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8A77998E-4E3C-475A-9F7D-1C10ADEF4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6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707c566b48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707c566b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6" name="Google Shape;666;p11"/>
          <p:cNvGrpSpPr/>
          <p:nvPr/>
        </p:nvGrpSpPr>
        <p:grpSpPr>
          <a:xfrm flipH="1" rot="-5400000">
            <a:off x="2172082" y="3352950"/>
            <a:ext cx="4799834" cy="6154586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pencils">
  <p:cSld name="BLANK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pencil - Light paper">
  <p:cSld name="BLANK_1_1">
    <p:bg>
      <p:bgPr>
        <a:solidFill>
          <a:schemeClr val="accent5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pencil - Dark paper">
  <p:cSld name="BLANK_1_1_1">
    <p:bg>
      <p:bgPr>
        <a:solidFill>
          <a:schemeClr val="accent5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752800" y="1697054"/>
            <a:ext cx="7485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63" name="Google Shape;63;p3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652750" y="2161800"/>
            <a:ext cx="5838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Mali"/>
              <a:buChar char="✘"/>
              <a:defRPr sz="2800">
                <a:latin typeface="Mali"/>
                <a:ea typeface="Mali"/>
                <a:cs typeface="Mali"/>
                <a:sym typeface="Mali"/>
              </a:defRPr>
            </a:lvl1pPr>
            <a:lvl2pPr indent="-4064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-"/>
              <a:defRPr sz="2800">
                <a:latin typeface="Mali"/>
                <a:ea typeface="Mali"/>
                <a:cs typeface="Mali"/>
                <a:sym typeface="Mali"/>
              </a:defRPr>
            </a:lvl2pPr>
            <a:lvl3pPr indent="-4064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-"/>
              <a:defRPr sz="2800">
                <a:latin typeface="Mali"/>
                <a:ea typeface="Mali"/>
                <a:cs typeface="Mali"/>
                <a:sym typeface="Mali"/>
              </a:defRPr>
            </a:lvl3pPr>
            <a:lvl4pPr indent="-4064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●"/>
              <a:defRPr sz="2800">
                <a:latin typeface="Mali"/>
                <a:ea typeface="Mali"/>
                <a:cs typeface="Mali"/>
                <a:sym typeface="Mali"/>
              </a:defRPr>
            </a:lvl4pPr>
            <a:lvl5pPr indent="-4064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○"/>
              <a:defRPr sz="2800">
                <a:latin typeface="Mali"/>
                <a:ea typeface="Mali"/>
                <a:cs typeface="Mali"/>
                <a:sym typeface="Mali"/>
              </a:defRPr>
            </a:lvl5pPr>
            <a:lvl6pPr indent="-4064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■"/>
              <a:defRPr sz="2800">
                <a:latin typeface="Mali"/>
                <a:ea typeface="Mali"/>
                <a:cs typeface="Mali"/>
                <a:sym typeface="Mali"/>
              </a:defRPr>
            </a:lvl6pPr>
            <a:lvl7pPr indent="-4064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●"/>
              <a:defRPr sz="2800">
                <a:latin typeface="Mali"/>
                <a:ea typeface="Mali"/>
                <a:cs typeface="Mali"/>
                <a:sym typeface="Mali"/>
              </a:defRPr>
            </a:lvl7pPr>
            <a:lvl8pPr indent="-4064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/>
              <a:buChar char="○"/>
              <a:defRPr sz="2800">
                <a:latin typeface="Mali"/>
                <a:ea typeface="Mali"/>
                <a:cs typeface="Mali"/>
                <a:sym typeface="Mali"/>
              </a:defRPr>
            </a:lvl8pPr>
            <a:lvl9pPr indent="-4064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Mali"/>
              <a:buChar char="■"/>
              <a:defRPr sz="2800">
                <a:latin typeface="Mali"/>
                <a:ea typeface="Mali"/>
                <a:cs typeface="Mali"/>
                <a:sym typeface="Mali"/>
              </a:defRPr>
            </a:lvl9pPr>
          </a:lstStyle>
          <a:p/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 rot="599924">
            <a:off x="3521476" y="4047637"/>
            <a:ext cx="468832" cy="7120389"/>
            <a:chOff x="1447800" y="152400"/>
            <a:chExt cx="318597" cy="4838699"/>
          </a:xfrm>
        </p:grpSpPr>
        <p:sp>
          <p:nvSpPr>
            <p:cNvPr id="116" name="Google Shape;116;p4"/>
            <p:cNvSpPr/>
            <p:nvPr/>
          </p:nvSpPr>
          <p:spPr>
            <a:xfrm>
              <a:off x="1452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 rot="1200084">
            <a:off x="1203519" y="3607342"/>
            <a:ext cx="468801" cy="7119911"/>
            <a:chOff x="1600200" y="152400"/>
            <a:chExt cx="318597" cy="4838699"/>
          </a:xfrm>
        </p:grpSpPr>
        <p:sp>
          <p:nvSpPr>
            <p:cNvPr id="119" name="Google Shape;119;p4"/>
            <p:cNvSpPr/>
            <p:nvPr/>
          </p:nvSpPr>
          <p:spPr>
            <a:xfrm>
              <a:off x="1604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4"/>
          <p:cNvGrpSpPr/>
          <p:nvPr/>
        </p:nvGrpSpPr>
        <p:grpSpPr>
          <a:xfrm rot="1799848">
            <a:off x="34414" y="3701307"/>
            <a:ext cx="468820" cy="7120207"/>
            <a:chOff x="533400" y="152400"/>
            <a:chExt cx="318597" cy="4838699"/>
          </a:xfrm>
        </p:grpSpPr>
        <p:sp>
          <p:nvSpPr>
            <p:cNvPr id="122" name="Google Shape;122;p4"/>
            <p:cNvSpPr/>
            <p:nvPr/>
          </p:nvSpPr>
          <p:spPr>
            <a:xfrm>
              <a:off x="537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4"/>
          <p:cNvGrpSpPr/>
          <p:nvPr/>
        </p:nvGrpSpPr>
        <p:grpSpPr>
          <a:xfrm rot="2399941">
            <a:off x="-1049427" y="2658217"/>
            <a:ext cx="468795" cy="7119825"/>
            <a:chOff x="685800" y="152400"/>
            <a:chExt cx="318597" cy="4838699"/>
          </a:xfrm>
        </p:grpSpPr>
        <p:sp>
          <p:nvSpPr>
            <p:cNvPr id="125" name="Google Shape;125;p4"/>
            <p:cNvSpPr/>
            <p:nvPr/>
          </p:nvSpPr>
          <p:spPr>
            <a:xfrm>
              <a:off x="690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4"/>
          <p:cNvGrpSpPr/>
          <p:nvPr/>
        </p:nvGrpSpPr>
        <p:grpSpPr>
          <a:xfrm rot="2999880">
            <a:off x="-1706982" y="917344"/>
            <a:ext cx="468816" cy="7120136"/>
            <a:chOff x="838200" y="152400"/>
            <a:chExt cx="318597" cy="4838699"/>
          </a:xfrm>
        </p:grpSpPr>
        <p:sp>
          <p:nvSpPr>
            <p:cNvPr id="128" name="Google Shape;128;p4"/>
            <p:cNvSpPr/>
            <p:nvPr/>
          </p:nvSpPr>
          <p:spPr>
            <a:xfrm>
              <a:off x="842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4"/>
          <p:cNvGrpSpPr/>
          <p:nvPr/>
        </p:nvGrpSpPr>
        <p:grpSpPr>
          <a:xfrm rot="3600035">
            <a:off x="-2254612" y="80296"/>
            <a:ext cx="468793" cy="7119788"/>
            <a:chOff x="990600" y="152400"/>
            <a:chExt cx="318597" cy="4838699"/>
          </a:xfrm>
        </p:grpSpPr>
        <p:sp>
          <p:nvSpPr>
            <p:cNvPr id="131" name="Google Shape;131;p4"/>
            <p:cNvSpPr/>
            <p:nvPr/>
          </p:nvSpPr>
          <p:spPr>
            <a:xfrm>
              <a:off x="9949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"/>
          <p:cNvGrpSpPr/>
          <p:nvPr/>
        </p:nvGrpSpPr>
        <p:grpSpPr>
          <a:xfrm rot="5400000">
            <a:off x="-2254612" y="-2303662"/>
            <a:ext cx="468784" cy="7119661"/>
            <a:chOff x="3663063" y="152400"/>
            <a:chExt cx="318597" cy="4838699"/>
          </a:xfrm>
        </p:grpSpPr>
        <p:sp>
          <p:nvSpPr>
            <p:cNvPr id="134" name="Google Shape;134;p4"/>
            <p:cNvSpPr/>
            <p:nvPr/>
          </p:nvSpPr>
          <p:spPr>
            <a:xfrm>
              <a:off x="3667406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 rot="4800076">
            <a:off x="-1784050" y="-2583919"/>
            <a:ext cx="468832" cy="7120389"/>
            <a:chOff x="1295400" y="152400"/>
            <a:chExt cx="318597" cy="4838699"/>
          </a:xfrm>
        </p:grpSpPr>
        <p:sp>
          <p:nvSpPr>
            <p:cNvPr id="137" name="Google Shape;137;p4"/>
            <p:cNvSpPr/>
            <p:nvPr/>
          </p:nvSpPr>
          <p:spPr>
            <a:xfrm>
              <a:off x="1299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 rot="-10579780">
            <a:off x="6292864" y="-6220883"/>
            <a:ext cx="468822" cy="7120233"/>
            <a:chOff x="1447800" y="152400"/>
            <a:chExt cx="318597" cy="4838699"/>
          </a:xfrm>
        </p:grpSpPr>
        <p:sp>
          <p:nvSpPr>
            <p:cNvPr id="140" name="Google Shape;140;p4"/>
            <p:cNvSpPr/>
            <p:nvPr/>
          </p:nvSpPr>
          <p:spPr>
            <a:xfrm>
              <a:off x="1452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4"/>
          <p:cNvGrpSpPr/>
          <p:nvPr/>
        </p:nvGrpSpPr>
        <p:grpSpPr>
          <a:xfrm rot="-9950062">
            <a:off x="7352097" y="-5550575"/>
            <a:ext cx="468798" cy="7119870"/>
            <a:chOff x="1600200" y="152400"/>
            <a:chExt cx="318597" cy="4838699"/>
          </a:xfrm>
        </p:grpSpPr>
        <p:sp>
          <p:nvSpPr>
            <p:cNvPr id="143" name="Google Shape;143;p4"/>
            <p:cNvSpPr/>
            <p:nvPr/>
          </p:nvSpPr>
          <p:spPr>
            <a:xfrm>
              <a:off x="1604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 rot="-8674393">
            <a:off x="9511353" y="-5246133"/>
            <a:ext cx="468831" cy="7120371"/>
            <a:chOff x="533400" y="152400"/>
            <a:chExt cx="318597" cy="4838699"/>
          </a:xfrm>
        </p:grpSpPr>
        <p:sp>
          <p:nvSpPr>
            <p:cNvPr id="146" name="Google Shape;146;p4"/>
            <p:cNvSpPr/>
            <p:nvPr/>
          </p:nvSpPr>
          <p:spPr>
            <a:xfrm>
              <a:off x="537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4"/>
          <p:cNvGrpSpPr/>
          <p:nvPr/>
        </p:nvGrpSpPr>
        <p:grpSpPr>
          <a:xfrm rot="-7873507">
            <a:off x="10561410" y="-3573826"/>
            <a:ext cx="468793" cy="7119801"/>
            <a:chOff x="685800" y="152400"/>
            <a:chExt cx="318597" cy="4838699"/>
          </a:xfrm>
        </p:grpSpPr>
        <p:sp>
          <p:nvSpPr>
            <p:cNvPr id="149" name="Google Shape;149;p4"/>
            <p:cNvSpPr/>
            <p:nvPr/>
          </p:nvSpPr>
          <p:spPr>
            <a:xfrm>
              <a:off x="690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 rot="-7606867">
            <a:off x="10496000" y="-2583904"/>
            <a:ext cx="468829" cy="7120347"/>
            <a:chOff x="838200" y="152400"/>
            <a:chExt cx="318597" cy="4838699"/>
          </a:xfrm>
        </p:grpSpPr>
        <p:sp>
          <p:nvSpPr>
            <p:cNvPr id="152" name="Google Shape;152;p4"/>
            <p:cNvSpPr/>
            <p:nvPr/>
          </p:nvSpPr>
          <p:spPr>
            <a:xfrm>
              <a:off x="842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4"/>
          <p:cNvGrpSpPr/>
          <p:nvPr/>
        </p:nvGrpSpPr>
        <p:grpSpPr>
          <a:xfrm rot="-5400000">
            <a:off x="11193572" y="80361"/>
            <a:ext cx="468784" cy="7119661"/>
            <a:chOff x="990600" y="152400"/>
            <a:chExt cx="318597" cy="4838699"/>
          </a:xfrm>
        </p:grpSpPr>
        <p:sp>
          <p:nvSpPr>
            <p:cNvPr id="155" name="Google Shape;155;p4"/>
            <p:cNvSpPr/>
            <p:nvPr/>
          </p:nvSpPr>
          <p:spPr>
            <a:xfrm>
              <a:off x="9949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6" name="Google Shape;15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4"/>
          <p:cNvGrpSpPr/>
          <p:nvPr/>
        </p:nvGrpSpPr>
        <p:grpSpPr>
          <a:xfrm rot="-5400000">
            <a:off x="11650769" y="454778"/>
            <a:ext cx="468784" cy="7119661"/>
            <a:chOff x="3663063" y="152400"/>
            <a:chExt cx="318597" cy="4838699"/>
          </a:xfrm>
        </p:grpSpPr>
        <p:sp>
          <p:nvSpPr>
            <p:cNvPr id="158" name="Google Shape;158;p4"/>
            <p:cNvSpPr/>
            <p:nvPr/>
          </p:nvSpPr>
          <p:spPr>
            <a:xfrm>
              <a:off x="3667406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4"/>
          <p:cNvGrpSpPr/>
          <p:nvPr/>
        </p:nvGrpSpPr>
        <p:grpSpPr>
          <a:xfrm rot="-3998544">
            <a:off x="10865416" y="2410833"/>
            <a:ext cx="468813" cy="7120102"/>
            <a:chOff x="1295400" y="152400"/>
            <a:chExt cx="318597" cy="4838699"/>
          </a:xfrm>
        </p:grpSpPr>
        <p:sp>
          <p:nvSpPr>
            <p:cNvPr id="161" name="Google Shape;161;p4"/>
            <p:cNvSpPr/>
            <p:nvPr/>
          </p:nvSpPr>
          <p:spPr>
            <a:xfrm>
              <a:off x="1299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572737" y="994041"/>
            <a:ext cx="2440148" cy="13729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✘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AND_BODY_1"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>
            <a:alphaModFix/>
          </a:blip>
          <a:srcRect b="0" l="0" r="50097" t="0"/>
          <a:stretch/>
        </p:blipFill>
        <p:spPr>
          <a:xfrm>
            <a:off x="0" y="0"/>
            <a:ext cx="4563024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9525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267937" y="1451241"/>
            <a:ext cx="2440148" cy="13729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 txBox="1"/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2" name="Google Shape;262;p6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6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7"/>
          <p:cNvSpPr txBox="1"/>
          <p:nvPr>
            <p:ph idx="1" type="body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55" name="Google Shape;355;p7"/>
          <p:cNvSpPr txBox="1"/>
          <p:nvPr>
            <p:ph idx="2" type="body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56" name="Google Shape;356;p7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7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572737" y="994041"/>
            <a:ext cx="2440148" cy="13729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8"/>
          <p:cNvSpPr txBox="1"/>
          <p:nvPr>
            <p:ph idx="1" type="body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0" name="Google Shape;450;p8"/>
          <p:cNvSpPr txBox="1"/>
          <p:nvPr>
            <p:ph idx="2" type="body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1" name="Google Shape;451;p8"/>
          <p:cNvSpPr txBox="1"/>
          <p:nvPr>
            <p:ph idx="3" type="body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2" name="Google Shape;452;p8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8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572737" y="994041"/>
            <a:ext cx="2440148" cy="13729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9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flipH="1" rot="-5400000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rect b="b" l="l" r="r" t="t"/>
                  <a:pathLst>
                    <a:path extrusionOk="0" h="3641729" w="164806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flipH="1" rot="-5400000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flipH="1" rot="-5400000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flipH="1" rot="-5400000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flipH="1" rot="-5400000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flipH="1" rot="-5400000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flipH="1" rot="-5400000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flipH="1" rot="-5400000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flipH="1" rot="-5400000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flipH="1" rot="-5400000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flipH="1" rot="-5400000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flipH="1" rot="-5400000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flipH="1" rot="-5400000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flipH="1" rot="-5400000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flipH="1" rot="-5400000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flipH="1" rot="-5400000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572737" y="994041"/>
            <a:ext cx="2440148" cy="13729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/>
          <p:nvPr>
            <p:ph idx="1" type="body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38" name="Google Shape;638;p10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3794023" y="4335120"/>
            <a:ext cx="1555943" cy="4055797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rect b="b" l="l" r="r" t="t"/>
                <a:pathLst>
                  <a:path extrusionOk="0" h="3641729" w="164806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✘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810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3810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3810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3810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810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-3810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-3810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-3810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/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sp>
        <p:nvSpPr>
          <p:cNvPr id="768" name="Google Shape;768;p15"/>
          <p:cNvSpPr/>
          <p:nvPr/>
        </p:nvSpPr>
        <p:spPr>
          <a:xfrm rot="10800000">
            <a:off x="3793882" y="1363173"/>
            <a:ext cx="1556240" cy="6052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5"/>
          <p:cNvSpPr/>
          <p:nvPr/>
        </p:nvSpPr>
        <p:spPr>
          <a:xfrm rot="10800000">
            <a:off x="828992" y="2811998"/>
            <a:ext cx="1928758" cy="6052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4"/>
          <p:cNvSpPr txBox="1"/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843" name="Google Shape;843;p24"/>
          <p:cNvSpPr txBox="1"/>
          <p:nvPr>
            <p:ph idx="1" type="body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844" name="Google Shape;844;p24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 txBox="1"/>
          <p:nvPr>
            <p:ph idx="4294967295" type="title"/>
          </p:nvPr>
        </p:nvSpPr>
        <p:spPr>
          <a:xfrm>
            <a:off x="412750" y="400800"/>
            <a:ext cx="4754100" cy="8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highlight>
                  <a:schemeClr val="accent6"/>
                </a:highlight>
              </a:rPr>
              <a:t>Want big impact?</a:t>
            </a:r>
            <a:endParaRPr b="0" sz="24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6"/>
                </a:highlight>
              </a:rPr>
              <a:t>Use big image.</a:t>
            </a:r>
            <a:endParaRPr sz="2400">
              <a:highlight>
                <a:schemeClr val="accent6"/>
              </a:highlight>
            </a:endParaRPr>
          </a:p>
        </p:txBody>
      </p:sp>
      <p:sp>
        <p:nvSpPr>
          <p:cNvPr id="850" name="Google Shape;850;p25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6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856" name="Google Shape;856;p26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7" name="Google Shape;857;p26"/>
          <p:cNvCxnSpPr>
            <a:stCxn id="858" idx="6"/>
            <a:endCxn id="859" idx="2"/>
          </p:cNvCxnSpPr>
          <p:nvPr/>
        </p:nvCxnSpPr>
        <p:spPr>
          <a:xfrm>
            <a:off x="2191275" y="29725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0" name="Google Shape;860;p26"/>
          <p:cNvCxnSpPr>
            <a:stCxn id="858" idx="6"/>
            <a:endCxn id="861" idx="2"/>
          </p:cNvCxnSpPr>
          <p:nvPr/>
        </p:nvCxnSpPr>
        <p:spPr>
          <a:xfrm flipH="1" rot="10800000">
            <a:off x="2191275" y="20365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2" name="Google Shape;862;p26"/>
          <p:cNvCxnSpPr>
            <a:stCxn id="863" idx="3"/>
            <a:endCxn id="864" idx="2"/>
          </p:cNvCxnSpPr>
          <p:nvPr/>
        </p:nvCxnSpPr>
        <p:spPr>
          <a:xfrm flipH="1" rot="10800000">
            <a:off x="4249800" y="15793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5" name="Google Shape;865;p26"/>
          <p:cNvCxnSpPr>
            <a:stCxn id="863" idx="3"/>
            <a:endCxn id="866" idx="2"/>
          </p:cNvCxnSpPr>
          <p:nvPr/>
        </p:nvCxnSpPr>
        <p:spPr>
          <a:xfrm>
            <a:off x="4249800" y="20365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7" name="Google Shape;867;p26"/>
          <p:cNvCxnSpPr>
            <a:stCxn id="868" idx="3"/>
            <a:endCxn id="869" idx="2"/>
          </p:cNvCxnSpPr>
          <p:nvPr/>
        </p:nvCxnSpPr>
        <p:spPr>
          <a:xfrm flipH="1" rot="10800000">
            <a:off x="4249800" y="34513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70" name="Google Shape;870;p26"/>
          <p:cNvCxnSpPr>
            <a:stCxn id="868" idx="3"/>
            <a:endCxn id="871" idx="2"/>
          </p:cNvCxnSpPr>
          <p:nvPr/>
        </p:nvCxnSpPr>
        <p:spPr>
          <a:xfrm>
            <a:off x="4249800" y="390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872" name="Google Shape;872;p26"/>
          <p:cNvGrpSpPr/>
          <p:nvPr/>
        </p:nvGrpSpPr>
        <p:grpSpPr>
          <a:xfrm>
            <a:off x="4836000" y="1419750"/>
            <a:ext cx="1356300" cy="319200"/>
            <a:chOff x="5592550" y="1018950"/>
            <a:chExt cx="1356300" cy="319200"/>
          </a:xfrm>
        </p:grpSpPr>
        <p:sp>
          <p:nvSpPr>
            <p:cNvPr id="873" name="Google Shape;873;p2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2893500" y="1876950"/>
            <a:ext cx="1356300" cy="319200"/>
            <a:chOff x="3650050" y="1476150"/>
            <a:chExt cx="1356300" cy="319200"/>
          </a:xfrm>
        </p:grpSpPr>
        <p:sp>
          <p:nvSpPr>
            <p:cNvPr id="863" name="Google Shape;863;p2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75" name="Google Shape;875;p26"/>
          <p:cNvGrpSpPr/>
          <p:nvPr/>
        </p:nvGrpSpPr>
        <p:grpSpPr>
          <a:xfrm>
            <a:off x="829000" y="2812950"/>
            <a:ext cx="1362275" cy="319200"/>
            <a:chOff x="1596750" y="2412150"/>
            <a:chExt cx="1362275" cy="319200"/>
          </a:xfrm>
        </p:grpSpPr>
        <p:sp>
          <p:nvSpPr>
            <p:cNvPr id="876" name="Google Shape;876;p2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2893500" y="3748950"/>
            <a:ext cx="1356300" cy="319200"/>
            <a:chOff x="3650050" y="3348150"/>
            <a:chExt cx="1356300" cy="319200"/>
          </a:xfrm>
        </p:grpSpPr>
        <p:sp>
          <p:nvSpPr>
            <p:cNvPr id="868" name="Google Shape;868;p2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78" name="Google Shape;878;p26"/>
          <p:cNvGrpSpPr/>
          <p:nvPr/>
        </p:nvGrpSpPr>
        <p:grpSpPr>
          <a:xfrm>
            <a:off x="4836000" y="2334150"/>
            <a:ext cx="1356300" cy="319200"/>
            <a:chOff x="5592550" y="1933350"/>
            <a:chExt cx="1356300" cy="319200"/>
          </a:xfrm>
        </p:grpSpPr>
        <p:sp>
          <p:nvSpPr>
            <p:cNvPr id="879" name="Google Shape;879;p2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80" name="Google Shape;880;p26"/>
          <p:cNvGrpSpPr/>
          <p:nvPr/>
        </p:nvGrpSpPr>
        <p:grpSpPr>
          <a:xfrm>
            <a:off x="4836000" y="3291750"/>
            <a:ext cx="1356300" cy="319200"/>
            <a:chOff x="5592550" y="2890950"/>
            <a:chExt cx="1356300" cy="319200"/>
          </a:xfrm>
        </p:grpSpPr>
        <p:sp>
          <p:nvSpPr>
            <p:cNvPr id="881" name="Google Shape;881;p2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82" name="Google Shape;882;p26"/>
          <p:cNvGrpSpPr/>
          <p:nvPr/>
        </p:nvGrpSpPr>
        <p:grpSpPr>
          <a:xfrm>
            <a:off x="4836000" y="4206150"/>
            <a:ext cx="1356300" cy="319200"/>
            <a:chOff x="5592550" y="3805350"/>
            <a:chExt cx="1356300" cy="319200"/>
          </a:xfrm>
        </p:grpSpPr>
        <p:sp>
          <p:nvSpPr>
            <p:cNvPr id="883" name="Google Shape;883;p2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</a:t>
              </a:r>
              <a:endParaRPr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89" name="Google Shape;889;p27"/>
          <p:cNvGraphicFramePr/>
          <p:nvPr/>
        </p:nvGraphicFramePr>
        <p:xfrm>
          <a:off x="864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{8A77998E-4E3C-475A-9F7D-1C10ADEF4049}</a:tableStyleId>
              </a:tblPr>
              <a:tblGrid>
                <a:gridCol w="1524350"/>
                <a:gridCol w="1524350"/>
                <a:gridCol w="1524350"/>
                <a:gridCol w="1524350"/>
              </a:tblGrid>
              <a:tr h="7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</a:tr>
              <a:tr h="703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</a:tr>
              <a:tr h="703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</a:tr>
              <a:tr h="703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90" name="Google Shape;890;p27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8"/>
          <p:cNvSpPr/>
          <p:nvPr/>
        </p:nvSpPr>
        <p:spPr>
          <a:xfrm>
            <a:off x="1093025" y="1065675"/>
            <a:ext cx="7403068" cy="352665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1355A">
              <a:alpha val="1563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8"/>
          <p:cNvSpPr txBox="1"/>
          <p:nvPr>
            <p:ph idx="4294967295" type="title"/>
          </p:nvPr>
        </p:nvSpPr>
        <p:spPr>
          <a:xfrm>
            <a:off x="1005300" y="346475"/>
            <a:ext cx="6902100" cy="46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7" name="Google Shape;897;p28"/>
          <p:cNvSpPr/>
          <p:nvPr/>
        </p:nvSpPr>
        <p:spPr>
          <a:xfrm>
            <a:off x="2423200" y="1836975"/>
            <a:ext cx="622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office</a:t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8" name="Google Shape;898;p28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9" name="Google Shape;899;p28"/>
          <p:cNvSpPr txBox="1"/>
          <p:nvPr>
            <p:ph idx="4294967295" type="body"/>
          </p:nvPr>
        </p:nvSpPr>
        <p:spPr>
          <a:xfrm>
            <a:off x="1005300" y="4756975"/>
            <a:ext cx="71712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00" name="Google Shape;900;p28"/>
          <p:cNvSpPr/>
          <p:nvPr/>
        </p:nvSpPr>
        <p:spPr>
          <a:xfrm>
            <a:off x="373032" y="36533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28"/>
          <p:cNvGrpSpPr/>
          <p:nvPr/>
        </p:nvGrpSpPr>
        <p:grpSpPr>
          <a:xfrm rot="-2700000">
            <a:off x="1631922" y="2202824"/>
            <a:ext cx="161797" cy="161797"/>
            <a:chOff x="5632255" y="1109732"/>
            <a:chExt cx="634895" cy="634895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8"/>
          <p:cNvGrpSpPr/>
          <p:nvPr/>
        </p:nvGrpSpPr>
        <p:grpSpPr>
          <a:xfrm rot="-2700000">
            <a:off x="3213072" y="3577274"/>
            <a:ext cx="161797" cy="161797"/>
            <a:chOff x="5632255" y="1109732"/>
            <a:chExt cx="634895" cy="634895"/>
          </a:xfrm>
        </p:grpSpPr>
        <p:sp>
          <p:nvSpPr>
            <p:cNvPr id="905" name="Google Shape;905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28"/>
          <p:cNvGrpSpPr/>
          <p:nvPr/>
        </p:nvGrpSpPr>
        <p:grpSpPr>
          <a:xfrm rot="-2700000">
            <a:off x="4131522" y="2002999"/>
            <a:ext cx="161797" cy="161797"/>
            <a:chOff x="5632255" y="1109732"/>
            <a:chExt cx="634895" cy="634895"/>
          </a:xfrm>
        </p:grpSpPr>
        <p:sp>
          <p:nvSpPr>
            <p:cNvPr id="908" name="Google Shape;908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28"/>
          <p:cNvGrpSpPr/>
          <p:nvPr/>
        </p:nvGrpSpPr>
        <p:grpSpPr>
          <a:xfrm rot="-2700000">
            <a:off x="6752322" y="2431624"/>
            <a:ext cx="161797" cy="161797"/>
            <a:chOff x="5632255" y="1109732"/>
            <a:chExt cx="634895" cy="634895"/>
          </a:xfrm>
        </p:grpSpPr>
        <p:sp>
          <p:nvSpPr>
            <p:cNvPr id="911" name="Google Shape;911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8"/>
          <p:cNvGrpSpPr/>
          <p:nvPr/>
        </p:nvGrpSpPr>
        <p:grpSpPr>
          <a:xfrm rot="-2700000">
            <a:off x="4795047" y="3894624"/>
            <a:ext cx="161797" cy="161797"/>
            <a:chOff x="5632255" y="1109732"/>
            <a:chExt cx="634895" cy="634895"/>
          </a:xfrm>
        </p:grpSpPr>
        <p:sp>
          <p:nvSpPr>
            <p:cNvPr id="914" name="Google Shape;914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28"/>
          <p:cNvGrpSpPr/>
          <p:nvPr/>
        </p:nvGrpSpPr>
        <p:grpSpPr>
          <a:xfrm rot="-2700000">
            <a:off x="7397597" y="3937574"/>
            <a:ext cx="161797" cy="161797"/>
            <a:chOff x="5632255" y="1109732"/>
            <a:chExt cx="634895" cy="634895"/>
          </a:xfrm>
        </p:grpSpPr>
        <p:sp>
          <p:nvSpPr>
            <p:cNvPr id="917" name="Google Shape;917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9"/>
          <p:cNvSpPr txBox="1"/>
          <p:nvPr>
            <p:ph idx="4294967295" type="ctrTitle"/>
          </p:nvPr>
        </p:nvSpPr>
        <p:spPr>
          <a:xfrm>
            <a:off x="1355800" y="1659550"/>
            <a:ext cx="7102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924" name="Google Shape;924;p29"/>
          <p:cNvSpPr txBox="1"/>
          <p:nvPr>
            <p:ph idx="4294967295" type="subTitle"/>
          </p:nvPr>
        </p:nvSpPr>
        <p:spPr>
          <a:xfrm>
            <a:off x="1355800" y="2916252"/>
            <a:ext cx="7102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4"/>
                </a:solidFill>
              </a:rPr>
              <a:t>Whoa! That’s a big number, aren’t you proud?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25" name="Google Shape;925;p29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Google Shape;926;p29"/>
          <p:cNvSpPr/>
          <p:nvPr/>
        </p:nvSpPr>
        <p:spPr>
          <a:xfrm>
            <a:off x="403271" y="3472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0"/>
          <p:cNvSpPr txBox="1"/>
          <p:nvPr>
            <p:ph idx="4294967295" type="ctrTitle"/>
          </p:nvPr>
        </p:nvSpPr>
        <p:spPr>
          <a:xfrm>
            <a:off x="1153800" y="648000"/>
            <a:ext cx="730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89,526,124$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2" name="Google Shape;932;p30"/>
          <p:cNvSpPr txBox="1"/>
          <p:nvPr>
            <p:ph idx="4294967295" type="subTitle"/>
          </p:nvPr>
        </p:nvSpPr>
        <p:spPr>
          <a:xfrm>
            <a:off x="1153800" y="1411307"/>
            <a:ext cx="730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933" name="Google Shape;933;p30"/>
          <p:cNvSpPr txBox="1"/>
          <p:nvPr>
            <p:ph idx="4294967295" type="ctrTitle"/>
          </p:nvPr>
        </p:nvSpPr>
        <p:spPr>
          <a:xfrm>
            <a:off x="1153800" y="3276893"/>
            <a:ext cx="730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100%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4" name="Google Shape;934;p30"/>
          <p:cNvSpPr txBox="1"/>
          <p:nvPr>
            <p:ph idx="4294967295" type="subTitle"/>
          </p:nvPr>
        </p:nvSpPr>
        <p:spPr>
          <a:xfrm>
            <a:off x="1153800" y="4040200"/>
            <a:ext cx="730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935" name="Google Shape;935;p30"/>
          <p:cNvSpPr txBox="1"/>
          <p:nvPr>
            <p:ph idx="4294967295" type="ctrTitle"/>
          </p:nvPr>
        </p:nvSpPr>
        <p:spPr>
          <a:xfrm>
            <a:off x="1153800" y="1962447"/>
            <a:ext cx="730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185,244 users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6" name="Google Shape;936;p30"/>
          <p:cNvSpPr txBox="1"/>
          <p:nvPr>
            <p:ph idx="4294967295" type="subTitle"/>
          </p:nvPr>
        </p:nvSpPr>
        <p:spPr>
          <a:xfrm>
            <a:off x="1153800" y="2725754"/>
            <a:ext cx="730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937" name="Google Shape;937;p30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30"/>
          <p:cNvSpPr/>
          <p:nvPr/>
        </p:nvSpPr>
        <p:spPr>
          <a:xfrm>
            <a:off x="396862" y="399981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1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44" name="Google Shape;944;p31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5" name="Google Shape;945;p31"/>
          <p:cNvGrpSpPr/>
          <p:nvPr/>
        </p:nvGrpSpPr>
        <p:grpSpPr>
          <a:xfrm>
            <a:off x="752809" y="1419261"/>
            <a:ext cx="3006003" cy="2808322"/>
            <a:chOff x="1293736" y="1258050"/>
            <a:chExt cx="2726286" cy="2547000"/>
          </a:xfrm>
        </p:grpSpPr>
        <p:sp>
          <p:nvSpPr>
            <p:cNvPr id="946" name="Google Shape;946;p3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b="1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8" name="Google Shape;948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2859020" y="1419261"/>
            <a:ext cx="3006003" cy="2808322"/>
            <a:chOff x="3203958" y="1258050"/>
            <a:chExt cx="2726286" cy="2547000"/>
          </a:xfrm>
        </p:grpSpPr>
        <p:sp>
          <p:nvSpPr>
            <p:cNvPr id="951" name="Google Shape;951;p3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b="1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3" name="Google Shape;953;p31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4" name="Google Shape;954;p31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55" name="Google Shape;955;p31"/>
          <p:cNvGrpSpPr/>
          <p:nvPr/>
        </p:nvGrpSpPr>
        <p:grpSpPr>
          <a:xfrm>
            <a:off x="4976032" y="1419261"/>
            <a:ext cx="3006003" cy="2808322"/>
            <a:chOff x="5123977" y="1258050"/>
            <a:chExt cx="2726286" cy="2547000"/>
          </a:xfrm>
        </p:grpSpPr>
        <p:sp>
          <p:nvSpPr>
            <p:cNvPr id="956" name="Google Shape;956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b="1"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8" name="Google Shape;958;p31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9" name="Google Shape;959;p31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965" name="Google Shape;965;p32"/>
          <p:cNvSpPr txBox="1"/>
          <p:nvPr>
            <p:ph idx="1" type="body"/>
          </p:nvPr>
        </p:nvSpPr>
        <p:spPr>
          <a:xfrm>
            <a:off x="829000" y="13525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66" name="Google Shape;966;p32"/>
          <p:cNvSpPr txBox="1"/>
          <p:nvPr>
            <p:ph idx="2" type="body"/>
          </p:nvPr>
        </p:nvSpPr>
        <p:spPr>
          <a:xfrm>
            <a:off x="3257801" y="13525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67" name="Google Shape;967;p32"/>
          <p:cNvSpPr txBox="1"/>
          <p:nvPr>
            <p:ph idx="3" type="body"/>
          </p:nvPr>
        </p:nvSpPr>
        <p:spPr>
          <a:xfrm>
            <a:off x="5686602" y="13525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8" name="Google Shape;968;p32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Google Shape;969;p32"/>
          <p:cNvSpPr txBox="1"/>
          <p:nvPr>
            <p:ph idx="1" type="body"/>
          </p:nvPr>
        </p:nvSpPr>
        <p:spPr>
          <a:xfrm>
            <a:off x="829000" y="31051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70" name="Google Shape;970;p32"/>
          <p:cNvSpPr txBox="1"/>
          <p:nvPr>
            <p:ph idx="2" type="body"/>
          </p:nvPr>
        </p:nvSpPr>
        <p:spPr>
          <a:xfrm>
            <a:off x="3257801" y="31051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71" name="Google Shape;971;p32"/>
          <p:cNvSpPr txBox="1"/>
          <p:nvPr>
            <p:ph idx="3" type="body"/>
          </p:nvPr>
        </p:nvSpPr>
        <p:spPr>
          <a:xfrm>
            <a:off x="5686602" y="3105150"/>
            <a:ext cx="2044500" cy="14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 txBox="1"/>
          <p:nvPr>
            <p:ph idx="1" type="body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977" name="Google Shape;977;p33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8" name="Google Shape;978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451" y="510675"/>
            <a:ext cx="5547099" cy="3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1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CONTENTS… </a:t>
            </a:r>
            <a:endParaRPr/>
          </a:p>
        </p:txBody>
      </p:sp>
      <p:sp>
        <p:nvSpPr>
          <p:cNvPr id="1660" name="Google Shape;1660;p1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4"/>
          <p:cNvSpPr txBox="1"/>
          <p:nvPr>
            <p:ph idx="4294967295" type="body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Mali SemiBold"/>
                <a:ea typeface="Mali SemiBold"/>
                <a:cs typeface="Mali SemiBold"/>
                <a:sym typeface="Mali SemiBold"/>
              </a:rPr>
              <a:t>Mobile</a:t>
            </a:r>
            <a:r>
              <a:rPr lang="en" sz="2000">
                <a:solidFill>
                  <a:schemeClr val="accent6"/>
                </a:solidFill>
                <a:latin typeface="Mali SemiBold"/>
                <a:ea typeface="Mali SemiBold"/>
                <a:cs typeface="Mali SemiBold"/>
                <a:sym typeface="Mali SemiBold"/>
              </a:rPr>
              <a:t> project</a:t>
            </a:r>
            <a:endParaRPr sz="2000">
              <a:solidFill>
                <a:schemeClr val="accent6"/>
              </a:solidFill>
              <a:latin typeface="Mali SemiBold"/>
              <a:ea typeface="Mali SemiBold"/>
              <a:cs typeface="Mali SemiBold"/>
              <a:sym typeface="Mali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5336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5" name="Google Shape;985;p34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6" name="Google Shape;986;p34"/>
          <p:cNvGrpSpPr/>
          <p:nvPr/>
        </p:nvGrpSpPr>
        <p:grpSpPr>
          <a:xfrm>
            <a:off x="5277000" y="373572"/>
            <a:ext cx="2119546" cy="4396359"/>
            <a:chOff x="2547150" y="238125"/>
            <a:chExt cx="2525675" cy="5238750"/>
          </a:xfrm>
        </p:grpSpPr>
        <p:sp>
          <p:nvSpPr>
            <p:cNvPr id="987" name="Google Shape;987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4"/>
          <p:cNvSpPr/>
          <p:nvPr/>
        </p:nvSpPr>
        <p:spPr>
          <a:xfrm>
            <a:off x="457200" y="248920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7" name="Google Shape;997;p35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8" name="Google Shape;998;p35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999" name="Google Shape;999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35"/>
          <p:cNvSpPr/>
          <p:nvPr/>
        </p:nvSpPr>
        <p:spPr>
          <a:xfrm>
            <a:off x="415439" y="2105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5"/>
          <p:cNvSpPr txBox="1"/>
          <p:nvPr>
            <p:ph idx="4294967295" type="body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li SemiBold"/>
                <a:ea typeface="Mali SemiBold"/>
                <a:cs typeface="Mali SemiBold"/>
                <a:sym typeface="Mali SemiBold"/>
              </a:rPr>
              <a:t>Tablet</a:t>
            </a:r>
            <a:r>
              <a:rPr lang="en" sz="2000">
                <a:solidFill>
                  <a:schemeClr val="dk2"/>
                </a:solidFill>
                <a:latin typeface="Mali SemiBold"/>
                <a:ea typeface="Mali SemiBold"/>
                <a:cs typeface="Mali SemiBold"/>
                <a:sym typeface="Mali SemiBold"/>
              </a:rPr>
              <a:t> project</a:t>
            </a:r>
            <a:endParaRPr sz="2000">
              <a:solidFill>
                <a:schemeClr val="dk2"/>
              </a:solidFill>
              <a:latin typeface="Mali SemiBold"/>
              <a:ea typeface="Mali SemiBold"/>
              <a:cs typeface="Mali SemiBold"/>
              <a:sym typeface="Mali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6"/>
          <p:cNvSpPr/>
          <p:nvPr/>
        </p:nvSpPr>
        <p:spPr>
          <a:xfrm>
            <a:off x="4627675" y="138088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0" name="Google Shape;1010;p36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1" name="Google Shape;1011;p36"/>
          <p:cNvGrpSpPr/>
          <p:nvPr/>
        </p:nvGrpSpPr>
        <p:grpSpPr>
          <a:xfrm>
            <a:off x="4122824" y="1241104"/>
            <a:ext cx="4542205" cy="2661224"/>
            <a:chOff x="1177450" y="241631"/>
            <a:chExt cx="6173152" cy="3616776"/>
          </a:xfrm>
        </p:grpSpPr>
        <p:sp>
          <p:nvSpPr>
            <p:cNvPr id="1012" name="Google Shape;1012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36"/>
          <p:cNvSpPr/>
          <p:nvPr/>
        </p:nvSpPr>
        <p:spPr>
          <a:xfrm>
            <a:off x="385666" y="29149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 txBox="1"/>
          <p:nvPr>
            <p:ph idx="4294967295" type="body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Mali SemiBold"/>
                <a:ea typeface="Mali SemiBold"/>
                <a:cs typeface="Mali SemiBold"/>
                <a:sym typeface="Mali SemiBold"/>
              </a:rPr>
              <a:t>Desktop</a:t>
            </a:r>
            <a:r>
              <a:rPr lang="en" sz="2000">
                <a:solidFill>
                  <a:schemeClr val="accent4"/>
                </a:solidFill>
                <a:latin typeface="Mali SemiBold"/>
                <a:ea typeface="Mali SemiBold"/>
                <a:cs typeface="Mali SemiBold"/>
                <a:sym typeface="Mali SemiBold"/>
              </a:rPr>
              <a:t> project</a:t>
            </a:r>
            <a:endParaRPr sz="2000">
              <a:solidFill>
                <a:schemeClr val="accent4"/>
              </a:solidFill>
              <a:latin typeface="Mali SemiBold"/>
              <a:ea typeface="Mali SemiBold"/>
              <a:cs typeface="Mali SemiBold"/>
              <a:sym typeface="Mali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7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3" name="Google Shape;1023;p37"/>
          <p:cNvSpPr txBox="1"/>
          <p:nvPr>
            <p:ph idx="4294967295" type="ctrTitle"/>
          </p:nvPr>
        </p:nvSpPr>
        <p:spPr>
          <a:xfrm>
            <a:off x="1277675" y="12154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1024" name="Google Shape;1024;p37"/>
          <p:cNvSpPr txBox="1"/>
          <p:nvPr>
            <p:ph idx="4294967295" type="subTitle"/>
          </p:nvPr>
        </p:nvSpPr>
        <p:spPr>
          <a:xfrm>
            <a:off x="1277675" y="2415025"/>
            <a:ext cx="6593700" cy="18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highlight>
                  <a:schemeClr val="accent3"/>
                </a:highlight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b="1" sz="3600">
              <a:solidFill>
                <a:schemeClr val="lt1"/>
              </a:solidFill>
              <a:highlight>
                <a:schemeClr val="accent3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401292" y="4641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0"/>
          <p:cNvSpPr txBox="1"/>
          <p:nvPr>
            <p:ph idx="4294967295"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046" name="Google Shape;1046;p40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40"/>
          <p:cNvGrpSpPr/>
          <p:nvPr/>
        </p:nvGrpSpPr>
        <p:grpSpPr>
          <a:xfrm rot="5400000">
            <a:off x="3022050" y="1766747"/>
            <a:ext cx="318597" cy="4838699"/>
            <a:chOff x="228600" y="152400"/>
            <a:chExt cx="318597" cy="4838699"/>
          </a:xfrm>
        </p:grpSpPr>
        <p:sp>
          <p:nvSpPr>
            <p:cNvPr id="1048" name="Google Shape;1048;p40"/>
            <p:cNvSpPr/>
            <p:nvPr/>
          </p:nvSpPr>
          <p:spPr>
            <a:xfrm>
              <a:off x="2329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9" name="Google Shape;1049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0" name="Google Shape;1050;p40"/>
          <p:cNvGrpSpPr/>
          <p:nvPr/>
        </p:nvGrpSpPr>
        <p:grpSpPr>
          <a:xfrm rot="5400000">
            <a:off x="3022050" y="2094425"/>
            <a:ext cx="318597" cy="4838699"/>
            <a:chOff x="381000" y="152400"/>
            <a:chExt cx="318597" cy="4838699"/>
          </a:xfrm>
        </p:grpSpPr>
        <p:sp>
          <p:nvSpPr>
            <p:cNvPr id="1051" name="Google Shape;1051;p40"/>
            <p:cNvSpPr/>
            <p:nvPr/>
          </p:nvSpPr>
          <p:spPr>
            <a:xfrm>
              <a:off x="3853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2" name="Google Shape;105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0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3" name="Google Shape;1053;p40"/>
          <p:cNvGrpSpPr/>
          <p:nvPr/>
        </p:nvGrpSpPr>
        <p:grpSpPr>
          <a:xfrm rot="5400000">
            <a:off x="3022050" y="-199319"/>
            <a:ext cx="318597" cy="4838699"/>
            <a:chOff x="533400" y="152400"/>
            <a:chExt cx="318597" cy="4838699"/>
          </a:xfrm>
        </p:grpSpPr>
        <p:sp>
          <p:nvSpPr>
            <p:cNvPr id="1054" name="Google Shape;1054;p40"/>
            <p:cNvSpPr/>
            <p:nvPr/>
          </p:nvSpPr>
          <p:spPr>
            <a:xfrm>
              <a:off x="537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5" name="Google Shape;105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40"/>
          <p:cNvGrpSpPr/>
          <p:nvPr/>
        </p:nvGrpSpPr>
        <p:grpSpPr>
          <a:xfrm rot="5400000">
            <a:off x="3022050" y="128358"/>
            <a:ext cx="318597" cy="4838699"/>
            <a:chOff x="685800" y="152400"/>
            <a:chExt cx="318597" cy="4838699"/>
          </a:xfrm>
        </p:grpSpPr>
        <p:sp>
          <p:nvSpPr>
            <p:cNvPr id="1057" name="Google Shape;1057;p40"/>
            <p:cNvSpPr/>
            <p:nvPr/>
          </p:nvSpPr>
          <p:spPr>
            <a:xfrm>
              <a:off x="690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8" name="Google Shape;1058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9" name="Google Shape;1059;p40"/>
          <p:cNvGrpSpPr/>
          <p:nvPr/>
        </p:nvGrpSpPr>
        <p:grpSpPr>
          <a:xfrm rot="5400000">
            <a:off x="3022050" y="456036"/>
            <a:ext cx="318597" cy="4838699"/>
            <a:chOff x="838200" y="152400"/>
            <a:chExt cx="318597" cy="4838699"/>
          </a:xfrm>
        </p:grpSpPr>
        <p:sp>
          <p:nvSpPr>
            <p:cNvPr id="1060" name="Google Shape;1060;p40"/>
            <p:cNvSpPr/>
            <p:nvPr/>
          </p:nvSpPr>
          <p:spPr>
            <a:xfrm>
              <a:off x="842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1" name="Google Shape;1061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2" name="Google Shape;1062;p40"/>
          <p:cNvGrpSpPr/>
          <p:nvPr/>
        </p:nvGrpSpPr>
        <p:grpSpPr>
          <a:xfrm rot="5400000">
            <a:off x="3022050" y="783714"/>
            <a:ext cx="318597" cy="4838699"/>
            <a:chOff x="990600" y="152400"/>
            <a:chExt cx="318597" cy="4838699"/>
          </a:xfrm>
        </p:grpSpPr>
        <p:sp>
          <p:nvSpPr>
            <p:cNvPr id="1063" name="Google Shape;1063;p40"/>
            <p:cNvSpPr/>
            <p:nvPr/>
          </p:nvSpPr>
          <p:spPr>
            <a:xfrm>
              <a:off x="9949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4" name="Google Shape;106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5" name="Google Shape;1065;p40"/>
          <p:cNvGrpSpPr/>
          <p:nvPr/>
        </p:nvGrpSpPr>
        <p:grpSpPr>
          <a:xfrm rot="5400000">
            <a:off x="3022050" y="1111392"/>
            <a:ext cx="318597" cy="4838699"/>
            <a:chOff x="3663063" y="152400"/>
            <a:chExt cx="318597" cy="4838699"/>
          </a:xfrm>
        </p:grpSpPr>
        <p:sp>
          <p:nvSpPr>
            <p:cNvPr id="1066" name="Google Shape;1066;p40"/>
            <p:cNvSpPr/>
            <p:nvPr/>
          </p:nvSpPr>
          <p:spPr>
            <a:xfrm>
              <a:off x="3667406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7" name="Google Shape;1067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Google Shape;1068;p40"/>
          <p:cNvGrpSpPr/>
          <p:nvPr/>
        </p:nvGrpSpPr>
        <p:grpSpPr>
          <a:xfrm rot="5400000">
            <a:off x="3022050" y="1439069"/>
            <a:ext cx="318597" cy="4838699"/>
            <a:chOff x="1295400" y="152400"/>
            <a:chExt cx="318597" cy="4838699"/>
          </a:xfrm>
        </p:grpSpPr>
        <p:sp>
          <p:nvSpPr>
            <p:cNvPr id="1069" name="Google Shape;1069;p40"/>
            <p:cNvSpPr/>
            <p:nvPr/>
          </p:nvSpPr>
          <p:spPr>
            <a:xfrm>
              <a:off x="12997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0" name="Google Shape;107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1" name="Google Shape;1071;p40"/>
          <p:cNvGrpSpPr/>
          <p:nvPr/>
        </p:nvGrpSpPr>
        <p:grpSpPr>
          <a:xfrm rot="5400000">
            <a:off x="3022050" y="-854675"/>
            <a:ext cx="318597" cy="4838699"/>
            <a:chOff x="1447800" y="152400"/>
            <a:chExt cx="318597" cy="4838699"/>
          </a:xfrm>
        </p:grpSpPr>
        <p:sp>
          <p:nvSpPr>
            <p:cNvPr id="1072" name="Google Shape;1072;p40"/>
            <p:cNvSpPr/>
            <p:nvPr/>
          </p:nvSpPr>
          <p:spPr>
            <a:xfrm>
              <a:off x="14521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3" name="Google Shape;107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40"/>
          <p:cNvGrpSpPr/>
          <p:nvPr/>
        </p:nvGrpSpPr>
        <p:grpSpPr>
          <a:xfrm rot="5400000">
            <a:off x="3022050" y="-526997"/>
            <a:ext cx="318597" cy="4838699"/>
            <a:chOff x="1600200" y="152400"/>
            <a:chExt cx="318597" cy="4838699"/>
          </a:xfrm>
        </p:grpSpPr>
        <p:sp>
          <p:nvSpPr>
            <p:cNvPr id="1075" name="Google Shape;1075;p40"/>
            <p:cNvSpPr/>
            <p:nvPr/>
          </p:nvSpPr>
          <p:spPr>
            <a:xfrm>
              <a:off x="1604543" y="158450"/>
              <a:ext cx="215896" cy="4770665"/>
            </a:xfrm>
            <a:custGeom>
              <a:rect b="b" l="l" r="r" t="t"/>
              <a:pathLst>
                <a:path extrusionOk="0" h="3641729" w="164806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6" name="Google Shape;107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40"/>
          <p:cNvSpPr/>
          <p:nvPr/>
        </p:nvSpPr>
        <p:spPr>
          <a:xfrm rot="-10680286">
            <a:off x="5631521" y="1792251"/>
            <a:ext cx="2318805" cy="105178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 rot="10800000">
            <a:off x="5632255" y="1497274"/>
            <a:ext cx="634895" cy="372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 rot="-10680176">
            <a:off x="5631654" y="2439865"/>
            <a:ext cx="1868654" cy="10515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 rot="10800000">
            <a:off x="5632255" y="2152747"/>
            <a:ext cx="634895" cy="372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 rot="-10680329">
            <a:off x="5631623" y="3107146"/>
            <a:ext cx="2195680" cy="105178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 rot="10800000">
            <a:off x="5632247" y="2814277"/>
            <a:ext cx="913900" cy="372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 rot="-10680286">
            <a:off x="5631521" y="3758669"/>
            <a:ext cx="2318805" cy="105178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 rot="10800000">
            <a:off x="5632255" y="3463692"/>
            <a:ext cx="634895" cy="372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 rot="-10680205">
            <a:off x="5643708" y="4406710"/>
            <a:ext cx="1892702" cy="105178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 rot="10800000">
            <a:off x="5644346" y="4119177"/>
            <a:ext cx="1041297" cy="372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"/>
          <p:cNvSpPr txBox="1"/>
          <p:nvPr>
            <p:ph idx="4294967295" type="ctrTitle"/>
          </p:nvPr>
        </p:nvSpPr>
        <p:spPr>
          <a:xfrm>
            <a:off x="1277675" y="1215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</a:pPr>
            <a:r>
              <a:rPr b="0" i="0" lang="en" sz="9600" u="none" cap="none" strike="noStrik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Hello!</a:t>
            </a:r>
            <a:endParaRPr b="0" i="0" sz="9600" u="none" cap="none" strike="noStrike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663" name="Google Shape;1663;p2"/>
          <p:cNvSpPr txBox="1"/>
          <p:nvPr>
            <p:ph idx="4294967295" type="subTitle"/>
          </p:nvPr>
        </p:nvSpPr>
        <p:spPr>
          <a:xfrm>
            <a:off x="1277675" y="2415025"/>
            <a:ext cx="65937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-Light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I am</a:t>
            </a:r>
            <a:r>
              <a:rPr b="1" lang="en" sz="3600">
                <a:solidFill>
                  <a:schemeClr val="lt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... .. </a:t>
            </a:r>
            <a:endParaRPr b="1" i="0" sz="3600" u="none" cap="none" strike="noStrike">
              <a:solidFill>
                <a:schemeClr val="lt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Nunito-Light"/>
                <a:ea typeface="Nunito-Light"/>
                <a:cs typeface="Nunito-Light"/>
                <a:sym typeface="Nunito-Light"/>
              </a:rPr>
              <a:t>I am here because I love to give presentations. </a:t>
            </a:r>
            <a:endParaRPr b="0" i="0" sz="2400" u="none" cap="none" strike="noStrike">
              <a:solidFill>
                <a:schemeClr val="dk1"/>
              </a:solidFill>
              <a:latin typeface="Nunito-Light"/>
              <a:ea typeface="Nunito-Light"/>
              <a:cs typeface="Nunito-Light"/>
              <a:sym typeface="Nunito-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Nunito-Light"/>
                <a:ea typeface="Nunito-Light"/>
                <a:cs typeface="Nunito-Light"/>
                <a:sym typeface="Nunito-Light"/>
              </a:rPr>
              <a:t>You can find me at @username</a:t>
            </a:r>
            <a:endParaRPr b="1" i="0" sz="3600" u="none" cap="none" strike="noStrike">
              <a:solidFill>
                <a:schemeClr val="dk1"/>
              </a:solidFill>
              <a:latin typeface="Nunito-Light"/>
              <a:ea typeface="Nunito-Light"/>
              <a:cs typeface="Nunito-Light"/>
              <a:sym typeface="Nunito-Light"/>
            </a:endParaRPr>
          </a:p>
        </p:txBody>
      </p:sp>
      <p:sp>
        <p:nvSpPr>
          <p:cNvPr id="1664" name="Google Shape;1664;p2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5" name="Google Shape;1665;p2"/>
          <p:cNvSpPr/>
          <p:nvPr/>
        </p:nvSpPr>
        <p:spPr>
          <a:xfrm>
            <a:off x="419284" y="399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8"/>
          <p:cNvSpPr txBox="1"/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 sz="2400"/>
              <a:t>.</a:t>
            </a:r>
            <a:r>
              <a:rPr lang="en"/>
              <a:t> Transition headline</a:t>
            </a:r>
            <a:endParaRPr/>
          </a:p>
        </p:txBody>
      </p:sp>
      <p:sp>
        <p:nvSpPr>
          <p:cNvPr id="792" name="Google Shape;792;p18"/>
          <p:cNvSpPr txBox="1"/>
          <p:nvPr>
            <p:ph idx="1" type="subTitle"/>
          </p:nvPr>
        </p:nvSpPr>
        <p:spPr>
          <a:xfrm>
            <a:off x="1339698" y="1697050"/>
            <a:ext cx="6752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793" name="Google Shape;793;p18"/>
          <p:cNvGrpSpPr/>
          <p:nvPr/>
        </p:nvGrpSpPr>
        <p:grpSpPr>
          <a:xfrm rot="5400000">
            <a:off x="578449" y="951943"/>
            <a:ext cx="713322" cy="674775"/>
            <a:chOff x="1349350" y="2760598"/>
            <a:chExt cx="771075" cy="729408"/>
          </a:xfrm>
        </p:grpSpPr>
        <p:sp>
          <p:nvSpPr>
            <p:cNvPr id="794" name="Google Shape;794;p18"/>
            <p:cNvSpPr/>
            <p:nvPr/>
          </p:nvSpPr>
          <p:spPr>
            <a:xfrm>
              <a:off x="1349350" y="2963403"/>
              <a:ext cx="771066" cy="526603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1373630" y="2760598"/>
              <a:ext cx="746795" cy="510027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"/>
          <p:cNvSpPr txBox="1"/>
          <p:nvPr>
            <p:ph idx="1" type="body"/>
          </p:nvPr>
        </p:nvSpPr>
        <p:spPr>
          <a:xfrm>
            <a:off x="1652750" y="2161800"/>
            <a:ext cx="5838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“Quotations are commonly printed as a means of inspiration and to invoke philosophical thoughts from the reader.”</a:t>
            </a:r>
            <a:endParaRPr/>
          </a:p>
        </p:txBody>
      </p:sp>
      <p:sp>
        <p:nvSpPr>
          <p:cNvPr id="801" name="Google Shape;801;p19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19"/>
          <p:cNvSpPr/>
          <p:nvPr/>
        </p:nvSpPr>
        <p:spPr>
          <a:xfrm rot="10800000">
            <a:off x="4868642" y="2921173"/>
            <a:ext cx="1928758" cy="6052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0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08" name="Google Shape;808;p20"/>
          <p:cNvSpPr txBox="1"/>
          <p:nvPr>
            <p:ph idx="1" type="body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✘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09" name="Google Shape;809;p20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1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815" name="Google Shape;815;p21"/>
          <p:cNvSpPr txBox="1"/>
          <p:nvPr>
            <p:ph idx="4294967295" type="subTitle"/>
          </p:nvPr>
        </p:nvSpPr>
        <p:spPr>
          <a:xfrm>
            <a:off x="685800" y="3640152"/>
            <a:ext cx="77724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816" name="Google Shape;816;p21"/>
          <p:cNvSpPr/>
          <p:nvPr/>
        </p:nvSpPr>
        <p:spPr>
          <a:xfrm>
            <a:off x="4572925" y="788456"/>
            <a:ext cx="1635277" cy="165704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17" name="Google Shape;817;p21"/>
          <p:cNvSpPr/>
          <p:nvPr/>
        </p:nvSpPr>
        <p:spPr>
          <a:xfrm rot="1473133">
            <a:off x="3086068" y="1615827"/>
            <a:ext cx="956077" cy="93132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4256643" y="630100"/>
            <a:ext cx="418605" cy="40677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19" name="Google Shape;819;p21"/>
          <p:cNvSpPr/>
          <p:nvPr/>
        </p:nvSpPr>
        <p:spPr>
          <a:xfrm rot="2486979">
            <a:off x="3987467" y="2475729"/>
            <a:ext cx="297803" cy="28938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20" name="Google Shape;820;p21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2"/>
          <p:cNvSpPr txBox="1"/>
          <p:nvPr>
            <p:ph idx="1" type="body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26" name="Google Shape;826;p22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27" name="Google Shape;827;p22"/>
          <p:cNvSpPr txBox="1"/>
          <p:nvPr>
            <p:ph idx="2" type="body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28" name="Google Shape;828;p22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/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34" name="Google Shape;834;p23"/>
          <p:cNvSpPr txBox="1"/>
          <p:nvPr>
            <p:ph idx="1" type="body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835" name="Google Shape;835;p23"/>
          <p:cNvSpPr txBox="1"/>
          <p:nvPr>
            <p:ph idx="2" type="body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836" name="Google Shape;836;p23"/>
          <p:cNvSpPr txBox="1"/>
          <p:nvPr>
            <p:ph idx="3" type="body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3"/>
          <p:cNvSpPr txBox="1"/>
          <p:nvPr>
            <p:ph idx="12" type="sldNum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