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E0F18B90-E1D0-46A3-BA28-B98A57000E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tableStyles" Target="tableStyle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45250" y="1991850"/>
            <a:ext cx="6345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for background photos">
  <p:cSld name="BLANK_1_1_1_1">
    <p:bg>
      <p:bgPr>
        <a:solidFill>
          <a:srgbClr val="FFFFFF">
            <a:alpha val="74230"/>
          </a:srgbClr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lloween_Marco.png" id="33" name="Google Shape;3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ctrTitle"/>
          </p:nvPr>
        </p:nvSpPr>
        <p:spPr>
          <a:xfrm>
            <a:off x="645250" y="2878750"/>
            <a:ext cx="515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645250" y="4059251"/>
            <a:ext cx="5151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idx="1" type="body"/>
          </p:nvPr>
        </p:nvSpPr>
        <p:spPr>
          <a:xfrm>
            <a:off x="2208375" y="2009400"/>
            <a:ext cx="4727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🎃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💀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👻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1009650" y="1581150"/>
            <a:ext cx="7121100" cy="28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🎃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💀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👻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1011498" y="1495425"/>
            <a:ext cx="34566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🎃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💀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👻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6"/>
          <p:cNvSpPr txBox="1"/>
          <p:nvPr>
            <p:ph idx="2" type="body"/>
          </p:nvPr>
        </p:nvSpPr>
        <p:spPr>
          <a:xfrm>
            <a:off x="4676044" y="1495425"/>
            <a:ext cx="34566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🎃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💀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👻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1009650" y="1495425"/>
            <a:ext cx="22758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🎃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💀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👻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p7"/>
          <p:cNvSpPr txBox="1"/>
          <p:nvPr>
            <p:ph idx="2" type="body"/>
          </p:nvPr>
        </p:nvSpPr>
        <p:spPr>
          <a:xfrm>
            <a:off x="3402024" y="1495425"/>
            <a:ext cx="22758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🎃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💀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👻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p7"/>
          <p:cNvSpPr txBox="1"/>
          <p:nvPr>
            <p:ph idx="3" type="body"/>
          </p:nvPr>
        </p:nvSpPr>
        <p:spPr>
          <a:xfrm>
            <a:off x="5794399" y="1495425"/>
            <a:ext cx="22758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🎃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💀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👻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B9CBEF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20124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09650" y="1581150"/>
            <a:ext cx="7121100" cy="28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Averia Serif Libre Light"/>
              <a:buChar char="🎃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Averia Serif Libre Light"/>
              <a:buChar char="💀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Averia Serif Libre Light"/>
              <a:buChar char="👻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●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○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■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●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○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■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ctrTitle"/>
          </p:nvPr>
        </p:nvSpPr>
        <p:spPr>
          <a:xfrm>
            <a:off x="645250" y="1991850"/>
            <a:ext cx="6345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spooky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pic>
        <p:nvPicPr>
          <p:cNvPr descr="photo-1503431128871-cd250803fa41" id="97" name="Google Shape;97;p21"/>
          <p:cNvPicPr preferRelativeResize="0"/>
          <p:nvPr/>
        </p:nvPicPr>
        <p:blipFill rotWithShape="1">
          <a:blip r:embed="rId3">
            <a:alphaModFix/>
          </a:blip>
          <a:srcRect b="0" l="5545" r="11939" t="0"/>
          <a:stretch/>
        </p:blipFill>
        <p:spPr>
          <a:xfrm>
            <a:off x="4381300" y="1174200"/>
            <a:ext cx="3477900" cy="3371700"/>
          </a:xfrm>
          <a:prstGeom prst="decagon">
            <a:avLst>
              <a:gd fmla="val 105146" name="vf"/>
            </a:avLst>
          </a:prstGeom>
          <a:noFill/>
          <a:ln>
            <a:noFill/>
          </a:ln>
        </p:spPr>
      </p:pic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009650" y="1581150"/>
            <a:ext cx="3082500" cy="28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idx="4294967295" type="title"/>
          </p:nvPr>
        </p:nvSpPr>
        <p:spPr>
          <a:xfrm>
            <a:off x="350400" y="3548625"/>
            <a:ext cx="84432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Trick or treat?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ANYCASE, USE BIG IMAGE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scary charts to explain your ideas</a:t>
            </a:r>
            <a:endParaRPr/>
          </a:p>
        </p:txBody>
      </p:sp>
      <p:sp>
        <p:nvSpPr>
          <p:cNvPr id="109" name="Google Shape;109;p23"/>
          <p:cNvSpPr/>
          <p:nvPr/>
        </p:nvSpPr>
        <p:spPr>
          <a:xfrm>
            <a:off x="1131750" y="1808525"/>
            <a:ext cx="2308500" cy="1996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/>
          <p:nvPr/>
        </p:nvSpPr>
        <p:spPr>
          <a:xfrm flipH="1" rot="10800000">
            <a:off x="2655750" y="1808525"/>
            <a:ext cx="2308500" cy="1996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FF9900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3"/>
          <p:cNvSpPr/>
          <p:nvPr/>
        </p:nvSpPr>
        <p:spPr>
          <a:xfrm>
            <a:off x="4179750" y="1808525"/>
            <a:ext cx="2308500" cy="1996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FFFFFF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3"/>
          <p:cNvSpPr txBox="1"/>
          <p:nvPr/>
        </p:nvSpPr>
        <p:spPr>
          <a:xfrm>
            <a:off x="1471925" y="3080475"/>
            <a:ext cx="1619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Black</a:t>
            </a:r>
            <a:endParaRPr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113" name="Google Shape;113;p23"/>
          <p:cNvSpPr txBox="1"/>
          <p:nvPr/>
        </p:nvSpPr>
        <p:spPr>
          <a:xfrm>
            <a:off x="4503225" y="3080475"/>
            <a:ext cx="1619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White</a:t>
            </a:r>
            <a:endParaRPr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114" name="Google Shape;114;p23"/>
          <p:cNvSpPr txBox="1"/>
          <p:nvPr/>
        </p:nvSpPr>
        <p:spPr>
          <a:xfrm>
            <a:off x="2998650" y="2130275"/>
            <a:ext cx="1619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Orange</a:t>
            </a:r>
            <a:endParaRPr>
              <a:solidFill>
                <a:srgbClr val="FF9900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magic tables to compare data</a:t>
            </a:r>
            <a:endParaRPr/>
          </a:p>
        </p:txBody>
      </p:sp>
      <p:graphicFrame>
        <p:nvGraphicFramePr>
          <p:cNvPr id="120" name="Google Shape;120;p24"/>
          <p:cNvGraphicFramePr/>
          <p:nvPr/>
        </p:nvGraphicFramePr>
        <p:xfrm>
          <a:off x="1083750" y="1771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{E0F18B90-E1D0-46A3-BA28-B98A57000E91}</a:tableStyleId>
              </a:tblPr>
              <a:tblGrid>
                <a:gridCol w="1751950"/>
                <a:gridCol w="1751950"/>
                <a:gridCol w="1751950"/>
                <a:gridCol w="1751950"/>
              </a:tblGrid>
              <a:tr h="50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20</a:t>
                      </a:r>
                      <a:endParaRPr sz="24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7</a:t>
                      </a:r>
                      <a:endParaRPr sz="24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30</a:t>
                      </a:r>
                      <a:endParaRPr sz="24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15</a:t>
                      </a:r>
                      <a:endParaRPr sz="24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5</a:t>
                      </a:r>
                      <a:endParaRPr sz="24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24</a:t>
                      </a:r>
                      <a:endParaRPr sz="24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veria Serif Libre Light"/>
                          <a:ea typeface="Averia Serif Libre Light"/>
                          <a:cs typeface="Averia Serif Libre Light"/>
                          <a:sym typeface="Averia Serif Libre Light"/>
                        </a:rPr>
                        <a:t>16</a:t>
                      </a:r>
                      <a:endParaRPr sz="2400">
                        <a:solidFill>
                          <a:srgbClr val="FFFFFF"/>
                        </a:solidFill>
                        <a:latin typeface="Averia Serif Libre Light"/>
                        <a:ea typeface="Averia Serif Libre Light"/>
                        <a:cs typeface="Averia Serif Libre Light"/>
                        <a:sym typeface="Averia Serif Libre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9CBE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8208"/>
            </a:gs>
            <a:gs pos="100000">
              <a:srgbClr val="703E0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/>
        </p:nvSpPr>
        <p:spPr>
          <a:xfrm>
            <a:off x="1093951" y="685125"/>
            <a:ext cx="7013019" cy="3340848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7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idx="4294967295" type="title"/>
          </p:nvPr>
        </p:nvSpPr>
        <p:spPr>
          <a:xfrm>
            <a:off x="1009650" y="205975"/>
            <a:ext cx="7121100" cy="5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Thrilling 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25"/>
          <p:cNvSpPr/>
          <p:nvPr/>
        </p:nvSpPr>
        <p:spPr>
          <a:xfrm>
            <a:off x="2294700" y="1361375"/>
            <a:ext cx="676200" cy="294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our office</a:t>
            </a:r>
            <a:endParaRPr sz="800"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128" name="Google Shape;128;p25"/>
          <p:cNvSpPr/>
          <p:nvPr/>
        </p:nvSpPr>
        <p:spPr>
          <a:xfrm>
            <a:off x="1670685" y="1754301"/>
            <a:ext cx="130626" cy="130572"/>
          </a:xfrm>
          <a:prstGeom prst="lightningBol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/>
          <p:nvPr/>
        </p:nvSpPr>
        <p:spPr>
          <a:xfrm>
            <a:off x="3133612" y="2752295"/>
            <a:ext cx="130626" cy="130572"/>
          </a:xfrm>
          <a:prstGeom prst="lightningBol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/>
          <p:nvPr/>
        </p:nvSpPr>
        <p:spPr>
          <a:xfrm>
            <a:off x="3943551" y="1524811"/>
            <a:ext cx="130626" cy="130572"/>
          </a:xfrm>
          <a:prstGeom prst="lightningBol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/>
          <p:nvPr/>
        </p:nvSpPr>
        <p:spPr>
          <a:xfrm>
            <a:off x="4535283" y="3327331"/>
            <a:ext cx="130626" cy="130572"/>
          </a:xfrm>
          <a:prstGeom prst="lightningBol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/>
          <p:nvPr/>
        </p:nvSpPr>
        <p:spPr>
          <a:xfrm>
            <a:off x="6404455" y="1937920"/>
            <a:ext cx="130626" cy="130572"/>
          </a:xfrm>
          <a:prstGeom prst="lightningBol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/>
          <p:nvPr/>
        </p:nvSpPr>
        <p:spPr>
          <a:xfrm>
            <a:off x="7068108" y="3406073"/>
            <a:ext cx="130626" cy="130572"/>
          </a:xfrm>
          <a:prstGeom prst="lightningBol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009650" y="1601650"/>
            <a:ext cx="71211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600"/>
              <a:t>89,526,124</a:t>
            </a:r>
            <a:endParaRPr b="0" sz="9600"/>
          </a:p>
        </p:txBody>
      </p:sp>
      <p:sp>
        <p:nvSpPr>
          <p:cNvPr id="139" name="Google Shape;139;p26"/>
          <p:cNvSpPr txBox="1"/>
          <p:nvPr>
            <p:ph idx="4294967295" type="subTitle"/>
          </p:nvPr>
        </p:nvSpPr>
        <p:spPr>
          <a:xfrm>
            <a:off x="2423800" y="2611450"/>
            <a:ext cx="4296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scary number, aren’t you frightened?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1526775" y="967975"/>
            <a:ext cx="60903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B9CBEF"/>
                </a:solidFill>
              </a:rPr>
              <a:t>89,526,124 treats</a:t>
            </a:r>
            <a:endParaRPr b="0" sz="4800">
              <a:solidFill>
                <a:srgbClr val="B9CBEF"/>
              </a:solidFill>
            </a:endParaRPr>
          </a:p>
        </p:txBody>
      </p:sp>
      <p:sp>
        <p:nvSpPr>
          <p:cNvPr id="145" name="Google Shape;145;p27"/>
          <p:cNvSpPr txBox="1"/>
          <p:nvPr>
            <p:ph idx="4294967295" type="subTitle"/>
          </p:nvPr>
        </p:nvSpPr>
        <p:spPr>
          <a:xfrm>
            <a:off x="1526775" y="1563707"/>
            <a:ext cx="6090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That’s a lot of sugar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6" name="Google Shape;146;p27"/>
          <p:cNvSpPr txBox="1"/>
          <p:nvPr>
            <p:ph idx="4294967295" type="ctrTitle"/>
          </p:nvPr>
        </p:nvSpPr>
        <p:spPr>
          <a:xfrm>
            <a:off x="1526775" y="3657893"/>
            <a:ext cx="60903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B9CBEF"/>
                </a:solidFill>
              </a:rPr>
              <a:t>100%</a:t>
            </a:r>
            <a:endParaRPr sz="4800">
              <a:solidFill>
                <a:srgbClr val="B9CBEF"/>
              </a:solidFill>
            </a:endParaRPr>
          </a:p>
        </p:txBody>
      </p:sp>
      <p:sp>
        <p:nvSpPr>
          <p:cNvPr id="147" name="Google Shape;147;p27"/>
          <p:cNvSpPr txBox="1"/>
          <p:nvPr>
            <p:ph idx="4294967295" type="subTitle"/>
          </p:nvPr>
        </p:nvSpPr>
        <p:spPr>
          <a:xfrm>
            <a:off x="1526775" y="4192601"/>
            <a:ext cx="6090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Total success!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8" name="Google Shape;148;p27"/>
          <p:cNvSpPr txBox="1"/>
          <p:nvPr>
            <p:ph idx="4294967295" type="ctrTitle"/>
          </p:nvPr>
        </p:nvSpPr>
        <p:spPr>
          <a:xfrm>
            <a:off x="1526775" y="2267247"/>
            <a:ext cx="60903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B9CBEF"/>
                </a:solidFill>
              </a:rPr>
              <a:t>185,244 frights</a:t>
            </a:r>
            <a:endParaRPr sz="4800">
              <a:solidFill>
                <a:srgbClr val="B9CBEF"/>
              </a:solidFill>
            </a:endParaRPr>
          </a:p>
        </p:txBody>
      </p:sp>
      <p:sp>
        <p:nvSpPr>
          <p:cNvPr id="149" name="Google Shape;149;p27"/>
          <p:cNvSpPr txBox="1"/>
          <p:nvPr>
            <p:ph idx="4294967295" type="subTitle"/>
          </p:nvPr>
        </p:nvSpPr>
        <p:spPr>
          <a:xfrm>
            <a:off x="1526775" y="2878154"/>
            <a:ext cx="6090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And a lot of fear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1159250" y="1802100"/>
            <a:ext cx="2607900" cy="1939800"/>
          </a:xfrm>
          <a:prstGeom prst="homePlate">
            <a:avLst>
              <a:gd fmla="val 30129" name="adj"/>
            </a:avLst>
          </a:prstGeom>
          <a:noFill/>
          <a:ln cap="flat" cmpd="sng" w="9525">
            <a:solidFill>
              <a:srgbClr val="FFFFFF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trick or treat?</a:t>
            </a:r>
            <a:endParaRPr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3293861" y="1802100"/>
            <a:ext cx="2657700" cy="1939800"/>
          </a:xfrm>
          <a:prstGeom prst="chevron">
            <a:avLst>
              <a:gd fmla="val 29853" name="adj"/>
            </a:avLst>
          </a:prstGeom>
          <a:noFill/>
          <a:ln cap="flat" cmpd="sng" w="9525">
            <a:solidFill>
              <a:srgbClr val="FFFFFF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candies</a:t>
            </a:r>
            <a:endParaRPr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5472968" y="1802100"/>
            <a:ext cx="2657700" cy="1939800"/>
          </a:xfrm>
          <a:prstGeom prst="chevron">
            <a:avLst>
              <a:gd fmla="val 29853" name="adj"/>
            </a:avLst>
          </a:prstGeom>
          <a:noFill/>
          <a:ln cap="flat" cmpd="sng" w="9525">
            <a:solidFill>
              <a:srgbClr val="FFFFFF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stomach ache</a:t>
            </a:r>
            <a:endParaRPr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mysterious concepts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1009650" y="1495425"/>
            <a:ext cx="22758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Orange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pumpkins. The colour orange is named after the appearance of the ripe orange fruit.</a:t>
            </a:r>
            <a:endParaRPr sz="1200"/>
          </a:p>
        </p:txBody>
      </p:sp>
      <p:sp>
        <p:nvSpPr>
          <p:cNvPr id="164" name="Google Shape;164;p29"/>
          <p:cNvSpPr txBox="1"/>
          <p:nvPr>
            <p:ph idx="2" type="body"/>
          </p:nvPr>
        </p:nvSpPr>
        <p:spPr>
          <a:xfrm>
            <a:off x="3402025" y="1495425"/>
            <a:ext cx="22758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Purple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dusk before the dark night comes.  Is the color most often associated with royalty, magic, and mystery.</a:t>
            </a:r>
            <a:endParaRPr sz="1200"/>
          </a:p>
        </p:txBody>
      </p:sp>
      <p:sp>
        <p:nvSpPr>
          <p:cNvPr id="165" name="Google Shape;165;p29"/>
          <p:cNvSpPr txBox="1"/>
          <p:nvPr>
            <p:ph idx="3" type="body"/>
          </p:nvPr>
        </p:nvSpPr>
        <p:spPr>
          <a:xfrm>
            <a:off x="5794400" y="1495425"/>
            <a:ext cx="22758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1009650" y="2867025"/>
            <a:ext cx="22758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Orange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pumpkins. The colour orange is named after the appearance of the ripe orange fruit.</a:t>
            </a:r>
            <a:endParaRPr sz="1200"/>
          </a:p>
        </p:txBody>
      </p:sp>
      <p:sp>
        <p:nvSpPr>
          <p:cNvPr id="167" name="Google Shape;167;p29"/>
          <p:cNvSpPr txBox="1"/>
          <p:nvPr>
            <p:ph idx="2" type="body"/>
          </p:nvPr>
        </p:nvSpPr>
        <p:spPr>
          <a:xfrm>
            <a:off x="3402025" y="2867025"/>
            <a:ext cx="22758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Purple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dusk before the dark night comes.  Is the color most often associated with royalty, magic, and mystery.</a:t>
            </a:r>
            <a:endParaRPr sz="1200"/>
          </a:p>
        </p:txBody>
      </p:sp>
      <p:sp>
        <p:nvSpPr>
          <p:cNvPr id="168" name="Google Shape;168;p29"/>
          <p:cNvSpPr txBox="1"/>
          <p:nvPr>
            <p:ph idx="3" type="body"/>
          </p:nvPr>
        </p:nvSpPr>
        <p:spPr>
          <a:xfrm>
            <a:off x="5794400" y="2867025"/>
            <a:ext cx="22758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chilling graphs from </a:t>
            </a: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4" name="Google Shape;174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5575" y="152400"/>
            <a:ext cx="4792849" cy="4101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Table of Contents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idx="4294967295" type="body"/>
          </p:nvPr>
        </p:nvSpPr>
        <p:spPr>
          <a:xfrm>
            <a:off x="1107475" y="0"/>
            <a:ext cx="2979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etal Mania"/>
                <a:ea typeface="Metal Mania"/>
                <a:cs typeface="Metal Mania"/>
                <a:sym typeface="Metal Mania"/>
              </a:rPr>
              <a:t>Android project</a:t>
            </a:r>
            <a:endParaRPr sz="3000">
              <a:solidFill>
                <a:srgbClr val="FFFFFF"/>
              </a:solidFill>
              <a:latin typeface="Metal Mania"/>
              <a:ea typeface="Metal Mania"/>
              <a:cs typeface="Metal Mania"/>
              <a:sym typeface="Metal Man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4615499" y="750538"/>
            <a:ext cx="1815239" cy="3642435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/>
          <p:nvPr/>
        </p:nvSpPr>
        <p:spPr>
          <a:xfrm>
            <a:off x="4697127" y="1056002"/>
            <a:ext cx="1652100" cy="29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Place your scary screenshot here</a:t>
            </a:r>
            <a:endParaRPr sz="1000"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/>
          <p:nvPr/>
        </p:nvSpPr>
        <p:spPr>
          <a:xfrm>
            <a:off x="4705875" y="825650"/>
            <a:ext cx="1659451" cy="3492194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4823173" y="1329480"/>
            <a:ext cx="14154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Place your scary screenshot here</a:t>
            </a:r>
            <a:endParaRPr sz="1000"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188" name="Google Shape;188;p32"/>
          <p:cNvSpPr txBox="1"/>
          <p:nvPr>
            <p:ph idx="4294967295" type="body"/>
          </p:nvPr>
        </p:nvSpPr>
        <p:spPr>
          <a:xfrm>
            <a:off x="1107475" y="0"/>
            <a:ext cx="2979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Metal Mania"/>
                <a:ea typeface="Metal Mania"/>
                <a:cs typeface="Metal Mania"/>
                <a:sym typeface="Metal Mania"/>
              </a:rPr>
              <a:t>iPhone</a:t>
            </a:r>
            <a:r>
              <a:rPr lang="en" sz="3000">
                <a:solidFill>
                  <a:srgbClr val="FFFFFF"/>
                </a:solidFill>
                <a:latin typeface="Metal Mania"/>
                <a:ea typeface="Metal Mania"/>
                <a:cs typeface="Metal Mania"/>
                <a:sym typeface="Metal Mania"/>
              </a:rPr>
              <a:t> project</a:t>
            </a:r>
            <a:endParaRPr sz="3000">
              <a:solidFill>
                <a:srgbClr val="FFFFFF"/>
              </a:solidFill>
              <a:latin typeface="Metal Mania"/>
              <a:ea typeface="Metal Mania"/>
              <a:cs typeface="Metal Mania"/>
              <a:sym typeface="Metal Man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/>
          <p:nvPr/>
        </p:nvSpPr>
        <p:spPr>
          <a:xfrm>
            <a:off x="4017276" y="866950"/>
            <a:ext cx="2410889" cy="3409606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3"/>
          <p:cNvSpPr/>
          <p:nvPr/>
        </p:nvSpPr>
        <p:spPr>
          <a:xfrm>
            <a:off x="4183642" y="1180687"/>
            <a:ext cx="2087700" cy="2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Place your scary screenshot here</a:t>
            </a:r>
            <a:endParaRPr sz="1000"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195" name="Google Shape;195;p33"/>
          <p:cNvSpPr txBox="1"/>
          <p:nvPr>
            <p:ph idx="4294967295" type="body"/>
          </p:nvPr>
        </p:nvSpPr>
        <p:spPr>
          <a:xfrm>
            <a:off x="1107475" y="0"/>
            <a:ext cx="24108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Metal Mania"/>
                <a:ea typeface="Metal Mania"/>
                <a:cs typeface="Metal Mania"/>
                <a:sym typeface="Metal Mania"/>
              </a:rPr>
              <a:t>Tablet</a:t>
            </a:r>
            <a:r>
              <a:rPr lang="en" sz="3000">
                <a:solidFill>
                  <a:srgbClr val="FFFFFF"/>
                </a:solidFill>
                <a:latin typeface="Metal Mania"/>
                <a:ea typeface="Metal Mania"/>
                <a:cs typeface="Metal Mania"/>
                <a:sym typeface="Metal Mania"/>
              </a:rPr>
              <a:t> project</a:t>
            </a:r>
            <a:endParaRPr sz="3000">
              <a:solidFill>
                <a:srgbClr val="FFFFFF"/>
              </a:solidFill>
              <a:latin typeface="Metal Mania"/>
              <a:ea typeface="Metal Mania"/>
              <a:cs typeface="Metal Mania"/>
              <a:sym typeface="Metal Man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/>
          <p:nvPr/>
        </p:nvSpPr>
        <p:spPr>
          <a:xfrm>
            <a:off x="3457925" y="940187"/>
            <a:ext cx="4191500" cy="326313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/>
          <p:nvPr/>
        </p:nvSpPr>
        <p:spPr>
          <a:xfrm>
            <a:off x="3633315" y="1113456"/>
            <a:ext cx="38403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Place your scary screenshot here</a:t>
            </a:r>
            <a:endParaRPr sz="1000">
              <a:solidFill>
                <a:srgbClr val="FFFFFF"/>
              </a:solidFill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202" name="Google Shape;202;p34"/>
          <p:cNvSpPr txBox="1"/>
          <p:nvPr>
            <p:ph idx="4294967295" type="body"/>
          </p:nvPr>
        </p:nvSpPr>
        <p:spPr>
          <a:xfrm>
            <a:off x="1107475" y="0"/>
            <a:ext cx="22338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Metal Mania"/>
                <a:ea typeface="Metal Mania"/>
                <a:cs typeface="Metal Mania"/>
                <a:sym typeface="Metal Mania"/>
              </a:rPr>
              <a:t>Desktop</a:t>
            </a:r>
            <a:r>
              <a:rPr lang="en" sz="3000">
                <a:solidFill>
                  <a:srgbClr val="FFFFFF"/>
                </a:solidFill>
                <a:latin typeface="Metal Mania"/>
                <a:ea typeface="Metal Mania"/>
                <a:cs typeface="Metal Mania"/>
                <a:sym typeface="Metal Mania"/>
              </a:rPr>
              <a:t> project</a:t>
            </a:r>
            <a:endParaRPr sz="3000">
              <a:solidFill>
                <a:srgbClr val="FFFFFF"/>
              </a:solidFill>
              <a:latin typeface="Metal Mania"/>
              <a:ea typeface="Metal Mania"/>
              <a:cs typeface="Metal Mania"/>
              <a:sym typeface="Metal Man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idx="4294967295" type="ctrTitle"/>
          </p:nvPr>
        </p:nvSpPr>
        <p:spPr>
          <a:xfrm>
            <a:off x="1275150" y="11261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Happy Halloween</a:t>
            </a:r>
            <a:r>
              <a:rPr lang="en" sz="7200">
                <a:solidFill>
                  <a:srgbClr val="FFFFFF"/>
                </a:solidFill>
              </a:rPr>
              <a:t>!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08" name="Google Shape;208;p35"/>
          <p:cNvSpPr txBox="1"/>
          <p:nvPr>
            <p:ph idx="4294967295" type="subTitle"/>
          </p:nvPr>
        </p:nvSpPr>
        <p:spPr>
          <a:xfrm>
            <a:off x="1275150" y="2401970"/>
            <a:ext cx="65937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900"/>
                </a:solidFill>
              </a:rPr>
              <a:t>Any questions?</a:t>
            </a:r>
            <a:endParaRPr sz="2400">
              <a:solidFill>
                <a:srgbClr val="AEB5E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B9CBEF"/>
                </a:solidFill>
              </a:rPr>
              <a:t>You can find me at @halloween</a:t>
            </a:r>
            <a:endParaRPr b="1" sz="2400">
              <a:solidFill>
                <a:srgbClr val="B9CB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4294967295" type="ctrTitle"/>
          </p:nvPr>
        </p:nvSpPr>
        <p:spPr>
          <a:xfrm>
            <a:off x="1275150" y="11261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BUH!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52" name="Google Shape;52;p14"/>
          <p:cNvSpPr txBox="1"/>
          <p:nvPr>
            <p:ph idx="4294967295" type="subTitle"/>
          </p:nvPr>
        </p:nvSpPr>
        <p:spPr>
          <a:xfrm>
            <a:off x="1275150" y="2401970"/>
            <a:ext cx="65937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900"/>
                </a:solidFill>
              </a:rPr>
              <a:t>I am the Great Pumpkin</a:t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B9CBEF"/>
                </a:solidFill>
              </a:rPr>
              <a:t>I am here because I love to give a fright. </a:t>
            </a:r>
            <a:endParaRPr sz="2400">
              <a:solidFill>
                <a:srgbClr val="B9CBE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B9CBEF"/>
                </a:solidFill>
              </a:rPr>
              <a:t>You can find me at @halloween</a:t>
            </a:r>
            <a:endParaRPr b="1" sz="2400">
              <a:solidFill>
                <a:srgbClr val="B9CB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645250" y="2878750"/>
            <a:ext cx="515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Dreadful Transition Headline</a:t>
            </a:r>
            <a:endParaRPr/>
          </a:p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645250" y="4059251"/>
            <a:ext cx="5151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2208375" y="2009400"/>
            <a:ext cx="4727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</a:t>
            </a:r>
            <a:r>
              <a:rPr lang="en">
                <a:solidFill>
                  <a:srgbClr val="FF9900"/>
                </a:solidFill>
              </a:rPr>
              <a:t>frightful</a:t>
            </a:r>
            <a:r>
              <a:rPr lang="en"/>
              <a:t> thoughts from the reader”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1009650" y="1581150"/>
            <a:ext cx="7121100" cy="28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🎃"/>
            </a:pPr>
            <a:r>
              <a:rPr lang="en"/>
              <a:t>Here you have a list of items. Nice bullets, ah?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🎃"/>
            </a:pPr>
            <a:r>
              <a:rPr lang="en"/>
              <a:t>And some bloodcurdling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🎃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>
            <a:off x="3512653" y="559600"/>
            <a:ext cx="2118694" cy="2352983"/>
          </a:xfrm>
          <a:custGeom>
            <a:rect b="b" l="l" r="r" t="t"/>
            <a:pathLst>
              <a:path extrusionOk="0" h="8317" w="7489">
                <a:moveTo>
                  <a:pt x="3379" y="1421"/>
                </a:moveTo>
                <a:lnTo>
                  <a:pt x="3476" y="1449"/>
                </a:lnTo>
                <a:lnTo>
                  <a:pt x="3572" y="1490"/>
                </a:lnTo>
                <a:lnTo>
                  <a:pt x="3655" y="1559"/>
                </a:lnTo>
                <a:lnTo>
                  <a:pt x="3738" y="1628"/>
                </a:lnTo>
                <a:lnTo>
                  <a:pt x="3793" y="1711"/>
                </a:lnTo>
                <a:lnTo>
                  <a:pt x="3834" y="1807"/>
                </a:lnTo>
                <a:lnTo>
                  <a:pt x="3848" y="1876"/>
                </a:lnTo>
                <a:lnTo>
                  <a:pt x="3848" y="1959"/>
                </a:lnTo>
                <a:lnTo>
                  <a:pt x="3834" y="2028"/>
                </a:lnTo>
                <a:lnTo>
                  <a:pt x="3807" y="2097"/>
                </a:lnTo>
                <a:lnTo>
                  <a:pt x="3738" y="2138"/>
                </a:lnTo>
                <a:lnTo>
                  <a:pt x="3669" y="2166"/>
                </a:lnTo>
                <a:lnTo>
                  <a:pt x="3586" y="2166"/>
                </a:lnTo>
                <a:lnTo>
                  <a:pt x="3503" y="2152"/>
                </a:lnTo>
                <a:lnTo>
                  <a:pt x="3448" y="2110"/>
                </a:lnTo>
                <a:lnTo>
                  <a:pt x="3379" y="2069"/>
                </a:lnTo>
                <a:lnTo>
                  <a:pt x="3324" y="2014"/>
                </a:lnTo>
                <a:lnTo>
                  <a:pt x="3283" y="1959"/>
                </a:lnTo>
                <a:lnTo>
                  <a:pt x="3186" y="1821"/>
                </a:lnTo>
                <a:lnTo>
                  <a:pt x="3158" y="1752"/>
                </a:lnTo>
                <a:lnTo>
                  <a:pt x="3145" y="1683"/>
                </a:lnTo>
                <a:lnTo>
                  <a:pt x="3145" y="1628"/>
                </a:lnTo>
                <a:lnTo>
                  <a:pt x="3145" y="1573"/>
                </a:lnTo>
                <a:lnTo>
                  <a:pt x="3131" y="1545"/>
                </a:lnTo>
                <a:lnTo>
                  <a:pt x="3131" y="1504"/>
                </a:lnTo>
                <a:lnTo>
                  <a:pt x="3145" y="1476"/>
                </a:lnTo>
                <a:lnTo>
                  <a:pt x="3172" y="1449"/>
                </a:lnTo>
                <a:lnTo>
                  <a:pt x="3269" y="1421"/>
                </a:lnTo>
                <a:close/>
                <a:moveTo>
                  <a:pt x="2565" y="1517"/>
                </a:moveTo>
                <a:lnTo>
                  <a:pt x="2579" y="1531"/>
                </a:lnTo>
                <a:lnTo>
                  <a:pt x="2621" y="1559"/>
                </a:lnTo>
                <a:lnTo>
                  <a:pt x="2662" y="1600"/>
                </a:lnTo>
                <a:lnTo>
                  <a:pt x="2690" y="1655"/>
                </a:lnTo>
                <a:lnTo>
                  <a:pt x="2690" y="1724"/>
                </a:lnTo>
                <a:lnTo>
                  <a:pt x="2690" y="1780"/>
                </a:lnTo>
                <a:lnTo>
                  <a:pt x="2676" y="1848"/>
                </a:lnTo>
                <a:lnTo>
                  <a:pt x="2621" y="1986"/>
                </a:lnTo>
                <a:lnTo>
                  <a:pt x="2552" y="2110"/>
                </a:lnTo>
                <a:lnTo>
                  <a:pt x="2497" y="2179"/>
                </a:lnTo>
                <a:lnTo>
                  <a:pt x="2441" y="2221"/>
                </a:lnTo>
                <a:lnTo>
                  <a:pt x="2386" y="2276"/>
                </a:lnTo>
                <a:lnTo>
                  <a:pt x="2317" y="2304"/>
                </a:lnTo>
                <a:lnTo>
                  <a:pt x="2248" y="2331"/>
                </a:lnTo>
                <a:lnTo>
                  <a:pt x="2179" y="2331"/>
                </a:lnTo>
                <a:lnTo>
                  <a:pt x="2110" y="2304"/>
                </a:lnTo>
                <a:lnTo>
                  <a:pt x="2055" y="2262"/>
                </a:lnTo>
                <a:lnTo>
                  <a:pt x="2000" y="2207"/>
                </a:lnTo>
                <a:lnTo>
                  <a:pt x="1972" y="2152"/>
                </a:lnTo>
                <a:lnTo>
                  <a:pt x="1959" y="2069"/>
                </a:lnTo>
                <a:lnTo>
                  <a:pt x="1972" y="2000"/>
                </a:lnTo>
                <a:lnTo>
                  <a:pt x="2028" y="1904"/>
                </a:lnTo>
                <a:lnTo>
                  <a:pt x="2083" y="1821"/>
                </a:lnTo>
                <a:lnTo>
                  <a:pt x="2152" y="1738"/>
                </a:lnTo>
                <a:lnTo>
                  <a:pt x="2234" y="1669"/>
                </a:lnTo>
                <a:lnTo>
                  <a:pt x="2386" y="1573"/>
                </a:lnTo>
                <a:lnTo>
                  <a:pt x="2400" y="1545"/>
                </a:lnTo>
                <a:lnTo>
                  <a:pt x="2428" y="1531"/>
                </a:lnTo>
                <a:lnTo>
                  <a:pt x="2469" y="1517"/>
                </a:lnTo>
                <a:close/>
                <a:moveTo>
                  <a:pt x="3131" y="2359"/>
                </a:moveTo>
                <a:lnTo>
                  <a:pt x="3269" y="2386"/>
                </a:lnTo>
                <a:lnTo>
                  <a:pt x="3393" y="2441"/>
                </a:lnTo>
                <a:lnTo>
                  <a:pt x="3489" y="2510"/>
                </a:lnTo>
                <a:lnTo>
                  <a:pt x="3545" y="2566"/>
                </a:lnTo>
                <a:lnTo>
                  <a:pt x="3572" y="2621"/>
                </a:lnTo>
                <a:lnTo>
                  <a:pt x="3614" y="2676"/>
                </a:lnTo>
                <a:lnTo>
                  <a:pt x="3627" y="2731"/>
                </a:lnTo>
                <a:lnTo>
                  <a:pt x="3641" y="2800"/>
                </a:lnTo>
                <a:lnTo>
                  <a:pt x="3641" y="2869"/>
                </a:lnTo>
                <a:lnTo>
                  <a:pt x="3627" y="2938"/>
                </a:lnTo>
                <a:lnTo>
                  <a:pt x="3600" y="2979"/>
                </a:lnTo>
                <a:lnTo>
                  <a:pt x="3558" y="3034"/>
                </a:lnTo>
                <a:lnTo>
                  <a:pt x="3503" y="3062"/>
                </a:lnTo>
                <a:lnTo>
                  <a:pt x="3448" y="3090"/>
                </a:lnTo>
                <a:lnTo>
                  <a:pt x="3379" y="3103"/>
                </a:lnTo>
                <a:lnTo>
                  <a:pt x="3324" y="3103"/>
                </a:lnTo>
                <a:lnTo>
                  <a:pt x="3255" y="3090"/>
                </a:lnTo>
                <a:lnTo>
                  <a:pt x="3186" y="3048"/>
                </a:lnTo>
                <a:lnTo>
                  <a:pt x="3117" y="3021"/>
                </a:lnTo>
                <a:lnTo>
                  <a:pt x="3090" y="3021"/>
                </a:lnTo>
                <a:lnTo>
                  <a:pt x="3062" y="3034"/>
                </a:lnTo>
                <a:lnTo>
                  <a:pt x="3034" y="3062"/>
                </a:lnTo>
                <a:lnTo>
                  <a:pt x="3007" y="3103"/>
                </a:lnTo>
                <a:lnTo>
                  <a:pt x="2952" y="3241"/>
                </a:lnTo>
                <a:lnTo>
                  <a:pt x="2910" y="3310"/>
                </a:lnTo>
                <a:lnTo>
                  <a:pt x="2855" y="3352"/>
                </a:lnTo>
                <a:lnTo>
                  <a:pt x="2800" y="3393"/>
                </a:lnTo>
                <a:lnTo>
                  <a:pt x="2745" y="3407"/>
                </a:lnTo>
                <a:lnTo>
                  <a:pt x="2703" y="3407"/>
                </a:lnTo>
                <a:lnTo>
                  <a:pt x="2648" y="3393"/>
                </a:lnTo>
                <a:lnTo>
                  <a:pt x="2621" y="3379"/>
                </a:lnTo>
                <a:lnTo>
                  <a:pt x="2579" y="3338"/>
                </a:lnTo>
                <a:lnTo>
                  <a:pt x="2524" y="3255"/>
                </a:lnTo>
                <a:lnTo>
                  <a:pt x="2497" y="3145"/>
                </a:lnTo>
                <a:lnTo>
                  <a:pt x="2469" y="3034"/>
                </a:lnTo>
                <a:lnTo>
                  <a:pt x="2455" y="2924"/>
                </a:lnTo>
                <a:lnTo>
                  <a:pt x="2469" y="2841"/>
                </a:lnTo>
                <a:lnTo>
                  <a:pt x="2483" y="2731"/>
                </a:lnTo>
                <a:lnTo>
                  <a:pt x="2524" y="2635"/>
                </a:lnTo>
                <a:lnTo>
                  <a:pt x="2579" y="2538"/>
                </a:lnTo>
                <a:lnTo>
                  <a:pt x="2648" y="2455"/>
                </a:lnTo>
                <a:lnTo>
                  <a:pt x="2690" y="2428"/>
                </a:lnTo>
                <a:lnTo>
                  <a:pt x="2759" y="2414"/>
                </a:lnTo>
                <a:lnTo>
                  <a:pt x="2814" y="2400"/>
                </a:lnTo>
                <a:lnTo>
                  <a:pt x="2883" y="2414"/>
                </a:lnTo>
                <a:lnTo>
                  <a:pt x="2938" y="2386"/>
                </a:lnTo>
                <a:lnTo>
                  <a:pt x="2993" y="2373"/>
                </a:lnTo>
                <a:lnTo>
                  <a:pt x="3062" y="2359"/>
                </a:lnTo>
                <a:close/>
                <a:moveTo>
                  <a:pt x="3062" y="0"/>
                </a:moveTo>
                <a:lnTo>
                  <a:pt x="2910" y="14"/>
                </a:lnTo>
                <a:lnTo>
                  <a:pt x="2759" y="42"/>
                </a:lnTo>
                <a:lnTo>
                  <a:pt x="2717" y="69"/>
                </a:lnTo>
                <a:lnTo>
                  <a:pt x="2703" y="97"/>
                </a:lnTo>
                <a:lnTo>
                  <a:pt x="2552" y="138"/>
                </a:lnTo>
                <a:lnTo>
                  <a:pt x="2428" y="207"/>
                </a:lnTo>
                <a:lnTo>
                  <a:pt x="2303" y="290"/>
                </a:lnTo>
                <a:lnTo>
                  <a:pt x="2207" y="387"/>
                </a:lnTo>
                <a:lnTo>
                  <a:pt x="2097" y="511"/>
                </a:lnTo>
                <a:lnTo>
                  <a:pt x="2000" y="621"/>
                </a:lnTo>
                <a:lnTo>
                  <a:pt x="1917" y="759"/>
                </a:lnTo>
                <a:lnTo>
                  <a:pt x="1848" y="897"/>
                </a:lnTo>
                <a:lnTo>
                  <a:pt x="1779" y="1049"/>
                </a:lnTo>
                <a:lnTo>
                  <a:pt x="1710" y="1214"/>
                </a:lnTo>
                <a:lnTo>
                  <a:pt x="1614" y="1545"/>
                </a:lnTo>
                <a:lnTo>
                  <a:pt x="1531" y="1904"/>
                </a:lnTo>
                <a:lnTo>
                  <a:pt x="1476" y="2262"/>
                </a:lnTo>
                <a:lnTo>
                  <a:pt x="1476" y="2359"/>
                </a:lnTo>
                <a:lnTo>
                  <a:pt x="1462" y="2441"/>
                </a:lnTo>
                <a:lnTo>
                  <a:pt x="1435" y="2497"/>
                </a:lnTo>
                <a:lnTo>
                  <a:pt x="1407" y="2538"/>
                </a:lnTo>
                <a:lnTo>
                  <a:pt x="1379" y="2566"/>
                </a:lnTo>
                <a:lnTo>
                  <a:pt x="1324" y="2579"/>
                </a:lnTo>
                <a:lnTo>
                  <a:pt x="1283" y="2579"/>
                </a:lnTo>
                <a:lnTo>
                  <a:pt x="1228" y="2566"/>
                </a:lnTo>
                <a:lnTo>
                  <a:pt x="1117" y="2524"/>
                </a:lnTo>
                <a:lnTo>
                  <a:pt x="993" y="2455"/>
                </a:lnTo>
                <a:lnTo>
                  <a:pt x="883" y="2400"/>
                </a:lnTo>
                <a:lnTo>
                  <a:pt x="773" y="2345"/>
                </a:lnTo>
                <a:lnTo>
                  <a:pt x="538" y="2248"/>
                </a:lnTo>
                <a:lnTo>
                  <a:pt x="414" y="2207"/>
                </a:lnTo>
                <a:lnTo>
                  <a:pt x="290" y="2207"/>
                </a:lnTo>
                <a:lnTo>
                  <a:pt x="221" y="2235"/>
                </a:lnTo>
                <a:lnTo>
                  <a:pt x="166" y="2248"/>
                </a:lnTo>
                <a:lnTo>
                  <a:pt x="111" y="2290"/>
                </a:lnTo>
                <a:lnTo>
                  <a:pt x="83" y="2331"/>
                </a:lnTo>
                <a:lnTo>
                  <a:pt x="56" y="2373"/>
                </a:lnTo>
                <a:lnTo>
                  <a:pt x="28" y="2428"/>
                </a:lnTo>
                <a:lnTo>
                  <a:pt x="0" y="2538"/>
                </a:lnTo>
                <a:lnTo>
                  <a:pt x="0" y="2662"/>
                </a:lnTo>
                <a:lnTo>
                  <a:pt x="14" y="2786"/>
                </a:lnTo>
                <a:lnTo>
                  <a:pt x="69" y="3021"/>
                </a:lnTo>
                <a:lnTo>
                  <a:pt x="124" y="3200"/>
                </a:lnTo>
                <a:lnTo>
                  <a:pt x="221" y="3365"/>
                </a:lnTo>
                <a:lnTo>
                  <a:pt x="318" y="3531"/>
                </a:lnTo>
                <a:lnTo>
                  <a:pt x="428" y="3683"/>
                </a:lnTo>
                <a:lnTo>
                  <a:pt x="552" y="3834"/>
                </a:lnTo>
                <a:lnTo>
                  <a:pt x="690" y="3972"/>
                </a:lnTo>
                <a:lnTo>
                  <a:pt x="828" y="4096"/>
                </a:lnTo>
                <a:lnTo>
                  <a:pt x="966" y="4221"/>
                </a:lnTo>
                <a:lnTo>
                  <a:pt x="1104" y="4317"/>
                </a:lnTo>
                <a:lnTo>
                  <a:pt x="1255" y="4427"/>
                </a:lnTo>
                <a:lnTo>
                  <a:pt x="1421" y="4524"/>
                </a:lnTo>
                <a:lnTo>
                  <a:pt x="1586" y="4607"/>
                </a:lnTo>
                <a:lnTo>
                  <a:pt x="1655" y="4896"/>
                </a:lnTo>
                <a:lnTo>
                  <a:pt x="1752" y="5200"/>
                </a:lnTo>
                <a:lnTo>
                  <a:pt x="1848" y="5489"/>
                </a:lnTo>
                <a:lnTo>
                  <a:pt x="1959" y="5779"/>
                </a:lnTo>
                <a:lnTo>
                  <a:pt x="2069" y="6069"/>
                </a:lnTo>
                <a:lnTo>
                  <a:pt x="2193" y="6358"/>
                </a:lnTo>
                <a:lnTo>
                  <a:pt x="2331" y="6634"/>
                </a:lnTo>
                <a:lnTo>
                  <a:pt x="2469" y="6896"/>
                </a:lnTo>
                <a:lnTo>
                  <a:pt x="2703" y="7351"/>
                </a:lnTo>
                <a:lnTo>
                  <a:pt x="2841" y="7586"/>
                </a:lnTo>
                <a:lnTo>
                  <a:pt x="2993" y="7820"/>
                </a:lnTo>
                <a:lnTo>
                  <a:pt x="3076" y="7916"/>
                </a:lnTo>
                <a:lnTo>
                  <a:pt x="3172" y="8013"/>
                </a:lnTo>
                <a:lnTo>
                  <a:pt x="3269" y="8096"/>
                </a:lnTo>
                <a:lnTo>
                  <a:pt x="3365" y="8165"/>
                </a:lnTo>
                <a:lnTo>
                  <a:pt x="3476" y="8234"/>
                </a:lnTo>
                <a:lnTo>
                  <a:pt x="3600" y="8275"/>
                </a:lnTo>
                <a:lnTo>
                  <a:pt x="3724" y="8303"/>
                </a:lnTo>
                <a:lnTo>
                  <a:pt x="3848" y="8316"/>
                </a:lnTo>
                <a:lnTo>
                  <a:pt x="3903" y="8303"/>
                </a:lnTo>
                <a:lnTo>
                  <a:pt x="3945" y="8275"/>
                </a:lnTo>
                <a:lnTo>
                  <a:pt x="3986" y="8234"/>
                </a:lnTo>
                <a:lnTo>
                  <a:pt x="3986" y="8179"/>
                </a:lnTo>
                <a:lnTo>
                  <a:pt x="4000" y="8054"/>
                </a:lnTo>
                <a:lnTo>
                  <a:pt x="4027" y="7903"/>
                </a:lnTo>
                <a:lnTo>
                  <a:pt x="4069" y="7737"/>
                </a:lnTo>
                <a:lnTo>
                  <a:pt x="4138" y="7586"/>
                </a:lnTo>
                <a:lnTo>
                  <a:pt x="4179" y="7517"/>
                </a:lnTo>
                <a:lnTo>
                  <a:pt x="4220" y="7461"/>
                </a:lnTo>
                <a:lnTo>
                  <a:pt x="4262" y="7406"/>
                </a:lnTo>
                <a:lnTo>
                  <a:pt x="4317" y="7365"/>
                </a:lnTo>
                <a:lnTo>
                  <a:pt x="4372" y="7337"/>
                </a:lnTo>
                <a:lnTo>
                  <a:pt x="4427" y="7337"/>
                </a:lnTo>
                <a:lnTo>
                  <a:pt x="4482" y="7351"/>
                </a:lnTo>
                <a:lnTo>
                  <a:pt x="4551" y="7379"/>
                </a:lnTo>
                <a:lnTo>
                  <a:pt x="4731" y="7489"/>
                </a:lnTo>
                <a:lnTo>
                  <a:pt x="4813" y="7530"/>
                </a:lnTo>
                <a:lnTo>
                  <a:pt x="4896" y="7558"/>
                </a:lnTo>
                <a:lnTo>
                  <a:pt x="4979" y="7572"/>
                </a:lnTo>
                <a:lnTo>
                  <a:pt x="5062" y="7572"/>
                </a:lnTo>
                <a:lnTo>
                  <a:pt x="5158" y="7558"/>
                </a:lnTo>
                <a:lnTo>
                  <a:pt x="5255" y="7517"/>
                </a:lnTo>
                <a:lnTo>
                  <a:pt x="5337" y="7461"/>
                </a:lnTo>
                <a:lnTo>
                  <a:pt x="5406" y="7392"/>
                </a:lnTo>
                <a:lnTo>
                  <a:pt x="5462" y="7323"/>
                </a:lnTo>
                <a:lnTo>
                  <a:pt x="5503" y="7255"/>
                </a:lnTo>
                <a:lnTo>
                  <a:pt x="5531" y="7158"/>
                </a:lnTo>
                <a:lnTo>
                  <a:pt x="5558" y="7075"/>
                </a:lnTo>
                <a:lnTo>
                  <a:pt x="5572" y="6896"/>
                </a:lnTo>
                <a:lnTo>
                  <a:pt x="5572" y="6703"/>
                </a:lnTo>
                <a:lnTo>
                  <a:pt x="5586" y="6675"/>
                </a:lnTo>
                <a:lnTo>
                  <a:pt x="5599" y="6634"/>
                </a:lnTo>
                <a:lnTo>
                  <a:pt x="5668" y="6537"/>
                </a:lnTo>
                <a:lnTo>
                  <a:pt x="5710" y="6510"/>
                </a:lnTo>
                <a:lnTo>
                  <a:pt x="5751" y="6482"/>
                </a:lnTo>
                <a:lnTo>
                  <a:pt x="5793" y="6482"/>
                </a:lnTo>
                <a:lnTo>
                  <a:pt x="5834" y="6510"/>
                </a:lnTo>
                <a:lnTo>
                  <a:pt x="5972" y="6648"/>
                </a:lnTo>
                <a:lnTo>
                  <a:pt x="6055" y="6703"/>
                </a:lnTo>
                <a:lnTo>
                  <a:pt x="6151" y="6758"/>
                </a:lnTo>
                <a:lnTo>
                  <a:pt x="6234" y="6772"/>
                </a:lnTo>
                <a:lnTo>
                  <a:pt x="6317" y="6758"/>
                </a:lnTo>
                <a:lnTo>
                  <a:pt x="6399" y="6730"/>
                </a:lnTo>
                <a:lnTo>
                  <a:pt x="6468" y="6689"/>
                </a:lnTo>
                <a:lnTo>
                  <a:pt x="6537" y="6620"/>
                </a:lnTo>
                <a:lnTo>
                  <a:pt x="6592" y="6551"/>
                </a:lnTo>
                <a:lnTo>
                  <a:pt x="6634" y="6482"/>
                </a:lnTo>
                <a:lnTo>
                  <a:pt x="6675" y="6413"/>
                </a:lnTo>
                <a:lnTo>
                  <a:pt x="6758" y="6234"/>
                </a:lnTo>
                <a:lnTo>
                  <a:pt x="6799" y="6151"/>
                </a:lnTo>
                <a:lnTo>
                  <a:pt x="6827" y="6041"/>
                </a:lnTo>
                <a:lnTo>
                  <a:pt x="6854" y="5944"/>
                </a:lnTo>
                <a:lnTo>
                  <a:pt x="6882" y="5889"/>
                </a:lnTo>
                <a:lnTo>
                  <a:pt x="6937" y="5848"/>
                </a:lnTo>
                <a:lnTo>
                  <a:pt x="7006" y="5834"/>
                </a:lnTo>
                <a:lnTo>
                  <a:pt x="7144" y="5820"/>
                </a:lnTo>
                <a:lnTo>
                  <a:pt x="7213" y="5806"/>
                </a:lnTo>
                <a:lnTo>
                  <a:pt x="7282" y="5779"/>
                </a:lnTo>
                <a:lnTo>
                  <a:pt x="7379" y="5696"/>
                </a:lnTo>
                <a:lnTo>
                  <a:pt x="7434" y="5600"/>
                </a:lnTo>
                <a:lnTo>
                  <a:pt x="7475" y="5517"/>
                </a:lnTo>
                <a:lnTo>
                  <a:pt x="7489" y="5434"/>
                </a:lnTo>
                <a:lnTo>
                  <a:pt x="7489" y="5338"/>
                </a:lnTo>
                <a:lnTo>
                  <a:pt x="7461" y="5255"/>
                </a:lnTo>
                <a:lnTo>
                  <a:pt x="7406" y="5172"/>
                </a:lnTo>
                <a:lnTo>
                  <a:pt x="7351" y="5103"/>
                </a:lnTo>
                <a:lnTo>
                  <a:pt x="7282" y="5020"/>
                </a:lnTo>
                <a:lnTo>
                  <a:pt x="7199" y="4951"/>
                </a:lnTo>
                <a:lnTo>
                  <a:pt x="7034" y="4814"/>
                </a:lnTo>
                <a:lnTo>
                  <a:pt x="6868" y="4703"/>
                </a:lnTo>
                <a:lnTo>
                  <a:pt x="6717" y="4607"/>
                </a:lnTo>
                <a:lnTo>
                  <a:pt x="6455" y="4441"/>
                </a:lnTo>
                <a:lnTo>
                  <a:pt x="6206" y="4262"/>
                </a:lnTo>
                <a:lnTo>
                  <a:pt x="5710" y="3890"/>
                </a:lnTo>
                <a:lnTo>
                  <a:pt x="5448" y="3696"/>
                </a:lnTo>
                <a:lnTo>
                  <a:pt x="5186" y="3476"/>
                </a:lnTo>
                <a:lnTo>
                  <a:pt x="5337" y="3255"/>
                </a:lnTo>
                <a:lnTo>
                  <a:pt x="5462" y="3021"/>
                </a:lnTo>
                <a:lnTo>
                  <a:pt x="5558" y="2772"/>
                </a:lnTo>
                <a:lnTo>
                  <a:pt x="5641" y="2510"/>
                </a:lnTo>
                <a:lnTo>
                  <a:pt x="5696" y="2248"/>
                </a:lnTo>
                <a:lnTo>
                  <a:pt x="5710" y="1986"/>
                </a:lnTo>
                <a:lnTo>
                  <a:pt x="5710" y="1724"/>
                </a:lnTo>
                <a:lnTo>
                  <a:pt x="5682" y="1600"/>
                </a:lnTo>
                <a:lnTo>
                  <a:pt x="5668" y="1490"/>
                </a:lnTo>
                <a:lnTo>
                  <a:pt x="5627" y="1380"/>
                </a:lnTo>
                <a:lnTo>
                  <a:pt x="5586" y="1297"/>
                </a:lnTo>
                <a:lnTo>
                  <a:pt x="5517" y="1228"/>
                </a:lnTo>
                <a:lnTo>
                  <a:pt x="5448" y="1186"/>
                </a:lnTo>
                <a:lnTo>
                  <a:pt x="5365" y="1159"/>
                </a:lnTo>
                <a:lnTo>
                  <a:pt x="5269" y="1173"/>
                </a:lnTo>
                <a:lnTo>
                  <a:pt x="5186" y="1186"/>
                </a:lnTo>
                <a:lnTo>
                  <a:pt x="5089" y="1242"/>
                </a:lnTo>
                <a:lnTo>
                  <a:pt x="5034" y="1283"/>
                </a:lnTo>
                <a:lnTo>
                  <a:pt x="5006" y="1338"/>
                </a:lnTo>
                <a:lnTo>
                  <a:pt x="4951" y="1476"/>
                </a:lnTo>
                <a:lnTo>
                  <a:pt x="4896" y="1614"/>
                </a:lnTo>
                <a:lnTo>
                  <a:pt x="4869" y="1669"/>
                </a:lnTo>
                <a:lnTo>
                  <a:pt x="4827" y="1724"/>
                </a:lnTo>
                <a:lnTo>
                  <a:pt x="4758" y="1807"/>
                </a:lnTo>
                <a:lnTo>
                  <a:pt x="4717" y="1876"/>
                </a:lnTo>
                <a:lnTo>
                  <a:pt x="4662" y="1917"/>
                </a:lnTo>
                <a:lnTo>
                  <a:pt x="4620" y="1945"/>
                </a:lnTo>
                <a:lnTo>
                  <a:pt x="4593" y="1959"/>
                </a:lnTo>
                <a:lnTo>
                  <a:pt x="4565" y="1945"/>
                </a:lnTo>
                <a:lnTo>
                  <a:pt x="4538" y="1931"/>
                </a:lnTo>
                <a:lnTo>
                  <a:pt x="4510" y="1904"/>
                </a:lnTo>
                <a:lnTo>
                  <a:pt x="4455" y="1821"/>
                </a:lnTo>
                <a:lnTo>
                  <a:pt x="4441" y="1821"/>
                </a:lnTo>
                <a:lnTo>
                  <a:pt x="4372" y="1490"/>
                </a:lnTo>
                <a:lnTo>
                  <a:pt x="4345" y="1338"/>
                </a:lnTo>
                <a:lnTo>
                  <a:pt x="4289" y="1186"/>
                </a:lnTo>
                <a:lnTo>
                  <a:pt x="4234" y="1049"/>
                </a:lnTo>
                <a:lnTo>
                  <a:pt x="4165" y="897"/>
                </a:lnTo>
                <a:lnTo>
                  <a:pt x="4096" y="759"/>
                </a:lnTo>
                <a:lnTo>
                  <a:pt x="4000" y="621"/>
                </a:lnTo>
                <a:lnTo>
                  <a:pt x="3917" y="497"/>
                </a:lnTo>
                <a:lnTo>
                  <a:pt x="3807" y="373"/>
                </a:lnTo>
                <a:lnTo>
                  <a:pt x="3710" y="263"/>
                </a:lnTo>
                <a:lnTo>
                  <a:pt x="3586" y="180"/>
                </a:lnTo>
                <a:lnTo>
                  <a:pt x="3462" y="97"/>
                </a:lnTo>
                <a:lnTo>
                  <a:pt x="3338" y="42"/>
                </a:lnTo>
                <a:lnTo>
                  <a:pt x="3200" y="14"/>
                </a:lnTo>
                <a:lnTo>
                  <a:pt x="3062" y="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8"/>
          <p:cNvSpPr txBox="1"/>
          <p:nvPr>
            <p:ph idx="4294967295" type="ctrTitle"/>
          </p:nvPr>
        </p:nvSpPr>
        <p:spPr>
          <a:xfrm>
            <a:off x="685800" y="21929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MACABRE CONCEPT</a:t>
            </a:r>
            <a:endParaRPr b="1" sz="6000">
              <a:solidFill>
                <a:srgbClr val="FFFFFF"/>
              </a:solidFill>
            </a:endParaRPr>
          </a:p>
        </p:txBody>
      </p:sp>
      <p:sp>
        <p:nvSpPr>
          <p:cNvPr id="76" name="Google Shape;76;p18"/>
          <p:cNvSpPr txBox="1"/>
          <p:nvPr>
            <p:ph idx="4294967295" type="subTitle"/>
          </p:nvPr>
        </p:nvSpPr>
        <p:spPr>
          <a:xfrm>
            <a:off x="2636450" y="3259150"/>
            <a:ext cx="3871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9CBEF"/>
                </a:solidFill>
              </a:rPr>
              <a:t>Bring the fear of your audience over a key concept using icons or illustrations</a:t>
            </a:r>
            <a:endParaRPr>
              <a:solidFill>
                <a:srgbClr val="B9CB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1011498" y="1495425"/>
            <a:ext cx="34566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ghosts and vampire skin, the color produced by the combination of all the colors of the visible spectrum.</a:t>
            </a:r>
            <a:endParaRPr/>
          </a:p>
        </p:txBody>
      </p:sp>
      <p:sp>
        <p:nvSpPr>
          <p:cNvPr id="82" name="Google Shape;82;p19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4676044" y="1495425"/>
            <a:ext cx="34566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bats, witch clothes, and of enchanted cats.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1009650" y="1495425"/>
            <a:ext cx="22758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Orange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pumpkins. The colour orange is named after the appearance of the ripe orange fruit.</a:t>
            </a:r>
            <a:endParaRPr/>
          </a:p>
        </p:txBody>
      </p:sp>
      <p:sp>
        <p:nvSpPr>
          <p:cNvPr id="90" name="Google Shape;90;p20"/>
          <p:cNvSpPr txBox="1"/>
          <p:nvPr>
            <p:ph idx="2" type="body"/>
          </p:nvPr>
        </p:nvSpPr>
        <p:spPr>
          <a:xfrm>
            <a:off x="3402024" y="1495425"/>
            <a:ext cx="22758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Purple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dusk before the dark night comes.  Is the color most often associated with royalty, magic, and mystery.</a:t>
            </a:r>
            <a:endParaRPr/>
          </a:p>
        </p:txBody>
      </p:sp>
      <p:sp>
        <p:nvSpPr>
          <p:cNvPr id="91" name="Google Shape;91;p20"/>
          <p:cNvSpPr txBox="1"/>
          <p:nvPr>
            <p:ph idx="3" type="body"/>
          </p:nvPr>
        </p:nvSpPr>
        <p:spPr>
          <a:xfrm>
            <a:off x="5794399" y="1495425"/>
            <a:ext cx="22758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alloween2017">
  <a:themeElements>
    <a:clrScheme name="Custom 347">
      <a:dk1>
        <a:srgbClr val="000000"/>
      </a:dk1>
      <a:lt1>
        <a:srgbClr val="FFFFFF"/>
      </a:lt1>
      <a:dk2>
        <a:srgbClr val="666985"/>
      </a:dk2>
      <a:lt2>
        <a:srgbClr val="DDDEE9"/>
      </a:lt2>
      <a:accent1>
        <a:srgbClr val="F37700"/>
      </a:accent1>
      <a:accent2>
        <a:srgbClr val="FF9900"/>
      </a:accent2>
      <a:accent3>
        <a:srgbClr val="FFCC00"/>
      </a:accent3>
      <a:accent4>
        <a:srgbClr val="6D83B1"/>
      </a:accent4>
      <a:accent5>
        <a:srgbClr val="89A3D6"/>
      </a:accent5>
      <a:accent6>
        <a:srgbClr val="B9CBE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