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5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16C70E19-A2BC-4407-AF3D-0BE778A3BC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4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5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c5264145c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c5264145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25d5c34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25d5c34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ac5264145c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ac5264145c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ac5264145c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ac5264145c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a25d5c345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a25d5c345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25d5c345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25d5c345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a25d5c345b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a25d5c345b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25d5c345b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25d5c345b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ac5264145c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ac5264145c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a25d5c345b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a25d5c345b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c5264145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c5264145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a25d5c345b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a25d5c345b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a25d5c345b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a25d5c345b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a25d5c345b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a25d5c345b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a25d5c345b_0_32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a25d5c345b_0_32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a25d5c345b_0_32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a25d5c345b_0_32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25d5c345b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a25d5c345b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a25d5c345b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a25d5c345b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25d5c345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25d5c345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a25d5c345b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a25d5c345b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25d5c345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25d5c345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a25d5c345b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a25d5c345b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c5264145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c5264145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rot="6299960">
            <a:off x="-1423131" y="2050444"/>
            <a:ext cx="3430798" cy="1506172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3975" y="-392450"/>
            <a:ext cx="9395062" cy="1592864"/>
          </a:xfrm>
          <a:custGeom>
            <a:rect b="b" l="l" r="r" t="t"/>
            <a:pathLst>
              <a:path extrusionOk="0" h="52114" w="191922">
                <a:moveTo>
                  <a:pt x="159842" y="1"/>
                </a:moveTo>
                <a:cubicBezTo>
                  <a:pt x="154822" y="1"/>
                  <a:pt x="149707" y="739"/>
                  <a:pt x="144921" y="1190"/>
                </a:cubicBezTo>
                <a:cubicBezTo>
                  <a:pt x="134435" y="2206"/>
                  <a:pt x="124122" y="2156"/>
                  <a:pt x="113611" y="2429"/>
                </a:cubicBezTo>
                <a:cubicBezTo>
                  <a:pt x="99729" y="2826"/>
                  <a:pt x="86318" y="5082"/>
                  <a:pt x="72758" y="8453"/>
                </a:cubicBezTo>
                <a:cubicBezTo>
                  <a:pt x="66635" y="9990"/>
                  <a:pt x="60586" y="11924"/>
                  <a:pt x="54265" y="12295"/>
                </a:cubicBezTo>
                <a:cubicBezTo>
                  <a:pt x="53061" y="12372"/>
                  <a:pt x="51854" y="12405"/>
                  <a:pt x="50645" y="12405"/>
                </a:cubicBezTo>
                <a:cubicBezTo>
                  <a:pt x="44439" y="12405"/>
                  <a:pt x="38183" y="11544"/>
                  <a:pt x="31979" y="11378"/>
                </a:cubicBezTo>
                <a:cubicBezTo>
                  <a:pt x="28422" y="11280"/>
                  <a:pt x="23978" y="10842"/>
                  <a:pt x="19564" y="10842"/>
                </a:cubicBezTo>
                <a:cubicBezTo>
                  <a:pt x="15058" y="10842"/>
                  <a:pt x="10584" y="11298"/>
                  <a:pt x="7115" y="13039"/>
                </a:cubicBezTo>
                <a:cubicBezTo>
                  <a:pt x="4562" y="14328"/>
                  <a:pt x="4363" y="15518"/>
                  <a:pt x="3843" y="18567"/>
                </a:cubicBezTo>
                <a:cubicBezTo>
                  <a:pt x="2950" y="23550"/>
                  <a:pt x="1711" y="28706"/>
                  <a:pt x="1488" y="33763"/>
                </a:cubicBezTo>
                <a:cubicBezTo>
                  <a:pt x="1314" y="37283"/>
                  <a:pt x="1562" y="40977"/>
                  <a:pt x="1141" y="44448"/>
                </a:cubicBezTo>
                <a:cubicBezTo>
                  <a:pt x="868" y="46654"/>
                  <a:pt x="1" y="48711"/>
                  <a:pt x="1" y="50942"/>
                </a:cubicBezTo>
                <a:cubicBezTo>
                  <a:pt x="1" y="50298"/>
                  <a:pt x="7561" y="45935"/>
                  <a:pt x="8553" y="45042"/>
                </a:cubicBezTo>
                <a:cubicBezTo>
                  <a:pt x="11255" y="42638"/>
                  <a:pt x="13660" y="39812"/>
                  <a:pt x="16461" y="37457"/>
                </a:cubicBezTo>
                <a:cubicBezTo>
                  <a:pt x="21712" y="33008"/>
                  <a:pt x="27846" y="29322"/>
                  <a:pt x="34651" y="29322"/>
                </a:cubicBezTo>
                <a:cubicBezTo>
                  <a:pt x="34785" y="29322"/>
                  <a:pt x="34919" y="29323"/>
                  <a:pt x="35053" y="29326"/>
                </a:cubicBezTo>
                <a:cubicBezTo>
                  <a:pt x="40879" y="29450"/>
                  <a:pt x="46332" y="32276"/>
                  <a:pt x="51761" y="34606"/>
                </a:cubicBezTo>
                <a:cubicBezTo>
                  <a:pt x="56318" y="36564"/>
                  <a:pt x="60916" y="37328"/>
                  <a:pt x="65543" y="37328"/>
                </a:cubicBezTo>
                <a:cubicBezTo>
                  <a:pt x="81971" y="37328"/>
                  <a:pt x="98755" y="27697"/>
                  <a:pt x="115292" y="27697"/>
                </a:cubicBezTo>
                <a:cubicBezTo>
                  <a:pt x="115914" y="27697"/>
                  <a:pt x="116535" y="27711"/>
                  <a:pt x="117156" y="27739"/>
                </a:cubicBezTo>
                <a:cubicBezTo>
                  <a:pt x="130543" y="28359"/>
                  <a:pt x="139764" y="36688"/>
                  <a:pt x="150573" y="44200"/>
                </a:cubicBezTo>
                <a:cubicBezTo>
                  <a:pt x="160340" y="51017"/>
                  <a:pt x="169289" y="51959"/>
                  <a:pt x="180692" y="51959"/>
                </a:cubicBezTo>
                <a:cubicBezTo>
                  <a:pt x="181532" y="51959"/>
                  <a:pt x="183072" y="52113"/>
                  <a:pt x="184614" y="52113"/>
                </a:cubicBezTo>
                <a:cubicBezTo>
                  <a:pt x="186623" y="52113"/>
                  <a:pt x="188633" y="51851"/>
                  <a:pt x="189096" y="50645"/>
                </a:cubicBezTo>
                <a:cubicBezTo>
                  <a:pt x="189368" y="49678"/>
                  <a:pt x="189145" y="47075"/>
                  <a:pt x="189418" y="45166"/>
                </a:cubicBezTo>
                <a:cubicBezTo>
                  <a:pt x="190385" y="38300"/>
                  <a:pt x="191550" y="32078"/>
                  <a:pt x="191525" y="24938"/>
                </a:cubicBezTo>
                <a:cubicBezTo>
                  <a:pt x="191500" y="20625"/>
                  <a:pt x="191922" y="15295"/>
                  <a:pt x="190459" y="11155"/>
                </a:cubicBezTo>
                <a:cubicBezTo>
                  <a:pt x="189468" y="8379"/>
                  <a:pt x="189517" y="8602"/>
                  <a:pt x="186815" y="7808"/>
                </a:cubicBezTo>
                <a:cubicBezTo>
                  <a:pt x="181287" y="6222"/>
                  <a:pt x="176354" y="3718"/>
                  <a:pt x="170950" y="1735"/>
                </a:cubicBezTo>
                <a:cubicBezTo>
                  <a:pt x="167426" y="428"/>
                  <a:pt x="163661" y="1"/>
                  <a:pt x="159842" y="1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245765" y="3920375"/>
            <a:ext cx="7961231" cy="1374250"/>
            <a:chOff x="237500" y="3612825"/>
            <a:chExt cx="5089325" cy="1374250"/>
          </a:xfrm>
        </p:grpSpPr>
        <p:sp>
          <p:nvSpPr>
            <p:cNvPr id="16" name="Google Shape;16;p2"/>
            <p:cNvSpPr/>
            <p:nvPr/>
          </p:nvSpPr>
          <p:spPr>
            <a:xfrm>
              <a:off x="237500" y="3612825"/>
              <a:ext cx="5089325" cy="1374250"/>
            </a:xfrm>
            <a:custGeom>
              <a:rect b="b" l="l" r="r" t="t"/>
              <a:pathLst>
                <a:path extrusionOk="0" h="54970" w="203573">
                  <a:moveTo>
                    <a:pt x="31351" y="1"/>
                  </a:moveTo>
                  <a:cubicBezTo>
                    <a:pt x="20988" y="1"/>
                    <a:pt x="10261" y="2772"/>
                    <a:pt x="0" y="5211"/>
                  </a:cubicBezTo>
                  <a:cubicBezTo>
                    <a:pt x="1438" y="10839"/>
                    <a:pt x="2330" y="11210"/>
                    <a:pt x="2058" y="19019"/>
                  </a:cubicBezTo>
                  <a:cubicBezTo>
                    <a:pt x="1760" y="27423"/>
                    <a:pt x="1314" y="37140"/>
                    <a:pt x="2306" y="45519"/>
                  </a:cubicBezTo>
                  <a:cubicBezTo>
                    <a:pt x="3049" y="51717"/>
                    <a:pt x="1388" y="50651"/>
                    <a:pt x="9346" y="52064"/>
                  </a:cubicBezTo>
                  <a:cubicBezTo>
                    <a:pt x="22073" y="54298"/>
                    <a:pt x="35149" y="54969"/>
                    <a:pt x="48311" y="54969"/>
                  </a:cubicBezTo>
                  <a:cubicBezTo>
                    <a:pt x="68106" y="54969"/>
                    <a:pt x="88098" y="53452"/>
                    <a:pt x="107400" y="53452"/>
                  </a:cubicBezTo>
                  <a:cubicBezTo>
                    <a:pt x="107586" y="53452"/>
                    <a:pt x="107773" y="53452"/>
                    <a:pt x="107959" y="53452"/>
                  </a:cubicBezTo>
                  <a:cubicBezTo>
                    <a:pt x="120529" y="53488"/>
                    <a:pt x="132939" y="53826"/>
                    <a:pt x="145323" y="53826"/>
                  </a:cubicBezTo>
                  <a:cubicBezTo>
                    <a:pt x="158755" y="53826"/>
                    <a:pt x="172157" y="53428"/>
                    <a:pt x="185699" y="51816"/>
                  </a:cubicBezTo>
                  <a:cubicBezTo>
                    <a:pt x="193359" y="50899"/>
                    <a:pt x="198367" y="52113"/>
                    <a:pt x="201118" y="44701"/>
                  </a:cubicBezTo>
                  <a:cubicBezTo>
                    <a:pt x="203573" y="38157"/>
                    <a:pt x="202408" y="30274"/>
                    <a:pt x="201961" y="23531"/>
                  </a:cubicBezTo>
                  <a:cubicBezTo>
                    <a:pt x="201639" y="19094"/>
                    <a:pt x="202705" y="10839"/>
                    <a:pt x="199978" y="6922"/>
                  </a:cubicBezTo>
                  <a:cubicBezTo>
                    <a:pt x="198652" y="4990"/>
                    <a:pt x="197564" y="4276"/>
                    <a:pt x="196401" y="4276"/>
                  </a:cubicBezTo>
                  <a:cubicBezTo>
                    <a:pt x="195042" y="4276"/>
                    <a:pt x="193582" y="5252"/>
                    <a:pt x="191525" y="6401"/>
                  </a:cubicBezTo>
                  <a:cubicBezTo>
                    <a:pt x="184385" y="10392"/>
                    <a:pt x="178932" y="16069"/>
                    <a:pt x="170280" y="17284"/>
                  </a:cubicBezTo>
                  <a:cubicBezTo>
                    <a:pt x="168533" y="17527"/>
                    <a:pt x="166811" y="17636"/>
                    <a:pt x="165109" y="17636"/>
                  </a:cubicBezTo>
                  <a:cubicBezTo>
                    <a:pt x="150965" y="17636"/>
                    <a:pt x="138271" y="10128"/>
                    <a:pt x="124637" y="10128"/>
                  </a:cubicBezTo>
                  <a:cubicBezTo>
                    <a:pt x="120368" y="10128"/>
                    <a:pt x="116006" y="10864"/>
                    <a:pt x="111479" y="12797"/>
                  </a:cubicBezTo>
                  <a:cubicBezTo>
                    <a:pt x="102294" y="16743"/>
                    <a:pt x="92606" y="19855"/>
                    <a:pt x="83294" y="19855"/>
                  </a:cubicBezTo>
                  <a:cubicBezTo>
                    <a:pt x="74938" y="19855"/>
                    <a:pt x="66885" y="17349"/>
                    <a:pt x="59768" y="10690"/>
                  </a:cubicBezTo>
                  <a:cubicBezTo>
                    <a:pt x="51144" y="2616"/>
                    <a:pt x="41419" y="1"/>
                    <a:pt x="31351" y="1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13175" y="4126050"/>
              <a:ext cx="48375" cy="93800"/>
            </a:xfrm>
            <a:custGeom>
              <a:rect b="b" l="l" r="r" t="t"/>
              <a:pathLst>
                <a:path extrusionOk="0" h="3752" w="1935">
                  <a:moveTo>
                    <a:pt x="992" y="1"/>
                  </a:moveTo>
                  <a:cubicBezTo>
                    <a:pt x="827" y="1"/>
                    <a:pt x="665" y="57"/>
                    <a:pt x="546" y="176"/>
                  </a:cubicBezTo>
                  <a:cubicBezTo>
                    <a:pt x="1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5" y="3622"/>
                  </a:cubicBezTo>
                  <a:cubicBezTo>
                    <a:pt x="844" y="3708"/>
                    <a:pt x="968" y="3752"/>
                    <a:pt x="1092" y="3752"/>
                  </a:cubicBezTo>
                  <a:cubicBezTo>
                    <a:pt x="1216" y="3752"/>
                    <a:pt x="1340" y="3708"/>
                    <a:pt x="1439" y="3622"/>
                  </a:cubicBezTo>
                  <a:cubicBezTo>
                    <a:pt x="1885" y="3175"/>
                    <a:pt x="1835" y="2457"/>
                    <a:pt x="1860" y="1862"/>
                  </a:cubicBezTo>
                  <a:cubicBezTo>
                    <a:pt x="1885" y="1192"/>
                    <a:pt x="1935" y="473"/>
                    <a:pt x="1315" y="77"/>
                  </a:cubicBezTo>
                  <a:cubicBezTo>
                    <a:pt x="1215" y="27"/>
                    <a:pt x="1103" y="1"/>
                    <a:pt x="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7990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3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8130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2" y="176"/>
                  </a:cubicBezTo>
                  <a:cubicBezTo>
                    <a:pt x="1" y="597"/>
                    <a:pt x="150" y="1366"/>
                    <a:pt x="224" y="1961"/>
                  </a:cubicBezTo>
                  <a:cubicBezTo>
                    <a:pt x="274" y="2506"/>
                    <a:pt x="274" y="3225"/>
                    <a:pt x="745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10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82725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8415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75025" y="4126050"/>
              <a:ext cx="48375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68175" y="4125475"/>
              <a:ext cx="53925" cy="100725"/>
            </a:xfrm>
            <a:custGeom>
              <a:rect b="b" l="l" r="r" t="t"/>
              <a:pathLst>
                <a:path extrusionOk="0" h="4029" w="2157">
                  <a:moveTo>
                    <a:pt x="1079" y="1"/>
                  </a:moveTo>
                  <a:cubicBezTo>
                    <a:pt x="824" y="1"/>
                    <a:pt x="570" y="124"/>
                    <a:pt x="422" y="372"/>
                  </a:cubicBezTo>
                  <a:cubicBezTo>
                    <a:pt x="0" y="1265"/>
                    <a:pt x="124" y="2232"/>
                    <a:pt x="174" y="3174"/>
                  </a:cubicBezTo>
                  <a:cubicBezTo>
                    <a:pt x="211" y="3744"/>
                    <a:pt x="645" y="4029"/>
                    <a:pt x="1079" y="4029"/>
                  </a:cubicBezTo>
                  <a:cubicBezTo>
                    <a:pt x="1512" y="4029"/>
                    <a:pt x="1946" y="3744"/>
                    <a:pt x="1983" y="3174"/>
                  </a:cubicBezTo>
                  <a:cubicBezTo>
                    <a:pt x="2033" y="2232"/>
                    <a:pt x="2157" y="1265"/>
                    <a:pt x="1735" y="372"/>
                  </a:cubicBezTo>
                  <a:cubicBezTo>
                    <a:pt x="1587" y="124"/>
                    <a:pt x="1333" y="1"/>
                    <a:pt x="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2700" y="4127075"/>
              <a:ext cx="48350" cy="97275"/>
            </a:xfrm>
            <a:custGeom>
              <a:rect b="b" l="l" r="r" t="t"/>
              <a:pathLst>
                <a:path extrusionOk="0" h="3891" w="1934">
                  <a:moveTo>
                    <a:pt x="868" y="0"/>
                  </a:moveTo>
                  <a:cubicBezTo>
                    <a:pt x="526" y="0"/>
                    <a:pt x="186" y="204"/>
                    <a:pt x="75" y="581"/>
                  </a:cubicBezTo>
                  <a:cubicBezTo>
                    <a:pt x="0" y="1126"/>
                    <a:pt x="0" y="1672"/>
                    <a:pt x="100" y="2192"/>
                  </a:cubicBezTo>
                  <a:cubicBezTo>
                    <a:pt x="124" y="2738"/>
                    <a:pt x="124" y="3258"/>
                    <a:pt x="496" y="3705"/>
                  </a:cubicBezTo>
                  <a:cubicBezTo>
                    <a:pt x="620" y="3829"/>
                    <a:pt x="787" y="3890"/>
                    <a:pt x="958" y="3890"/>
                  </a:cubicBezTo>
                  <a:cubicBezTo>
                    <a:pt x="1128" y="3890"/>
                    <a:pt x="1302" y="3829"/>
                    <a:pt x="1438" y="3705"/>
                  </a:cubicBezTo>
                  <a:cubicBezTo>
                    <a:pt x="1860" y="3308"/>
                    <a:pt x="1884" y="2639"/>
                    <a:pt x="1884" y="2093"/>
                  </a:cubicBezTo>
                  <a:cubicBezTo>
                    <a:pt x="1934" y="1523"/>
                    <a:pt x="1810" y="928"/>
                    <a:pt x="1562" y="383"/>
                  </a:cubicBezTo>
                  <a:cubicBezTo>
                    <a:pt x="1400" y="123"/>
                    <a:pt x="113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0250" y="4122225"/>
              <a:ext cx="44025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4400" y="3942275"/>
              <a:ext cx="42150" cy="104250"/>
            </a:xfrm>
            <a:custGeom>
              <a:rect b="b" l="l" r="r" t="t"/>
              <a:pathLst>
                <a:path extrusionOk="0" h="4170" w="1686">
                  <a:moveTo>
                    <a:pt x="793" y="0"/>
                  </a:moveTo>
                  <a:cubicBezTo>
                    <a:pt x="423" y="0"/>
                    <a:pt x="62" y="242"/>
                    <a:pt x="50" y="735"/>
                  </a:cubicBezTo>
                  <a:cubicBezTo>
                    <a:pt x="50" y="1701"/>
                    <a:pt x="0" y="2792"/>
                    <a:pt x="298" y="3734"/>
                  </a:cubicBezTo>
                  <a:cubicBezTo>
                    <a:pt x="385" y="4045"/>
                    <a:pt x="607" y="4170"/>
                    <a:pt x="839" y="4170"/>
                  </a:cubicBezTo>
                  <a:cubicBezTo>
                    <a:pt x="1198" y="4170"/>
                    <a:pt x="1582" y="3872"/>
                    <a:pt x="1537" y="3511"/>
                  </a:cubicBezTo>
                  <a:cubicBezTo>
                    <a:pt x="1661" y="2594"/>
                    <a:pt x="1686" y="1652"/>
                    <a:pt x="1587" y="735"/>
                  </a:cubicBezTo>
                  <a:cubicBezTo>
                    <a:pt x="1549" y="248"/>
                    <a:pt x="1167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16075" y="3942275"/>
              <a:ext cx="41525" cy="104250"/>
            </a:xfrm>
            <a:custGeom>
              <a:rect b="b" l="l" r="r" t="t"/>
              <a:pathLst>
                <a:path extrusionOk="0" h="4170" w="1661">
                  <a:moveTo>
                    <a:pt x="780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0" y="2792"/>
                    <a:pt x="273" y="3734"/>
                  </a:cubicBezTo>
                  <a:cubicBezTo>
                    <a:pt x="370" y="4045"/>
                    <a:pt x="593" y="4170"/>
                    <a:pt x="824" y="4170"/>
                  </a:cubicBezTo>
                  <a:cubicBezTo>
                    <a:pt x="1182" y="4170"/>
                    <a:pt x="1557" y="3872"/>
                    <a:pt x="1512" y="3511"/>
                  </a:cubicBezTo>
                  <a:cubicBezTo>
                    <a:pt x="1636" y="2594"/>
                    <a:pt x="1661" y="1652"/>
                    <a:pt x="1562" y="735"/>
                  </a:cubicBezTo>
                  <a:cubicBezTo>
                    <a:pt x="1537" y="248"/>
                    <a:pt x="1154" y="0"/>
                    <a:pt x="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7100" y="3942275"/>
              <a:ext cx="4155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2" y="0"/>
                    <a:pt x="51" y="242"/>
                    <a:pt x="51" y="735"/>
                  </a:cubicBezTo>
                  <a:cubicBezTo>
                    <a:pt x="26" y="1701"/>
                    <a:pt x="1" y="2792"/>
                    <a:pt x="274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3" y="4170"/>
                    <a:pt x="1558" y="3872"/>
                    <a:pt x="1513" y="3511"/>
                  </a:cubicBezTo>
                  <a:cubicBezTo>
                    <a:pt x="1637" y="2594"/>
                    <a:pt x="1662" y="1652"/>
                    <a:pt x="1563" y="735"/>
                  </a:cubicBezTo>
                  <a:cubicBezTo>
                    <a:pt x="1538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88525" y="3942275"/>
              <a:ext cx="4155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1" y="2792"/>
                    <a:pt x="273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2" y="4170"/>
                    <a:pt x="1558" y="3872"/>
                    <a:pt x="1513" y="3511"/>
                  </a:cubicBezTo>
                  <a:cubicBezTo>
                    <a:pt x="1637" y="2594"/>
                    <a:pt x="1661" y="1652"/>
                    <a:pt x="1562" y="735"/>
                  </a:cubicBezTo>
                  <a:cubicBezTo>
                    <a:pt x="1537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66525" y="3939475"/>
              <a:ext cx="46500" cy="108250"/>
            </a:xfrm>
            <a:custGeom>
              <a:rect b="b" l="l" r="r" t="t"/>
              <a:pathLst>
                <a:path extrusionOk="0" h="4330" w="1860">
                  <a:moveTo>
                    <a:pt x="948" y="1"/>
                  </a:moveTo>
                  <a:cubicBezTo>
                    <a:pt x="614" y="1"/>
                    <a:pt x="274" y="187"/>
                    <a:pt x="199" y="549"/>
                  </a:cubicBezTo>
                  <a:cubicBezTo>
                    <a:pt x="1" y="1640"/>
                    <a:pt x="25" y="2755"/>
                    <a:pt x="298" y="3846"/>
                  </a:cubicBezTo>
                  <a:cubicBezTo>
                    <a:pt x="397" y="4168"/>
                    <a:pt x="670" y="4329"/>
                    <a:pt x="943" y="4329"/>
                  </a:cubicBezTo>
                  <a:cubicBezTo>
                    <a:pt x="1215" y="4329"/>
                    <a:pt x="1488" y="4168"/>
                    <a:pt x="1587" y="3846"/>
                  </a:cubicBezTo>
                  <a:cubicBezTo>
                    <a:pt x="1835" y="2755"/>
                    <a:pt x="1860" y="1640"/>
                    <a:pt x="1662" y="549"/>
                  </a:cubicBezTo>
                  <a:cubicBezTo>
                    <a:pt x="1600" y="180"/>
                    <a:pt x="1277" y="1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5875" y="3788500"/>
              <a:ext cx="47125" cy="108000"/>
            </a:xfrm>
            <a:custGeom>
              <a:rect b="b" l="l" r="r" t="t"/>
              <a:pathLst>
                <a:path extrusionOk="0" h="4320" w="1885">
                  <a:moveTo>
                    <a:pt x="946" y="0"/>
                  </a:moveTo>
                  <a:cubicBezTo>
                    <a:pt x="614" y="0"/>
                    <a:pt x="286" y="180"/>
                    <a:pt x="224" y="539"/>
                  </a:cubicBezTo>
                  <a:cubicBezTo>
                    <a:pt x="1" y="1630"/>
                    <a:pt x="50" y="2770"/>
                    <a:pt x="298" y="3836"/>
                  </a:cubicBezTo>
                  <a:cubicBezTo>
                    <a:pt x="397" y="4159"/>
                    <a:pt x="670" y="4320"/>
                    <a:pt x="943" y="4320"/>
                  </a:cubicBezTo>
                  <a:cubicBezTo>
                    <a:pt x="1215" y="4320"/>
                    <a:pt x="1488" y="4159"/>
                    <a:pt x="1587" y="3836"/>
                  </a:cubicBezTo>
                  <a:cubicBezTo>
                    <a:pt x="1835" y="2770"/>
                    <a:pt x="1885" y="1630"/>
                    <a:pt x="1686" y="539"/>
                  </a:cubicBezTo>
                  <a:cubicBezTo>
                    <a:pt x="1612" y="180"/>
                    <a:pt x="127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28675" y="3788500"/>
              <a:ext cx="46500" cy="108000"/>
            </a:xfrm>
            <a:custGeom>
              <a:rect b="b" l="l" r="r" t="t"/>
              <a:pathLst>
                <a:path extrusionOk="0" h="4320" w="1860">
                  <a:moveTo>
                    <a:pt x="921" y="0"/>
                  </a:moveTo>
                  <a:cubicBezTo>
                    <a:pt x="589" y="0"/>
                    <a:pt x="261" y="180"/>
                    <a:pt x="199" y="539"/>
                  </a:cubicBezTo>
                  <a:cubicBezTo>
                    <a:pt x="1" y="1630"/>
                    <a:pt x="25" y="2770"/>
                    <a:pt x="273" y="3836"/>
                  </a:cubicBezTo>
                  <a:cubicBezTo>
                    <a:pt x="373" y="4159"/>
                    <a:pt x="645" y="4320"/>
                    <a:pt x="918" y="4320"/>
                  </a:cubicBezTo>
                  <a:cubicBezTo>
                    <a:pt x="1191" y="4320"/>
                    <a:pt x="1463" y="4159"/>
                    <a:pt x="1562" y="3836"/>
                  </a:cubicBezTo>
                  <a:cubicBezTo>
                    <a:pt x="1835" y="2770"/>
                    <a:pt x="1860" y="1630"/>
                    <a:pt x="1662" y="539"/>
                  </a:cubicBezTo>
                  <a:cubicBezTo>
                    <a:pt x="1587" y="180"/>
                    <a:pt x="125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775" y="3945400"/>
              <a:ext cx="42800" cy="93025"/>
            </a:xfrm>
            <a:custGeom>
              <a:rect b="b" l="l" r="r" t="t"/>
              <a:pathLst>
                <a:path extrusionOk="0" h="3721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312"/>
                  </a:cubicBezTo>
                  <a:cubicBezTo>
                    <a:pt x="434" y="3584"/>
                    <a:pt x="676" y="3721"/>
                    <a:pt x="918" y="3721"/>
                  </a:cubicBezTo>
                  <a:cubicBezTo>
                    <a:pt x="1160" y="3721"/>
                    <a:pt x="1401" y="3584"/>
                    <a:pt x="1488" y="3312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9250" y="3824550"/>
              <a:ext cx="42800" cy="92875"/>
            </a:xfrm>
            <a:custGeom>
              <a:rect b="b" l="l" r="r" t="t"/>
              <a:pathLst>
                <a:path extrusionOk="0" h="3715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287"/>
                  </a:cubicBezTo>
                  <a:cubicBezTo>
                    <a:pt x="434" y="3572"/>
                    <a:pt x="676" y="3714"/>
                    <a:pt x="918" y="3714"/>
                  </a:cubicBezTo>
                  <a:cubicBezTo>
                    <a:pt x="1160" y="3714"/>
                    <a:pt x="1401" y="3572"/>
                    <a:pt x="1488" y="3287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6767913" y="1861776"/>
            <a:ext cx="2966487" cy="3722767"/>
            <a:chOff x="3722300" y="2255100"/>
            <a:chExt cx="2373000" cy="2977975"/>
          </a:xfrm>
        </p:grpSpPr>
        <p:sp>
          <p:nvSpPr>
            <p:cNvPr id="36" name="Google Shape;36;p2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/>
          <p:nvPr/>
        </p:nvSpPr>
        <p:spPr>
          <a:xfrm>
            <a:off x="8273368" y="2622748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589493" y="3485223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-390816" y="-513554"/>
            <a:ext cx="2362495" cy="2437602"/>
            <a:chOff x="239950" y="1512100"/>
            <a:chExt cx="1886525" cy="1946500"/>
          </a:xfrm>
        </p:grpSpPr>
        <p:sp>
          <p:nvSpPr>
            <p:cNvPr id="42" name="Google Shape;42;p2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5400000">
            <a:off x="6649024" y="-394662"/>
            <a:ext cx="2710071" cy="2861187"/>
            <a:chOff x="5413186" y="2497462"/>
            <a:chExt cx="2447901" cy="2466965"/>
          </a:xfrm>
        </p:grpSpPr>
        <p:sp>
          <p:nvSpPr>
            <p:cNvPr id="47" name="Google Shape;47;p2"/>
            <p:cNvSpPr/>
            <p:nvPr/>
          </p:nvSpPr>
          <p:spPr>
            <a:xfrm>
              <a:off x="5413186" y="2497462"/>
              <a:ext cx="2447901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 rot="899908">
            <a:off x="1126376" y="3348350"/>
            <a:ext cx="5703292" cy="2219974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"/>
          <p:cNvSpPr txBox="1"/>
          <p:nvPr>
            <p:ph hasCustomPrompt="1" type="title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11"/>
          <p:cNvSpPr txBox="1"/>
          <p:nvPr>
            <p:ph idx="1" type="body"/>
          </p:nvPr>
        </p:nvSpPr>
        <p:spPr>
          <a:xfrm>
            <a:off x="723900" y="2940000"/>
            <a:ext cx="7696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flipH="1" rot="10800000">
            <a:off x="-57150" y="-436900"/>
            <a:ext cx="9201150" cy="1819257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1"/>
          <p:cNvGrpSpPr/>
          <p:nvPr/>
        </p:nvGrpSpPr>
        <p:grpSpPr>
          <a:xfrm flipH="1" rot="5400000">
            <a:off x="-123251" y="-693437"/>
            <a:ext cx="2710071" cy="2861187"/>
            <a:chOff x="5413186" y="2497462"/>
            <a:chExt cx="2447901" cy="2466965"/>
          </a:xfrm>
        </p:grpSpPr>
        <p:sp>
          <p:nvSpPr>
            <p:cNvPr id="264" name="Google Shape;264;p11"/>
            <p:cNvSpPr/>
            <p:nvPr/>
          </p:nvSpPr>
          <p:spPr>
            <a:xfrm>
              <a:off x="5413186" y="2497462"/>
              <a:ext cx="2447901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1"/>
          <p:cNvSpPr/>
          <p:nvPr/>
        </p:nvSpPr>
        <p:spPr>
          <a:xfrm flipH="1">
            <a:off x="1771654" y="3971489"/>
            <a:ext cx="7372346" cy="1238226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1"/>
          <p:cNvGrpSpPr/>
          <p:nvPr/>
        </p:nvGrpSpPr>
        <p:grpSpPr>
          <a:xfrm flipH="1" rot="10800000">
            <a:off x="7362714" y="-801328"/>
            <a:ext cx="2265978" cy="2836819"/>
            <a:chOff x="3722300" y="2255100"/>
            <a:chExt cx="2373000" cy="2977975"/>
          </a:xfrm>
        </p:grpSpPr>
        <p:sp>
          <p:nvSpPr>
            <p:cNvPr id="279" name="Google Shape;279;p11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 flipH="1" rot="10800000">
            <a:off x="-314616" y="2939996"/>
            <a:ext cx="2362495" cy="2437602"/>
            <a:chOff x="239950" y="1512100"/>
            <a:chExt cx="1886525" cy="1946500"/>
          </a:xfrm>
        </p:grpSpPr>
        <p:sp>
          <p:nvSpPr>
            <p:cNvPr id="283" name="Google Shape;283;p11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13"/>
          <p:cNvSpPr/>
          <p:nvPr/>
        </p:nvSpPr>
        <p:spPr>
          <a:xfrm>
            <a:off x="-57150" y="3944600"/>
            <a:ext cx="9201150" cy="1819257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3"/>
          <p:cNvGrpSpPr/>
          <p:nvPr/>
        </p:nvGrpSpPr>
        <p:grpSpPr>
          <a:xfrm>
            <a:off x="7664692" y="2693297"/>
            <a:ext cx="2362322" cy="2964574"/>
            <a:chOff x="3722300" y="2255100"/>
            <a:chExt cx="2373000" cy="2977975"/>
          </a:xfrm>
        </p:grpSpPr>
        <p:sp>
          <p:nvSpPr>
            <p:cNvPr id="293" name="Google Shape;293;p13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3"/>
          <p:cNvSpPr/>
          <p:nvPr/>
        </p:nvSpPr>
        <p:spPr>
          <a:xfrm rot="3399573">
            <a:off x="-1156412" y="3955387"/>
            <a:ext cx="3430820" cy="1506212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4"/>
          <p:cNvGrpSpPr/>
          <p:nvPr/>
        </p:nvGrpSpPr>
        <p:grpSpPr>
          <a:xfrm>
            <a:off x="7752383" y="3238392"/>
            <a:ext cx="1950606" cy="2447895"/>
            <a:chOff x="3722300" y="2255100"/>
            <a:chExt cx="2373000" cy="2977975"/>
          </a:xfrm>
        </p:grpSpPr>
        <p:sp>
          <p:nvSpPr>
            <p:cNvPr id="300" name="Google Shape;300;p14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 flipH="1" rot="-7199574">
            <a:off x="7139705" y="174031"/>
            <a:ext cx="3430950" cy="1506234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 txBox="1"/>
          <p:nvPr>
            <p:ph idx="2" type="title"/>
          </p:nvPr>
        </p:nvSpPr>
        <p:spPr>
          <a:xfrm>
            <a:off x="1015763" y="127635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05" name="Google Shape;305;p14"/>
          <p:cNvSpPr txBox="1"/>
          <p:nvPr>
            <p:ph idx="3" type="title"/>
          </p:nvPr>
        </p:nvSpPr>
        <p:spPr>
          <a:xfrm>
            <a:off x="2866788" y="127635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idx="4" type="title"/>
          </p:nvPr>
        </p:nvSpPr>
        <p:spPr>
          <a:xfrm>
            <a:off x="4717813" y="127635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07" name="Google Shape;307;p14"/>
          <p:cNvSpPr txBox="1"/>
          <p:nvPr>
            <p:ph idx="5" type="title"/>
          </p:nvPr>
        </p:nvSpPr>
        <p:spPr>
          <a:xfrm>
            <a:off x="6568838" y="127635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08" name="Google Shape;308;p14"/>
          <p:cNvSpPr txBox="1"/>
          <p:nvPr>
            <p:ph idx="1" type="subTitle"/>
          </p:nvPr>
        </p:nvSpPr>
        <p:spPr>
          <a:xfrm>
            <a:off x="971550" y="3686175"/>
            <a:ext cx="15240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4"/>
          <p:cNvSpPr txBox="1"/>
          <p:nvPr>
            <p:ph idx="6" type="subTitle"/>
          </p:nvPr>
        </p:nvSpPr>
        <p:spPr>
          <a:xfrm>
            <a:off x="2884500" y="3686175"/>
            <a:ext cx="15240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4"/>
          <p:cNvSpPr txBox="1"/>
          <p:nvPr>
            <p:ph idx="7" type="subTitle"/>
          </p:nvPr>
        </p:nvSpPr>
        <p:spPr>
          <a:xfrm>
            <a:off x="4735525" y="3686175"/>
            <a:ext cx="15240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4"/>
          <p:cNvSpPr txBox="1"/>
          <p:nvPr>
            <p:ph idx="8" type="subTitle"/>
          </p:nvPr>
        </p:nvSpPr>
        <p:spPr>
          <a:xfrm>
            <a:off x="6586550" y="3686175"/>
            <a:ext cx="15240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15"/>
          <p:cNvSpPr/>
          <p:nvPr/>
        </p:nvSpPr>
        <p:spPr>
          <a:xfrm rot="3399573">
            <a:off x="-1166212" y="4014187"/>
            <a:ext cx="3430820" cy="1506212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5"/>
          <p:cNvGrpSpPr/>
          <p:nvPr/>
        </p:nvGrpSpPr>
        <p:grpSpPr>
          <a:xfrm rot="-5400000">
            <a:off x="7296356" y="-688605"/>
            <a:ext cx="2012620" cy="2124887"/>
            <a:chOff x="6326219" y="3072351"/>
            <a:chExt cx="1817921" cy="1832115"/>
          </a:xfrm>
        </p:grpSpPr>
        <p:sp>
          <p:nvSpPr>
            <p:cNvPr id="316" name="Google Shape;316;p15"/>
            <p:cNvSpPr/>
            <p:nvPr/>
          </p:nvSpPr>
          <p:spPr>
            <a:xfrm>
              <a:off x="6326219" y="3072351"/>
              <a:ext cx="1817921" cy="183211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418217" y="4201809"/>
              <a:ext cx="98042" cy="40824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418217" y="4037388"/>
              <a:ext cx="98042" cy="40472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048175" y="4201809"/>
              <a:ext cx="97578" cy="40824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35953" y="4265212"/>
              <a:ext cx="98506" cy="40917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35953" y="4097226"/>
              <a:ext cx="98506" cy="40472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35953" y="4438842"/>
              <a:ext cx="98506" cy="40806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418217" y="4349242"/>
              <a:ext cx="98042" cy="40657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091898" y="4349242"/>
              <a:ext cx="98042" cy="40657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927124" y="4345566"/>
              <a:ext cx="98042" cy="40657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904566" y="4480151"/>
              <a:ext cx="98060" cy="40472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91898" y="4502690"/>
              <a:ext cx="98042" cy="40490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7418217" y="4496990"/>
              <a:ext cx="98042" cy="40657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1" name="Google Shape;331;p16"/>
          <p:cNvGrpSpPr/>
          <p:nvPr/>
        </p:nvGrpSpPr>
        <p:grpSpPr>
          <a:xfrm rot="-6519844">
            <a:off x="7436533" y="-663627"/>
            <a:ext cx="1754927" cy="1852823"/>
            <a:chOff x="6537227" y="3230916"/>
            <a:chExt cx="1585125" cy="1597528"/>
          </a:xfrm>
        </p:grpSpPr>
        <p:sp>
          <p:nvSpPr>
            <p:cNvPr id="332" name="Google Shape;332;p16"/>
            <p:cNvSpPr/>
            <p:nvPr/>
          </p:nvSpPr>
          <p:spPr>
            <a:xfrm>
              <a:off x="6537227" y="3230916"/>
              <a:ext cx="1585125" cy="1597528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7489393" y="4215751"/>
              <a:ext cx="85486" cy="35596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489393" y="4072384"/>
              <a:ext cx="85486" cy="35289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166735" y="4215751"/>
              <a:ext cx="85082" cy="35596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7330468" y="4271036"/>
              <a:ext cx="85891" cy="35677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7330468" y="4124560"/>
              <a:ext cx="85891" cy="35289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330468" y="4422433"/>
              <a:ext cx="85891" cy="3558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489393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04860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061185" y="4341101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041516" y="4458453"/>
              <a:ext cx="85502" cy="35289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04860" y="4478106"/>
              <a:ext cx="85486" cy="3530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489393" y="447313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 rot="1127887">
            <a:off x="-903441" y="3983107"/>
            <a:ext cx="4690098" cy="1628677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7387543" y="196598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47" name="Google Shape;347;p16"/>
          <p:cNvSpPr/>
          <p:nvPr/>
        </p:nvSpPr>
        <p:spPr>
          <a:xfrm flipH="1">
            <a:off x="1819279" y="4070152"/>
            <a:ext cx="7372346" cy="1238226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 rot="-9832706">
            <a:off x="5621320" y="-768582"/>
            <a:ext cx="4690246" cy="1628819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17"/>
          <p:cNvSpPr/>
          <p:nvPr/>
        </p:nvSpPr>
        <p:spPr>
          <a:xfrm>
            <a:off x="225843" y="4409823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8"/>
          <p:cNvSpPr/>
          <p:nvPr/>
        </p:nvSpPr>
        <p:spPr>
          <a:xfrm flipH="1" rot="-1385377">
            <a:off x="5935474" y="4059382"/>
            <a:ext cx="4690066" cy="1628628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 rot="-10799690">
            <a:off x="-277839" y="-375504"/>
            <a:ext cx="2003464" cy="1513314"/>
            <a:chOff x="6304531" y="3437655"/>
            <a:chExt cx="1809487" cy="1304806"/>
          </a:xfrm>
        </p:grpSpPr>
        <p:sp>
          <p:nvSpPr>
            <p:cNvPr id="356" name="Google Shape;356;p18"/>
            <p:cNvSpPr/>
            <p:nvPr/>
          </p:nvSpPr>
          <p:spPr>
            <a:xfrm>
              <a:off x="6304531" y="3437655"/>
              <a:ext cx="1809487" cy="1304806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7489393" y="4215751"/>
              <a:ext cx="85486" cy="35596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7489393" y="4072384"/>
              <a:ext cx="85486" cy="35289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7166735" y="4215751"/>
              <a:ext cx="85082" cy="35596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330468" y="4271036"/>
              <a:ext cx="85891" cy="35677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7330468" y="4124560"/>
              <a:ext cx="85891" cy="35289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330468" y="4422433"/>
              <a:ext cx="85891" cy="3558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7489393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204860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7061185" y="4341101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7041516" y="4458453"/>
              <a:ext cx="85502" cy="35289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7204860" y="4478106"/>
              <a:ext cx="85486" cy="3530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489393" y="447313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1" name="Google Shape;371;p19"/>
          <p:cNvGrpSpPr/>
          <p:nvPr/>
        </p:nvGrpSpPr>
        <p:grpSpPr>
          <a:xfrm>
            <a:off x="7908791" y="3438826"/>
            <a:ext cx="1546247" cy="1940449"/>
            <a:chOff x="3722300" y="2255100"/>
            <a:chExt cx="2373000" cy="2977975"/>
          </a:xfrm>
        </p:grpSpPr>
        <p:sp>
          <p:nvSpPr>
            <p:cNvPr id="372" name="Google Shape;372;p19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9"/>
          <p:cNvGrpSpPr/>
          <p:nvPr/>
        </p:nvGrpSpPr>
        <p:grpSpPr>
          <a:xfrm>
            <a:off x="-185523" y="-254283"/>
            <a:ext cx="1314531" cy="1356321"/>
            <a:chOff x="239950" y="1512100"/>
            <a:chExt cx="1886525" cy="1946500"/>
          </a:xfrm>
        </p:grpSpPr>
        <p:sp>
          <p:nvSpPr>
            <p:cNvPr id="376" name="Google Shape;376;p19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723900" y="445025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2" name="Google Shape;382;p20"/>
          <p:cNvSpPr txBox="1"/>
          <p:nvPr>
            <p:ph idx="2" type="title"/>
          </p:nvPr>
        </p:nvSpPr>
        <p:spPr>
          <a:xfrm>
            <a:off x="1703750" y="156210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83" name="Google Shape;383;p20"/>
          <p:cNvSpPr txBox="1"/>
          <p:nvPr>
            <p:ph idx="3" type="title"/>
          </p:nvPr>
        </p:nvSpPr>
        <p:spPr>
          <a:xfrm>
            <a:off x="1703750" y="2565481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84" name="Google Shape;384;p20"/>
          <p:cNvSpPr txBox="1"/>
          <p:nvPr>
            <p:ph idx="4" type="title"/>
          </p:nvPr>
        </p:nvSpPr>
        <p:spPr>
          <a:xfrm>
            <a:off x="1703750" y="3568862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85" name="Google Shape;385;p20"/>
          <p:cNvSpPr txBox="1"/>
          <p:nvPr>
            <p:ph idx="5" type="title"/>
          </p:nvPr>
        </p:nvSpPr>
        <p:spPr>
          <a:xfrm>
            <a:off x="5880861" y="156210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86" name="Google Shape;386;p20"/>
          <p:cNvSpPr txBox="1"/>
          <p:nvPr>
            <p:ph idx="6" type="title"/>
          </p:nvPr>
        </p:nvSpPr>
        <p:spPr>
          <a:xfrm>
            <a:off x="5880861" y="2565481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387" name="Google Shape;387;p20"/>
          <p:cNvSpPr txBox="1"/>
          <p:nvPr>
            <p:ph idx="7" type="title"/>
          </p:nvPr>
        </p:nvSpPr>
        <p:spPr>
          <a:xfrm>
            <a:off x="5880861" y="3568862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1800"/>
              <a:buNone/>
              <a:defRPr sz="2400">
                <a:solidFill>
                  <a:srgbClr val="7EC6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>
                <a:solidFill>
                  <a:srgbClr val="7EC6CC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grpSp>
        <p:nvGrpSpPr>
          <p:cNvPr id="388" name="Google Shape;388;p20"/>
          <p:cNvGrpSpPr/>
          <p:nvPr/>
        </p:nvGrpSpPr>
        <p:grpSpPr>
          <a:xfrm flipH="1" rot="-5400000">
            <a:off x="6965166" y="3047286"/>
            <a:ext cx="2192585" cy="2787918"/>
            <a:chOff x="5413186" y="2497462"/>
            <a:chExt cx="2447901" cy="2466965"/>
          </a:xfrm>
        </p:grpSpPr>
        <p:sp>
          <p:nvSpPr>
            <p:cNvPr id="389" name="Google Shape;389;p20"/>
            <p:cNvSpPr/>
            <p:nvPr/>
          </p:nvSpPr>
          <p:spPr>
            <a:xfrm>
              <a:off x="5413186" y="2497462"/>
              <a:ext cx="2447901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0"/>
          <p:cNvSpPr/>
          <p:nvPr/>
        </p:nvSpPr>
        <p:spPr>
          <a:xfrm rot="2699467">
            <a:off x="-1503496" y="4095401"/>
            <a:ext cx="4690210" cy="1628646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 rot="4298124">
            <a:off x="8685888" y="625225"/>
            <a:ext cx="401859" cy="361553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04" name="Google Shape;404;p20"/>
          <p:cNvSpPr/>
          <p:nvPr/>
        </p:nvSpPr>
        <p:spPr>
          <a:xfrm rot="-1800123">
            <a:off x="63482" y="3645093"/>
            <a:ext cx="401856" cy="361551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-5400480">
            <a:off x="5799994" y="1704624"/>
            <a:ext cx="5115639" cy="1571612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1495425" y="1903275"/>
            <a:ext cx="351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1495425" y="2821275"/>
            <a:ext cx="34194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 rot="10669099">
            <a:off x="6714413" y="2065427"/>
            <a:ext cx="2879226" cy="3408265"/>
            <a:chOff x="239950" y="1512100"/>
            <a:chExt cx="1886525" cy="1946500"/>
          </a:xfrm>
        </p:grpSpPr>
        <p:sp>
          <p:nvSpPr>
            <p:cNvPr id="66" name="Google Shape;66;p3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 flipH="1" rot="10799711">
            <a:off x="5334034" y="-351274"/>
            <a:ext cx="4074537" cy="1788631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-5400000">
            <a:off x="7398320" y="-417171"/>
            <a:ext cx="1810451" cy="2033789"/>
            <a:chOff x="5249744" y="2497475"/>
            <a:chExt cx="2611353" cy="2631715"/>
          </a:xfrm>
        </p:grpSpPr>
        <p:sp>
          <p:nvSpPr>
            <p:cNvPr id="72" name="Google Shape;72;p3"/>
            <p:cNvSpPr/>
            <p:nvPr/>
          </p:nvSpPr>
          <p:spPr>
            <a:xfrm>
              <a:off x="5249744" y="2497475"/>
              <a:ext cx="2611353" cy="263171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6248693" y="4456773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7170368" y="732498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 rot="10800000">
            <a:off x="-428321" y="-410287"/>
            <a:ext cx="1782123" cy="2236459"/>
            <a:chOff x="3722300" y="2255100"/>
            <a:chExt cx="2373000" cy="2977975"/>
          </a:xfrm>
        </p:grpSpPr>
        <p:sp>
          <p:nvSpPr>
            <p:cNvPr id="88" name="Google Shape;88;p3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3"/>
          <p:cNvSpPr/>
          <p:nvPr/>
        </p:nvSpPr>
        <p:spPr>
          <a:xfrm flipH="1" rot="-289">
            <a:off x="-1123895" y="3965713"/>
            <a:ext cx="4074537" cy="1788631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/>
          <p:nvPr/>
        </p:nvSpPr>
        <p:spPr>
          <a:xfrm rot="1141958">
            <a:off x="3040004" y="3346100"/>
            <a:ext cx="5294064" cy="1969423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-31500" y="3695700"/>
            <a:ext cx="7442020" cy="1447851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 txBox="1"/>
          <p:nvPr>
            <p:ph type="title"/>
          </p:nvPr>
        </p:nvSpPr>
        <p:spPr>
          <a:xfrm>
            <a:off x="723900" y="10260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21"/>
          <p:cNvSpPr/>
          <p:nvPr/>
        </p:nvSpPr>
        <p:spPr>
          <a:xfrm rot="-10395706">
            <a:off x="-931932" y="-590891"/>
            <a:ext cx="4690187" cy="1628553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 rot="-1800123">
            <a:off x="3294732" y="259043"/>
            <a:ext cx="401856" cy="361551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grpSp>
        <p:nvGrpSpPr>
          <p:cNvPr id="411" name="Google Shape;411;p21"/>
          <p:cNvGrpSpPr/>
          <p:nvPr/>
        </p:nvGrpSpPr>
        <p:grpSpPr>
          <a:xfrm rot="10800000">
            <a:off x="7044042" y="2946013"/>
            <a:ext cx="2423807" cy="2500863"/>
            <a:chOff x="239950" y="1512100"/>
            <a:chExt cx="1886525" cy="1946500"/>
          </a:xfrm>
        </p:grpSpPr>
        <p:sp>
          <p:nvSpPr>
            <p:cNvPr id="412" name="Google Shape;412;p21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1"/>
          <p:cNvSpPr/>
          <p:nvPr/>
        </p:nvSpPr>
        <p:spPr>
          <a:xfrm rot="-1800123">
            <a:off x="5864357" y="4076743"/>
            <a:ext cx="401856" cy="361551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17" name="Google Shape;417;p21"/>
          <p:cNvSpPr txBox="1"/>
          <p:nvPr>
            <p:ph idx="2" type="title"/>
          </p:nvPr>
        </p:nvSpPr>
        <p:spPr>
          <a:xfrm>
            <a:off x="1738313" y="2257425"/>
            <a:ext cx="18288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18" name="Google Shape;418;p21">
            <a:hlinkClick action="ppaction://hlinksldjump" r:id="rId2"/>
          </p:cNvPr>
          <p:cNvSpPr txBox="1"/>
          <p:nvPr>
            <p:ph idx="3" type="title"/>
          </p:nvPr>
        </p:nvSpPr>
        <p:spPr>
          <a:xfrm>
            <a:off x="5310188" y="2247825"/>
            <a:ext cx="18288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EC6CC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9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type="title"/>
          </p:nvPr>
        </p:nvSpPr>
        <p:spPr>
          <a:xfrm>
            <a:off x="723900" y="445025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21" name="Google Shape;421;p22"/>
          <p:cNvSpPr/>
          <p:nvPr/>
        </p:nvSpPr>
        <p:spPr>
          <a:xfrm flipH="1" rot="10799711">
            <a:off x="6000784" y="-598924"/>
            <a:ext cx="4074537" cy="1788631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2"/>
          <p:cNvGrpSpPr/>
          <p:nvPr/>
        </p:nvGrpSpPr>
        <p:grpSpPr>
          <a:xfrm>
            <a:off x="7543662" y="2880829"/>
            <a:ext cx="2081596" cy="2612280"/>
            <a:chOff x="3722300" y="2255100"/>
            <a:chExt cx="2373000" cy="2977975"/>
          </a:xfrm>
        </p:grpSpPr>
        <p:sp>
          <p:nvSpPr>
            <p:cNvPr id="423" name="Google Shape;423;p22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22"/>
          <p:cNvSpPr/>
          <p:nvPr/>
        </p:nvSpPr>
        <p:spPr>
          <a:xfrm flipH="1" rot="-289">
            <a:off x="-1123895" y="3965713"/>
            <a:ext cx="4074537" cy="1788631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3"/>
          <p:cNvGrpSpPr/>
          <p:nvPr/>
        </p:nvGrpSpPr>
        <p:grpSpPr>
          <a:xfrm>
            <a:off x="0" y="1384875"/>
            <a:ext cx="2816391" cy="2879937"/>
            <a:chOff x="0" y="1384875"/>
            <a:chExt cx="2816391" cy="2879937"/>
          </a:xfrm>
        </p:grpSpPr>
        <p:sp>
          <p:nvSpPr>
            <p:cNvPr id="429" name="Google Shape;429;p23"/>
            <p:cNvSpPr/>
            <p:nvPr/>
          </p:nvSpPr>
          <p:spPr>
            <a:xfrm>
              <a:off x="0" y="1658052"/>
              <a:ext cx="1160155" cy="2592526"/>
            </a:xfrm>
            <a:custGeom>
              <a:rect b="b" l="l" r="r" t="t"/>
              <a:pathLst>
                <a:path extrusionOk="0" h="43162" w="19315">
                  <a:moveTo>
                    <a:pt x="8860" y="1"/>
                  </a:moveTo>
                  <a:lnTo>
                    <a:pt x="8860" y="1"/>
                  </a:lnTo>
                  <a:cubicBezTo>
                    <a:pt x="5117" y="2954"/>
                    <a:pt x="2101" y="6713"/>
                    <a:pt x="0" y="10992"/>
                  </a:cubicBezTo>
                  <a:lnTo>
                    <a:pt x="48" y="43067"/>
                  </a:lnTo>
                  <a:lnTo>
                    <a:pt x="12208" y="43162"/>
                  </a:lnTo>
                  <a:cubicBezTo>
                    <a:pt x="11813" y="37097"/>
                    <a:pt x="11813" y="31017"/>
                    <a:pt x="13266" y="24953"/>
                  </a:cubicBezTo>
                  <a:cubicBezTo>
                    <a:pt x="15051" y="17862"/>
                    <a:pt x="16503" y="10613"/>
                    <a:pt x="19315" y="4012"/>
                  </a:cubicBezTo>
                  <a:lnTo>
                    <a:pt x="19315" y="4012"/>
                  </a:lnTo>
                  <a:cubicBezTo>
                    <a:pt x="18837" y="4364"/>
                    <a:pt x="18269" y="4556"/>
                    <a:pt x="17683" y="4556"/>
                  </a:cubicBezTo>
                  <a:cubicBezTo>
                    <a:pt x="17533" y="4556"/>
                    <a:pt x="17381" y="4543"/>
                    <a:pt x="17230" y="4518"/>
                  </a:cubicBezTo>
                  <a:cubicBezTo>
                    <a:pt x="15540" y="4217"/>
                    <a:pt x="14450" y="2133"/>
                    <a:pt x="15161" y="569"/>
                  </a:cubicBezTo>
                  <a:lnTo>
                    <a:pt x="15161" y="569"/>
                  </a:lnTo>
                  <a:cubicBezTo>
                    <a:pt x="14133" y="1528"/>
                    <a:pt x="12785" y="2047"/>
                    <a:pt x="11411" y="2047"/>
                  </a:cubicBezTo>
                  <a:cubicBezTo>
                    <a:pt x="10907" y="2047"/>
                    <a:pt x="10399" y="1977"/>
                    <a:pt x="9902" y="1833"/>
                  </a:cubicBezTo>
                  <a:cubicBezTo>
                    <a:pt x="9555" y="1754"/>
                    <a:pt x="9255" y="1580"/>
                    <a:pt x="9018" y="1327"/>
                  </a:cubicBezTo>
                  <a:cubicBezTo>
                    <a:pt x="8702" y="964"/>
                    <a:pt x="8702" y="475"/>
                    <a:pt x="8860" y="1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709551" y="1445601"/>
              <a:ext cx="2106840" cy="2819211"/>
            </a:xfrm>
            <a:custGeom>
              <a:rect b="b" l="l" r="r" t="t"/>
              <a:pathLst>
                <a:path extrusionOk="0" h="46936" w="35076">
                  <a:moveTo>
                    <a:pt x="11608" y="0"/>
                  </a:moveTo>
                  <a:cubicBezTo>
                    <a:pt x="5796" y="8370"/>
                    <a:pt x="3932" y="18588"/>
                    <a:pt x="1453" y="28490"/>
                  </a:cubicBezTo>
                  <a:cubicBezTo>
                    <a:pt x="0" y="34554"/>
                    <a:pt x="0" y="40619"/>
                    <a:pt x="395" y="46683"/>
                  </a:cubicBezTo>
                  <a:lnTo>
                    <a:pt x="35075" y="46936"/>
                  </a:lnTo>
                  <a:cubicBezTo>
                    <a:pt x="31317" y="34144"/>
                    <a:pt x="27495" y="21210"/>
                    <a:pt x="20815" y="9665"/>
                  </a:cubicBezTo>
                  <a:cubicBezTo>
                    <a:pt x="19535" y="7502"/>
                    <a:pt x="18161" y="5322"/>
                    <a:pt x="16424" y="3506"/>
                  </a:cubicBezTo>
                  <a:cubicBezTo>
                    <a:pt x="15982" y="3048"/>
                    <a:pt x="15524" y="2606"/>
                    <a:pt x="15035" y="2180"/>
                  </a:cubicBezTo>
                  <a:cubicBezTo>
                    <a:pt x="14008" y="1295"/>
                    <a:pt x="12855" y="553"/>
                    <a:pt x="11608" y="0"/>
                  </a:cubicBezTo>
                  <a:close/>
                </a:path>
              </a:pathLst>
            </a:custGeom>
            <a:solidFill>
              <a:srgbClr val="7EC6CC"/>
            </a:solidFill>
            <a:ln cap="flat" cmpd="sng" w="9525">
              <a:solidFill>
                <a:srgbClr val="7EC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522628" y="1384875"/>
              <a:ext cx="883196" cy="547372"/>
            </a:xfrm>
            <a:custGeom>
              <a:rect b="b" l="l" r="r" t="t"/>
              <a:pathLst>
                <a:path extrusionOk="0" h="9113" w="14704">
                  <a:moveTo>
                    <a:pt x="10266" y="1"/>
                  </a:moveTo>
                  <a:cubicBezTo>
                    <a:pt x="9998" y="1"/>
                    <a:pt x="9729" y="16"/>
                    <a:pt x="9445" y="48"/>
                  </a:cubicBezTo>
                  <a:cubicBezTo>
                    <a:pt x="7250" y="238"/>
                    <a:pt x="5197" y="1201"/>
                    <a:pt x="3302" y="2338"/>
                  </a:cubicBezTo>
                  <a:cubicBezTo>
                    <a:pt x="2212" y="3017"/>
                    <a:pt x="1154" y="3743"/>
                    <a:pt x="143" y="4549"/>
                  </a:cubicBezTo>
                  <a:cubicBezTo>
                    <a:pt x="1" y="5023"/>
                    <a:pt x="1" y="5512"/>
                    <a:pt x="317" y="5875"/>
                  </a:cubicBezTo>
                  <a:cubicBezTo>
                    <a:pt x="554" y="6128"/>
                    <a:pt x="854" y="6302"/>
                    <a:pt x="1201" y="6381"/>
                  </a:cubicBezTo>
                  <a:cubicBezTo>
                    <a:pt x="1703" y="6527"/>
                    <a:pt x="2216" y="6598"/>
                    <a:pt x="2725" y="6598"/>
                  </a:cubicBezTo>
                  <a:cubicBezTo>
                    <a:pt x="4093" y="6598"/>
                    <a:pt x="5436" y="6084"/>
                    <a:pt x="6460" y="5117"/>
                  </a:cubicBezTo>
                  <a:lnTo>
                    <a:pt x="6460" y="5117"/>
                  </a:lnTo>
                  <a:cubicBezTo>
                    <a:pt x="5749" y="6681"/>
                    <a:pt x="6839" y="8765"/>
                    <a:pt x="8529" y="9081"/>
                  </a:cubicBezTo>
                  <a:cubicBezTo>
                    <a:pt x="8668" y="9102"/>
                    <a:pt x="8806" y="9112"/>
                    <a:pt x="8944" y="9112"/>
                  </a:cubicBezTo>
                  <a:cubicBezTo>
                    <a:pt x="9544" y="9112"/>
                    <a:pt x="10126" y="8920"/>
                    <a:pt x="10614" y="8560"/>
                  </a:cubicBezTo>
                  <a:cubicBezTo>
                    <a:pt x="11719" y="5907"/>
                    <a:pt x="13093" y="3380"/>
                    <a:pt x="14704" y="1011"/>
                  </a:cubicBezTo>
                  <a:cubicBezTo>
                    <a:pt x="14546" y="932"/>
                    <a:pt x="14388" y="869"/>
                    <a:pt x="14214" y="806"/>
                  </a:cubicBezTo>
                  <a:cubicBezTo>
                    <a:pt x="14198" y="806"/>
                    <a:pt x="14167" y="790"/>
                    <a:pt x="14151" y="790"/>
                  </a:cubicBezTo>
                  <a:cubicBezTo>
                    <a:pt x="13977" y="711"/>
                    <a:pt x="13804" y="648"/>
                    <a:pt x="13630" y="585"/>
                  </a:cubicBezTo>
                  <a:cubicBezTo>
                    <a:pt x="13551" y="553"/>
                    <a:pt x="13456" y="522"/>
                    <a:pt x="13361" y="506"/>
                  </a:cubicBezTo>
                  <a:cubicBezTo>
                    <a:pt x="13172" y="443"/>
                    <a:pt x="12998" y="395"/>
                    <a:pt x="12809" y="348"/>
                  </a:cubicBezTo>
                  <a:cubicBezTo>
                    <a:pt x="12682" y="301"/>
                    <a:pt x="12540" y="269"/>
                    <a:pt x="12398" y="238"/>
                  </a:cubicBezTo>
                  <a:cubicBezTo>
                    <a:pt x="12224" y="206"/>
                    <a:pt x="12051" y="174"/>
                    <a:pt x="11877" y="143"/>
                  </a:cubicBezTo>
                  <a:lnTo>
                    <a:pt x="11845" y="143"/>
                  </a:lnTo>
                  <a:cubicBezTo>
                    <a:pt x="11703" y="111"/>
                    <a:pt x="11561" y="95"/>
                    <a:pt x="11403" y="80"/>
                  </a:cubicBezTo>
                  <a:cubicBezTo>
                    <a:pt x="11308" y="64"/>
                    <a:pt x="11214" y="64"/>
                    <a:pt x="11119" y="48"/>
                  </a:cubicBezTo>
                  <a:cubicBezTo>
                    <a:pt x="11008" y="32"/>
                    <a:pt x="10898" y="32"/>
                    <a:pt x="10803" y="32"/>
                  </a:cubicBezTo>
                  <a:cubicBezTo>
                    <a:pt x="10629" y="1"/>
                    <a:pt x="10440" y="1"/>
                    <a:pt x="10266" y="1"/>
                  </a:cubicBezTo>
                  <a:close/>
                </a:path>
              </a:pathLst>
            </a:custGeom>
            <a:solidFill>
              <a:srgbClr val="DEF2F1"/>
            </a:solidFill>
            <a:ln cap="flat" cmpd="sng" w="9525">
              <a:solidFill>
                <a:srgbClr val="DEF2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159139" y="1445601"/>
              <a:ext cx="536981" cy="452530"/>
            </a:xfrm>
            <a:custGeom>
              <a:rect b="b" l="l" r="r" t="t"/>
              <a:pathLst>
                <a:path extrusionOk="0" h="7534" w="8940">
                  <a:moveTo>
                    <a:pt x="4107" y="0"/>
                  </a:moveTo>
                  <a:cubicBezTo>
                    <a:pt x="2480" y="2369"/>
                    <a:pt x="1106" y="4896"/>
                    <a:pt x="1" y="7533"/>
                  </a:cubicBezTo>
                  <a:cubicBezTo>
                    <a:pt x="790" y="6981"/>
                    <a:pt x="1327" y="6049"/>
                    <a:pt x="1264" y="5070"/>
                  </a:cubicBezTo>
                  <a:lnTo>
                    <a:pt x="1264" y="5070"/>
                  </a:lnTo>
                  <a:cubicBezTo>
                    <a:pt x="2275" y="5670"/>
                    <a:pt x="3096" y="6602"/>
                    <a:pt x="4217" y="6949"/>
                  </a:cubicBezTo>
                  <a:cubicBezTo>
                    <a:pt x="4498" y="7035"/>
                    <a:pt x="4782" y="7075"/>
                    <a:pt x="5065" y="7075"/>
                  </a:cubicBezTo>
                  <a:cubicBezTo>
                    <a:pt x="6751" y="7075"/>
                    <a:pt x="8371" y="5639"/>
                    <a:pt x="8845" y="3948"/>
                  </a:cubicBezTo>
                  <a:cubicBezTo>
                    <a:pt x="8876" y="3806"/>
                    <a:pt x="8908" y="3648"/>
                    <a:pt x="8939" y="3506"/>
                  </a:cubicBezTo>
                  <a:cubicBezTo>
                    <a:pt x="8497" y="3048"/>
                    <a:pt x="8039" y="2606"/>
                    <a:pt x="7550" y="2180"/>
                  </a:cubicBezTo>
                  <a:cubicBezTo>
                    <a:pt x="6523" y="1295"/>
                    <a:pt x="5354" y="553"/>
                    <a:pt x="4107" y="0"/>
                  </a:cubicBezTo>
                  <a:close/>
                </a:path>
              </a:pathLst>
            </a:custGeom>
            <a:solidFill>
              <a:srgbClr val="C8DFE1"/>
            </a:solidFill>
            <a:ln cap="flat" cmpd="sng" w="9525">
              <a:solidFill>
                <a:srgbClr val="C8DF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3"/>
          <p:cNvSpPr txBox="1"/>
          <p:nvPr>
            <p:ph type="title"/>
          </p:nvPr>
        </p:nvSpPr>
        <p:spPr>
          <a:xfrm>
            <a:off x="3514875" y="895425"/>
            <a:ext cx="45528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23"/>
          <p:cNvSpPr txBox="1"/>
          <p:nvPr>
            <p:ph idx="1" type="subTitle"/>
          </p:nvPr>
        </p:nvSpPr>
        <p:spPr>
          <a:xfrm>
            <a:off x="4114875" y="1524113"/>
            <a:ext cx="39528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3"/>
          <p:cNvSpPr/>
          <p:nvPr/>
        </p:nvSpPr>
        <p:spPr>
          <a:xfrm>
            <a:off x="-28575" y="3324250"/>
            <a:ext cx="9201150" cy="1819257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-31500" y="2997900"/>
            <a:ext cx="6259987" cy="2145600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-28512" y="3773400"/>
            <a:ext cx="9201020" cy="1409300"/>
          </a:xfrm>
          <a:custGeom>
            <a:rect b="b" l="l" r="r" t="t"/>
            <a:pathLst>
              <a:path extrusionOk="0" h="56372" w="284465">
                <a:moveTo>
                  <a:pt x="284465" y="29301"/>
                </a:moveTo>
                <a:cubicBezTo>
                  <a:pt x="242422" y="8848"/>
                  <a:pt x="208282" y="24689"/>
                  <a:pt x="180909" y="32024"/>
                </a:cubicBezTo>
                <a:cubicBezTo>
                  <a:pt x="151041" y="40039"/>
                  <a:pt x="128130" y="16598"/>
                  <a:pt x="72666" y="6995"/>
                </a:cubicBezTo>
                <a:cubicBezTo>
                  <a:pt x="32288" y="1"/>
                  <a:pt x="9414" y="13611"/>
                  <a:pt x="0" y="21551"/>
                </a:cubicBezTo>
                <a:lnTo>
                  <a:pt x="0" y="56372"/>
                </a:lnTo>
                <a:lnTo>
                  <a:pt x="284465" y="56372"/>
                </a:ln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5381" y="4134775"/>
            <a:ext cx="2352942" cy="437700"/>
            <a:chOff x="619250" y="3788500"/>
            <a:chExt cx="1504150" cy="437700"/>
          </a:xfrm>
        </p:grpSpPr>
        <p:sp>
          <p:nvSpPr>
            <p:cNvPr id="439" name="Google Shape;439;p23"/>
            <p:cNvSpPr/>
            <p:nvPr/>
          </p:nvSpPr>
          <p:spPr>
            <a:xfrm>
              <a:off x="1113175" y="4126050"/>
              <a:ext cx="48375" cy="93800"/>
            </a:xfrm>
            <a:custGeom>
              <a:rect b="b" l="l" r="r" t="t"/>
              <a:pathLst>
                <a:path extrusionOk="0" h="3752" w="1935">
                  <a:moveTo>
                    <a:pt x="992" y="1"/>
                  </a:moveTo>
                  <a:cubicBezTo>
                    <a:pt x="827" y="1"/>
                    <a:pt x="665" y="57"/>
                    <a:pt x="546" y="176"/>
                  </a:cubicBezTo>
                  <a:cubicBezTo>
                    <a:pt x="1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5" y="3622"/>
                  </a:cubicBezTo>
                  <a:cubicBezTo>
                    <a:pt x="844" y="3708"/>
                    <a:pt x="968" y="3752"/>
                    <a:pt x="1092" y="3752"/>
                  </a:cubicBezTo>
                  <a:cubicBezTo>
                    <a:pt x="1216" y="3752"/>
                    <a:pt x="1340" y="3708"/>
                    <a:pt x="1439" y="3622"/>
                  </a:cubicBezTo>
                  <a:cubicBezTo>
                    <a:pt x="1885" y="3175"/>
                    <a:pt x="1835" y="2457"/>
                    <a:pt x="1860" y="1862"/>
                  </a:cubicBezTo>
                  <a:cubicBezTo>
                    <a:pt x="1885" y="1192"/>
                    <a:pt x="1935" y="473"/>
                    <a:pt x="1315" y="77"/>
                  </a:cubicBezTo>
                  <a:cubicBezTo>
                    <a:pt x="1215" y="27"/>
                    <a:pt x="1103" y="1"/>
                    <a:pt x="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27990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3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48130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2" y="176"/>
                  </a:cubicBezTo>
                  <a:cubicBezTo>
                    <a:pt x="1" y="597"/>
                    <a:pt x="150" y="1366"/>
                    <a:pt x="224" y="1961"/>
                  </a:cubicBezTo>
                  <a:cubicBezTo>
                    <a:pt x="274" y="2506"/>
                    <a:pt x="274" y="3225"/>
                    <a:pt x="745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10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682725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88415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75025" y="4126050"/>
              <a:ext cx="48375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968175" y="4125475"/>
              <a:ext cx="53925" cy="100725"/>
            </a:xfrm>
            <a:custGeom>
              <a:rect b="b" l="l" r="r" t="t"/>
              <a:pathLst>
                <a:path extrusionOk="0" h="4029" w="2157">
                  <a:moveTo>
                    <a:pt x="1079" y="1"/>
                  </a:moveTo>
                  <a:cubicBezTo>
                    <a:pt x="824" y="1"/>
                    <a:pt x="570" y="124"/>
                    <a:pt x="422" y="372"/>
                  </a:cubicBezTo>
                  <a:cubicBezTo>
                    <a:pt x="0" y="1265"/>
                    <a:pt x="124" y="2232"/>
                    <a:pt x="174" y="3174"/>
                  </a:cubicBezTo>
                  <a:cubicBezTo>
                    <a:pt x="211" y="3744"/>
                    <a:pt x="645" y="4029"/>
                    <a:pt x="1079" y="4029"/>
                  </a:cubicBezTo>
                  <a:cubicBezTo>
                    <a:pt x="1512" y="4029"/>
                    <a:pt x="1946" y="3744"/>
                    <a:pt x="1983" y="3174"/>
                  </a:cubicBezTo>
                  <a:cubicBezTo>
                    <a:pt x="2033" y="2232"/>
                    <a:pt x="2157" y="1265"/>
                    <a:pt x="1735" y="372"/>
                  </a:cubicBezTo>
                  <a:cubicBezTo>
                    <a:pt x="1587" y="124"/>
                    <a:pt x="1333" y="1"/>
                    <a:pt x="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02700" y="4127075"/>
              <a:ext cx="48350" cy="97275"/>
            </a:xfrm>
            <a:custGeom>
              <a:rect b="b" l="l" r="r" t="t"/>
              <a:pathLst>
                <a:path extrusionOk="0" h="3891" w="1934">
                  <a:moveTo>
                    <a:pt x="868" y="0"/>
                  </a:moveTo>
                  <a:cubicBezTo>
                    <a:pt x="526" y="0"/>
                    <a:pt x="186" y="204"/>
                    <a:pt x="75" y="581"/>
                  </a:cubicBezTo>
                  <a:cubicBezTo>
                    <a:pt x="0" y="1126"/>
                    <a:pt x="0" y="1672"/>
                    <a:pt x="100" y="2192"/>
                  </a:cubicBezTo>
                  <a:cubicBezTo>
                    <a:pt x="124" y="2738"/>
                    <a:pt x="124" y="3258"/>
                    <a:pt x="496" y="3705"/>
                  </a:cubicBezTo>
                  <a:cubicBezTo>
                    <a:pt x="620" y="3829"/>
                    <a:pt x="787" y="3890"/>
                    <a:pt x="958" y="3890"/>
                  </a:cubicBezTo>
                  <a:cubicBezTo>
                    <a:pt x="1128" y="3890"/>
                    <a:pt x="1302" y="3829"/>
                    <a:pt x="1438" y="3705"/>
                  </a:cubicBezTo>
                  <a:cubicBezTo>
                    <a:pt x="1860" y="3308"/>
                    <a:pt x="1884" y="2639"/>
                    <a:pt x="1884" y="2093"/>
                  </a:cubicBezTo>
                  <a:cubicBezTo>
                    <a:pt x="1934" y="1523"/>
                    <a:pt x="1810" y="928"/>
                    <a:pt x="1562" y="383"/>
                  </a:cubicBezTo>
                  <a:cubicBezTo>
                    <a:pt x="1400" y="123"/>
                    <a:pt x="113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50250" y="4122225"/>
              <a:ext cx="44025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044400" y="3942275"/>
              <a:ext cx="42150" cy="104250"/>
            </a:xfrm>
            <a:custGeom>
              <a:rect b="b" l="l" r="r" t="t"/>
              <a:pathLst>
                <a:path extrusionOk="0" h="4170" w="1686">
                  <a:moveTo>
                    <a:pt x="793" y="0"/>
                  </a:moveTo>
                  <a:cubicBezTo>
                    <a:pt x="423" y="0"/>
                    <a:pt x="62" y="242"/>
                    <a:pt x="50" y="735"/>
                  </a:cubicBezTo>
                  <a:cubicBezTo>
                    <a:pt x="50" y="1701"/>
                    <a:pt x="0" y="2792"/>
                    <a:pt x="298" y="3734"/>
                  </a:cubicBezTo>
                  <a:cubicBezTo>
                    <a:pt x="385" y="4045"/>
                    <a:pt x="607" y="4170"/>
                    <a:pt x="839" y="4170"/>
                  </a:cubicBezTo>
                  <a:cubicBezTo>
                    <a:pt x="1198" y="4170"/>
                    <a:pt x="1582" y="3872"/>
                    <a:pt x="1537" y="3511"/>
                  </a:cubicBezTo>
                  <a:cubicBezTo>
                    <a:pt x="1661" y="2594"/>
                    <a:pt x="1686" y="1652"/>
                    <a:pt x="1587" y="735"/>
                  </a:cubicBezTo>
                  <a:cubicBezTo>
                    <a:pt x="1549" y="248"/>
                    <a:pt x="1167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16075" y="3942275"/>
              <a:ext cx="41525" cy="104250"/>
            </a:xfrm>
            <a:custGeom>
              <a:rect b="b" l="l" r="r" t="t"/>
              <a:pathLst>
                <a:path extrusionOk="0" h="4170" w="1661">
                  <a:moveTo>
                    <a:pt x="780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0" y="2792"/>
                    <a:pt x="273" y="3734"/>
                  </a:cubicBezTo>
                  <a:cubicBezTo>
                    <a:pt x="370" y="4045"/>
                    <a:pt x="593" y="4170"/>
                    <a:pt x="824" y="4170"/>
                  </a:cubicBezTo>
                  <a:cubicBezTo>
                    <a:pt x="1182" y="4170"/>
                    <a:pt x="1557" y="3872"/>
                    <a:pt x="1512" y="3511"/>
                  </a:cubicBezTo>
                  <a:cubicBezTo>
                    <a:pt x="1636" y="2594"/>
                    <a:pt x="1661" y="1652"/>
                    <a:pt x="1562" y="735"/>
                  </a:cubicBezTo>
                  <a:cubicBezTo>
                    <a:pt x="1537" y="248"/>
                    <a:pt x="1154" y="0"/>
                    <a:pt x="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387100" y="3942275"/>
              <a:ext cx="4155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2" y="0"/>
                    <a:pt x="51" y="242"/>
                    <a:pt x="51" y="735"/>
                  </a:cubicBezTo>
                  <a:cubicBezTo>
                    <a:pt x="26" y="1701"/>
                    <a:pt x="1" y="2792"/>
                    <a:pt x="274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3" y="4170"/>
                    <a:pt x="1558" y="3872"/>
                    <a:pt x="1513" y="3511"/>
                  </a:cubicBezTo>
                  <a:cubicBezTo>
                    <a:pt x="1637" y="2594"/>
                    <a:pt x="1662" y="1652"/>
                    <a:pt x="1563" y="735"/>
                  </a:cubicBezTo>
                  <a:cubicBezTo>
                    <a:pt x="1538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588525" y="3942275"/>
              <a:ext cx="4155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1" y="2792"/>
                    <a:pt x="273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2" y="4170"/>
                    <a:pt x="1558" y="3872"/>
                    <a:pt x="1513" y="3511"/>
                  </a:cubicBezTo>
                  <a:cubicBezTo>
                    <a:pt x="1637" y="2594"/>
                    <a:pt x="1661" y="1652"/>
                    <a:pt x="1562" y="735"/>
                  </a:cubicBezTo>
                  <a:cubicBezTo>
                    <a:pt x="1537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66525" y="3939475"/>
              <a:ext cx="46500" cy="108250"/>
            </a:xfrm>
            <a:custGeom>
              <a:rect b="b" l="l" r="r" t="t"/>
              <a:pathLst>
                <a:path extrusionOk="0" h="4330" w="1860">
                  <a:moveTo>
                    <a:pt x="948" y="1"/>
                  </a:moveTo>
                  <a:cubicBezTo>
                    <a:pt x="614" y="1"/>
                    <a:pt x="274" y="187"/>
                    <a:pt x="199" y="549"/>
                  </a:cubicBezTo>
                  <a:cubicBezTo>
                    <a:pt x="1" y="1640"/>
                    <a:pt x="25" y="2755"/>
                    <a:pt x="298" y="3846"/>
                  </a:cubicBezTo>
                  <a:cubicBezTo>
                    <a:pt x="397" y="4168"/>
                    <a:pt x="670" y="4329"/>
                    <a:pt x="943" y="4329"/>
                  </a:cubicBezTo>
                  <a:cubicBezTo>
                    <a:pt x="1215" y="4329"/>
                    <a:pt x="1488" y="4168"/>
                    <a:pt x="1587" y="3846"/>
                  </a:cubicBezTo>
                  <a:cubicBezTo>
                    <a:pt x="1835" y="2755"/>
                    <a:pt x="1860" y="1640"/>
                    <a:pt x="1662" y="549"/>
                  </a:cubicBezTo>
                  <a:cubicBezTo>
                    <a:pt x="1600" y="180"/>
                    <a:pt x="1277" y="1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795875" y="3788500"/>
              <a:ext cx="47125" cy="108000"/>
            </a:xfrm>
            <a:custGeom>
              <a:rect b="b" l="l" r="r" t="t"/>
              <a:pathLst>
                <a:path extrusionOk="0" h="4320" w="1885">
                  <a:moveTo>
                    <a:pt x="946" y="0"/>
                  </a:moveTo>
                  <a:cubicBezTo>
                    <a:pt x="614" y="0"/>
                    <a:pt x="286" y="180"/>
                    <a:pt x="224" y="539"/>
                  </a:cubicBezTo>
                  <a:cubicBezTo>
                    <a:pt x="1" y="1630"/>
                    <a:pt x="50" y="2770"/>
                    <a:pt x="298" y="3836"/>
                  </a:cubicBezTo>
                  <a:cubicBezTo>
                    <a:pt x="397" y="4159"/>
                    <a:pt x="670" y="4320"/>
                    <a:pt x="943" y="4320"/>
                  </a:cubicBezTo>
                  <a:cubicBezTo>
                    <a:pt x="1215" y="4320"/>
                    <a:pt x="1488" y="4159"/>
                    <a:pt x="1587" y="3836"/>
                  </a:cubicBezTo>
                  <a:cubicBezTo>
                    <a:pt x="1835" y="2770"/>
                    <a:pt x="1885" y="1630"/>
                    <a:pt x="1686" y="539"/>
                  </a:cubicBezTo>
                  <a:cubicBezTo>
                    <a:pt x="1612" y="180"/>
                    <a:pt x="127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128675" y="3788500"/>
              <a:ext cx="46500" cy="108000"/>
            </a:xfrm>
            <a:custGeom>
              <a:rect b="b" l="l" r="r" t="t"/>
              <a:pathLst>
                <a:path extrusionOk="0" h="4320" w="1860">
                  <a:moveTo>
                    <a:pt x="921" y="0"/>
                  </a:moveTo>
                  <a:cubicBezTo>
                    <a:pt x="589" y="0"/>
                    <a:pt x="261" y="180"/>
                    <a:pt x="199" y="539"/>
                  </a:cubicBezTo>
                  <a:cubicBezTo>
                    <a:pt x="1" y="1630"/>
                    <a:pt x="25" y="2770"/>
                    <a:pt x="273" y="3836"/>
                  </a:cubicBezTo>
                  <a:cubicBezTo>
                    <a:pt x="373" y="4159"/>
                    <a:pt x="645" y="4320"/>
                    <a:pt x="918" y="4320"/>
                  </a:cubicBezTo>
                  <a:cubicBezTo>
                    <a:pt x="1191" y="4320"/>
                    <a:pt x="1463" y="4159"/>
                    <a:pt x="1562" y="3836"/>
                  </a:cubicBezTo>
                  <a:cubicBezTo>
                    <a:pt x="1835" y="2770"/>
                    <a:pt x="1860" y="1630"/>
                    <a:pt x="1662" y="539"/>
                  </a:cubicBezTo>
                  <a:cubicBezTo>
                    <a:pt x="1587" y="180"/>
                    <a:pt x="125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704775" y="3945400"/>
              <a:ext cx="42800" cy="93025"/>
            </a:xfrm>
            <a:custGeom>
              <a:rect b="b" l="l" r="r" t="t"/>
              <a:pathLst>
                <a:path extrusionOk="0" h="3721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312"/>
                  </a:cubicBezTo>
                  <a:cubicBezTo>
                    <a:pt x="434" y="3584"/>
                    <a:pt x="676" y="3721"/>
                    <a:pt x="918" y="3721"/>
                  </a:cubicBezTo>
                  <a:cubicBezTo>
                    <a:pt x="1160" y="3721"/>
                    <a:pt x="1401" y="3584"/>
                    <a:pt x="1488" y="3312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619250" y="3824550"/>
              <a:ext cx="42800" cy="92875"/>
            </a:xfrm>
            <a:custGeom>
              <a:rect b="b" l="l" r="r" t="t"/>
              <a:pathLst>
                <a:path extrusionOk="0" h="3715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287"/>
                  </a:cubicBezTo>
                  <a:cubicBezTo>
                    <a:pt x="434" y="3572"/>
                    <a:pt x="676" y="3714"/>
                    <a:pt x="918" y="3714"/>
                  </a:cubicBezTo>
                  <a:cubicBezTo>
                    <a:pt x="1160" y="3714"/>
                    <a:pt x="1401" y="3572"/>
                    <a:pt x="1488" y="3287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4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>
            <a:off x="-331281" y="-761998"/>
            <a:ext cx="1818799" cy="1876621"/>
            <a:chOff x="239950" y="1512100"/>
            <a:chExt cx="1886525" cy="1946500"/>
          </a:xfrm>
        </p:grpSpPr>
        <p:sp>
          <p:nvSpPr>
            <p:cNvPr id="460" name="Google Shape;460;p24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4"/>
          <p:cNvGrpSpPr/>
          <p:nvPr/>
        </p:nvGrpSpPr>
        <p:grpSpPr>
          <a:xfrm flipH="1" rot="-5400000">
            <a:off x="7284819" y="2308579"/>
            <a:ext cx="2556343" cy="3807021"/>
            <a:chOff x="5413186" y="2497462"/>
            <a:chExt cx="2447901" cy="2466965"/>
          </a:xfrm>
        </p:grpSpPr>
        <p:sp>
          <p:nvSpPr>
            <p:cNvPr id="465" name="Google Shape;465;p24"/>
            <p:cNvSpPr/>
            <p:nvPr/>
          </p:nvSpPr>
          <p:spPr>
            <a:xfrm>
              <a:off x="5413186" y="2497462"/>
              <a:ext cx="2447901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/>
          <p:nvPr/>
        </p:nvSpPr>
        <p:spPr>
          <a:xfrm flipH="1" rot="-233">
            <a:off x="-1124009" y="3965622"/>
            <a:ext cx="5057833" cy="1788631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2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1" name="Google Shape;481;p25"/>
          <p:cNvGrpSpPr/>
          <p:nvPr/>
        </p:nvGrpSpPr>
        <p:grpSpPr>
          <a:xfrm rot="5400000">
            <a:off x="-216051" y="3568846"/>
            <a:ext cx="2118024" cy="1857378"/>
            <a:chOff x="5060594" y="2497458"/>
            <a:chExt cx="2800508" cy="2466965"/>
          </a:xfrm>
        </p:grpSpPr>
        <p:sp>
          <p:nvSpPr>
            <p:cNvPr id="482" name="Google Shape;482;p25"/>
            <p:cNvSpPr/>
            <p:nvPr/>
          </p:nvSpPr>
          <p:spPr>
            <a:xfrm>
              <a:off x="5060594" y="2497458"/>
              <a:ext cx="2800508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5"/>
          <p:cNvSpPr/>
          <p:nvPr/>
        </p:nvSpPr>
        <p:spPr>
          <a:xfrm flipH="1">
            <a:off x="6400979" y="3806975"/>
            <a:ext cx="3361271" cy="1381123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3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-28575" y="4057189"/>
            <a:ext cx="9201150" cy="1371627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99" name="Google Shape;499;p26"/>
          <p:cNvSpPr/>
          <p:nvPr/>
        </p:nvSpPr>
        <p:spPr>
          <a:xfrm>
            <a:off x="-31500" y="4504863"/>
            <a:ext cx="6259987" cy="923895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6"/>
          <p:cNvGrpSpPr/>
          <p:nvPr/>
        </p:nvGrpSpPr>
        <p:grpSpPr>
          <a:xfrm>
            <a:off x="7543662" y="3204679"/>
            <a:ext cx="2081596" cy="2612280"/>
            <a:chOff x="3722300" y="2255100"/>
            <a:chExt cx="2373000" cy="2977975"/>
          </a:xfrm>
        </p:grpSpPr>
        <p:sp>
          <p:nvSpPr>
            <p:cNvPr id="501" name="Google Shape;501;p26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grpSp>
        <p:nvGrpSpPr>
          <p:cNvPr id="506" name="Google Shape;506;p27"/>
          <p:cNvGrpSpPr/>
          <p:nvPr/>
        </p:nvGrpSpPr>
        <p:grpSpPr>
          <a:xfrm rot="5400000">
            <a:off x="7436693" y="-158668"/>
            <a:ext cx="1833475" cy="1884113"/>
            <a:chOff x="224728" y="1504247"/>
            <a:chExt cx="1901748" cy="1954271"/>
          </a:xfrm>
        </p:grpSpPr>
        <p:sp>
          <p:nvSpPr>
            <p:cNvPr id="507" name="Google Shape;507;p27"/>
            <p:cNvSpPr/>
            <p:nvPr/>
          </p:nvSpPr>
          <p:spPr>
            <a:xfrm>
              <a:off x="224728" y="1504247"/>
              <a:ext cx="1901748" cy="1954271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7"/>
          <p:cNvSpPr/>
          <p:nvPr/>
        </p:nvSpPr>
        <p:spPr>
          <a:xfrm flipH="1" rot="-347982">
            <a:off x="-647562" y="4048971"/>
            <a:ext cx="5333876" cy="1886353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7"/>
          <p:cNvSpPr/>
          <p:nvPr/>
        </p:nvSpPr>
        <p:spPr>
          <a:xfrm rot="-1800123">
            <a:off x="63482" y="3645093"/>
            <a:ext cx="401856" cy="361551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15" name="Google Shape;515;p28"/>
          <p:cNvGrpSpPr/>
          <p:nvPr/>
        </p:nvGrpSpPr>
        <p:grpSpPr>
          <a:xfrm rot="10669231">
            <a:off x="7325587" y="2780532"/>
            <a:ext cx="2281893" cy="2681492"/>
            <a:chOff x="239950" y="1512100"/>
            <a:chExt cx="1886525" cy="1946500"/>
          </a:xfrm>
        </p:grpSpPr>
        <p:sp>
          <p:nvSpPr>
            <p:cNvPr id="516" name="Google Shape;516;p28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8"/>
          <p:cNvSpPr/>
          <p:nvPr/>
        </p:nvSpPr>
        <p:spPr>
          <a:xfrm rot="1360877">
            <a:off x="-1042603" y="3887338"/>
            <a:ext cx="5293987" cy="1969389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 rot="-1800123">
            <a:off x="117007" y="3114868"/>
            <a:ext cx="401856" cy="361551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4" name="Google Shape;524;p29"/>
          <p:cNvSpPr/>
          <p:nvPr/>
        </p:nvSpPr>
        <p:spPr>
          <a:xfrm rot="-9387959">
            <a:off x="4975923" y="-501821"/>
            <a:ext cx="5925338" cy="2089794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29"/>
          <p:cNvGrpSpPr/>
          <p:nvPr/>
        </p:nvGrpSpPr>
        <p:grpSpPr>
          <a:xfrm flipH="1" rot="-706009">
            <a:off x="-427950" y="2638260"/>
            <a:ext cx="2637971" cy="3310498"/>
            <a:chOff x="3722300" y="2255100"/>
            <a:chExt cx="2373000" cy="2977975"/>
          </a:xfrm>
        </p:grpSpPr>
        <p:sp>
          <p:nvSpPr>
            <p:cNvPr id="526" name="Google Shape;526;p29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30"/>
          <p:cNvSpPr/>
          <p:nvPr/>
        </p:nvSpPr>
        <p:spPr>
          <a:xfrm flipH="1">
            <a:off x="-31500" y="4057189"/>
            <a:ext cx="9201150" cy="1371627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flipH="1">
            <a:off x="5248108" y="3505201"/>
            <a:ext cx="3924467" cy="1923530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30"/>
          <p:cNvGrpSpPr/>
          <p:nvPr/>
        </p:nvGrpSpPr>
        <p:grpSpPr>
          <a:xfrm rot="5562027">
            <a:off x="193047" y="3137403"/>
            <a:ext cx="2192572" cy="2787802"/>
            <a:chOff x="5413186" y="2497462"/>
            <a:chExt cx="2447901" cy="2466965"/>
          </a:xfrm>
        </p:grpSpPr>
        <p:sp>
          <p:nvSpPr>
            <p:cNvPr id="534" name="Google Shape;534;p30"/>
            <p:cNvSpPr/>
            <p:nvPr/>
          </p:nvSpPr>
          <p:spPr>
            <a:xfrm>
              <a:off x="5413186" y="2497462"/>
              <a:ext cx="2447901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0"/>
          <p:cNvSpPr/>
          <p:nvPr/>
        </p:nvSpPr>
        <p:spPr>
          <a:xfrm flipH="1" rot="6501876">
            <a:off x="7104738" y="3885958"/>
            <a:ext cx="401859" cy="361553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48" name="Google Shape;548;p30"/>
          <p:cNvSpPr/>
          <p:nvPr/>
        </p:nvSpPr>
        <p:spPr>
          <a:xfrm flipH="1" rot="6501876">
            <a:off x="2438" y="2885833"/>
            <a:ext cx="401859" cy="361553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723900" y="378350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A64D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23900" y="1095375"/>
            <a:ext cx="76962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 rot="5400000">
            <a:off x="7821089" y="-299162"/>
            <a:ext cx="1433549" cy="1574672"/>
            <a:chOff x="430218" y="1736778"/>
            <a:chExt cx="1398857" cy="1443329"/>
          </a:xfrm>
        </p:grpSpPr>
        <p:sp>
          <p:nvSpPr>
            <p:cNvPr id="97" name="Google Shape;97;p4"/>
            <p:cNvSpPr/>
            <p:nvPr/>
          </p:nvSpPr>
          <p:spPr>
            <a:xfrm>
              <a:off x="506980" y="1782583"/>
              <a:ext cx="1322095" cy="1397524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67774" y="1756594"/>
              <a:ext cx="1210128" cy="133223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49441" y="1736778"/>
              <a:ext cx="1035913" cy="1169142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30218" y="1749309"/>
              <a:ext cx="876842" cy="904815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flipH="1" rot="10800000">
            <a:off x="-125525" y="4370061"/>
            <a:ext cx="9450719" cy="1592864"/>
          </a:xfrm>
          <a:custGeom>
            <a:rect b="b" l="l" r="r" t="t"/>
            <a:pathLst>
              <a:path extrusionOk="0" h="52114" w="191922">
                <a:moveTo>
                  <a:pt x="159842" y="1"/>
                </a:moveTo>
                <a:cubicBezTo>
                  <a:pt x="154822" y="1"/>
                  <a:pt x="149707" y="739"/>
                  <a:pt x="144921" y="1190"/>
                </a:cubicBezTo>
                <a:cubicBezTo>
                  <a:pt x="134435" y="2206"/>
                  <a:pt x="124122" y="2156"/>
                  <a:pt x="113611" y="2429"/>
                </a:cubicBezTo>
                <a:cubicBezTo>
                  <a:pt x="99729" y="2826"/>
                  <a:pt x="86318" y="5082"/>
                  <a:pt x="72758" y="8453"/>
                </a:cubicBezTo>
                <a:cubicBezTo>
                  <a:pt x="66635" y="9990"/>
                  <a:pt x="60586" y="11924"/>
                  <a:pt x="54265" y="12295"/>
                </a:cubicBezTo>
                <a:cubicBezTo>
                  <a:pt x="53061" y="12372"/>
                  <a:pt x="51854" y="12405"/>
                  <a:pt x="50645" y="12405"/>
                </a:cubicBezTo>
                <a:cubicBezTo>
                  <a:pt x="44439" y="12405"/>
                  <a:pt x="38183" y="11544"/>
                  <a:pt x="31979" y="11378"/>
                </a:cubicBezTo>
                <a:cubicBezTo>
                  <a:pt x="28422" y="11280"/>
                  <a:pt x="23978" y="10842"/>
                  <a:pt x="19564" y="10842"/>
                </a:cubicBezTo>
                <a:cubicBezTo>
                  <a:pt x="15058" y="10842"/>
                  <a:pt x="10584" y="11298"/>
                  <a:pt x="7115" y="13039"/>
                </a:cubicBezTo>
                <a:cubicBezTo>
                  <a:pt x="4562" y="14328"/>
                  <a:pt x="4363" y="15518"/>
                  <a:pt x="3843" y="18567"/>
                </a:cubicBezTo>
                <a:cubicBezTo>
                  <a:pt x="2950" y="23550"/>
                  <a:pt x="1711" y="28706"/>
                  <a:pt x="1488" y="33763"/>
                </a:cubicBezTo>
                <a:cubicBezTo>
                  <a:pt x="1314" y="37283"/>
                  <a:pt x="1562" y="40977"/>
                  <a:pt x="1141" y="44448"/>
                </a:cubicBezTo>
                <a:cubicBezTo>
                  <a:pt x="868" y="46654"/>
                  <a:pt x="1" y="48711"/>
                  <a:pt x="1" y="50942"/>
                </a:cubicBezTo>
                <a:cubicBezTo>
                  <a:pt x="1" y="50298"/>
                  <a:pt x="7561" y="45935"/>
                  <a:pt x="8553" y="45042"/>
                </a:cubicBezTo>
                <a:cubicBezTo>
                  <a:pt x="11255" y="42638"/>
                  <a:pt x="13660" y="39812"/>
                  <a:pt x="16461" y="37457"/>
                </a:cubicBezTo>
                <a:cubicBezTo>
                  <a:pt x="21712" y="33008"/>
                  <a:pt x="27846" y="29322"/>
                  <a:pt x="34651" y="29322"/>
                </a:cubicBezTo>
                <a:cubicBezTo>
                  <a:pt x="34785" y="29322"/>
                  <a:pt x="34919" y="29323"/>
                  <a:pt x="35053" y="29326"/>
                </a:cubicBezTo>
                <a:cubicBezTo>
                  <a:pt x="40879" y="29450"/>
                  <a:pt x="46332" y="32276"/>
                  <a:pt x="51761" y="34606"/>
                </a:cubicBezTo>
                <a:cubicBezTo>
                  <a:pt x="56318" y="36564"/>
                  <a:pt x="60916" y="37328"/>
                  <a:pt x="65543" y="37328"/>
                </a:cubicBezTo>
                <a:cubicBezTo>
                  <a:pt x="81971" y="37328"/>
                  <a:pt x="98755" y="27697"/>
                  <a:pt x="115292" y="27697"/>
                </a:cubicBezTo>
                <a:cubicBezTo>
                  <a:pt x="115914" y="27697"/>
                  <a:pt x="116535" y="27711"/>
                  <a:pt x="117156" y="27739"/>
                </a:cubicBezTo>
                <a:cubicBezTo>
                  <a:pt x="130543" y="28359"/>
                  <a:pt x="139764" y="36688"/>
                  <a:pt x="150573" y="44200"/>
                </a:cubicBezTo>
                <a:cubicBezTo>
                  <a:pt x="160340" y="51017"/>
                  <a:pt x="169289" y="51959"/>
                  <a:pt x="180692" y="51959"/>
                </a:cubicBezTo>
                <a:cubicBezTo>
                  <a:pt x="181532" y="51959"/>
                  <a:pt x="183072" y="52113"/>
                  <a:pt x="184614" y="52113"/>
                </a:cubicBezTo>
                <a:cubicBezTo>
                  <a:pt x="186623" y="52113"/>
                  <a:pt x="188633" y="51851"/>
                  <a:pt x="189096" y="50645"/>
                </a:cubicBezTo>
                <a:cubicBezTo>
                  <a:pt x="189368" y="49678"/>
                  <a:pt x="189145" y="47075"/>
                  <a:pt x="189418" y="45166"/>
                </a:cubicBezTo>
                <a:cubicBezTo>
                  <a:pt x="190385" y="38300"/>
                  <a:pt x="191550" y="32078"/>
                  <a:pt x="191525" y="24938"/>
                </a:cubicBezTo>
                <a:cubicBezTo>
                  <a:pt x="191500" y="20625"/>
                  <a:pt x="191922" y="15295"/>
                  <a:pt x="190459" y="11155"/>
                </a:cubicBezTo>
                <a:cubicBezTo>
                  <a:pt x="189468" y="8379"/>
                  <a:pt x="189517" y="8602"/>
                  <a:pt x="186815" y="7808"/>
                </a:cubicBezTo>
                <a:cubicBezTo>
                  <a:pt x="181287" y="6222"/>
                  <a:pt x="176354" y="3718"/>
                  <a:pt x="170950" y="1735"/>
                </a:cubicBezTo>
                <a:cubicBezTo>
                  <a:pt x="167426" y="428"/>
                  <a:pt x="163661" y="1"/>
                  <a:pt x="159842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8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/>
          <p:nvPr/>
        </p:nvSpPr>
        <p:spPr>
          <a:xfrm flipH="1" rot="5400000">
            <a:off x="-1352250" y="1674950"/>
            <a:ext cx="4019074" cy="1371627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2"/>
          <p:cNvSpPr/>
          <p:nvPr/>
        </p:nvSpPr>
        <p:spPr>
          <a:xfrm rot="10800000">
            <a:off x="-28520" y="9752"/>
            <a:ext cx="9201020" cy="1843223"/>
          </a:xfrm>
          <a:custGeom>
            <a:rect b="b" l="l" r="r" t="t"/>
            <a:pathLst>
              <a:path extrusionOk="0" h="56372" w="284465">
                <a:moveTo>
                  <a:pt x="284465" y="29301"/>
                </a:moveTo>
                <a:cubicBezTo>
                  <a:pt x="242422" y="8848"/>
                  <a:pt x="208282" y="24689"/>
                  <a:pt x="180909" y="32024"/>
                </a:cubicBezTo>
                <a:cubicBezTo>
                  <a:pt x="151041" y="40039"/>
                  <a:pt x="128130" y="16598"/>
                  <a:pt x="72666" y="6995"/>
                </a:cubicBezTo>
                <a:cubicBezTo>
                  <a:pt x="32288" y="1"/>
                  <a:pt x="9414" y="13611"/>
                  <a:pt x="0" y="21551"/>
                </a:cubicBezTo>
                <a:lnTo>
                  <a:pt x="0" y="56372"/>
                </a:lnTo>
                <a:lnTo>
                  <a:pt x="284465" y="5637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2"/>
          <p:cNvGrpSpPr/>
          <p:nvPr/>
        </p:nvGrpSpPr>
        <p:grpSpPr>
          <a:xfrm flipH="1" rot="10800000">
            <a:off x="5964806" y="855150"/>
            <a:ext cx="2352942" cy="437700"/>
            <a:chOff x="619250" y="3788500"/>
            <a:chExt cx="1504150" cy="437700"/>
          </a:xfrm>
        </p:grpSpPr>
        <p:sp>
          <p:nvSpPr>
            <p:cNvPr id="555" name="Google Shape;555;p32"/>
            <p:cNvSpPr/>
            <p:nvPr/>
          </p:nvSpPr>
          <p:spPr>
            <a:xfrm>
              <a:off x="1113175" y="4126050"/>
              <a:ext cx="48375" cy="93800"/>
            </a:xfrm>
            <a:custGeom>
              <a:rect b="b" l="l" r="r" t="t"/>
              <a:pathLst>
                <a:path extrusionOk="0" h="3752" w="1935">
                  <a:moveTo>
                    <a:pt x="992" y="1"/>
                  </a:moveTo>
                  <a:cubicBezTo>
                    <a:pt x="827" y="1"/>
                    <a:pt x="665" y="57"/>
                    <a:pt x="546" y="176"/>
                  </a:cubicBezTo>
                  <a:cubicBezTo>
                    <a:pt x="1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5" y="3622"/>
                  </a:cubicBezTo>
                  <a:cubicBezTo>
                    <a:pt x="844" y="3708"/>
                    <a:pt x="968" y="3752"/>
                    <a:pt x="1092" y="3752"/>
                  </a:cubicBezTo>
                  <a:cubicBezTo>
                    <a:pt x="1216" y="3752"/>
                    <a:pt x="1340" y="3708"/>
                    <a:pt x="1439" y="3622"/>
                  </a:cubicBezTo>
                  <a:cubicBezTo>
                    <a:pt x="1885" y="3175"/>
                    <a:pt x="1835" y="2457"/>
                    <a:pt x="1860" y="1862"/>
                  </a:cubicBezTo>
                  <a:cubicBezTo>
                    <a:pt x="1885" y="1192"/>
                    <a:pt x="1935" y="473"/>
                    <a:pt x="1315" y="77"/>
                  </a:cubicBezTo>
                  <a:cubicBezTo>
                    <a:pt x="1215" y="27"/>
                    <a:pt x="1103" y="1"/>
                    <a:pt x="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27990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3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48130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2" y="176"/>
                  </a:cubicBezTo>
                  <a:cubicBezTo>
                    <a:pt x="1" y="597"/>
                    <a:pt x="150" y="1366"/>
                    <a:pt x="224" y="1961"/>
                  </a:cubicBezTo>
                  <a:cubicBezTo>
                    <a:pt x="274" y="2506"/>
                    <a:pt x="274" y="3225"/>
                    <a:pt x="745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10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682725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884150" y="4126050"/>
              <a:ext cx="47750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2075025" y="4126050"/>
              <a:ext cx="48375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968175" y="4125475"/>
              <a:ext cx="53925" cy="100725"/>
            </a:xfrm>
            <a:custGeom>
              <a:rect b="b" l="l" r="r" t="t"/>
              <a:pathLst>
                <a:path extrusionOk="0" h="4029" w="2157">
                  <a:moveTo>
                    <a:pt x="1079" y="1"/>
                  </a:moveTo>
                  <a:cubicBezTo>
                    <a:pt x="824" y="1"/>
                    <a:pt x="570" y="124"/>
                    <a:pt x="422" y="372"/>
                  </a:cubicBezTo>
                  <a:cubicBezTo>
                    <a:pt x="0" y="1265"/>
                    <a:pt x="124" y="2232"/>
                    <a:pt x="174" y="3174"/>
                  </a:cubicBezTo>
                  <a:cubicBezTo>
                    <a:pt x="211" y="3744"/>
                    <a:pt x="645" y="4029"/>
                    <a:pt x="1079" y="4029"/>
                  </a:cubicBezTo>
                  <a:cubicBezTo>
                    <a:pt x="1512" y="4029"/>
                    <a:pt x="1946" y="3744"/>
                    <a:pt x="1983" y="3174"/>
                  </a:cubicBezTo>
                  <a:cubicBezTo>
                    <a:pt x="2033" y="2232"/>
                    <a:pt x="2157" y="1265"/>
                    <a:pt x="1735" y="372"/>
                  </a:cubicBezTo>
                  <a:cubicBezTo>
                    <a:pt x="1587" y="124"/>
                    <a:pt x="1333" y="1"/>
                    <a:pt x="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802700" y="4127075"/>
              <a:ext cx="48350" cy="97275"/>
            </a:xfrm>
            <a:custGeom>
              <a:rect b="b" l="l" r="r" t="t"/>
              <a:pathLst>
                <a:path extrusionOk="0" h="3891" w="1934">
                  <a:moveTo>
                    <a:pt x="868" y="0"/>
                  </a:moveTo>
                  <a:cubicBezTo>
                    <a:pt x="526" y="0"/>
                    <a:pt x="186" y="204"/>
                    <a:pt x="75" y="581"/>
                  </a:cubicBezTo>
                  <a:cubicBezTo>
                    <a:pt x="0" y="1126"/>
                    <a:pt x="0" y="1672"/>
                    <a:pt x="100" y="2192"/>
                  </a:cubicBezTo>
                  <a:cubicBezTo>
                    <a:pt x="124" y="2738"/>
                    <a:pt x="124" y="3258"/>
                    <a:pt x="496" y="3705"/>
                  </a:cubicBezTo>
                  <a:cubicBezTo>
                    <a:pt x="620" y="3829"/>
                    <a:pt x="787" y="3890"/>
                    <a:pt x="958" y="3890"/>
                  </a:cubicBezTo>
                  <a:cubicBezTo>
                    <a:pt x="1128" y="3890"/>
                    <a:pt x="1302" y="3829"/>
                    <a:pt x="1438" y="3705"/>
                  </a:cubicBezTo>
                  <a:cubicBezTo>
                    <a:pt x="1860" y="3308"/>
                    <a:pt x="1884" y="2639"/>
                    <a:pt x="1884" y="2093"/>
                  </a:cubicBezTo>
                  <a:cubicBezTo>
                    <a:pt x="1934" y="1523"/>
                    <a:pt x="1810" y="928"/>
                    <a:pt x="1562" y="383"/>
                  </a:cubicBezTo>
                  <a:cubicBezTo>
                    <a:pt x="1400" y="123"/>
                    <a:pt x="113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650250" y="4122225"/>
              <a:ext cx="44025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044400" y="3942275"/>
              <a:ext cx="42150" cy="104250"/>
            </a:xfrm>
            <a:custGeom>
              <a:rect b="b" l="l" r="r" t="t"/>
              <a:pathLst>
                <a:path extrusionOk="0" h="4170" w="1686">
                  <a:moveTo>
                    <a:pt x="793" y="0"/>
                  </a:moveTo>
                  <a:cubicBezTo>
                    <a:pt x="423" y="0"/>
                    <a:pt x="62" y="242"/>
                    <a:pt x="50" y="735"/>
                  </a:cubicBezTo>
                  <a:cubicBezTo>
                    <a:pt x="50" y="1701"/>
                    <a:pt x="0" y="2792"/>
                    <a:pt x="298" y="3734"/>
                  </a:cubicBezTo>
                  <a:cubicBezTo>
                    <a:pt x="385" y="4045"/>
                    <a:pt x="607" y="4170"/>
                    <a:pt x="839" y="4170"/>
                  </a:cubicBezTo>
                  <a:cubicBezTo>
                    <a:pt x="1198" y="4170"/>
                    <a:pt x="1582" y="3872"/>
                    <a:pt x="1537" y="3511"/>
                  </a:cubicBezTo>
                  <a:cubicBezTo>
                    <a:pt x="1661" y="2594"/>
                    <a:pt x="1686" y="1652"/>
                    <a:pt x="1587" y="735"/>
                  </a:cubicBezTo>
                  <a:cubicBezTo>
                    <a:pt x="1549" y="248"/>
                    <a:pt x="1167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216075" y="3942275"/>
              <a:ext cx="41525" cy="104250"/>
            </a:xfrm>
            <a:custGeom>
              <a:rect b="b" l="l" r="r" t="t"/>
              <a:pathLst>
                <a:path extrusionOk="0" h="4170" w="1661">
                  <a:moveTo>
                    <a:pt x="780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0" y="2792"/>
                    <a:pt x="273" y="3734"/>
                  </a:cubicBezTo>
                  <a:cubicBezTo>
                    <a:pt x="370" y="4045"/>
                    <a:pt x="593" y="4170"/>
                    <a:pt x="824" y="4170"/>
                  </a:cubicBezTo>
                  <a:cubicBezTo>
                    <a:pt x="1182" y="4170"/>
                    <a:pt x="1557" y="3872"/>
                    <a:pt x="1512" y="3511"/>
                  </a:cubicBezTo>
                  <a:cubicBezTo>
                    <a:pt x="1636" y="2594"/>
                    <a:pt x="1661" y="1652"/>
                    <a:pt x="1562" y="735"/>
                  </a:cubicBezTo>
                  <a:cubicBezTo>
                    <a:pt x="1537" y="248"/>
                    <a:pt x="1154" y="0"/>
                    <a:pt x="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387100" y="3942275"/>
              <a:ext cx="4155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2" y="0"/>
                    <a:pt x="51" y="242"/>
                    <a:pt x="51" y="735"/>
                  </a:cubicBezTo>
                  <a:cubicBezTo>
                    <a:pt x="26" y="1701"/>
                    <a:pt x="1" y="2792"/>
                    <a:pt x="274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3" y="4170"/>
                    <a:pt x="1558" y="3872"/>
                    <a:pt x="1513" y="3511"/>
                  </a:cubicBezTo>
                  <a:cubicBezTo>
                    <a:pt x="1637" y="2594"/>
                    <a:pt x="1662" y="1652"/>
                    <a:pt x="1563" y="735"/>
                  </a:cubicBezTo>
                  <a:cubicBezTo>
                    <a:pt x="1538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588525" y="3942275"/>
              <a:ext cx="4155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1" y="2792"/>
                    <a:pt x="273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2" y="4170"/>
                    <a:pt x="1558" y="3872"/>
                    <a:pt x="1513" y="3511"/>
                  </a:cubicBezTo>
                  <a:cubicBezTo>
                    <a:pt x="1637" y="2594"/>
                    <a:pt x="1661" y="1652"/>
                    <a:pt x="1562" y="735"/>
                  </a:cubicBezTo>
                  <a:cubicBezTo>
                    <a:pt x="1537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866525" y="3939475"/>
              <a:ext cx="46500" cy="108250"/>
            </a:xfrm>
            <a:custGeom>
              <a:rect b="b" l="l" r="r" t="t"/>
              <a:pathLst>
                <a:path extrusionOk="0" h="4330" w="1860">
                  <a:moveTo>
                    <a:pt x="948" y="1"/>
                  </a:moveTo>
                  <a:cubicBezTo>
                    <a:pt x="614" y="1"/>
                    <a:pt x="274" y="187"/>
                    <a:pt x="199" y="549"/>
                  </a:cubicBezTo>
                  <a:cubicBezTo>
                    <a:pt x="1" y="1640"/>
                    <a:pt x="25" y="2755"/>
                    <a:pt x="298" y="3846"/>
                  </a:cubicBezTo>
                  <a:cubicBezTo>
                    <a:pt x="397" y="4168"/>
                    <a:pt x="670" y="4329"/>
                    <a:pt x="943" y="4329"/>
                  </a:cubicBezTo>
                  <a:cubicBezTo>
                    <a:pt x="1215" y="4329"/>
                    <a:pt x="1488" y="4168"/>
                    <a:pt x="1587" y="3846"/>
                  </a:cubicBezTo>
                  <a:cubicBezTo>
                    <a:pt x="1835" y="2755"/>
                    <a:pt x="1860" y="1640"/>
                    <a:pt x="1662" y="549"/>
                  </a:cubicBezTo>
                  <a:cubicBezTo>
                    <a:pt x="1600" y="180"/>
                    <a:pt x="1277" y="1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95875" y="3788500"/>
              <a:ext cx="47125" cy="108000"/>
            </a:xfrm>
            <a:custGeom>
              <a:rect b="b" l="l" r="r" t="t"/>
              <a:pathLst>
                <a:path extrusionOk="0" h="4320" w="1885">
                  <a:moveTo>
                    <a:pt x="946" y="0"/>
                  </a:moveTo>
                  <a:cubicBezTo>
                    <a:pt x="614" y="0"/>
                    <a:pt x="286" y="180"/>
                    <a:pt x="224" y="539"/>
                  </a:cubicBezTo>
                  <a:cubicBezTo>
                    <a:pt x="1" y="1630"/>
                    <a:pt x="50" y="2770"/>
                    <a:pt x="298" y="3836"/>
                  </a:cubicBezTo>
                  <a:cubicBezTo>
                    <a:pt x="397" y="4159"/>
                    <a:pt x="670" y="4320"/>
                    <a:pt x="943" y="4320"/>
                  </a:cubicBezTo>
                  <a:cubicBezTo>
                    <a:pt x="1215" y="4320"/>
                    <a:pt x="1488" y="4159"/>
                    <a:pt x="1587" y="3836"/>
                  </a:cubicBezTo>
                  <a:cubicBezTo>
                    <a:pt x="1835" y="2770"/>
                    <a:pt x="1885" y="1630"/>
                    <a:pt x="1686" y="539"/>
                  </a:cubicBezTo>
                  <a:cubicBezTo>
                    <a:pt x="1612" y="180"/>
                    <a:pt x="127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128675" y="3788500"/>
              <a:ext cx="46500" cy="108000"/>
            </a:xfrm>
            <a:custGeom>
              <a:rect b="b" l="l" r="r" t="t"/>
              <a:pathLst>
                <a:path extrusionOk="0" h="4320" w="1860">
                  <a:moveTo>
                    <a:pt x="921" y="0"/>
                  </a:moveTo>
                  <a:cubicBezTo>
                    <a:pt x="589" y="0"/>
                    <a:pt x="261" y="180"/>
                    <a:pt x="199" y="539"/>
                  </a:cubicBezTo>
                  <a:cubicBezTo>
                    <a:pt x="1" y="1630"/>
                    <a:pt x="25" y="2770"/>
                    <a:pt x="273" y="3836"/>
                  </a:cubicBezTo>
                  <a:cubicBezTo>
                    <a:pt x="373" y="4159"/>
                    <a:pt x="645" y="4320"/>
                    <a:pt x="918" y="4320"/>
                  </a:cubicBezTo>
                  <a:cubicBezTo>
                    <a:pt x="1191" y="4320"/>
                    <a:pt x="1463" y="4159"/>
                    <a:pt x="1562" y="3836"/>
                  </a:cubicBezTo>
                  <a:cubicBezTo>
                    <a:pt x="1835" y="2770"/>
                    <a:pt x="1860" y="1630"/>
                    <a:pt x="1662" y="539"/>
                  </a:cubicBezTo>
                  <a:cubicBezTo>
                    <a:pt x="1587" y="180"/>
                    <a:pt x="125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04775" y="3945400"/>
              <a:ext cx="42800" cy="93025"/>
            </a:xfrm>
            <a:custGeom>
              <a:rect b="b" l="l" r="r" t="t"/>
              <a:pathLst>
                <a:path extrusionOk="0" h="3721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312"/>
                  </a:cubicBezTo>
                  <a:cubicBezTo>
                    <a:pt x="434" y="3584"/>
                    <a:pt x="676" y="3721"/>
                    <a:pt x="918" y="3721"/>
                  </a:cubicBezTo>
                  <a:cubicBezTo>
                    <a:pt x="1160" y="3721"/>
                    <a:pt x="1401" y="3584"/>
                    <a:pt x="1488" y="3312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619250" y="3824550"/>
              <a:ext cx="42800" cy="92875"/>
            </a:xfrm>
            <a:custGeom>
              <a:rect b="b" l="l" r="r" t="t"/>
              <a:pathLst>
                <a:path extrusionOk="0" h="3715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287"/>
                  </a:cubicBezTo>
                  <a:cubicBezTo>
                    <a:pt x="434" y="3572"/>
                    <a:pt x="676" y="3714"/>
                    <a:pt x="918" y="3714"/>
                  </a:cubicBezTo>
                  <a:cubicBezTo>
                    <a:pt x="1160" y="3714"/>
                    <a:pt x="1401" y="3572"/>
                    <a:pt x="1488" y="3287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32"/>
          <p:cNvSpPr txBox="1"/>
          <p:nvPr>
            <p:ph type="title"/>
          </p:nvPr>
        </p:nvSpPr>
        <p:spPr>
          <a:xfrm>
            <a:off x="2466150" y="1146700"/>
            <a:ext cx="40122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4" name="Google Shape;574;p32"/>
          <p:cNvSpPr/>
          <p:nvPr/>
        </p:nvSpPr>
        <p:spPr>
          <a:xfrm rot="-9387959">
            <a:off x="4975923" y="-501821"/>
            <a:ext cx="5925338" cy="2089794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"/>
          <p:cNvSpPr/>
          <p:nvPr/>
        </p:nvSpPr>
        <p:spPr>
          <a:xfrm flipH="1" rot="10800000">
            <a:off x="-48975" y="9849"/>
            <a:ext cx="5094404" cy="914026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2"/>
          <p:cNvGrpSpPr/>
          <p:nvPr/>
        </p:nvGrpSpPr>
        <p:grpSpPr>
          <a:xfrm flipH="1" rot="-706037">
            <a:off x="-727386" y="2509519"/>
            <a:ext cx="2769353" cy="3427016"/>
            <a:chOff x="3722300" y="2255100"/>
            <a:chExt cx="2373000" cy="2977975"/>
          </a:xfrm>
        </p:grpSpPr>
        <p:sp>
          <p:nvSpPr>
            <p:cNvPr id="577" name="Google Shape;577;p32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2"/>
          <p:cNvSpPr txBox="1"/>
          <p:nvPr/>
        </p:nvSpPr>
        <p:spPr>
          <a:xfrm>
            <a:off x="2452700" y="3721125"/>
            <a:ext cx="32493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100">
                <a:solidFill>
                  <a:srgbClr val="783F04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100">
                <a:solidFill>
                  <a:srgbClr val="783F04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100">
                <a:solidFill>
                  <a:srgbClr val="783F04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81" name="Google Shape;581;p32"/>
          <p:cNvSpPr txBox="1"/>
          <p:nvPr>
            <p:ph idx="1" type="subTitle"/>
          </p:nvPr>
        </p:nvSpPr>
        <p:spPr>
          <a:xfrm>
            <a:off x="2466150" y="2561825"/>
            <a:ext cx="2595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32"/>
          <p:cNvSpPr/>
          <p:nvPr/>
        </p:nvSpPr>
        <p:spPr>
          <a:xfrm flipH="1" rot="6501876">
            <a:off x="1207488" y="1412746"/>
            <a:ext cx="401859" cy="361553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83" name="Google Shape;583;p32"/>
          <p:cNvSpPr/>
          <p:nvPr/>
        </p:nvSpPr>
        <p:spPr>
          <a:xfrm flipH="1" rot="6501876">
            <a:off x="8219163" y="1359721"/>
            <a:ext cx="401859" cy="361553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723900" y="1152475"/>
            <a:ext cx="38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5"/>
          <p:cNvSpPr txBox="1"/>
          <p:nvPr>
            <p:ph idx="2" type="body"/>
          </p:nvPr>
        </p:nvSpPr>
        <p:spPr>
          <a:xfrm>
            <a:off x="4613703" y="1152475"/>
            <a:ext cx="38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10800000">
            <a:off x="7604666" y="3803260"/>
            <a:ext cx="1834601" cy="1574672"/>
            <a:chOff x="430218" y="1736778"/>
            <a:chExt cx="1398857" cy="1443329"/>
          </a:xfrm>
        </p:grpSpPr>
        <p:sp>
          <p:nvSpPr>
            <p:cNvPr id="108" name="Google Shape;108;p5"/>
            <p:cNvSpPr/>
            <p:nvPr/>
          </p:nvSpPr>
          <p:spPr>
            <a:xfrm>
              <a:off x="506980" y="1782583"/>
              <a:ext cx="1322095" cy="1397524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67774" y="1756594"/>
              <a:ext cx="1210128" cy="133223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49441" y="1736778"/>
              <a:ext cx="1035913" cy="1169142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30218" y="1749309"/>
              <a:ext cx="876842" cy="904815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5"/>
          <p:cNvGrpSpPr/>
          <p:nvPr/>
        </p:nvGrpSpPr>
        <p:grpSpPr>
          <a:xfrm rot="5400000">
            <a:off x="-124227" y="3681379"/>
            <a:ext cx="1696242" cy="1696860"/>
            <a:chOff x="6537235" y="3096171"/>
            <a:chExt cx="1585125" cy="1732374"/>
          </a:xfrm>
        </p:grpSpPr>
        <p:sp>
          <p:nvSpPr>
            <p:cNvPr id="113" name="Google Shape;113;p5"/>
            <p:cNvSpPr/>
            <p:nvPr/>
          </p:nvSpPr>
          <p:spPr>
            <a:xfrm>
              <a:off x="6537235" y="3096171"/>
              <a:ext cx="1585125" cy="1732374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489393" y="4215751"/>
              <a:ext cx="85486" cy="35596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489393" y="4072384"/>
              <a:ext cx="85486" cy="35289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166735" y="4215751"/>
              <a:ext cx="85082" cy="35596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330468" y="4271036"/>
              <a:ext cx="85891" cy="35677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330468" y="4124560"/>
              <a:ext cx="85891" cy="35289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330468" y="4422433"/>
              <a:ext cx="85891" cy="3558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489393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204860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061185" y="4341101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041516" y="4458453"/>
              <a:ext cx="85502" cy="35289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204860" y="4478106"/>
              <a:ext cx="85486" cy="3530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89393" y="447313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 flipH="1" rot="10800000">
            <a:off x="8010503" y="-255559"/>
            <a:ext cx="1566417" cy="1965761"/>
            <a:chOff x="3722300" y="2255100"/>
            <a:chExt cx="2373000" cy="2977975"/>
          </a:xfrm>
        </p:grpSpPr>
        <p:sp>
          <p:nvSpPr>
            <p:cNvPr id="130" name="Google Shape;130;p6"/>
            <p:cNvSpPr/>
            <p:nvPr/>
          </p:nvSpPr>
          <p:spPr>
            <a:xfrm>
              <a:off x="3722300" y="2255100"/>
              <a:ext cx="2373000" cy="2682475"/>
            </a:xfrm>
            <a:custGeom>
              <a:rect b="b" l="l" r="r" t="t"/>
              <a:pathLst>
                <a:path extrusionOk="0" h="107299" w="94920">
                  <a:moveTo>
                    <a:pt x="74766" y="1"/>
                  </a:moveTo>
                  <a:lnTo>
                    <a:pt x="74766" y="1"/>
                  </a:lnTo>
                  <a:cubicBezTo>
                    <a:pt x="74939" y="819"/>
                    <a:pt x="69015" y="2256"/>
                    <a:pt x="67230" y="3570"/>
                  </a:cubicBezTo>
                  <a:cubicBezTo>
                    <a:pt x="61429" y="7710"/>
                    <a:pt x="57240" y="13709"/>
                    <a:pt x="55306" y="20551"/>
                  </a:cubicBezTo>
                  <a:cubicBezTo>
                    <a:pt x="52951" y="29153"/>
                    <a:pt x="52158" y="36367"/>
                    <a:pt x="46283" y="43581"/>
                  </a:cubicBezTo>
                  <a:cubicBezTo>
                    <a:pt x="42267" y="48539"/>
                    <a:pt x="38623" y="51042"/>
                    <a:pt x="32599" y="52852"/>
                  </a:cubicBezTo>
                  <a:cubicBezTo>
                    <a:pt x="21146" y="56273"/>
                    <a:pt x="14106" y="61454"/>
                    <a:pt x="8677" y="72312"/>
                  </a:cubicBezTo>
                  <a:cubicBezTo>
                    <a:pt x="5578" y="78534"/>
                    <a:pt x="4884" y="84855"/>
                    <a:pt x="3570" y="91573"/>
                  </a:cubicBezTo>
                  <a:cubicBezTo>
                    <a:pt x="2653" y="96259"/>
                    <a:pt x="0" y="102431"/>
                    <a:pt x="794" y="107116"/>
                  </a:cubicBezTo>
                  <a:cubicBezTo>
                    <a:pt x="3912" y="107243"/>
                    <a:pt x="7033" y="107298"/>
                    <a:pt x="10155" y="107298"/>
                  </a:cubicBezTo>
                  <a:cubicBezTo>
                    <a:pt x="29590" y="107298"/>
                    <a:pt x="49076" y="105176"/>
                    <a:pt x="68469" y="105133"/>
                  </a:cubicBezTo>
                  <a:cubicBezTo>
                    <a:pt x="72956" y="105133"/>
                    <a:pt x="77393" y="105133"/>
                    <a:pt x="81856" y="105530"/>
                  </a:cubicBezTo>
                  <a:cubicBezTo>
                    <a:pt x="83283" y="105658"/>
                    <a:pt x="85475" y="106132"/>
                    <a:pt x="87495" y="106132"/>
                  </a:cubicBezTo>
                  <a:cubicBezTo>
                    <a:pt x="88982" y="106132"/>
                    <a:pt x="90375" y="105875"/>
                    <a:pt x="91300" y="105034"/>
                  </a:cubicBezTo>
                  <a:cubicBezTo>
                    <a:pt x="94920" y="101712"/>
                    <a:pt x="90805" y="91871"/>
                    <a:pt x="90160" y="88301"/>
                  </a:cubicBezTo>
                  <a:cubicBezTo>
                    <a:pt x="87260" y="71940"/>
                    <a:pt x="87185" y="55207"/>
                    <a:pt x="84235" y="38871"/>
                  </a:cubicBezTo>
                  <a:cubicBezTo>
                    <a:pt x="82872" y="31260"/>
                    <a:pt x="80988" y="23799"/>
                    <a:pt x="79699" y="16139"/>
                  </a:cubicBezTo>
                  <a:cubicBezTo>
                    <a:pt x="79352" y="14056"/>
                    <a:pt x="77046" y="2033"/>
                    <a:pt x="74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29025" y="2744200"/>
              <a:ext cx="1757625" cy="2469425"/>
            </a:xfrm>
            <a:custGeom>
              <a:rect b="b" l="l" r="r" t="t"/>
              <a:pathLst>
                <a:path extrusionOk="0" h="98777" w="70305">
                  <a:moveTo>
                    <a:pt x="69206" y="0"/>
                  </a:moveTo>
                  <a:cubicBezTo>
                    <a:pt x="68932" y="0"/>
                    <a:pt x="68665" y="123"/>
                    <a:pt x="68514" y="417"/>
                  </a:cubicBezTo>
                  <a:cubicBezTo>
                    <a:pt x="65117" y="7358"/>
                    <a:pt x="62167" y="14497"/>
                    <a:pt x="57854" y="20992"/>
                  </a:cubicBezTo>
                  <a:cubicBezTo>
                    <a:pt x="55747" y="24190"/>
                    <a:pt x="53293" y="27140"/>
                    <a:pt x="50566" y="29817"/>
                  </a:cubicBezTo>
                  <a:cubicBezTo>
                    <a:pt x="47616" y="32594"/>
                    <a:pt x="44319" y="34949"/>
                    <a:pt x="40749" y="36858"/>
                  </a:cubicBezTo>
                  <a:cubicBezTo>
                    <a:pt x="37080" y="38841"/>
                    <a:pt x="33312" y="40527"/>
                    <a:pt x="29668" y="42559"/>
                  </a:cubicBezTo>
                  <a:cubicBezTo>
                    <a:pt x="26173" y="44493"/>
                    <a:pt x="22950" y="46848"/>
                    <a:pt x="20099" y="49624"/>
                  </a:cubicBezTo>
                  <a:cubicBezTo>
                    <a:pt x="14596" y="54979"/>
                    <a:pt x="10481" y="61697"/>
                    <a:pt x="7581" y="68787"/>
                  </a:cubicBezTo>
                  <a:cubicBezTo>
                    <a:pt x="5697" y="73422"/>
                    <a:pt x="4185" y="78207"/>
                    <a:pt x="3044" y="83090"/>
                  </a:cubicBezTo>
                  <a:cubicBezTo>
                    <a:pt x="1854" y="88147"/>
                    <a:pt x="1061" y="93254"/>
                    <a:pt x="45" y="98361"/>
                  </a:cubicBezTo>
                  <a:cubicBezTo>
                    <a:pt x="0" y="98613"/>
                    <a:pt x="213" y="98777"/>
                    <a:pt x="408" y="98777"/>
                  </a:cubicBezTo>
                  <a:cubicBezTo>
                    <a:pt x="538" y="98777"/>
                    <a:pt x="659" y="98703"/>
                    <a:pt x="689" y="98534"/>
                  </a:cubicBezTo>
                  <a:cubicBezTo>
                    <a:pt x="1631" y="94072"/>
                    <a:pt x="2697" y="89684"/>
                    <a:pt x="3862" y="85272"/>
                  </a:cubicBezTo>
                  <a:cubicBezTo>
                    <a:pt x="4978" y="80859"/>
                    <a:pt x="6316" y="76546"/>
                    <a:pt x="7903" y="72282"/>
                  </a:cubicBezTo>
                  <a:cubicBezTo>
                    <a:pt x="10729" y="64919"/>
                    <a:pt x="14571" y="57830"/>
                    <a:pt x="20025" y="52078"/>
                  </a:cubicBezTo>
                  <a:cubicBezTo>
                    <a:pt x="22802" y="49178"/>
                    <a:pt x="25975" y="46674"/>
                    <a:pt x="29470" y="44642"/>
                  </a:cubicBezTo>
                  <a:cubicBezTo>
                    <a:pt x="33114" y="42510"/>
                    <a:pt x="36956" y="40799"/>
                    <a:pt x="40700" y="38841"/>
                  </a:cubicBezTo>
                  <a:cubicBezTo>
                    <a:pt x="44195" y="36982"/>
                    <a:pt x="47542" y="34874"/>
                    <a:pt x="50541" y="32247"/>
                  </a:cubicBezTo>
                  <a:cubicBezTo>
                    <a:pt x="53318" y="29718"/>
                    <a:pt x="55846" y="26917"/>
                    <a:pt x="58028" y="23843"/>
                  </a:cubicBezTo>
                  <a:cubicBezTo>
                    <a:pt x="60482" y="20348"/>
                    <a:pt x="62688" y="16654"/>
                    <a:pt x="64622" y="12837"/>
                  </a:cubicBezTo>
                  <a:cubicBezTo>
                    <a:pt x="66580" y="8994"/>
                    <a:pt x="68464" y="5053"/>
                    <a:pt x="70075" y="1061"/>
                  </a:cubicBezTo>
                  <a:cubicBezTo>
                    <a:pt x="70305" y="471"/>
                    <a:pt x="69743" y="0"/>
                    <a:pt x="69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413047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 rot="5400000">
            <a:off x="-21387" y="4059830"/>
            <a:ext cx="1280623" cy="1351988"/>
            <a:chOff x="6537227" y="3230916"/>
            <a:chExt cx="1585125" cy="1597528"/>
          </a:xfrm>
        </p:grpSpPr>
        <p:sp>
          <p:nvSpPr>
            <p:cNvPr id="134" name="Google Shape;134;p6"/>
            <p:cNvSpPr/>
            <p:nvPr/>
          </p:nvSpPr>
          <p:spPr>
            <a:xfrm>
              <a:off x="6537227" y="3230916"/>
              <a:ext cx="1585125" cy="1597528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89393" y="4215751"/>
              <a:ext cx="85486" cy="35596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7489393" y="4072384"/>
              <a:ext cx="85486" cy="35289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7166735" y="4215751"/>
              <a:ext cx="85082" cy="35596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7330468" y="4271036"/>
              <a:ext cx="85891" cy="35677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330468" y="4124560"/>
              <a:ext cx="85891" cy="35289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330468" y="4422433"/>
              <a:ext cx="85891" cy="3558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489393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204860" y="434430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061185" y="4341101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041516" y="4458453"/>
              <a:ext cx="85502" cy="35289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204860" y="4478106"/>
              <a:ext cx="85486" cy="3530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7489393" y="4473136"/>
              <a:ext cx="85486" cy="35451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304925" y="1135813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A64D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304925" y="1969813"/>
            <a:ext cx="31479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-209366" y="-687400"/>
            <a:ext cx="9534341" cy="1374250"/>
            <a:chOff x="-209366" y="-687400"/>
            <a:chExt cx="9534341" cy="1374250"/>
          </a:xfrm>
        </p:grpSpPr>
        <p:sp>
          <p:nvSpPr>
            <p:cNvPr id="152" name="Google Shape;152;p7"/>
            <p:cNvSpPr/>
            <p:nvPr/>
          </p:nvSpPr>
          <p:spPr>
            <a:xfrm rot="10800000">
              <a:off x="-209366" y="-687400"/>
              <a:ext cx="9534341" cy="1374250"/>
            </a:xfrm>
            <a:custGeom>
              <a:rect b="b" l="l" r="r" t="t"/>
              <a:pathLst>
                <a:path extrusionOk="0" h="54970" w="203573">
                  <a:moveTo>
                    <a:pt x="31351" y="1"/>
                  </a:moveTo>
                  <a:cubicBezTo>
                    <a:pt x="20988" y="1"/>
                    <a:pt x="10261" y="2772"/>
                    <a:pt x="0" y="5211"/>
                  </a:cubicBezTo>
                  <a:cubicBezTo>
                    <a:pt x="1438" y="10839"/>
                    <a:pt x="2330" y="11210"/>
                    <a:pt x="2058" y="19019"/>
                  </a:cubicBezTo>
                  <a:cubicBezTo>
                    <a:pt x="1760" y="27423"/>
                    <a:pt x="1314" y="37140"/>
                    <a:pt x="2306" y="45519"/>
                  </a:cubicBezTo>
                  <a:cubicBezTo>
                    <a:pt x="3049" y="51717"/>
                    <a:pt x="1388" y="50651"/>
                    <a:pt x="9346" y="52064"/>
                  </a:cubicBezTo>
                  <a:cubicBezTo>
                    <a:pt x="22073" y="54298"/>
                    <a:pt x="35149" y="54969"/>
                    <a:pt x="48311" y="54969"/>
                  </a:cubicBezTo>
                  <a:cubicBezTo>
                    <a:pt x="68106" y="54969"/>
                    <a:pt x="88098" y="53452"/>
                    <a:pt x="107400" y="53452"/>
                  </a:cubicBezTo>
                  <a:cubicBezTo>
                    <a:pt x="107586" y="53452"/>
                    <a:pt x="107773" y="53452"/>
                    <a:pt x="107959" y="53452"/>
                  </a:cubicBezTo>
                  <a:cubicBezTo>
                    <a:pt x="120529" y="53488"/>
                    <a:pt x="132939" y="53826"/>
                    <a:pt x="145323" y="53826"/>
                  </a:cubicBezTo>
                  <a:cubicBezTo>
                    <a:pt x="158755" y="53826"/>
                    <a:pt x="172157" y="53428"/>
                    <a:pt x="185699" y="51816"/>
                  </a:cubicBezTo>
                  <a:cubicBezTo>
                    <a:pt x="193359" y="50899"/>
                    <a:pt x="198367" y="52113"/>
                    <a:pt x="201118" y="44701"/>
                  </a:cubicBezTo>
                  <a:cubicBezTo>
                    <a:pt x="203573" y="38157"/>
                    <a:pt x="202408" y="30274"/>
                    <a:pt x="201961" y="23531"/>
                  </a:cubicBezTo>
                  <a:cubicBezTo>
                    <a:pt x="201639" y="19094"/>
                    <a:pt x="202705" y="10839"/>
                    <a:pt x="199978" y="6922"/>
                  </a:cubicBezTo>
                  <a:cubicBezTo>
                    <a:pt x="198652" y="4990"/>
                    <a:pt x="197564" y="4276"/>
                    <a:pt x="196401" y="4276"/>
                  </a:cubicBezTo>
                  <a:cubicBezTo>
                    <a:pt x="195042" y="4276"/>
                    <a:pt x="193582" y="5252"/>
                    <a:pt x="191525" y="6401"/>
                  </a:cubicBezTo>
                  <a:cubicBezTo>
                    <a:pt x="184385" y="10392"/>
                    <a:pt x="178932" y="16069"/>
                    <a:pt x="170280" y="17284"/>
                  </a:cubicBezTo>
                  <a:cubicBezTo>
                    <a:pt x="168533" y="17527"/>
                    <a:pt x="166811" y="17636"/>
                    <a:pt x="165109" y="17636"/>
                  </a:cubicBezTo>
                  <a:cubicBezTo>
                    <a:pt x="150965" y="17636"/>
                    <a:pt x="138271" y="10128"/>
                    <a:pt x="124637" y="10128"/>
                  </a:cubicBezTo>
                  <a:cubicBezTo>
                    <a:pt x="120368" y="10128"/>
                    <a:pt x="116006" y="10864"/>
                    <a:pt x="111479" y="12797"/>
                  </a:cubicBezTo>
                  <a:cubicBezTo>
                    <a:pt x="102294" y="16743"/>
                    <a:pt x="92606" y="19855"/>
                    <a:pt x="83294" y="19855"/>
                  </a:cubicBezTo>
                  <a:cubicBezTo>
                    <a:pt x="74938" y="19855"/>
                    <a:pt x="66885" y="17349"/>
                    <a:pt x="59768" y="10690"/>
                  </a:cubicBezTo>
                  <a:cubicBezTo>
                    <a:pt x="51144" y="2616"/>
                    <a:pt x="41419" y="1"/>
                    <a:pt x="31351" y="1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>
              <a:off x="7593829" y="79825"/>
              <a:ext cx="90626" cy="93800"/>
            </a:xfrm>
            <a:custGeom>
              <a:rect b="b" l="l" r="r" t="t"/>
              <a:pathLst>
                <a:path extrusionOk="0" h="3752" w="1935">
                  <a:moveTo>
                    <a:pt x="992" y="1"/>
                  </a:moveTo>
                  <a:cubicBezTo>
                    <a:pt x="827" y="1"/>
                    <a:pt x="665" y="57"/>
                    <a:pt x="546" y="176"/>
                  </a:cubicBezTo>
                  <a:cubicBezTo>
                    <a:pt x="1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5" y="3622"/>
                  </a:cubicBezTo>
                  <a:cubicBezTo>
                    <a:pt x="844" y="3708"/>
                    <a:pt x="968" y="3752"/>
                    <a:pt x="1092" y="3752"/>
                  </a:cubicBezTo>
                  <a:cubicBezTo>
                    <a:pt x="1216" y="3752"/>
                    <a:pt x="1340" y="3708"/>
                    <a:pt x="1439" y="3622"/>
                  </a:cubicBezTo>
                  <a:cubicBezTo>
                    <a:pt x="1885" y="3175"/>
                    <a:pt x="1835" y="2457"/>
                    <a:pt x="1860" y="1862"/>
                  </a:cubicBezTo>
                  <a:cubicBezTo>
                    <a:pt x="1885" y="1192"/>
                    <a:pt x="1935" y="473"/>
                    <a:pt x="1315" y="77"/>
                  </a:cubicBezTo>
                  <a:cubicBezTo>
                    <a:pt x="1215" y="27"/>
                    <a:pt x="1103" y="1"/>
                    <a:pt x="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rot="10800000">
              <a:off x="7282651" y="798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3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rot="10800000">
              <a:off x="6905341" y="798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2" y="176"/>
                  </a:cubicBezTo>
                  <a:cubicBezTo>
                    <a:pt x="1" y="597"/>
                    <a:pt x="150" y="1366"/>
                    <a:pt x="224" y="1961"/>
                  </a:cubicBezTo>
                  <a:cubicBezTo>
                    <a:pt x="274" y="2506"/>
                    <a:pt x="274" y="3225"/>
                    <a:pt x="745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10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 rot="10800000">
              <a:off x="6527984" y="798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6150627" y="798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5791865" y="79825"/>
              <a:ext cx="90626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10800000">
              <a:off x="7855079" y="73475"/>
              <a:ext cx="101023" cy="100725"/>
            </a:xfrm>
            <a:custGeom>
              <a:rect b="b" l="l" r="r" t="t"/>
              <a:pathLst>
                <a:path extrusionOk="0" h="4029" w="2157">
                  <a:moveTo>
                    <a:pt x="1079" y="1"/>
                  </a:moveTo>
                  <a:cubicBezTo>
                    <a:pt x="824" y="1"/>
                    <a:pt x="570" y="124"/>
                    <a:pt x="422" y="372"/>
                  </a:cubicBezTo>
                  <a:cubicBezTo>
                    <a:pt x="0" y="1265"/>
                    <a:pt x="124" y="2232"/>
                    <a:pt x="174" y="3174"/>
                  </a:cubicBezTo>
                  <a:cubicBezTo>
                    <a:pt x="211" y="3744"/>
                    <a:pt x="645" y="4029"/>
                    <a:pt x="1079" y="4029"/>
                  </a:cubicBezTo>
                  <a:cubicBezTo>
                    <a:pt x="1512" y="4029"/>
                    <a:pt x="1946" y="3744"/>
                    <a:pt x="1983" y="3174"/>
                  </a:cubicBezTo>
                  <a:cubicBezTo>
                    <a:pt x="2033" y="2232"/>
                    <a:pt x="2157" y="1265"/>
                    <a:pt x="1735" y="372"/>
                  </a:cubicBezTo>
                  <a:cubicBezTo>
                    <a:pt x="1587" y="124"/>
                    <a:pt x="1333" y="1"/>
                    <a:pt x="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rot="10800000">
              <a:off x="8175530" y="75325"/>
              <a:ext cx="90579" cy="97275"/>
            </a:xfrm>
            <a:custGeom>
              <a:rect b="b" l="l" r="r" t="t"/>
              <a:pathLst>
                <a:path extrusionOk="0" h="3891" w="1934">
                  <a:moveTo>
                    <a:pt x="868" y="0"/>
                  </a:moveTo>
                  <a:cubicBezTo>
                    <a:pt x="526" y="0"/>
                    <a:pt x="186" y="204"/>
                    <a:pt x="75" y="581"/>
                  </a:cubicBezTo>
                  <a:cubicBezTo>
                    <a:pt x="0" y="1126"/>
                    <a:pt x="0" y="1672"/>
                    <a:pt x="100" y="2192"/>
                  </a:cubicBezTo>
                  <a:cubicBezTo>
                    <a:pt x="124" y="2738"/>
                    <a:pt x="124" y="3258"/>
                    <a:pt x="496" y="3705"/>
                  </a:cubicBezTo>
                  <a:cubicBezTo>
                    <a:pt x="620" y="3829"/>
                    <a:pt x="787" y="3890"/>
                    <a:pt x="958" y="3890"/>
                  </a:cubicBezTo>
                  <a:cubicBezTo>
                    <a:pt x="1128" y="3890"/>
                    <a:pt x="1302" y="3829"/>
                    <a:pt x="1438" y="3705"/>
                  </a:cubicBezTo>
                  <a:cubicBezTo>
                    <a:pt x="1860" y="3308"/>
                    <a:pt x="1884" y="2639"/>
                    <a:pt x="1884" y="2093"/>
                  </a:cubicBezTo>
                  <a:cubicBezTo>
                    <a:pt x="1934" y="1523"/>
                    <a:pt x="1810" y="928"/>
                    <a:pt x="1562" y="383"/>
                  </a:cubicBezTo>
                  <a:cubicBezTo>
                    <a:pt x="1400" y="123"/>
                    <a:pt x="113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10800000">
              <a:off x="8562188" y="82300"/>
              <a:ext cx="82476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 rot="10800000">
              <a:off x="7734336" y="253150"/>
              <a:ext cx="78964" cy="104250"/>
            </a:xfrm>
            <a:custGeom>
              <a:rect b="b" l="l" r="r" t="t"/>
              <a:pathLst>
                <a:path extrusionOk="0" h="4170" w="1686">
                  <a:moveTo>
                    <a:pt x="793" y="0"/>
                  </a:moveTo>
                  <a:cubicBezTo>
                    <a:pt x="423" y="0"/>
                    <a:pt x="62" y="242"/>
                    <a:pt x="50" y="735"/>
                  </a:cubicBezTo>
                  <a:cubicBezTo>
                    <a:pt x="50" y="1701"/>
                    <a:pt x="0" y="2792"/>
                    <a:pt x="298" y="3734"/>
                  </a:cubicBezTo>
                  <a:cubicBezTo>
                    <a:pt x="385" y="4045"/>
                    <a:pt x="607" y="4170"/>
                    <a:pt x="839" y="4170"/>
                  </a:cubicBezTo>
                  <a:cubicBezTo>
                    <a:pt x="1198" y="4170"/>
                    <a:pt x="1582" y="3872"/>
                    <a:pt x="1537" y="3511"/>
                  </a:cubicBezTo>
                  <a:cubicBezTo>
                    <a:pt x="1661" y="2594"/>
                    <a:pt x="1686" y="1652"/>
                    <a:pt x="1587" y="735"/>
                  </a:cubicBezTo>
                  <a:cubicBezTo>
                    <a:pt x="1549" y="248"/>
                    <a:pt x="1167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 rot="10800000">
              <a:off x="7413885" y="253150"/>
              <a:ext cx="77793" cy="104250"/>
            </a:xfrm>
            <a:custGeom>
              <a:rect b="b" l="l" r="r" t="t"/>
              <a:pathLst>
                <a:path extrusionOk="0" h="4170" w="1661">
                  <a:moveTo>
                    <a:pt x="780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0" y="2792"/>
                    <a:pt x="273" y="3734"/>
                  </a:cubicBezTo>
                  <a:cubicBezTo>
                    <a:pt x="370" y="4045"/>
                    <a:pt x="593" y="4170"/>
                    <a:pt x="824" y="4170"/>
                  </a:cubicBezTo>
                  <a:cubicBezTo>
                    <a:pt x="1182" y="4170"/>
                    <a:pt x="1557" y="3872"/>
                    <a:pt x="1512" y="3511"/>
                  </a:cubicBezTo>
                  <a:cubicBezTo>
                    <a:pt x="1636" y="2594"/>
                    <a:pt x="1661" y="1652"/>
                    <a:pt x="1562" y="735"/>
                  </a:cubicBezTo>
                  <a:cubicBezTo>
                    <a:pt x="1537" y="248"/>
                    <a:pt x="1154" y="0"/>
                    <a:pt x="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7093434" y="253150"/>
              <a:ext cx="7784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2" y="0"/>
                    <a:pt x="51" y="242"/>
                    <a:pt x="51" y="735"/>
                  </a:cubicBezTo>
                  <a:cubicBezTo>
                    <a:pt x="26" y="1701"/>
                    <a:pt x="1" y="2792"/>
                    <a:pt x="274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3" y="4170"/>
                    <a:pt x="1558" y="3872"/>
                    <a:pt x="1513" y="3511"/>
                  </a:cubicBezTo>
                  <a:cubicBezTo>
                    <a:pt x="1637" y="2594"/>
                    <a:pt x="1662" y="1652"/>
                    <a:pt x="1563" y="735"/>
                  </a:cubicBezTo>
                  <a:cubicBezTo>
                    <a:pt x="1538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rot="10800000">
              <a:off x="6716077" y="253150"/>
              <a:ext cx="77840" cy="104250"/>
            </a:xfrm>
            <a:custGeom>
              <a:rect b="b" l="l" r="r" t="t"/>
              <a:pathLst>
                <a:path extrusionOk="0" h="4170" w="1662">
                  <a:moveTo>
                    <a:pt x="781" y="0"/>
                  </a:moveTo>
                  <a:cubicBezTo>
                    <a:pt x="411" y="0"/>
                    <a:pt x="50" y="242"/>
                    <a:pt x="50" y="735"/>
                  </a:cubicBezTo>
                  <a:cubicBezTo>
                    <a:pt x="25" y="1701"/>
                    <a:pt x="1" y="2792"/>
                    <a:pt x="273" y="3734"/>
                  </a:cubicBezTo>
                  <a:cubicBezTo>
                    <a:pt x="371" y="4045"/>
                    <a:pt x="594" y="4170"/>
                    <a:pt x="825" y="4170"/>
                  </a:cubicBezTo>
                  <a:cubicBezTo>
                    <a:pt x="1182" y="4170"/>
                    <a:pt x="1558" y="3872"/>
                    <a:pt x="1513" y="3511"/>
                  </a:cubicBezTo>
                  <a:cubicBezTo>
                    <a:pt x="1637" y="2594"/>
                    <a:pt x="1661" y="1652"/>
                    <a:pt x="1562" y="735"/>
                  </a:cubicBezTo>
                  <a:cubicBezTo>
                    <a:pt x="1537" y="248"/>
                    <a:pt x="1155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 rot="10800000">
              <a:off x="8059424" y="251950"/>
              <a:ext cx="87113" cy="108250"/>
            </a:xfrm>
            <a:custGeom>
              <a:rect b="b" l="l" r="r" t="t"/>
              <a:pathLst>
                <a:path extrusionOk="0" h="4330" w="1860">
                  <a:moveTo>
                    <a:pt x="948" y="1"/>
                  </a:moveTo>
                  <a:cubicBezTo>
                    <a:pt x="614" y="1"/>
                    <a:pt x="274" y="187"/>
                    <a:pt x="199" y="549"/>
                  </a:cubicBezTo>
                  <a:cubicBezTo>
                    <a:pt x="1" y="1640"/>
                    <a:pt x="25" y="2755"/>
                    <a:pt x="298" y="3846"/>
                  </a:cubicBezTo>
                  <a:cubicBezTo>
                    <a:pt x="397" y="4168"/>
                    <a:pt x="670" y="4329"/>
                    <a:pt x="943" y="4329"/>
                  </a:cubicBezTo>
                  <a:cubicBezTo>
                    <a:pt x="1215" y="4329"/>
                    <a:pt x="1488" y="4168"/>
                    <a:pt x="1587" y="3846"/>
                  </a:cubicBezTo>
                  <a:cubicBezTo>
                    <a:pt x="1835" y="2755"/>
                    <a:pt x="1860" y="1640"/>
                    <a:pt x="1662" y="549"/>
                  </a:cubicBezTo>
                  <a:cubicBezTo>
                    <a:pt x="1600" y="180"/>
                    <a:pt x="1277" y="1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 rot="10800000">
              <a:off x="8190611" y="403175"/>
              <a:ext cx="88284" cy="108000"/>
            </a:xfrm>
            <a:custGeom>
              <a:rect b="b" l="l" r="r" t="t"/>
              <a:pathLst>
                <a:path extrusionOk="0" h="4320" w="1885">
                  <a:moveTo>
                    <a:pt x="946" y="0"/>
                  </a:moveTo>
                  <a:cubicBezTo>
                    <a:pt x="614" y="0"/>
                    <a:pt x="286" y="180"/>
                    <a:pt x="224" y="539"/>
                  </a:cubicBezTo>
                  <a:cubicBezTo>
                    <a:pt x="1" y="1630"/>
                    <a:pt x="50" y="2770"/>
                    <a:pt x="298" y="3836"/>
                  </a:cubicBezTo>
                  <a:cubicBezTo>
                    <a:pt x="397" y="4159"/>
                    <a:pt x="670" y="4320"/>
                    <a:pt x="943" y="4320"/>
                  </a:cubicBezTo>
                  <a:cubicBezTo>
                    <a:pt x="1215" y="4320"/>
                    <a:pt x="1488" y="4159"/>
                    <a:pt x="1587" y="3836"/>
                  </a:cubicBezTo>
                  <a:cubicBezTo>
                    <a:pt x="1835" y="2770"/>
                    <a:pt x="1885" y="1630"/>
                    <a:pt x="1686" y="539"/>
                  </a:cubicBezTo>
                  <a:cubicBezTo>
                    <a:pt x="1612" y="180"/>
                    <a:pt x="127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 rot="10800000">
              <a:off x="7568303" y="403175"/>
              <a:ext cx="87113" cy="108000"/>
            </a:xfrm>
            <a:custGeom>
              <a:rect b="b" l="l" r="r" t="t"/>
              <a:pathLst>
                <a:path extrusionOk="0" h="4320" w="1860">
                  <a:moveTo>
                    <a:pt x="921" y="0"/>
                  </a:moveTo>
                  <a:cubicBezTo>
                    <a:pt x="589" y="0"/>
                    <a:pt x="261" y="180"/>
                    <a:pt x="199" y="539"/>
                  </a:cubicBezTo>
                  <a:cubicBezTo>
                    <a:pt x="1" y="1630"/>
                    <a:pt x="25" y="2770"/>
                    <a:pt x="273" y="3836"/>
                  </a:cubicBezTo>
                  <a:cubicBezTo>
                    <a:pt x="373" y="4159"/>
                    <a:pt x="645" y="4320"/>
                    <a:pt x="918" y="4320"/>
                  </a:cubicBezTo>
                  <a:cubicBezTo>
                    <a:pt x="1191" y="4320"/>
                    <a:pt x="1463" y="4159"/>
                    <a:pt x="1562" y="3836"/>
                  </a:cubicBezTo>
                  <a:cubicBezTo>
                    <a:pt x="1835" y="2770"/>
                    <a:pt x="1860" y="1630"/>
                    <a:pt x="1662" y="539"/>
                  </a:cubicBezTo>
                  <a:cubicBezTo>
                    <a:pt x="1587" y="180"/>
                    <a:pt x="125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 rot="10800000">
              <a:off x="8369384" y="261250"/>
              <a:ext cx="80182" cy="93025"/>
            </a:xfrm>
            <a:custGeom>
              <a:rect b="b" l="l" r="r" t="t"/>
              <a:pathLst>
                <a:path extrusionOk="0" h="3721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312"/>
                  </a:cubicBezTo>
                  <a:cubicBezTo>
                    <a:pt x="434" y="3584"/>
                    <a:pt x="676" y="3721"/>
                    <a:pt x="918" y="3721"/>
                  </a:cubicBezTo>
                  <a:cubicBezTo>
                    <a:pt x="1160" y="3721"/>
                    <a:pt x="1401" y="3584"/>
                    <a:pt x="1488" y="3312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rot="10800000">
              <a:off x="8529609" y="382250"/>
              <a:ext cx="80182" cy="92875"/>
            </a:xfrm>
            <a:custGeom>
              <a:rect b="b" l="l" r="r" t="t"/>
              <a:pathLst>
                <a:path extrusionOk="0" h="3715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287"/>
                  </a:cubicBezTo>
                  <a:cubicBezTo>
                    <a:pt x="434" y="3572"/>
                    <a:pt x="676" y="3714"/>
                    <a:pt x="918" y="3714"/>
                  </a:cubicBezTo>
                  <a:cubicBezTo>
                    <a:pt x="1160" y="3714"/>
                    <a:pt x="1401" y="3572"/>
                    <a:pt x="1488" y="3287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 rot="10800000">
              <a:off x="5934740" y="-129725"/>
              <a:ext cx="90626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 rot="10800000">
              <a:off x="6341127" y="-129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rot="10800000">
              <a:off x="6746334" y="-129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 rot="10800000">
              <a:off x="7093415" y="-129725"/>
              <a:ext cx="90626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rot="10800000">
              <a:off x="7441677" y="-129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rot="10800000">
              <a:off x="7742197" y="-129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 rot="10800000">
              <a:off x="8387177" y="-129725"/>
              <a:ext cx="90626" cy="93800"/>
            </a:xfrm>
            <a:custGeom>
              <a:rect b="b" l="l" r="r" t="t"/>
              <a:pathLst>
                <a:path extrusionOk="0" h="3752" w="1935">
                  <a:moveTo>
                    <a:pt x="991" y="1"/>
                  </a:moveTo>
                  <a:cubicBezTo>
                    <a:pt x="827" y="1"/>
                    <a:pt x="664" y="57"/>
                    <a:pt x="546" y="176"/>
                  </a:cubicBezTo>
                  <a:cubicBezTo>
                    <a:pt x="0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4" y="3622"/>
                  </a:cubicBezTo>
                  <a:cubicBezTo>
                    <a:pt x="843" y="3708"/>
                    <a:pt x="967" y="3752"/>
                    <a:pt x="1091" y="3752"/>
                  </a:cubicBezTo>
                  <a:cubicBezTo>
                    <a:pt x="1215" y="3752"/>
                    <a:pt x="1339" y="3708"/>
                    <a:pt x="1438" y="3622"/>
                  </a:cubicBezTo>
                  <a:cubicBezTo>
                    <a:pt x="1884" y="3175"/>
                    <a:pt x="1835" y="2457"/>
                    <a:pt x="1860" y="1862"/>
                  </a:cubicBezTo>
                  <a:cubicBezTo>
                    <a:pt x="1884" y="1192"/>
                    <a:pt x="1934" y="473"/>
                    <a:pt x="1314" y="77"/>
                  </a:cubicBezTo>
                  <a:cubicBezTo>
                    <a:pt x="1214" y="27"/>
                    <a:pt x="1102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 rot="10800000">
              <a:off x="8738052" y="-129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6" y="3708"/>
                    <a:pt x="1413" y="3622"/>
                  </a:cubicBezTo>
                  <a:cubicBezTo>
                    <a:pt x="1859" y="3175"/>
                    <a:pt x="1835" y="2457"/>
                    <a:pt x="1835" y="1862"/>
                  </a:cubicBezTo>
                  <a:cubicBezTo>
                    <a:pt x="1859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 rot="10800000">
              <a:off x="9143259" y="-129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 rot="10800000">
              <a:off x="8940738" y="82300"/>
              <a:ext cx="82476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10800000">
              <a:off x="8753709" y="261250"/>
              <a:ext cx="80182" cy="93025"/>
            </a:xfrm>
            <a:custGeom>
              <a:rect b="b" l="l" r="r" t="t"/>
              <a:pathLst>
                <a:path extrusionOk="0" h="3721" w="1712">
                  <a:moveTo>
                    <a:pt x="938" y="0"/>
                  </a:moveTo>
                  <a:cubicBezTo>
                    <a:pt x="568" y="0"/>
                    <a:pt x="153" y="281"/>
                    <a:pt x="125" y="709"/>
                  </a:cubicBezTo>
                  <a:cubicBezTo>
                    <a:pt x="1" y="1576"/>
                    <a:pt x="100" y="2469"/>
                    <a:pt x="348" y="3312"/>
                  </a:cubicBezTo>
                  <a:cubicBezTo>
                    <a:pt x="434" y="3584"/>
                    <a:pt x="676" y="3721"/>
                    <a:pt x="918" y="3721"/>
                  </a:cubicBezTo>
                  <a:cubicBezTo>
                    <a:pt x="1160" y="3721"/>
                    <a:pt x="1401" y="3584"/>
                    <a:pt x="1488" y="3312"/>
                  </a:cubicBezTo>
                  <a:cubicBezTo>
                    <a:pt x="1686" y="2394"/>
                    <a:pt x="1711" y="1428"/>
                    <a:pt x="1513" y="510"/>
                  </a:cubicBezTo>
                  <a:cubicBezTo>
                    <a:pt x="1460" y="153"/>
                    <a:pt x="1211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10800000">
              <a:off x="8036380" y="-131462"/>
              <a:ext cx="90579" cy="97275"/>
            </a:xfrm>
            <a:custGeom>
              <a:rect b="b" l="l" r="r" t="t"/>
              <a:pathLst>
                <a:path extrusionOk="0" h="3891" w="1934">
                  <a:moveTo>
                    <a:pt x="868" y="0"/>
                  </a:moveTo>
                  <a:cubicBezTo>
                    <a:pt x="526" y="0"/>
                    <a:pt x="186" y="204"/>
                    <a:pt x="75" y="581"/>
                  </a:cubicBezTo>
                  <a:cubicBezTo>
                    <a:pt x="0" y="1126"/>
                    <a:pt x="0" y="1672"/>
                    <a:pt x="100" y="2192"/>
                  </a:cubicBezTo>
                  <a:cubicBezTo>
                    <a:pt x="124" y="2738"/>
                    <a:pt x="124" y="3258"/>
                    <a:pt x="496" y="3705"/>
                  </a:cubicBezTo>
                  <a:cubicBezTo>
                    <a:pt x="620" y="3829"/>
                    <a:pt x="787" y="3890"/>
                    <a:pt x="958" y="3890"/>
                  </a:cubicBezTo>
                  <a:cubicBezTo>
                    <a:pt x="1128" y="3890"/>
                    <a:pt x="1302" y="3829"/>
                    <a:pt x="1438" y="3705"/>
                  </a:cubicBezTo>
                  <a:cubicBezTo>
                    <a:pt x="1860" y="3308"/>
                    <a:pt x="1884" y="2639"/>
                    <a:pt x="1884" y="2093"/>
                  </a:cubicBezTo>
                  <a:cubicBezTo>
                    <a:pt x="1934" y="1523"/>
                    <a:pt x="1810" y="928"/>
                    <a:pt x="1562" y="383"/>
                  </a:cubicBezTo>
                  <a:cubicBezTo>
                    <a:pt x="1400" y="123"/>
                    <a:pt x="113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 rot="10800000">
              <a:off x="7883536" y="475125"/>
              <a:ext cx="78964" cy="104250"/>
            </a:xfrm>
            <a:custGeom>
              <a:rect b="b" l="l" r="r" t="t"/>
              <a:pathLst>
                <a:path extrusionOk="0" h="4170" w="1686">
                  <a:moveTo>
                    <a:pt x="793" y="0"/>
                  </a:moveTo>
                  <a:cubicBezTo>
                    <a:pt x="423" y="0"/>
                    <a:pt x="62" y="242"/>
                    <a:pt x="50" y="735"/>
                  </a:cubicBezTo>
                  <a:cubicBezTo>
                    <a:pt x="50" y="1701"/>
                    <a:pt x="0" y="2792"/>
                    <a:pt x="298" y="3734"/>
                  </a:cubicBezTo>
                  <a:cubicBezTo>
                    <a:pt x="385" y="4045"/>
                    <a:pt x="607" y="4170"/>
                    <a:pt x="839" y="4170"/>
                  </a:cubicBezTo>
                  <a:cubicBezTo>
                    <a:pt x="1198" y="4170"/>
                    <a:pt x="1582" y="3872"/>
                    <a:pt x="1537" y="3511"/>
                  </a:cubicBezTo>
                  <a:cubicBezTo>
                    <a:pt x="1661" y="2594"/>
                    <a:pt x="1686" y="1652"/>
                    <a:pt x="1587" y="735"/>
                  </a:cubicBezTo>
                  <a:cubicBezTo>
                    <a:pt x="1549" y="248"/>
                    <a:pt x="1167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 rot="10800000">
              <a:off x="7282651" y="480350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3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 rot="10800000">
              <a:off x="7593829" y="-336725"/>
              <a:ext cx="90626" cy="93800"/>
            </a:xfrm>
            <a:custGeom>
              <a:rect b="b" l="l" r="r" t="t"/>
              <a:pathLst>
                <a:path extrusionOk="0" h="3752" w="1935">
                  <a:moveTo>
                    <a:pt x="992" y="1"/>
                  </a:moveTo>
                  <a:cubicBezTo>
                    <a:pt x="827" y="1"/>
                    <a:pt x="665" y="57"/>
                    <a:pt x="546" y="176"/>
                  </a:cubicBezTo>
                  <a:cubicBezTo>
                    <a:pt x="1" y="597"/>
                    <a:pt x="174" y="1366"/>
                    <a:pt x="224" y="1961"/>
                  </a:cubicBezTo>
                  <a:cubicBezTo>
                    <a:pt x="298" y="2506"/>
                    <a:pt x="298" y="3225"/>
                    <a:pt x="745" y="3622"/>
                  </a:cubicBezTo>
                  <a:cubicBezTo>
                    <a:pt x="844" y="3708"/>
                    <a:pt x="968" y="3752"/>
                    <a:pt x="1092" y="3752"/>
                  </a:cubicBezTo>
                  <a:cubicBezTo>
                    <a:pt x="1216" y="3752"/>
                    <a:pt x="1340" y="3708"/>
                    <a:pt x="1439" y="3622"/>
                  </a:cubicBezTo>
                  <a:cubicBezTo>
                    <a:pt x="1885" y="3175"/>
                    <a:pt x="1835" y="2457"/>
                    <a:pt x="1860" y="1862"/>
                  </a:cubicBezTo>
                  <a:cubicBezTo>
                    <a:pt x="1885" y="1192"/>
                    <a:pt x="1935" y="473"/>
                    <a:pt x="1315" y="77"/>
                  </a:cubicBezTo>
                  <a:cubicBezTo>
                    <a:pt x="1215" y="27"/>
                    <a:pt x="1103" y="1"/>
                    <a:pt x="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 rot="10800000">
              <a:off x="7282651" y="-336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6" y="1"/>
                  </a:moveTo>
                  <a:cubicBezTo>
                    <a:pt x="802" y="1"/>
                    <a:pt x="639" y="57"/>
                    <a:pt x="521" y="176"/>
                  </a:cubicBezTo>
                  <a:cubicBezTo>
                    <a:pt x="0" y="597"/>
                    <a:pt x="149" y="1366"/>
                    <a:pt x="223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3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89" y="77"/>
                  </a:cubicBezTo>
                  <a:cubicBezTo>
                    <a:pt x="1189" y="27"/>
                    <a:pt x="1077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 rot="10800000">
              <a:off x="6905341" y="-336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2" y="176"/>
                  </a:cubicBezTo>
                  <a:cubicBezTo>
                    <a:pt x="1" y="597"/>
                    <a:pt x="150" y="1366"/>
                    <a:pt x="224" y="1961"/>
                  </a:cubicBezTo>
                  <a:cubicBezTo>
                    <a:pt x="274" y="2506"/>
                    <a:pt x="274" y="3225"/>
                    <a:pt x="745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10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 rot="10800000">
              <a:off x="6527984" y="-336725"/>
              <a:ext cx="89455" cy="93800"/>
            </a:xfrm>
            <a:custGeom>
              <a:rect b="b" l="l" r="r" t="t"/>
              <a:pathLst>
                <a:path extrusionOk="0" h="3752" w="1910">
                  <a:moveTo>
                    <a:pt x="967" y="1"/>
                  </a:moveTo>
                  <a:cubicBezTo>
                    <a:pt x="802" y="1"/>
                    <a:pt x="640" y="57"/>
                    <a:pt x="521" y="176"/>
                  </a:cubicBezTo>
                  <a:cubicBezTo>
                    <a:pt x="1" y="597"/>
                    <a:pt x="149" y="1366"/>
                    <a:pt x="224" y="1961"/>
                  </a:cubicBezTo>
                  <a:cubicBezTo>
                    <a:pt x="273" y="2506"/>
                    <a:pt x="273" y="3225"/>
                    <a:pt x="744" y="3622"/>
                  </a:cubicBezTo>
                  <a:cubicBezTo>
                    <a:pt x="831" y="3708"/>
                    <a:pt x="955" y="3752"/>
                    <a:pt x="1079" y="3752"/>
                  </a:cubicBezTo>
                  <a:cubicBezTo>
                    <a:pt x="1203" y="3752"/>
                    <a:pt x="1327" y="3708"/>
                    <a:pt x="1414" y="3622"/>
                  </a:cubicBezTo>
                  <a:cubicBezTo>
                    <a:pt x="1860" y="3175"/>
                    <a:pt x="1835" y="2457"/>
                    <a:pt x="1835" y="1862"/>
                  </a:cubicBezTo>
                  <a:cubicBezTo>
                    <a:pt x="1860" y="1192"/>
                    <a:pt x="1909" y="473"/>
                    <a:pt x="1290" y="77"/>
                  </a:cubicBezTo>
                  <a:cubicBezTo>
                    <a:pt x="1190" y="27"/>
                    <a:pt x="1078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 rot="10800000">
              <a:off x="7855079" y="-343075"/>
              <a:ext cx="101023" cy="100725"/>
            </a:xfrm>
            <a:custGeom>
              <a:rect b="b" l="l" r="r" t="t"/>
              <a:pathLst>
                <a:path extrusionOk="0" h="4029" w="2157">
                  <a:moveTo>
                    <a:pt x="1079" y="1"/>
                  </a:moveTo>
                  <a:cubicBezTo>
                    <a:pt x="824" y="1"/>
                    <a:pt x="570" y="124"/>
                    <a:pt x="422" y="372"/>
                  </a:cubicBezTo>
                  <a:cubicBezTo>
                    <a:pt x="0" y="1265"/>
                    <a:pt x="124" y="2232"/>
                    <a:pt x="174" y="3174"/>
                  </a:cubicBezTo>
                  <a:cubicBezTo>
                    <a:pt x="211" y="3744"/>
                    <a:pt x="645" y="4029"/>
                    <a:pt x="1079" y="4029"/>
                  </a:cubicBezTo>
                  <a:cubicBezTo>
                    <a:pt x="1512" y="4029"/>
                    <a:pt x="1946" y="3744"/>
                    <a:pt x="1983" y="3174"/>
                  </a:cubicBezTo>
                  <a:cubicBezTo>
                    <a:pt x="2033" y="2232"/>
                    <a:pt x="2157" y="1265"/>
                    <a:pt x="1735" y="372"/>
                  </a:cubicBezTo>
                  <a:cubicBezTo>
                    <a:pt x="1587" y="124"/>
                    <a:pt x="1333" y="1"/>
                    <a:pt x="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 rot="10800000">
              <a:off x="8175530" y="-341225"/>
              <a:ext cx="90579" cy="97275"/>
            </a:xfrm>
            <a:custGeom>
              <a:rect b="b" l="l" r="r" t="t"/>
              <a:pathLst>
                <a:path extrusionOk="0" h="3891" w="1934">
                  <a:moveTo>
                    <a:pt x="868" y="0"/>
                  </a:moveTo>
                  <a:cubicBezTo>
                    <a:pt x="526" y="0"/>
                    <a:pt x="186" y="204"/>
                    <a:pt x="75" y="581"/>
                  </a:cubicBezTo>
                  <a:cubicBezTo>
                    <a:pt x="0" y="1126"/>
                    <a:pt x="0" y="1672"/>
                    <a:pt x="100" y="2192"/>
                  </a:cubicBezTo>
                  <a:cubicBezTo>
                    <a:pt x="124" y="2738"/>
                    <a:pt x="124" y="3258"/>
                    <a:pt x="496" y="3705"/>
                  </a:cubicBezTo>
                  <a:cubicBezTo>
                    <a:pt x="620" y="3829"/>
                    <a:pt x="787" y="3890"/>
                    <a:pt x="958" y="3890"/>
                  </a:cubicBezTo>
                  <a:cubicBezTo>
                    <a:pt x="1128" y="3890"/>
                    <a:pt x="1302" y="3829"/>
                    <a:pt x="1438" y="3705"/>
                  </a:cubicBezTo>
                  <a:cubicBezTo>
                    <a:pt x="1860" y="3308"/>
                    <a:pt x="1884" y="2639"/>
                    <a:pt x="1884" y="2093"/>
                  </a:cubicBezTo>
                  <a:cubicBezTo>
                    <a:pt x="1934" y="1523"/>
                    <a:pt x="1810" y="928"/>
                    <a:pt x="1562" y="383"/>
                  </a:cubicBezTo>
                  <a:cubicBezTo>
                    <a:pt x="1400" y="123"/>
                    <a:pt x="113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 rot="10800000">
              <a:off x="8562188" y="-334250"/>
              <a:ext cx="82476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 rot="10800000">
              <a:off x="8940738" y="-334250"/>
              <a:ext cx="82476" cy="95150"/>
            </a:xfrm>
            <a:custGeom>
              <a:rect b="b" l="l" r="r" t="t"/>
              <a:pathLst>
                <a:path extrusionOk="0" h="3806" w="1761">
                  <a:moveTo>
                    <a:pt x="843" y="0"/>
                  </a:moveTo>
                  <a:cubicBezTo>
                    <a:pt x="651" y="0"/>
                    <a:pt x="459" y="93"/>
                    <a:pt x="347" y="279"/>
                  </a:cubicBezTo>
                  <a:cubicBezTo>
                    <a:pt x="99" y="849"/>
                    <a:pt x="0" y="1469"/>
                    <a:pt x="124" y="2064"/>
                  </a:cubicBezTo>
                  <a:cubicBezTo>
                    <a:pt x="198" y="2585"/>
                    <a:pt x="198" y="3304"/>
                    <a:pt x="645" y="3675"/>
                  </a:cubicBezTo>
                  <a:cubicBezTo>
                    <a:pt x="744" y="3762"/>
                    <a:pt x="868" y="3806"/>
                    <a:pt x="992" y="3806"/>
                  </a:cubicBezTo>
                  <a:cubicBezTo>
                    <a:pt x="1116" y="3806"/>
                    <a:pt x="1240" y="3762"/>
                    <a:pt x="1339" y="3675"/>
                  </a:cubicBezTo>
                  <a:cubicBezTo>
                    <a:pt x="1760" y="3254"/>
                    <a:pt x="1735" y="2610"/>
                    <a:pt x="1735" y="2064"/>
                  </a:cubicBezTo>
                  <a:cubicBezTo>
                    <a:pt x="1735" y="1444"/>
                    <a:pt x="1711" y="825"/>
                    <a:pt x="1339" y="279"/>
                  </a:cubicBezTo>
                  <a:cubicBezTo>
                    <a:pt x="1227" y="93"/>
                    <a:pt x="1035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2390700" y="247875"/>
            <a:ext cx="4362600" cy="19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A64D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8"/>
          <p:cNvSpPr/>
          <p:nvPr/>
        </p:nvSpPr>
        <p:spPr>
          <a:xfrm rot="185199">
            <a:off x="-1148112" y="4333932"/>
            <a:ext cx="6262009" cy="1238161"/>
          </a:xfrm>
          <a:custGeom>
            <a:rect b="b" l="l" r="r" t="t"/>
            <a:pathLst>
              <a:path extrusionOk="0" h="93451" w="285750">
                <a:moveTo>
                  <a:pt x="133726" y="1"/>
                </a:moveTo>
                <a:cubicBezTo>
                  <a:pt x="132445" y="1"/>
                  <a:pt x="131155" y="109"/>
                  <a:pt x="129860" y="343"/>
                </a:cubicBezTo>
                <a:cubicBezTo>
                  <a:pt x="121392" y="1886"/>
                  <a:pt x="114425" y="7393"/>
                  <a:pt x="107876" y="12607"/>
                </a:cubicBezTo>
                <a:cubicBezTo>
                  <a:pt x="100117" y="18781"/>
                  <a:pt x="92274" y="26623"/>
                  <a:pt x="82054" y="28125"/>
                </a:cubicBezTo>
                <a:cubicBezTo>
                  <a:pt x="80861" y="28299"/>
                  <a:pt x="79677" y="28380"/>
                  <a:pt x="78503" y="28380"/>
                </a:cubicBezTo>
                <a:cubicBezTo>
                  <a:pt x="70683" y="28380"/>
                  <a:pt x="63268" y="24814"/>
                  <a:pt x="56232" y="21659"/>
                </a:cubicBezTo>
                <a:cubicBezTo>
                  <a:pt x="47430" y="17696"/>
                  <a:pt x="38420" y="13775"/>
                  <a:pt x="28784" y="12357"/>
                </a:cubicBezTo>
                <a:cubicBezTo>
                  <a:pt x="26320" y="11990"/>
                  <a:pt x="23818" y="11796"/>
                  <a:pt x="21317" y="11796"/>
                </a:cubicBezTo>
                <a:cubicBezTo>
                  <a:pt x="15561" y="11796"/>
                  <a:pt x="9811" y="12825"/>
                  <a:pt x="4547" y="15152"/>
                </a:cubicBezTo>
                <a:cubicBezTo>
                  <a:pt x="2962" y="15819"/>
                  <a:pt x="1460" y="16612"/>
                  <a:pt x="0" y="17488"/>
                </a:cubicBezTo>
                <a:lnTo>
                  <a:pt x="0" y="93451"/>
                </a:lnTo>
                <a:lnTo>
                  <a:pt x="285750" y="93451"/>
                </a:lnTo>
                <a:lnTo>
                  <a:pt x="285750" y="24329"/>
                </a:lnTo>
                <a:lnTo>
                  <a:pt x="282413" y="21993"/>
                </a:lnTo>
                <a:cubicBezTo>
                  <a:pt x="273945" y="16111"/>
                  <a:pt x="265602" y="8602"/>
                  <a:pt x="255673" y="5265"/>
                </a:cubicBezTo>
                <a:cubicBezTo>
                  <a:pt x="252717" y="4235"/>
                  <a:pt x="249638" y="3645"/>
                  <a:pt x="246538" y="3645"/>
                </a:cubicBezTo>
                <a:cubicBezTo>
                  <a:pt x="244870" y="3645"/>
                  <a:pt x="243196" y="3816"/>
                  <a:pt x="241532" y="4181"/>
                </a:cubicBezTo>
                <a:cubicBezTo>
                  <a:pt x="237193" y="5182"/>
                  <a:pt x="233105" y="6892"/>
                  <a:pt x="229351" y="9228"/>
                </a:cubicBezTo>
                <a:cubicBezTo>
                  <a:pt x="221508" y="13984"/>
                  <a:pt x="214500" y="20324"/>
                  <a:pt x="206032" y="23953"/>
                </a:cubicBezTo>
                <a:cubicBezTo>
                  <a:pt x="201902" y="25789"/>
                  <a:pt x="197480" y="26707"/>
                  <a:pt x="193064" y="26707"/>
                </a:cubicBezTo>
                <a:cubicBezTo>
                  <a:pt x="188647" y="26707"/>
                  <a:pt x="184236" y="25789"/>
                  <a:pt x="180127" y="23953"/>
                </a:cubicBezTo>
                <a:cubicBezTo>
                  <a:pt x="171575" y="20241"/>
                  <a:pt x="164275" y="14234"/>
                  <a:pt x="156599" y="9061"/>
                </a:cubicBezTo>
                <a:cubicBezTo>
                  <a:pt x="149983" y="4578"/>
                  <a:pt x="142051" y="1"/>
                  <a:pt x="133726" y="1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flipH="1">
            <a:off x="1771654" y="4048127"/>
            <a:ext cx="7372346" cy="1238226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8"/>
          <p:cNvGrpSpPr/>
          <p:nvPr/>
        </p:nvGrpSpPr>
        <p:grpSpPr>
          <a:xfrm flipH="1" rot="10800000">
            <a:off x="-525568" y="2026776"/>
            <a:ext cx="2516247" cy="3894947"/>
            <a:chOff x="239950" y="1512100"/>
            <a:chExt cx="1886525" cy="1946500"/>
          </a:xfrm>
        </p:grpSpPr>
        <p:sp>
          <p:nvSpPr>
            <p:cNvPr id="199" name="Google Shape;199;p8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8"/>
          <p:cNvGrpSpPr/>
          <p:nvPr/>
        </p:nvGrpSpPr>
        <p:grpSpPr>
          <a:xfrm rot="-5400000">
            <a:off x="6649024" y="-394662"/>
            <a:ext cx="2710071" cy="2861187"/>
            <a:chOff x="5413186" y="2497462"/>
            <a:chExt cx="2447901" cy="2466965"/>
          </a:xfrm>
        </p:grpSpPr>
        <p:sp>
          <p:nvSpPr>
            <p:cNvPr id="204" name="Google Shape;204;p8"/>
            <p:cNvSpPr/>
            <p:nvPr/>
          </p:nvSpPr>
          <p:spPr>
            <a:xfrm>
              <a:off x="5413186" y="2497462"/>
              <a:ext cx="2447901" cy="2466965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/>
          <p:nvPr/>
        </p:nvSpPr>
        <p:spPr>
          <a:xfrm rot="7604286">
            <a:off x="-1462456" y="-129932"/>
            <a:ext cx="3430566" cy="1506100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 rot="-3596715">
            <a:off x="7120288" y="3221210"/>
            <a:ext cx="3430713" cy="1506093"/>
          </a:xfrm>
          <a:custGeom>
            <a:rect b="b" l="l" r="r" t="t"/>
            <a:pathLst>
              <a:path extrusionOk="0" h="53384" w="137236">
                <a:moveTo>
                  <a:pt x="124371" y="1"/>
                </a:moveTo>
                <a:cubicBezTo>
                  <a:pt x="123294" y="1"/>
                  <a:pt x="122251" y="139"/>
                  <a:pt x="121296" y="421"/>
                </a:cubicBezTo>
                <a:cubicBezTo>
                  <a:pt x="114627" y="2355"/>
                  <a:pt x="112272" y="12320"/>
                  <a:pt x="105678" y="13163"/>
                </a:cubicBezTo>
                <a:cubicBezTo>
                  <a:pt x="105473" y="13189"/>
                  <a:pt x="105267" y="13201"/>
                  <a:pt x="105059" y="13201"/>
                </a:cubicBezTo>
                <a:cubicBezTo>
                  <a:pt x="102309" y="13201"/>
                  <a:pt x="99370" y="11060"/>
                  <a:pt x="96580" y="10783"/>
                </a:cubicBezTo>
                <a:cubicBezTo>
                  <a:pt x="96045" y="10724"/>
                  <a:pt x="95509" y="10694"/>
                  <a:pt x="94974" y="10694"/>
                </a:cubicBezTo>
                <a:cubicBezTo>
                  <a:pt x="91947" y="10694"/>
                  <a:pt x="88974" y="11637"/>
                  <a:pt x="86466" y="13386"/>
                </a:cubicBezTo>
                <a:cubicBezTo>
                  <a:pt x="79475" y="18291"/>
                  <a:pt x="76236" y="26927"/>
                  <a:pt x="67380" y="26927"/>
                </a:cubicBezTo>
                <a:cubicBezTo>
                  <a:pt x="66658" y="26927"/>
                  <a:pt x="65899" y="26869"/>
                  <a:pt x="65098" y="26748"/>
                </a:cubicBezTo>
                <a:cubicBezTo>
                  <a:pt x="55802" y="25360"/>
                  <a:pt x="49307" y="15593"/>
                  <a:pt x="40060" y="15444"/>
                </a:cubicBezTo>
                <a:cubicBezTo>
                  <a:pt x="39973" y="15442"/>
                  <a:pt x="39886" y="15442"/>
                  <a:pt x="39800" y="15442"/>
                </a:cubicBezTo>
                <a:cubicBezTo>
                  <a:pt x="30208" y="15442"/>
                  <a:pt x="26822" y="23613"/>
                  <a:pt x="21195" y="30590"/>
                </a:cubicBezTo>
                <a:cubicBezTo>
                  <a:pt x="16758" y="36069"/>
                  <a:pt x="12990" y="35325"/>
                  <a:pt x="7263" y="37754"/>
                </a:cubicBezTo>
                <a:cubicBezTo>
                  <a:pt x="4859" y="38771"/>
                  <a:pt x="719" y="44225"/>
                  <a:pt x="0" y="44299"/>
                </a:cubicBezTo>
                <a:cubicBezTo>
                  <a:pt x="1215" y="46654"/>
                  <a:pt x="5553" y="48538"/>
                  <a:pt x="10189" y="49901"/>
                </a:cubicBezTo>
                <a:cubicBezTo>
                  <a:pt x="18926" y="52463"/>
                  <a:pt x="28734" y="53384"/>
                  <a:pt x="38352" y="53384"/>
                </a:cubicBezTo>
                <a:cubicBezTo>
                  <a:pt x="44370" y="53384"/>
                  <a:pt x="50314" y="53023"/>
                  <a:pt x="55876" y="52479"/>
                </a:cubicBezTo>
                <a:cubicBezTo>
                  <a:pt x="77468" y="50348"/>
                  <a:pt x="95391" y="46505"/>
                  <a:pt x="113016" y="32375"/>
                </a:cubicBezTo>
                <a:cubicBezTo>
                  <a:pt x="120106" y="26698"/>
                  <a:pt x="126725" y="19757"/>
                  <a:pt x="133120" y="13188"/>
                </a:cubicBezTo>
                <a:cubicBezTo>
                  <a:pt x="135872" y="10412"/>
                  <a:pt x="137235" y="9296"/>
                  <a:pt x="135153" y="5652"/>
                </a:cubicBezTo>
                <a:cubicBezTo>
                  <a:pt x="133090" y="2016"/>
                  <a:pt x="128487" y="1"/>
                  <a:pt x="12437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349568" y="3708598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322043" y="703923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idx="1" type="subTitle"/>
          </p:nvPr>
        </p:nvSpPr>
        <p:spPr>
          <a:xfrm>
            <a:off x="723900" y="15172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9"/>
          <p:cNvSpPr txBox="1"/>
          <p:nvPr>
            <p:ph idx="2" type="body"/>
          </p:nvPr>
        </p:nvSpPr>
        <p:spPr>
          <a:xfrm>
            <a:off x="4939500" y="1058950"/>
            <a:ext cx="3837000" cy="3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9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None/>
              <a:defRPr>
                <a:solidFill>
                  <a:srgbClr val="A64D79"/>
                </a:solidFill>
              </a:defRPr>
            </a:lvl9pPr>
          </a:lstStyle>
          <a:p/>
        </p:txBody>
      </p:sp>
      <p:sp>
        <p:nvSpPr>
          <p:cNvPr id="226" name="Google Shape;226;p9"/>
          <p:cNvSpPr/>
          <p:nvPr/>
        </p:nvSpPr>
        <p:spPr>
          <a:xfrm>
            <a:off x="0" y="4053700"/>
            <a:ext cx="7542176" cy="1238226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 flipH="1" rot="5400000">
            <a:off x="7652573" y="3560287"/>
            <a:ext cx="1535065" cy="2376287"/>
            <a:chOff x="239950" y="1512100"/>
            <a:chExt cx="1886525" cy="1946500"/>
          </a:xfrm>
        </p:grpSpPr>
        <p:sp>
          <p:nvSpPr>
            <p:cNvPr id="228" name="Google Shape;228;p9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1016550" y="14717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6000"/>
              <a:buFont typeface="Patrick Hand"/>
              <a:buNone/>
              <a:defRPr sz="60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</a:lstStyle>
          <a:p/>
        </p:txBody>
      </p: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10"/>
          <p:cNvGrpSpPr/>
          <p:nvPr/>
        </p:nvGrpSpPr>
        <p:grpSpPr>
          <a:xfrm rot="-5400000">
            <a:off x="6843549" y="-984633"/>
            <a:ext cx="1977659" cy="3052355"/>
            <a:chOff x="5666792" y="1691065"/>
            <a:chExt cx="2447901" cy="3606279"/>
          </a:xfrm>
        </p:grpSpPr>
        <p:sp>
          <p:nvSpPr>
            <p:cNvPr id="236" name="Google Shape;236;p10"/>
            <p:cNvSpPr/>
            <p:nvPr/>
          </p:nvSpPr>
          <p:spPr>
            <a:xfrm>
              <a:off x="5666792" y="1691065"/>
              <a:ext cx="2447901" cy="3606279"/>
            </a:xfrm>
            <a:custGeom>
              <a:rect b="b" l="l" r="r" t="t"/>
              <a:pathLst>
                <a:path extrusionOk="0" h="74295" w="53547">
                  <a:moveTo>
                    <a:pt x="47027" y="0"/>
                  </a:moveTo>
                  <a:lnTo>
                    <a:pt x="47027" y="0"/>
                  </a:lnTo>
                  <a:cubicBezTo>
                    <a:pt x="48340" y="11205"/>
                    <a:pt x="45366" y="20402"/>
                    <a:pt x="35574" y="26822"/>
                  </a:cubicBezTo>
                  <a:cubicBezTo>
                    <a:pt x="27468" y="32152"/>
                    <a:pt x="17502" y="33417"/>
                    <a:pt x="10412" y="40432"/>
                  </a:cubicBezTo>
                  <a:cubicBezTo>
                    <a:pt x="1" y="50744"/>
                    <a:pt x="447" y="60586"/>
                    <a:pt x="372" y="74071"/>
                  </a:cubicBezTo>
                  <a:cubicBezTo>
                    <a:pt x="3785" y="74227"/>
                    <a:pt x="7223" y="74294"/>
                    <a:pt x="10677" y="74294"/>
                  </a:cubicBezTo>
                  <a:cubicBezTo>
                    <a:pt x="24287" y="74294"/>
                    <a:pt x="38138" y="73251"/>
                    <a:pt x="51563" y="72460"/>
                  </a:cubicBezTo>
                  <a:cubicBezTo>
                    <a:pt x="50571" y="58355"/>
                    <a:pt x="51910" y="44026"/>
                    <a:pt x="51861" y="29921"/>
                  </a:cubicBezTo>
                  <a:cubicBezTo>
                    <a:pt x="51836" y="19212"/>
                    <a:pt x="53546" y="8230"/>
                    <a:pt x="47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883600" y="4018325"/>
              <a:ext cx="132025" cy="54975"/>
            </a:xfrm>
            <a:custGeom>
              <a:rect b="b" l="l" r="r" t="t"/>
              <a:pathLst>
                <a:path extrusionOk="0" h="2199" w="5281">
                  <a:moveTo>
                    <a:pt x="1850" y="1"/>
                  </a:moveTo>
                  <a:cubicBezTo>
                    <a:pt x="1587" y="1"/>
                    <a:pt x="1324" y="26"/>
                    <a:pt x="1066" y="72"/>
                  </a:cubicBezTo>
                  <a:cubicBezTo>
                    <a:pt x="0" y="295"/>
                    <a:pt x="174" y="1733"/>
                    <a:pt x="1066" y="2031"/>
                  </a:cubicBezTo>
                  <a:cubicBezTo>
                    <a:pt x="1457" y="2142"/>
                    <a:pt x="1875" y="2198"/>
                    <a:pt x="2300" y="2198"/>
                  </a:cubicBezTo>
                  <a:cubicBezTo>
                    <a:pt x="2442" y="2198"/>
                    <a:pt x="2584" y="2192"/>
                    <a:pt x="2727" y="2179"/>
                  </a:cubicBezTo>
                  <a:cubicBezTo>
                    <a:pt x="3272" y="2179"/>
                    <a:pt x="3818" y="2155"/>
                    <a:pt x="4363" y="2080"/>
                  </a:cubicBezTo>
                  <a:cubicBezTo>
                    <a:pt x="5280" y="1907"/>
                    <a:pt x="5132" y="593"/>
                    <a:pt x="4363" y="345"/>
                  </a:cubicBezTo>
                  <a:cubicBezTo>
                    <a:pt x="3818" y="221"/>
                    <a:pt x="3272" y="122"/>
                    <a:pt x="2727" y="97"/>
                  </a:cubicBezTo>
                  <a:cubicBezTo>
                    <a:pt x="2439" y="32"/>
                    <a:pt x="214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6883600" y="3796925"/>
              <a:ext cx="132025" cy="54500"/>
            </a:xfrm>
            <a:custGeom>
              <a:rect b="b" l="l" r="r" t="t"/>
              <a:pathLst>
                <a:path extrusionOk="0" h="2180" w="5281">
                  <a:moveTo>
                    <a:pt x="1836" y="1"/>
                  </a:moveTo>
                  <a:cubicBezTo>
                    <a:pt x="1578" y="1"/>
                    <a:pt x="1319" y="19"/>
                    <a:pt x="1066" y="54"/>
                  </a:cubicBezTo>
                  <a:cubicBezTo>
                    <a:pt x="0" y="277"/>
                    <a:pt x="174" y="1715"/>
                    <a:pt x="1066" y="2037"/>
                  </a:cubicBezTo>
                  <a:cubicBezTo>
                    <a:pt x="1452" y="2129"/>
                    <a:pt x="1866" y="2180"/>
                    <a:pt x="2286" y="2180"/>
                  </a:cubicBezTo>
                  <a:cubicBezTo>
                    <a:pt x="2432" y="2180"/>
                    <a:pt x="2580" y="2174"/>
                    <a:pt x="2727" y="2161"/>
                  </a:cubicBezTo>
                  <a:cubicBezTo>
                    <a:pt x="2856" y="2167"/>
                    <a:pt x="2985" y="2170"/>
                    <a:pt x="3113" y="2170"/>
                  </a:cubicBezTo>
                  <a:cubicBezTo>
                    <a:pt x="3530" y="2170"/>
                    <a:pt x="3947" y="2137"/>
                    <a:pt x="4363" y="2062"/>
                  </a:cubicBezTo>
                  <a:cubicBezTo>
                    <a:pt x="5280" y="1888"/>
                    <a:pt x="5132" y="599"/>
                    <a:pt x="4363" y="351"/>
                  </a:cubicBezTo>
                  <a:cubicBezTo>
                    <a:pt x="3818" y="202"/>
                    <a:pt x="3272" y="128"/>
                    <a:pt x="2727" y="78"/>
                  </a:cubicBezTo>
                  <a:cubicBezTo>
                    <a:pt x="2435" y="25"/>
                    <a:pt x="2135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6385325" y="4018325"/>
              <a:ext cx="131400" cy="54975"/>
            </a:xfrm>
            <a:custGeom>
              <a:rect b="b" l="l" r="r" t="t"/>
              <a:pathLst>
                <a:path extrusionOk="0" h="2199" w="5256">
                  <a:moveTo>
                    <a:pt x="1825" y="1"/>
                  </a:moveTo>
                  <a:cubicBezTo>
                    <a:pt x="1562" y="1"/>
                    <a:pt x="1299" y="26"/>
                    <a:pt x="1041" y="72"/>
                  </a:cubicBezTo>
                  <a:cubicBezTo>
                    <a:pt x="0" y="295"/>
                    <a:pt x="149" y="1733"/>
                    <a:pt x="1041" y="2031"/>
                  </a:cubicBezTo>
                  <a:cubicBezTo>
                    <a:pt x="1450" y="2142"/>
                    <a:pt x="1873" y="2198"/>
                    <a:pt x="2289" y="2198"/>
                  </a:cubicBezTo>
                  <a:cubicBezTo>
                    <a:pt x="2428" y="2198"/>
                    <a:pt x="2566" y="2192"/>
                    <a:pt x="2702" y="2179"/>
                  </a:cubicBezTo>
                  <a:cubicBezTo>
                    <a:pt x="3248" y="2179"/>
                    <a:pt x="3818" y="2155"/>
                    <a:pt x="4338" y="2080"/>
                  </a:cubicBezTo>
                  <a:cubicBezTo>
                    <a:pt x="5256" y="1907"/>
                    <a:pt x="5132" y="593"/>
                    <a:pt x="4338" y="345"/>
                  </a:cubicBezTo>
                  <a:cubicBezTo>
                    <a:pt x="3818" y="221"/>
                    <a:pt x="3273" y="122"/>
                    <a:pt x="2702" y="97"/>
                  </a:cubicBezTo>
                  <a:cubicBezTo>
                    <a:pt x="2414" y="32"/>
                    <a:pt x="2120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6638175" y="4103700"/>
              <a:ext cx="132650" cy="55100"/>
            </a:xfrm>
            <a:custGeom>
              <a:rect b="b" l="l" r="r" t="t"/>
              <a:pathLst>
                <a:path extrusionOk="0" h="2204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301"/>
                    <a:pt x="174" y="1739"/>
                    <a:pt x="1066" y="2037"/>
                  </a:cubicBezTo>
                  <a:cubicBezTo>
                    <a:pt x="1475" y="2148"/>
                    <a:pt x="1884" y="2204"/>
                    <a:pt x="2304" y="2204"/>
                  </a:cubicBezTo>
                  <a:cubicBezTo>
                    <a:pt x="2444" y="2204"/>
                    <a:pt x="2585" y="2198"/>
                    <a:pt x="2727" y="2185"/>
                  </a:cubicBezTo>
                  <a:cubicBezTo>
                    <a:pt x="3273" y="2185"/>
                    <a:pt x="3818" y="2161"/>
                    <a:pt x="4363" y="2086"/>
                  </a:cubicBezTo>
                  <a:cubicBezTo>
                    <a:pt x="5305" y="1913"/>
                    <a:pt x="5157" y="599"/>
                    <a:pt x="4363" y="351"/>
                  </a:cubicBezTo>
                  <a:cubicBezTo>
                    <a:pt x="3818" y="227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638175" y="3877500"/>
              <a:ext cx="132650" cy="54500"/>
            </a:xfrm>
            <a:custGeom>
              <a:rect b="b" l="l" r="r" t="t"/>
              <a:pathLst>
                <a:path extrusionOk="0" h="2180" w="5306">
                  <a:moveTo>
                    <a:pt x="1837" y="0"/>
                  </a:moveTo>
                  <a:cubicBezTo>
                    <a:pt x="1578" y="0"/>
                    <a:pt x="1320" y="19"/>
                    <a:pt x="1066" y="53"/>
                  </a:cubicBezTo>
                  <a:cubicBezTo>
                    <a:pt x="0" y="276"/>
                    <a:pt x="174" y="1714"/>
                    <a:pt x="1066" y="2036"/>
                  </a:cubicBezTo>
                  <a:cubicBezTo>
                    <a:pt x="1471" y="2128"/>
                    <a:pt x="1875" y="2179"/>
                    <a:pt x="2290" y="2179"/>
                  </a:cubicBezTo>
                  <a:cubicBezTo>
                    <a:pt x="2434" y="2179"/>
                    <a:pt x="2580" y="2173"/>
                    <a:pt x="2727" y="2160"/>
                  </a:cubicBezTo>
                  <a:cubicBezTo>
                    <a:pt x="2856" y="2166"/>
                    <a:pt x="2985" y="2169"/>
                    <a:pt x="3114" y="2169"/>
                  </a:cubicBezTo>
                  <a:cubicBezTo>
                    <a:pt x="3530" y="2169"/>
                    <a:pt x="3947" y="2137"/>
                    <a:pt x="4363" y="2061"/>
                  </a:cubicBezTo>
                  <a:cubicBezTo>
                    <a:pt x="5305" y="1888"/>
                    <a:pt x="5157" y="574"/>
                    <a:pt x="4363" y="351"/>
                  </a:cubicBezTo>
                  <a:cubicBezTo>
                    <a:pt x="3818" y="202"/>
                    <a:pt x="3273" y="128"/>
                    <a:pt x="2727" y="78"/>
                  </a:cubicBezTo>
                  <a:cubicBezTo>
                    <a:pt x="2435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638175" y="4337500"/>
              <a:ext cx="132650" cy="54950"/>
            </a:xfrm>
            <a:custGeom>
              <a:rect b="b" l="l" r="r" t="t"/>
              <a:pathLst>
                <a:path extrusionOk="0" h="2198" w="5306">
                  <a:moveTo>
                    <a:pt x="1850" y="0"/>
                  </a:moveTo>
                  <a:cubicBezTo>
                    <a:pt x="1587" y="0"/>
                    <a:pt x="1324" y="25"/>
                    <a:pt x="1066" y="72"/>
                  </a:cubicBezTo>
                  <a:cubicBezTo>
                    <a:pt x="0" y="295"/>
                    <a:pt x="174" y="1733"/>
                    <a:pt x="1066" y="2030"/>
                  </a:cubicBezTo>
                  <a:cubicBezTo>
                    <a:pt x="1475" y="2142"/>
                    <a:pt x="1884" y="2198"/>
                    <a:pt x="2304" y="2198"/>
                  </a:cubicBezTo>
                  <a:cubicBezTo>
                    <a:pt x="2444" y="2198"/>
                    <a:pt x="2585" y="2191"/>
                    <a:pt x="2727" y="2179"/>
                  </a:cubicBezTo>
                  <a:cubicBezTo>
                    <a:pt x="3273" y="2179"/>
                    <a:pt x="3818" y="2154"/>
                    <a:pt x="4363" y="2080"/>
                  </a:cubicBezTo>
                  <a:cubicBezTo>
                    <a:pt x="5305" y="1906"/>
                    <a:pt x="5157" y="593"/>
                    <a:pt x="4363" y="345"/>
                  </a:cubicBezTo>
                  <a:cubicBezTo>
                    <a:pt x="3818" y="221"/>
                    <a:pt x="3273" y="122"/>
                    <a:pt x="2727" y="97"/>
                  </a:cubicBezTo>
                  <a:cubicBezTo>
                    <a:pt x="2439" y="31"/>
                    <a:pt x="2145" y="0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68836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1"/>
                  </a:moveTo>
                  <a:cubicBezTo>
                    <a:pt x="1549" y="1"/>
                    <a:pt x="1305" y="21"/>
                    <a:pt x="1066" y="64"/>
                  </a:cubicBezTo>
                  <a:cubicBezTo>
                    <a:pt x="0" y="287"/>
                    <a:pt x="174" y="1725"/>
                    <a:pt x="1066" y="2022"/>
                  </a:cubicBezTo>
                  <a:cubicBezTo>
                    <a:pt x="1457" y="2134"/>
                    <a:pt x="1875" y="2190"/>
                    <a:pt x="2300" y="2190"/>
                  </a:cubicBezTo>
                  <a:cubicBezTo>
                    <a:pt x="2442" y="2190"/>
                    <a:pt x="2584" y="2184"/>
                    <a:pt x="2727" y="2171"/>
                  </a:cubicBezTo>
                  <a:cubicBezTo>
                    <a:pt x="2824" y="2175"/>
                    <a:pt x="2920" y="2178"/>
                    <a:pt x="3017" y="2178"/>
                  </a:cubicBezTo>
                  <a:cubicBezTo>
                    <a:pt x="3466" y="2178"/>
                    <a:pt x="3914" y="2133"/>
                    <a:pt x="4363" y="2072"/>
                  </a:cubicBezTo>
                  <a:cubicBezTo>
                    <a:pt x="5280" y="1898"/>
                    <a:pt x="5132" y="585"/>
                    <a:pt x="4363" y="337"/>
                  </a:cubicBezTo>
                  <a:cubicBezTo>
                    <a:pt x="3818" y="213"/>
                    <a:pt x="3272" y="114"/>
                    <a:pt x="2727" y="89"/>
                  </a:cubicBezTo>
                  <a:cubicBezTo>
                    <a:pt x="2421" y="33"/>
                    <a:pt x="210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444200" y="421685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69" y="1"/>
                  </a:moveTo>
                  <a:cubicBezTo>
                    <a:pt x="1524" y="1"/>
                    <a:pt x="1281" y="21"/>
                    <a:pt x="1041" y="64"/>
                  </a:cubicBezTo>
                  <a:cubicBezTo>
                    <a:pt x="0" y="287"/>
                    <a:pt x="149" y="1725"/>
                    <a:pt x="1041" y="2022"/>
                  </a:cubicBezTo>
                  <a:cubicBezTo>
                    <a:pt x="1450" y="2134"/>
                    <a:pt x="1873" y="2190"/>
                    <a:pt x="2289" y="2190"/>
                  </a:cubicBezTo>
                  <a:cubicBezTo>
                    <a:pt x="2428" y="2190"/>
                    <a:pt x="2566" y="2184"/>
                    <a:pt x="2702" y="2171"/>
                  </a:cubicBezTo>
                  <a:cubicBezTo>
                    <a:pt x="2799" y="2175"/>
                    <a:pt x="2896" y="2178"/>
                    <a:pt x="2992" y="2178"/>
                  </a:cubicBezTo>
                  <a:cubicBezTo>
                    <a:pt x="3441" y="2178"/>
                    <a:pt x="3890" y="2133"/>
                    <a:pt x="4338" y="2072"/>
                  </a:cubicBezTo>
                  <a:cubicBezTo>
                    <a:pt x="5281" y="1898"/>
                    <a:pt x="5132" y="585"/>
                    <a:pt x="4338" y="337"/>
                  </a:cubicBezTo>
                  <a:cubicBezTo>
                    <a:pt x="3793" y="213"/>
                    <a:pt x="3248" y="114"/>
                    <a:pt x="2702" y="89"/>
                  </a:cubicBezTo>
                  <a:cubicBezTo>
                    <a:pt x="2396" y="33"/>
                    <a:pt x="2082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6222325" y="42119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82" y="1"/>
                  </a:moveTo>
                  <a:cubicBezTo>
                    <a:pt x="1537" y="1"/>
                    <a:pt x="1292" y="20"/>
                    <a:pt x="1042" y="64"/>
                  </a:cubicBezTo>
                  <a:cubicBezTo>
                    <a:pt x="1" y="287"/>
                    <a:pt x="174" y="1725"/>
                    <a:pt x="1042" y="2022"/>
                  </a:cubicBezTo>
                  <a:cubicBezTo>
                    <a:pt x="1451" y="2134"/>
                    <a:pt x="1874" y="2189"/>
                    <a:pt x="2300" y="2189"/>
                  </a:cubicBezTo>
                  <a:cubicBezTo>
                    <a:pt x="2442" y="2189"/>
                    <a:pt x="2585" y="2183"/>
                    <a:pt x="2727" y="2171"/>
                  </a:cubicBezTo>
                  <a:cubicBezTo>
                    <a:pt x="3273" y="2171"/>
                    <a:pt x="3818" y="2146"/>
                    <a:pt x="4364" y="2072"/>
                  </a:cubicBezTo>
                  <a:cubicBezTo>
                    <a:pt x="5281" y="1898"/>
                    <a:pt x="5132" y="584"/>
                    <a:pt x="4364" y="336"/>
                  </a:cubicBezTo>
                  <a:cubicBezTo>
                    <a:pt x="3818" y="212"/>
                    <a:pt x="3273" y="113"/>
                    <a:pt x="2727" y="88"/>
                  </a:cubicBezTo>
                  <a:cubicBezTo>
                    <a:pt x="2407" y="33"/>
                    <a:pt x="209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6191950" y="4393125"/>
              <a:ext cx="132050" cy="54500"/>
            </a:xfrm>
            <a:custGeom>
              <a:rect b="b" l="l" r="r" t="t"/>
              <a:pathLst>
                <a:path extrusionOk="0" h="2180" w="5282">
                  <a:moveTo>
                    <a:pt x="1837" y="0"/>
                  </a:moveTo>
                  <a:cubicBezTo>
                    <a:pt x="1578" y="0"/>
                    <a:pt x="1320" y="19"/>
                    <a:pt x="1067" y="53"/>
                  </a:cubicBezTo>
                  <a:cubicBezTo>
                    <a:pt x="1" y="301"/>
                    <a:pt x="174" y="1714"/>
                    <a:pt x="1067" y="2036"/>
                  </a:cubicBezTo>
                  <a:cubicBezTo>
                    <a:pt x="1471" y="2128"/>
                    <a:pt x="1876" y="2179"/>
                    <a:pt x="2290" y="2179"/>
                  </a:cubicBezTo>
                  <a:cubicBezTo>
                    <a:pt x="2435" y="2179"/>
                    <a:pt x="2580" y="2173"/>
                    <a:pt x="2728" y="2160"/>
                  </a:cubicBezTo>
                  <a:cubicBezTo>
                    <a:pt x="2864" y="2167"/>
                    <a:pt x="3000" y="2170"/>
                    <a:pt x="3137" y="2170"/>
                  </a:cubicBezTo>
                  <a:cubicBezTo>
                    <a:pt x="3546" y="2170"/>
                    <a:pt x="3955" y="2142"/>
                    <a:pt x="4364" y="2086"/>
                  </a:cubicBezTo>
                  <a:cubicBezTo>
                    <a:pt x="5281" y="1912"/>
                    <a:pt x="5157" y="599"/>
                    <a:pt x="4364" y="351"/>
                  </a:cubicBezTo>
                  <a:cubicBezTo>
                    <a:pt x="3819" y="202"/>
                    <a:pt x="3273" y="128"/>
                    <a:pt x="2728" y="78"/>
                  </a:cubicBezTo>
                  <a:cubicBezTo>
                    <a:pt x="2436" y="25"/>
                    <a:pt x="2136" y="0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6444200" y="4423475"/>
              <a:ext cx="132025" cy="54525"/>
            </a:xfrm>
            <a:custGeom>
              <a:rect b="b" l="l" r="r" t="t"/>
              <a:pathLst>
                <a:path extrusionOk="0" h="2181" w="5281">
                  <a:moveTo>
                    <a:pt x="1812" y="1"/>
                  </a:moveTo>
                  <a:cubicBezTo>
                    <a:pt x="1553" y="1"/>
                    <a:pt x="1295" y="19"/>
                    <a:pt x="1041" y="54"/>
                  </a:cubicBezTo>
                  <a:cubicBezTo>
                    <a:pt x="0" y="277"/>
                    <a:pt x="149" y="1715"/>
                    <a:pt x="1041" y="2037"/>
                  </a:cubicBezTo>
                  <a:cubicBezTo>
                    <a:pt x="1446" y="2129"/>
                    <a:pt x="1864" y="2180"/>
                    <a:pt x="2276" y="2180"/>
                  </a:cubicBezTo>
                  <a:cubicBezTo>
                    <a:pt x="2419" y="2180"/>
                    <a:pt x="2561" y="2174"/>
                    <a:pt x="2702" y="2161"/>
                  </a:cubicBezTo>
                  <a:cubicBezTo>
                    <a:pt x="2831" y="2167"/>
                    <a:pt x="2960" y="2170"/>
                    <a:pt x="3089" y="2170"/>
                  </a:cubicBezTo>
                  <a:cubicBezTo>
                    <a:pt x="3505" y="2170"/>
                    <a:pt x="3922" y="2138"/>
                    <a:pt x="4338" y="2062"/>
                  </a:cubicBezTo>
                  <a:cubicBezTo>
                    <a:pt x="5281" y="1888"/>
                    <a:pt x="5132" y="599"/>
                    <a:pt x="4338" y="351"/>
                  </a:cubicBezTo>
                  <a:cubicBezTo>
                    <a:pt x="3793" y="203"/>
                    <a:pt x="3248" y="128"/>
                    <a:pt x="2702" y="79"/>
                  </a:cubicBezTo>
                  <a:cubicBezTo>
                    <a:pt x="2410" y="26"/>
                    <a:pt x="2111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6883600" y="4415800"/>
              <a:ext cx="132025" cy="54750"/>
            </a:xfrm>
            <a:custGeom>
              <a:rect b="b" l="l" r="r" t="t"/>
              <a:pathLst>
                <a:path extrusionOk="0" h="2190" w="5281">
                  <a:moveTo>
                    <a:pt x="1794" y="0"/>
                  </a:moveTo>
                  <a:cubicBezTo>
                    <a:pt x="1549" y="0"/>
                    <a:pt x="1305" y="20"/>
                    <a:pt x="1066" y="63"/>
                  </a:cubicBezTo>
                  <a:cubicBezTo>
                    <a:pt x="0" y="287"/>
                    <a:pt x="174" y="1724"/>
                    <a:pt x="1066" y="2022"/>
                  </a:cubicBezTo>
                  <a:cubicBezTo>
                    <a:pt x="1457" y="2133"/>
                    <a:pt x="1875" y="2189"/>
                    <a:pt x="2300" y="2189"/>
                  </a:cubicBezTo>
                  <a:cubicBezTo>
                    <a:pt x="2442" y="2189"/>
                    <a:pt x="2584" y="2183"/>
                    <a:pt x="2727" y="2171"/>
                  </a:cubicBezTo>
                  <a:cubicBezTo>
                    <a:pt x="3272" y="2171"/>
                    <a:pt x="3818" y="2146"/>
                    <a:pt x="4363" y="2071"/>
                  </a:cubicBezTo>
                  <a:cubicBezTo>
                    <a:pt x="5280" y="1898"/>
                    <a:pt x="5132" y="584"/>
                    <a:pt x="4363" y="336"/>
                  </a:cubicBezTo>
                  <a:cubicBezTo>
                    <a:pt x="3818" y="212"/>
                    <a:pt x="3272" y="113"/>
                    <a:pt x="2727" y="88"/>
                  </a:cubicBezTo>
                  <a:cubicBezTo>
                    <a:pt x="2421" y="33"/>
                    <a:pt x="2107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>
            <a:off x="4591019" y="3914775"/>
            <a:ext cx="4552981" cy="1371682"/>
          </a:xfrm>
          <a:custGeom>
            <a:rect b="b" l="l" r="r" t="t"/>
            <a:pathLst>
              <a:path extrusionOk="0" h="85824" w="193538">
                <a:moveTo>
                  <a:pt x="167374" y="64047"/>
                </a:moveTo>
                <a:cubicBezTo>
                  <a:pt x="134330" y="60455"/>
                  <a:pt x="101665" y="24235"/>
                  <a:pt x="56258" y="10700"/>
                </a:cubicBezTo>
                <a:cubicBezTo>
                  <a:pt x="20416" y="0"/>
                  <a:pt x="4915" y="9679"/>
                  <a:pt x="0" y="14216"/>
                </a:cubicBezTo>
                <a:lnTo>
                  <a:pt x="0" y="85824"/>
                </a:lnTo>
                <a:lnTo>
                  <a:pt x="193537" y="85824"/>
                </a:lnTo>
                <a:cubicBezTo>
                  <a:pt x="190815" y="76069"/>
                  <a:pt x="183972" y="65861"/>
                  <a:pt x="167374" y="64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311693" y="2000648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grpSp>
        <p:nvGrpSpPr>
          <p:cNvPr id="251" name="Google Shape;251;p10"/>
          <p:cNvGrpSpPr/>
          <p:nvPr/>
        </p:nvGrpSpPr>
        <p:grpSpPr>
          <a:xfrm flipH="1" rot="10800000">
            <a:off x="-381291" y="2572820"/>
            <a:ext cx="2362495" cy="3008900"/>
            <a:chOff x="239950" y="1512100"/>
            <a:chExt cx="1886525" cy="1946500"/>
          </a:xfrm>
        </p:grpSpPr>
        <p:sp>
          <p:nvSpPr>
            <p:cNvPr id="252" name="Google Shape;252;p10"/>
            <p:cNvSpPr/>
            <p:nvPr/>
          </p:nvSpPr>
          <p:spPr>
            <a:xfrm>
              <a:off x="343475" y="1573875"/>
              <a:ext cx="1783000" cy="1884725"/>
            </a:xfrm>
            <a:custGeom>
              <a:rect b="b" l="l" r="r" t="t"/>
              <a:pathLst>
                <a:path extrusionOk="0" h="75389" w="71320">
                  <a:moveTo>
                    <a:pt x="6968" y="1"/>
                  </a:moveTo>
                  <a:cubicBezTo>
                    <a:pt x="5836" y="1"/>
                    <a:pt x="5722" y="549"/>
                    <a:pt x="5033" y="2980"/>
                  </a:cubicBezTo>
                  <a:cubicBezTo>
                    <a:pt x="199" y="20036"/>
                    <a:pt x="0" y="36868"/>
                    <a:pt x="1240" y="54295"/>
                  </a:cubicBezTo>
                  <a:cubicBezTo>
                    <a:pt x="1537" y="58435"/>
                    <a:pt x="2851" y="62252"/>
                    <a:pt x="3248" y="66343"/>
                  </a:cubicBezTo>
                  <a:cubicBezTo>
                    <a:pt x="3446" y="68128"/>
                    <a:pt x="2950" y="71449"/>
                    <a:pt x="2925" y="73705"/>
                  </a:cubicBezTo>
                  <a:cubicBezTo>
                    <a:pt x="5787" y="74764"/>
                    <a:pt x="8813" y="75388"/>
                    <a:pt x="11830" y="75388"/>
                  </a:cubicBezTo>
                  <a:cubicBezTo>
                    <a:pt x="15452" y="75388"/>
                    <a:pt x="19061" y="74490"/>
                    <a:pt x="22360" y="72367"/>
                  </a:cubicBezTo>
                  <a:cubicBezTo>
                    <a:pt x="29698" y="67632"/>
                    <a:pt x="31037" y="58360"/>
                    <a:pt x="37581" y="52981"/>
                  </a:cubicBezTo>
                  <a:cubicBezTo>
                    <a:pt x="44869" y="47032"/>
                    <a:pt x="54166" y="45718"/>
                    <a:pt x="61032" y="38851"/>
                  </a:cubicBezTo>
                  <a:cubicBezTo>
                    <a:pt x="69337" y="30547"/>
                    <a:pt x="71320" y="15053"/>
                    <a:pt x="68444" y="3972"/>
                  </a:cubicBezTo>
                  <a:cubicBezTo>
                    <a:pt x="63462" y="3675"/>
                    <a:pt x="58603" y="2733"/>
                    <a:pt x="53620" y="1989"/>
                  </a:cubicBezTo>
                  <a:cubicBezTo>
                    <a:pt x="52310" y="1791"/>
                    <a:pt x="51054" y="1711"/>
                    <a:pt x="49825" y="1711"/>
                  </a:cubicBezTo>
                  <a:cubicBezTo>
                    <a:pt x="46587" y="1711"/>
                    <a:pt x="43530" y="2263"/>
                    <a:pt x="40135" y="2658"/>
                  </a:cubicBezTo>
                  <a:cubicBezTo>
                    <a:pt x="39420" y="2740"/>
                    <a:pt x="38731" y="2776"/>
                    <a:pt x="38060" y="2776"/>
                  </a:cubicBezTo>
                  <a:cubicBezTo>
                    <a:pt x="34663" y="2776"/>
                    <a:pt x="31734" y="1854"/>
                    <a:pt x="28236" y="1295"/>
                  </a:cubicBezTo>
                  <a:cubicBezTo>
                    <a:pt x="22063" y="303"/>
                    <a:pt x="15395" y="799"/>
                    <a:pt x="9172" y="204"/>
                  </a:cubicBezTo>
                  <a:cubicBezTo>
                    <a:pt x="8154" y="106"/>
                    <a:pt x="7463" y="1"/>
                    <a:pt x="6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90600" y="1538825"/>
              <a:ext cx="1632000" cy="1796675"/>
            </a:xfrm>
            <a:custGeom>
              <a:rect b="b" l="l" r="r" t="t"/>
              <a:pathLst>
                <a:path extrusionOk="0" h="71867" w="65280">
                  <a:moveTo>
                    <a:pt x="63872" y="1"/>
                  </a:moveTo>
                  <a:cubicBezTo>
                    <a:pt x="63587" y="1"/>
                    <a:pt x="63308" y="181"/>
                    <a:pt x="63321" y="540"/>
                  </a:cubicBezTo>
                  <a:cubicBezTo>
                    <a:pt x="63693" y="8671"/>
                    <a:pt x="64089" y="17050"/>
                    <a:pt x="61610" y="24933"/>
                  </a:cubicBezTo>
                  <a:cubicBezTo>
                    <a:pt x="60619" y="28181"/>
                    <a:pt x="59057" y="31254"/>
                    <a:pt x="57024" y="34006"/>
                  </a:cubicBezTo>
                  <a:cubicBezTo>
                    <a:pt x="54868" y="36807"/>
                    <a:pt x="52066" y="39088"/>
                    <a:pt x="48893" y="40625"/>
                  </a:cubicBezTo>
                  <a:cubicBezTo>
                    <a:pt x="45795" y="42187"/>
                    <a:pt x="42498" y="43277"/>
                    <a:pt x="39399" y="44839"/>
                  </a:cubicBezTo>
                  <a:cubicBezTo>
                    <a:pt x="36523" y="46227"/>
                    <a:pt x="33995" y="48260"/>
                    <a:pt x="32012" y="50739"/>
                  </a:cubicBezTo>
                  <a:cubicBezTo>
                    <a:pt x="28367" y="55325"/>
                    <a:pt x="26359" y="61076"/>
                    <a:pt x="22492" y="65489"/>
                  </a:cubicBezTo>
                  <a:cubicBezTo>
                    <a:pt x="20088" y="68241"/>
                    <a:pt x="16989" y="70075"/>
                    <a:pt x="13370" y="70596"/>
                  </a:cubicBezTo>
                  <a:cubicBezTo>
                    <a:pt x="12557" y="70712"/>
                    <a:pt x="11739" y="70766"/>
                    <a:pt x="10922" y="70766"/>
                  </a:cubicBezTo>
                  <a:cubicBezTo>
                    <a:pt x="7551" y="70766"/>
                    <a:pt x="4181" y="69835"/>
                    <a:pt x="1148" y="68439"/>
                  </a:cubicBezTo>
                  <a:cubicBezTo>
                    <a:pt x="1060" y="68395"/>
                    <a:pt x="973" y="68375"/>
                    <a:pt x="889" y="68375"/>
                  </a:cubicBezTo>
                  <a:cubicBezTo>
                    <a:pt x="365" y="68375"/>
                    <a:pt x="1" y="69149"/>
                    <a:pt x="578" y="69406"/>
                  </a:cubicBezTo>
                  <a:cubicBezTo>
                    <a:pt x="3795" y="70908"/>
                    <a:pt x="7411" y="71866"/>
                    <a:pt x="10955" y="71866"/>
                  </a:cubicBezTo>
                  <a:cubicBezTo>
                    <a:pt x="14430" y="71866"/>
                    <a:pt x="17836" y="70945"/>
                    <a:pt x="20732" y="68712"/>
                  </a:cubicBezTo>
                  <a:cubicBezTo>
                    <a:pt x="25566" y="64968"/>
                    <a:pt x="27847" y="58994"/>
                    <a:pt x="31070" y="54011"/>
                  </a:cubicBezTo>
                  <a:cubicBezTo>
                    <a:pt x="32830" y="51260"/>
                    <a:pt x="34937" y="48805"/>
                    <a:pt x="37738" y="47070"/>
                  </a:cubicBezTo>
                  <a:cubicBezTo>
                    <a:pt x="40812" y="45137"/>
                    <a:pt x="44282" y="43971"/>
                    <a:pt x="47579" y="42484"/>
                  </a:cubicBezTo>
                  <a:cubicBezTo>
                    <a:pt x="50852" y="41022"/>
                    <a:pt x="53851" y="39212"/>
                    <a:pt x="56305" y="36584"/>
                  </a:cubicBezTo>
                  <a:cubicBezTo>
                    <a:pt x="58636" y="34031"/>
                    <a:pt x="60470" y="31081"/>
                    <a:pt x="61759" y="27858"/>
                  </a:cubicBezTo>
                  <a:cubicBezTo>
                    <a:pt x="65279" y="19231"/>
                    <a:pt x="64858" y="9687"/>
                    <a:pt x="64461" y="540"/>
                  </a:cubicBezTo>
                  <a:cubicBezTo>
                    <a:pt x="64449" y="181"/>
                    <a:pt x="64157" y="1"/>
                    <a:pt x="6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65875" y="1512100"/>
              <a:ext cx="1397050" cy="1576725"/>
            </a:xfrm>
            <a:custGeom>
              <a:rect b="b" l="l" r="r" t="t"/>
              <a:pathLst>
                <a:path extrusionOk="0" h="63069" w="55882">
                  <a:moveTo>
                    <a:pt x="54425" y="1"/>
                  </a:moveTo>
                  <a:cubicBezTo>
                    <a:pt x="54094" y="1"/>
                    <a:pt x="53724" y="282"/>
                    <a:pt x="53799" y="717"/>
                  </a:cubicBezTo>
                  <a:cubicBezTo>
                    <a:pt x="55014" y="8079"/>
                    <a:pt x="54915" y="15615"/>
                    <a:pt x="53452" y="22953"/>
                  </a:cubicBezTo>
                  <a:cubicBezTo>
                    <a:pt x="52807" y="26101"/>
                    <a:pt x="51741" y="29175"/>
                    <a:pt x="49535" y="31555"/>
                  </a:cubicBezTo>
                  <a:cubicBezTo>
                    <a:pt x="47825" y="33414"/>
                    <a:pt x="45643" y="34728"/>
                    <a:pt x="43363" y="35794"/>
                  </a:cubicBezTo>
                  <a:cubicBezTo>
                    <a:pt x="38653" y="37975"/>
                    <a:pt x="33496" y="39190"/>
                    <a:pt x="29059" y="41967"/>
                  </a:cubicBezTo>
                  <a:cubicBezTo>
                    <a:pt x="26555" y="43528"/>
                    <a:pt x="24572" y="45635"/>
                    <a:pt x="22837" y="48015"/>
                  </a:cubicBezTo>
                  <a:cubicBezTo>
                    <a:pt x="20928" y="50618"/>
                    <a:pt x="19341" y="53494"/>
                    <a:pt x="17333" y="56022"/>
                  </a:cubicBezTo>
                  <a:cubicBezTo>
                    <a:pt x="15251" y="58625"/>
                    <a:pt x="12599" y="61079"/>
                    <a:pt x="9227" y="61749"/>
                  </a:cubicBezTo>
                  <a:cubicBezTo>
                    <a:pt x="8617" y="61870"/>
                    <a:pt x="7986" y="61933"/>
                    <a:pt x="7354" y="61933"/>
                  </a:cubicBezTo>
                  <a:cubicBezTo>
                    <a:pt x="5005" y="61933"/>
                    <a:pt x="2637" y="61064"/>
                    <a:pt x="1270" y="59071"/>
                  </a:cubicBezTo>
                  <a:cubicBezTo>
                    <a:pt x="1144" y="58893"/>
                    <a:pt x="969" y="58820"/>
                    <a:pt x="796" y="58820"/>
                  </a:cubicBezTo>
                  <a:cubicBezTo>
                    <a:pt x="392" y="58820"/>
                    <a:pt x="0" y="59225"/>
                    <a:pt x="278" y="59642"/>
                  </a:cubicBezTo>
                  <a:cubicBezTo>
                    <a:pt x="1815" y="61848"/>
                    <a:pt x="4344" y="62963"/>
                    <a:pt x="6971" y="63063"/>
                  </a:cubicBezTo>
                  <a:cubicBezTo>
                    <a:pt x="7089" y="63067"/>
                    <a:pt x="7205" y="63069"/>
                    <a:pt x="7322" y="63069"/>
                  </a:cubicBezTo>
                  <a:cubicBezTo>
                    <a:pt x="10087" y="63069"/>
                    <a:pt x="12639" y="61949"/>
                    <a:pt x="14780" y="60237"/>
                  </a:cubicBezTo>
                  <a:cubicBezTo>
                    <a:pt x="20159" y="55948"/>
                    <a:pt x="22291" y="48932"/>
                    <a:pt x="27497" y="44495"/>
                  </a:cubicBezTo>
                  <a:cubicBezTo>
                    <a:pt x="31736" y="40876"/>
                    <a:pt x="37413" y="39537"/>
                    <a:pt x="42421" y="37430"/>
                  </a:cubicBezTo>
                  <a:cubicBezTo>
                    <a:pt x="44825" y="36414"/>
                    <a:pt x="47155" y="35224"/>
                    <a:pt x="49139" y="33513"/>
                  </a:cubicBezTo>
                  <a:cubicBezTo>
                    <a:pt x="51469" y="31530"/>
                    <a:pt x="52981" y="28902"/>
                    <a:pt x="53873" y="25977"/>
                  </a:cubicBezTo>
                  <a:cubicBezTo>
                    <a:pt x="55088" y="22036"/>
                    <a:pt x="55534" y="17747"/>
                    <a:pt x="55708" y="13632"/>
                  </a:cubicBezTo>
                  <a:cubicBezTo>
                    <a:pt x="55881" y="9219"/>
                    <a:pt x="55609" y="4782"/>
                    <a:pt x="54890" y="394"/>
                  </a:cubicBezTo>
                  <a:cubicBezTo>
                    <a:pt x="54841" y="120"/>
                    <a:pt x="54641" y="1"/>
                    <a:pt x="5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239950" y="1529000"/>
              <a:ext cx="1182525" cy="1220250"/>
            </a:xfrm>
            <a:custGeom>
              <a:rect b="b" l="l" r="r" t="t"/>
              <a:pathLst>
                <a:path extrusionOk="0" h="48810" w="47301">
                  <a:moveTo>
                    <a:pt x="46744" y="0"/>
                  </a:moveTo>
                  <a:cubicBezTo>
                    <a:pt x="46464" y="0"/>
                    <a:pt x="46172" y="180"/>
                    <a:pt x="46135" y="536"/>
                  </a:cubicBezTo>
                  <a:cubicBezTo>
                    <a:pt x="45614" y="6436"/>
                    <a:pt x="45193" y="12312"/>
                    <a:pt x="44548" y="18211"/>
                  </a:cubicBezTo>
                  <a:cubicBezTo>
                    <a:pt x="44300" y="20666"/>
                    <a:pt x="43829" y="23219"/>
                    <a:pt x="42342" y="25252"/>
                  </a:cubicBezTo>
                  <a:cubicBezTo>
                    <a:pt x="41078" y="27012"/>
                    <a:pt x="39144" y="28102"/>
                    <a:pt x="37136" y="28871"/>
                  </a:cubicBezTo>
                  <a:cubicBezTo>
                    <a:pt x="33145" y="30383"/>
                    <a:pt x="28757" y="30904"/>
                    <a:pt x="25188" y="33457"/>
                  </a:cubicBezTo>
                  <a:cubicBezTo>
                    <a:pt x="21122" y="36357"/>
                    <a:pt x="18569" y="40795"/>
                    <a:pt x="14900" y="44117"/>
                  </a:cubicBezTo>
                  <a:cubicBezTo>
                    <a:pt x="12892" y="45926"/>
                    <a:pt x="10487" y="47438"/>
                    <a:pt x="7761" y="47662"/>
                  </a:cubicBezTo>
                  <a:cubicBezTo>
                    <a:pt x="7496" y="47684"/>
                    <a:pt x="7228" y="47695"/>
                    <a:pt x="6960" y="47695"/>
                  </a:cubicBezTo>
                  <a:cubicBezTo>
                    <a:pt x="4820" y="47695"/>
                    <a:pt x="2634" y="46973"/>
                    <a:pt x="1290" y="45232"/>
                  </a:cubicBezTo>
                  <a:cubicBezTo>
                    <a:pt x="1160" y="45065"/>
                    <a:pt x="984" y="44996"/>
                    <a:pt x="812" y="44996"/>
                  </a:cubicBezTo>
                  <a:cubicBezTo>
                    <a:pt x="397" y="44996"/>
                    <a:pt x="1" y="45399"/>
                    <a:pt x="299" y="45802"/>
                  </a:cubicBezTo>
                  <a:cubicBezTo>
                    <a:pt x="1921" y="47903"/>
                    <a:pt x="4357" y="48810"/>
                    <a:pt x="6858" y="48810"/>
                  </a:cubicBezTo>
                  <a:cubicBezTo>
                    <a:pt x="8637" y="48810"/>
                    <a:pt x="10448" y="48351"/>
                    <a:pt x="12024" y="47538"/>
                  </a:cubicBezTo>
                  <a:cubicBezTo>
                    <a:pt x="16834" y="45059"/>
                    <a:pt x="19610" y="40200"/>
                    <a:pt x="23353" y="36481"/>
                  </a:cubicBezTo>
                  <a:cubicBezTo>
                    <a:pt x="25163" y="34647"/>
                    <a:pt x="27344" y="33234"/>
                    <a:pt x="29749" y="32342"/>
                  </a:cubicBezTo>
                  <a:cubicBezTo>
                    <a:pt x="31906" y="31573"/>
                    <a:pt x="34137" y="31052"/>
                    <a:pt x="36293" y="30358"/>
                  </a:cubicBezTo>
                  <a:cubicBezTo>
                    <a:pt x="38301" y="29689"/>
                    <a:pt x="40309" y="28821"/>
                    <a:pt x="41896" y="27408"/>
                  </a:cubicBezTo>
                  <a:cubicBezTo>
                    <a:pt x="43730" y="25797"/>
                    <a:pt x="44722" y="23541"/>
                    <a:pt x="45242" y="21211"/>
                  </a:cubicBezTo>
                  <a:cubicBezTo>
                    <a:pt x="45912" y="18038"/>
                    <a:pt x="46011" y="14716"/>
                    <a:pt x="46284" y="11493"/>
                  </a:cubicBezTo>
                  <a:cubicBezTo>
                    <a:pt x="46631" y="7849"/>
                    <a:pt x="46953" y="4205"/>
                    <a:pt x="47275" y="561"/>
                  </a:cubicBezTo>
                  <a:cubicBezTo>
                    <a:pt x="47300" y="186"/>
                    <a:pt x="47029" y="0"/>
                    <a:pt x="46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0"/>
          <p:cNvSpPr/>
          <p:nvPr/>
        </p:nvSpPr>
        <p:spPr>
          <a:xfrm>
            <a:off x="5359943" y="4419836"/>
            <a:ext cx="401851" cy="361547"/>
          </a:xfrm>
          <a:custGeom>
            <a:rect b="b" l="l" r="r" t="t"/>
            <a:pathLst>
              <a:path extrusionOk="0" h="10594" w="11775">
                <a:moveTo>
                  <a:pt x="5328" y="0"/>
                </a:moveTo>
                <a:cubicBezTo>
                  <a:pt x="4110" y="0"/>
                  <a:pt x="2888" y="397"/>
                  <a:pt x="1877" y="1191"/>
                </a:cubicBezTo>
                <a:cubicBezTo>
                  <a:pt x="130" y="2614"/>
                  <a:pt x="1" y="5234"/>
                  <a:pt x="842" y="7175"/>
                </a:cubicBezTo>
                <a:cubicBezTo>
                  <a:pt x="1036" y="7563"/>
                  <a:pt x="1262" y="7919"/>
                  <a:pt x="1521" y="8242"/>
                </a:cubicBezTo>
                <a:cubicBezTo>
                  <a:pt x="2136" y="9148"/>
                  <a:pt x="3009" y="9860"/>
                  <a:pt x="4044" y="10280"/>
                </a:cubicBezTo>
                <a:cubicBezTo>
                  <a:pt x="4601" y="10492"/>
                  <a:pt x="5209" y="10593"/>
                  <a:pt x="5827" y="10593"/>
                </a:cubicBezTo>
                <a:cubicBezTo>
                  <a:pt x="7758" y="10593"/>
                  <a:pt x="9785" y="9602"/>
                  <a:pt x="10643" y="7886"/>
                </a:cubicBezTo>
                <a:cubicBezTo>
                  <a:pt x="11775" y="5655"/>
                  <a:pt x="10837" y="2905"/>
                  <a:pt x="8993" y="1385"/>
                </a:cubicBezTo>
                <a:cubicBezTo>
                  <a:pt x="7953" y="462"/>
                  <a:pt x="6642" y="0"/>
                  <a:pt x="53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Patrick Hand"/>
              <a:buNone/>
              <a:defRPr sz="2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900" y="1390650"/>
            <a:ext cx="81084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●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○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■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●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○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■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●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Arimo"/>
              <a:buChar char="○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83F04"/>
              </a:buClr>
              <a:buSzPts val="1400"/>
              <a:buFont typeface="Arimo"/>
              <a:buChar char="■"/>
              <a:defRPr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2">
          <p15:clr>
            <a:srgbClr val="EA4335"/>
          </p15:clr>
        </p15:guide>
        <p15:guide id="2" pos="456">
          <p15:clr>
            <a:srgbClr val="EA4335"/>
          </p15:clr>
        </p15:guide>
        <p15:guide id="3" orient="horz" pos="2892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86" name="Google Shape;586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7.xml"/><Relationship Id="rId4" Type="http://schemas.openxmlformats.org/officeDocument/2006/relationships/slide" Target="/ppt/slides/slide15.xml"/><Relationship Id="rId9" Type="http://schemas.openxmlformats.org/officeDocument/2006/relationships/slide" Target="/ppt/slides/slide16.xml"/><Relationship Id="rId5" Type="http://schemas.openxmlformats.org/officeDocument/2006/relationships/slide" Target="/ppt/slides/slide14.xml"/><Relationship Id="rId6" Type="http://schemas.openxmlformats.org/officeDocument/2006/relationships/slide" Target="/ppt/slides/slide16.xml"/><Relationship Id="rId7" Type="http://schemas.openxmlformats.org/officeDocument/2006/relationships/slide" Target="/ppt/slides/slide12.xml"/><Relationship Id="rId8" Type="http://schemas.openxmlformats.org/officeDocument/2006/relationships/slide" Target="/ppt/slides/slide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4.xml"/><Relationship Id="rId6" Type="http://schemas.openxmlformats.org/officeDocument/2006/relationships/slide" Target="/ppt/slides/slide1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5.xml"/><Relationship Id="rId6" Type="http://schemas.openxmlformats.org/officeDocument/2006/relationships/slide" Target="/ppt/slides/slide1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6.xml"/><Relationship Id="rId6" Type="http://schemas.openxmlformats.org/officeDocument/2006/relationships/slide" Target="/ppt/slides/slide1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7.xml"/><Relationship Id="rId6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8.xml"/><Relationship Id="rId6" Type="http://schemas.openxmlformats.org/officeDocument/2006/relationships/slide" Target="/ppt/slides/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reepik.com/free-vector/flat-italy-map-infographic_10463687.htm#page=1&amp;query=italy&amp;position=0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map-spain_2454242.htm#page=1&amp;query=spain&amp;position=7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world-humanitarian-day_8609685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us-map-vector_334569.htm#page=1&amp;query=united%20states&amp;position=7/?utm_source=slidesgo_template&amp;utm_medium=referral-link&amp;utm_campaign=sg_resources&amp;utm_content=freepik" TargetMode="External"/><Relationship Id="rId6" Type="http://schemas.openxmlformats.org/officeDocument/2006/relationships/hyperlink" Target="https://www.freepik.com/free-vector/flat-america-map-infographic_11107502.htm#page=1&amp;query=america%20map&amp;position=18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colorful-world-monuments-background_718315.htm/?utm_source=slidesgo_template&amp;utm_medium=referral-link&amp;utm_campaign=sg_resources&amp;utm_content=freepik" TargetMode="External"/><Relationship Id="rId8" Type="http://schemas.openxmlformats.org/officeDocument/2006/relationships/hyperlink" Target="https://www.freepik.com/free-vector/multicolor-flat-european-map-separated-by-countries_1115054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vector/diploma-template-with-theme-child_8648906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flat-urban-landscape_2850410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vector/map-china-tones-red_2455157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vector/colored-world-map_813430.htm/?utm_source=slidesgo_template&amp;utm_medium=referral-link&amp;utm_campaign=sg_resources&amp;utm_content=freepi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slide" Target="/ppt/slides/slide6.xml"/><Relationship Id="rId7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"/>
          <p:cNvSpPr txBox="1"/>
          <p:nvPr>
            <p:ph type="ctrTitle"/>
          </p:nvPr>
        </p:nvSpPr>
        <p:spPr>
          <a:xfrm>
            <a:off x="1549500" y="1009800"/>
            <a:ext cx="604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rPr>
              <a:t>Geography Activities (Me on the Map)</a:t>
            </a:r>
            <a:endParaRPr>
              <a:solidFill>
                <a:srgbClr val="A64D79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593" name="Google Shape;593;p35"/>
          <p:cNvSpPr txBox="1"/>
          <p:nvPr>
            <p:ph idx="1" type="subTitle"/>
          </p:nvPr>
        </p:nvSpPr>
        <p:spPr>
          <a:xfrm>
            <a:off x="2276550" y="2986525"/>
            <a:ext cx="459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Here is where your presentation begins</a:t>
            </a:r>
            <a:endParaRPr sz="1800"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4"/>
          <p:cNvSpPr txBox="1"/>
          <p:nvPr>
            <p:ph type="title"/>
          </p:nvPr>
        </p:nvSpPr>
        <p:spPr>
          <a:xfrm>
            <a:off x="2390700" y="247875"/>
            <a:ext cx="4362600" cy="19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in the world do we live?</a:t>
            </a: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3538324" y="2112302"/>
            <a:ext cx="2067359" cy="2039948"/>
            <a:chOff x="2828476" y="1819267"/>
            <a:chExt cx="3109746" cy="3068514"/>
          </a:xfrm>
        </p:grpSpPr>
        <p:sp>
          <p:nvSpPr>
            <p:cNvPr id="849" name="Google Shape;849;p44"/>
            <p:cNvSpPr/>
            <p:nvPr/>
          </p:nvSpPr>
          <p:spPr>
            <a:xfrm>
              <a:off x="2828476" y="1819267"/>
              <a:ext cx="3109746" cy="3068514"/>
            </a:xfrm>
            <a:custGeom>
              <a:rect b="b" l="l" r="r" t="t"/>
              <a:pathLst>
                <a:path extrusionOk="0" h="207332" w="210118">
                  <a:moveTo>
                    <a:pt x="106375" y="0"/>
                  </a:moveTo>
                  <a:cubicBezTo>
                    <a:pt x="104053" y="0"/>
                    <a:pt x="101835" y="103"/>
                    <a:pt x="99565" y="206"/>
                  </a:cubicBezTo>
                  <a:cubicBezTo>
                    <a:pt x="97140" y="361"/>
                    <a:pt x="94716" y="619"/>
                    <a:pt x="92291" y="929"/>
                  </a:cubicBezTo>
                  <a:cubicBezTo>
                    <a:pt x="38898" y="8254"/>
                    <a:pt x="0" y="55302"/>
                    <a:pt x="2838" y="109108"/>
                  </a:cubicBezTo>
                  <a:cubicBezTo>
                    <a:pt x="5675" y="162966"/>
                    <a:pt x="49318" y="205629"/>
                    <a:pt x="103176" y="207280"/>
                  </a:cubicBezTo>
                  <a:cubicBezTo>
                    <a:pt x="104260" y="207332"/>
                    <a:pt x="105291" y="207332"/>
                    <a:pt x="106375" y="207332"/>
                  </a:cubicBezTo>
                  <a:cubicBezTo>
                    <a:pt x="106407" y="207332"/>
                    <a:pt x="106440" y="207332"/>
                    <a:pt x="106472" y="207332"/>
                  </a:cubicBezTo>
                  <a:cubicBezTo>
                    <a:pt x="162143" y="207332"/>
                    <a:pt x="207901" y="163243"/>
                    <a:pt x="209912" y="107561"/>
                  </a:cubicBezTo>
                  <a:cubicBezTo>
                    <a:pt x="210015" y="106271"/>
                    <a:pt x="210015" y="104981"/>
                    <a:pt x="210015" y="103692"/>
                  </a:cubicBezTo>
                  <a:cubicBezTo>
                    <a:pt x="210118" y="50298"/>
                    <a:pt x="169570" y="5623"/>
                    <a:pt x="116486" y="516"/>
                  </a:cubicBezTo>
                  <a:cubicBezTo>
                    <a:pt x="113184" y="155"/>
                    <a:pt x="109779" y="0"/>
                    <a:pt x="106375" y="0"/>
                  </a:cubicBez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881547" y="2398011"/>
              <a:ext cx="3003616" cy="2489020"/>
            </a:xfrm>
            <a:custGeom>
              <a:rect b="b" l="l" r="r" t="t"/>
              <a:pathLst>
                <a:path extrusionOk="0" h="168177" w="202947">
                  <a:moveTo>
                    <a:pt x="22544" y="0"/>
                  </a:moveTo>
                  <a:lnTo>
                    <a:pt x="22544" y="0"/>
                  </a:lnTo>
                  <a:cubicBezTo>
                    <a:pt x="11504" y="13826"/>
                    <a:pt x="4230" y="30282"/>
                    <a:pt x="1393" y="47719"/>
                  </a:cubicBezTo>
                  <a:cubicBezTo>
                    <a:pt x="464" y="53290"/>
                    <a:pt x="0" y="58914"/>
                    <a:pt x="0" y="64537"/>
                  </a:cubicBezTo>
                  <a:cubicBezTo>
                    <a:pt x="0" y="120561"/>
                    <a:pt x="44520" y="166423"/>
                    <a:pt x="100493" y="168125"/>
                  </a:cubicBezTo>
                  <a:cubicBezTo>
                    <a:pt x="101577" y="168125"/>
                    <a:pt x="102608" y="168177"/>
                    <a:pt x="103692" y="168177"/>
                  </a:cubicBezTo>
                  <a:cubicBezTo>
                    <a:pt x="147387" y="168177"/>
                    <a:pt x="186439" y="140732"/>
                    <a:pt x="201244" y="99565"/>
                  </a:cubicBezTo>
                  <a:cubicBezTo>
                    <a:pt x="201863" y="97862"/>
                    <a:pt x="202431" y="96160"/>
                    <a:pt x="202947" y="94458"/>
                  </a:cubicBezTo>
                  <a:lnTo>
                    <a:pt x="202947" y="94458"/>
                  </a:lnTo>
                  <a:cubicBezTo>
                    <a:pt x="183327" y="119124"/>
                    <a:pt x="153529" y="133561"/>
                    <a:pt x="121968" y="133561"/>
                  </a:cubicBezTo>
                  <a:cubicBezTo>
                    <a:pt x="121912" y="133561"/>
                    <a:pt x="121855" y="133561"/>
                    <a:pt x="121799" y="133561"/>
                  </a:cubicBezTo>
                  <a:cubicBezTo>
                    <a:pt x="120767" y="133561"/>
                    <a:pt x="119735" y="133561"/>
                    <a:pt x="118652" y="133510"/>
                  </a:cubicBezTo>
                  <a:cubicBezTo>
                    <a:pt x="62679" y="131807"/>
                    <a:pt x="18159" y="85946"/>
                    <a:pt x="18159" y="29921"/>
                  </a:cubicBezTo>
                  <a:cubicBezTo>
                    <a:pt x="18159" y="24298"/>
                    <a:pt x="18623" y="18675"/>
                    <a:pt x="19500" y="13104"/>
                  </a:cubicBezTo>
                  <a:cubicBezTo>
                    <a:pt x="20222" y="8667"/>
                    <a:pt x="21254" y="4282"/>
                    <a:pt x="22544" y="0"/>
                  </a:cubicBezTo>
                  <a:close/>
                </a:path>
              </a:pathLst>
            </a:custGeom>
            <a:solidFill>
              <a:srgbClr val="7EC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1" name="Google Shape;851;p44"/>
            <p:cNvGrpSpPr/>
            <p:nvPr/>
          </p:nvGrpSpPr>
          <p:grpSpPr>
            <a:xfrm>
              <a:off x="2888786" y="1819267"/>
              <a:ext cx="3047912" cy="3067759"/>
              <a:chOff x="2888786" y="1819267"/>
              <a:chExt cx="3047912" cy="3067759"/>
            </a:xfrm>
          </p:grpSpPr>
          <p:sp>
            <p:nvSpPr>
              <p:cNvPr id="852" name="Google Shape;852;p44"/>
              <p:cNvSpPr/>
              <p:nvPr/>
            </p:nvSpPr>
            <p:spPr>
              <a:xfrm>
                <a:off x="5513714" y="3372927"/>
                <a:ext cx="155755" cy="180057"/>
              </a:xfrm>
              <a:custGeom>
                <a:rect b="b" l="l" r="r" t="t"/>
                <a:pathLst>
                  <a:path extrusionOk="0" h="12166" w="10524">
                    <a:moveTo>
                      <a:pt x="5207" y="1"/>
                    </a:moveTo>
                    <a:cubicBezTo>
                      <a:pt x="4774" y="1"/>
                      <a:pt x="4334" y="90"/>
                      <a:pt x="3972" y="211"/>
                    </a:cubicBezTo>
                    <a:cubicBezTo>
                      <a:pt x="3250" y="365"/>
                      <a:pt x="2631" y="830"/>
                      <a:pt x="2321" y="1500"/>
                    </a:cubicBezTo>
                    <a:cubicBezTo>
                      <a:pt x="2115" y="1965"/>
                      <a:pt x="2425" y="2842"/>
                      <a:pt x="2425" y="3358"/>
                    </a:cubicBezTo>
                    <a:cubicBezTo>
                      <a:pt x="2476" y="4802"/>
                      <a:pt x="2321" y="6350"/>
                      <a:pt x="1341" y="7536"/>
                    </a:cubicBezTo>
                    <a:cubicBezTo>
                      <a:pt x="825" y="8207"/>
                      <a:pt x="0" y="8826"/>
                      <a:pt x="52" y="9703"/>
                    </a:cubicBezTo>
                    <a:cubicBezTo>
                      <a:pt x="206" y="10374"/>
                      <a:pt x="671" y="10993"/>
                      <a:pt x="1290" y="11354"/>
                    </a:cubicBezTo>
                    <a:cubicBezTo>
                      <a:pt x="1936" y="11785"/>
                      <a:pt x="2758" y="12166"/>
                      <a:pt x="3511" y="12166"/>
                    </a:cubicBezTo>
                    <a:cubicBezTo>
                      <a:pt x="3839" y="12166"/>
                      <a:pt x="4155" y="12093"/>
                      <a:pt x="4437" y="11921"/>
                    </a:cubicBezTo>
                    <a:cubicBezTo>
                      <a:pt x="4849" y="11560"/>
                      <a:pt x="5210" y="11147"/>
                      <a:pt x="5468" y="10683"/>
                    </a:cubicBezTo>
                    <a:cubicBezTo>
                      <a:pt x="6087" y="9961"/>
                      <a:pt x="6913" y="9445"/>
                      <a:pt x="7790" y="9239"/>
                    </a:cubicBezTo>
                    <a:cubicBezTo>
                      <a:pt x="8254" y="9187"/>
                      <a:pt x="8667" y="9084"/>
                      <a:pt x="9080" y="8929"/>
                    </a:cubicBezTo>
                    <a:cubicBezTo>
                      <a:pt x="9699" y="8620"/>
                      <a:pt x="10163" y="8052"/>
                      <a:pt x="10369" y="7330"/>
                    </a:cubicBezTo>
                    <a:cubicBezTo>
                      <a:pt x="10524" y="6659"/>
                      <a:pt x="10524" y="5989"/>
                      <a:pt x="10421" y="5318"/>
                    </a:cubicBezTo>
                    <a:cubicBezTo>
                      <a:pt x="10421" y="4905"/>
                      <a:pt x="10318" y="4544"/>
                      <a:pt x="10111" y="4235"/>
                    </a:cubicBezTo>
                    <a:cubicBezTo>
                      <a:pt x="9492" y="3512"/>
                      <a:pt x="8409" y="3770"/>
                      <a:pt x="7841" y="2996"/>
                    </a:cubicBezTo>
                    <a:cubicBezTo>
                      <a:pt x="7429" y="2326"/>
                      <a:pt x="7119" y="1604"/>
                      <a:pt x="6861" y="881"/>
                    </a:cubicBezTo>
                    <a:cubicBezTo>
                      <a:pt x="6546" y="220"/>
                      <a:pt x="5885" y="1"/>
                      <a:pt x="5207" y="1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4"/>
              <p:cNvSpPr/>
              <p:nvPr/>
            </p:nvSpPr>
            <p:spPr>
              <a:xfrm>
                <a:off x="5438885" y="3744392"/>
                <a:ext cx="407725" cy="392200"/>
              </a:xfrm>
              <a:custGeom>
                <a:rect b="b" l="l" r="r" t="t"/>
                <a:pathLst>
                  <a:path extrusionOk="0" h="26500" w="27549">
                    <a:moveTo>
                      <a:pt x="10282" y="0"/>
                    </a:moveTo>
                    <a:cubicBezTo>
                      <a:pt x="9852" y="0"/>
                      <a:pt x="9393" y="324"/>
                      <a:pt x="9028" y="648"/>
                    </a:cubicBezTo>
                    <a:cubicBezTo>
                      <a:pt x="7842" y="1679"/>
                      <a:pt x="6500" y="2453"/>
                      <a:pt x="5314" y="3433"/>
                    </a:cubicBezTo>
                    <a:cubicBezTo>
                      <a:pt x="3870" y="4568"/>
                      <a:pt x="2631" y="6219"/>
                      <a:pt x="1342" y="7560"/>
                    </a:cubicBezTo>
                    <a:cubicBezTo>
                      <a:pt x="774" y="8076"/>
                      <a:pt x="362" y="8747"/>
                      <a:pt x="207" y="9469"/>
                    </a:cubicBezTo>
                    <a:cubicBezTo>
                      <a:pt x="0" y="10553"/>
                      <a:pt x="774" y="11533"/>
                      <a:pt x="1600" y="12307"/>
                    </a:cubicBezTo>
                    <a:cubicBezTo>
                      <a:pt x="2373" y="13132"/>
                      <a:pt x="3250" y="13957"/>
                      <a:pt x="3302" y="15092"/>
                    </a:cubicBezTo>
                    <a:cubicBezTo>
                      <a:pt x="3354" y="15660"/>
                      <a:pt x="3147" y="16227"/>
                      <a:pt x="3199" y="16846"/>
                    </a:cubicBezTo>
                    <a:cubicBezTo>
                      <a:pt x="3250" y="17930"/>
                      <a:pt x="4540" y="18239"/>
                      <a:pt x="5366" y="18807"/>
                    </a:cubicBezTo>
                    <a:cubicBezTo>
                      <a:pt x="6449" y="19477"/>
                      <a:pt x="7326" y="20354"/>
                      <a:pt x="8048" y="21386"/>
                    </a:cubicBezTo>
                    <a:cubicBezTo>
                      <a:pt x="8874" y="22624"/>
                      <a:pt x="9183" y="24069"/>
                      <a:pt x="10060" y="25204"/>
                    </a:cubicBezTo>
                    <a:cubicBezTo>
                      <a:pt x="10576" y="25874"/>
                      <a:pt x="11298" y="26338"/>
                      <a:pt x="12072" y="26493"/>
                    </a:cubicBezTo>
                    <a:cubicBezTo>
                      <a:pt x="12141" y="26498"/>
                      <a:pt x="12211" y="26500"/>
                      <a:pt x="12280" y="26500"/>
                    </a:cubicBezTo>
                    <a:cubicBezTo>
                      <a:pt x="13035" y="26500"/>
                      <a:pt x="13779" y="26244"/>
                      <a:pt x="14393" y="25771"/>
                    </a:cubicBezTo>
                    <a:cubicBezTo>
                      <a:pt x="15632" y="24739"/>
                      <a:pt x="16715" y="23295"/>
                      <a:pt x="17850" y="22160"/>
                    </a:cubicBezTo>
                    <a:cubicBezTo>
                      <a:pt x="18491" y="21549"/>
                      <a:pt x="19314" y="21227"/>
                      <a:pt x="20146" y="21227"/>
                    </a:cubicBezTo>
                    <a:cubicBezTo>
                      <a:pt x="20719" y="21227"/>
                      <a:pt x="21296" y="21380"/>
                      <a:pt x="21822" y="21696"/>
                    </a:cubicBezTo>
                    <a:cubicBezTo>
                      <a:pt x="24040" y="17465"/>
                      <a:pt x="25949" y="13132"/>
                      <a:pt x="27548" y="8644"/>
                    </a:cubicBezTo>
                    <a:lnTo>
                      <a:pt x="24092" y="5239"/>
                    </a:lnTo>
                    <a:cubicBezTo>
                      <a:pt x="23531" y="4697"/>
                      <a:pt x="22976" y="4504"/>
                      <a:pt x="22418" y="4504"/>
                    </a:cubicBezTo>
                    <a:cubicBezTo>
                      <a:pt x="21490" y="4504"/>
                      <a:pt x="20551" y="5039"/>
                      <a:pt x="19552" y="5394"/>
                    </a:cubicBezTo>
                    <a:cubicBezTo>
                      <a:pt x="17747" y="5961"/>
                      <a:pt x="15838" y="6271"/>
                      <a:pt x="13929" y="6271"/>
                    </a:cubicBezTo>
                    <a:cubicBezTo>
                      <a:pt x="13852" y="6284"/>
                      <a:pt x="13774" y="6290"/>
                      <a:pt x="13697" y="6290"/>
                    </a:cubicBezTo>
                    <a:cubicBezTo>
                      <a:pt x="13465" y="6290"/>
                      <a:pt x="13233" y="6232"/>
                      <a:pt x="13001" y="6116"/>
                    </a:cubicBezTo>
                    <a:cubicBezTo>
                      <a:pt x="12691" y="5910"/>
                      <a:pt x="12485" y="5652"/>
                      <a:pt x="12330" y="5291"/>
                    </a:cubicBezTo>
                    <a:cubicBezTo>
                      <a:pt x="11711" y="3898"/>
                      <a:pt x="11917" y="2195"/>
                      <a:pt x="11247" y="802"/>
                    </a:cubicBezTo>
                    <a:cubicBezTo>
                      <a:pt x="11143" y="493"/>
                      <a:pt x="10937" y="235"/>
                      <a:pt x="10628" y="80"/>
                    </a:cubicBezTo>
                    <a:cubicBezTo>
                      <a:pt x="10516" y="25"/>
                      <a:pt x="10400" y="0"/>
                      <a:pt x="10282" y="0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4"/>
              <p:cNvSpPr/>
              <p:nvPr/>
            </p:nvSpPr>
            <p:spPr>
              <a:xfrm>
                <a:off x="5641216" y="3668172"/>
                <a:ext cx="68805" cy="81548"/>
              </a:xfrm>
              <a:custGeom>
                <a:rect b="b" l="l" r="r" t="t"/>
                <a:pathLst>
                  <a:path extrusionOk="0" h="5510" w="4649">
                    <a:moveTo>
                      <a:pt x="839" y="1"/>
                    </a:moveTo>
                    <a:cubicBezTo>
                      <a:pt x="648" y="1"/>
                      <a:pt x="465" y="59"/>
                      <a:pt x="310" y="175"/>
                    </a:cubicBezTo>
                    <a:cubicBezTo>
                      <a:pt x="0" y="484"/>
                      <a:pt x="310" y="1206"/>
                      <a:pt x="310" y="1619"/>
                    </a:cubicBezTo>
                    <a:cubicBezTo>
                      <a:pt x="413" y="2496"/>
                      <a:pt x="103" y="3218"/>
                      <a:pt x="103" y="4044"/>
                    </a:cubicBezTo>
                    <a:cubicBezTo>
                      <a:pt x="103" y="5033"/>
                      <a:pt x="1016" y="5509"/>
                      <a:pt x="2019" y="5509"/>
                    </a:cubicBezTo>
                    <a:cubicBezTo>
                      <a:pt x="3265" y="5509"/>
                      <a:pt x="4649" y="4774"/>
                      <a:pt x="4592" y="3373"/>
                    </a:cubicBezTo>
                    <a:cubicBezTo>
                      <a:pt x="4540" y="1980"/>
                      <a:pt x="2322" y="123"/>
                      <a:pt x="1032" y="20"/>
                    </a:cubicBezTo>
                    <a:cubicBezTo>
                      <a:pt x="967" y="7"/>
                      <a:pt x="903" y="1"/>
                      <a:pt x="839" y="1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4"/>
              <p:cNvSpPr/>
              <p:nvPr/>
            </p:nvSpPr>
            <p:spPr>
              <a:xfrm>
                <a:off x="4333577" y="2099594"/>
                <a:ext cx="150176" cy="171266"/>
              </a:xfrm>
              <a:custGeom>
                <a:rect b="b" l="l" r="r" t="t"/>
                <a:pathLst>
                  <a:path extrusionOk="0" h="11572" w="10147">
                    <a:moveTo>
                      <a:pt x="2458" y="0"/>
                    </a:moveTo>
                    <a:cubicBezTo>
                      <a:pt x="1393" y="0"/>
                      <a:pt x="500" y="860"/>
                      <a:pt x="500" y="2004"/>
                    </a:cubicBezTo>
                    <a:cubicBezTo>
                      <a:pt x="500" y="5971"/>
                      <a:pt x="1" y="11572"/>
                      <a:pt x="5258" y="11572"/>
                    </a:cubicBezTo>
                    <a:cubicBezTo>
                      <a:pt x="5607" y="11572"/>
                      <a:pt x="5980" y="11547"/>
                      <a:pt x="6381" y="11496"/>
                    </a:cubicBezTo>
                    <a:cubicBezTo>
                      <a:pt x="7413" y="11393"/>
                      <a:pt x="8341" y="10825"/>
                      <a:pt x="8909" y="10000"/>
                    </a:cubicBezTo>
                    <a:cubicBezTo>
                      <a:pt x="10147" y="7678"/>
                      <a:pt x="7258" y="3397"/>
                      <a:pt x="6175" y="1488"/>
                    </a:cubicBezTo>
                    <a:cubicBezTo>
                      <a:pt x="5917" y="972"/>
                      <a:pt x="5452" y="611"/>
                      <a:pt x="4885" y="456"/>
                    </a:cubicBezTo>
                    <a:lnTo>
                      <a:pt x="2873" y="43"/>
                    </a:lnTo>
                    <a:cubicBezTo>
                      <a:pt x="2733" y="14"/>
                      <a:pt x="2594" y="0"/>
                      <a:pt x="2458" y="0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4"/>
              <p:cNvSpPr/>
              <p:nvPr/>
            </p:nvSpPr>
            <p:spPr>
              <a:xfrm>
                <a:off x="4301268" y="1819267"/>
                <a:ext cx="251200" cy="80127"/>
              </a:xfrm>
              <a:custGeom>
                <a:rect b="b" l="l" r="r" t="t"/>
                <a:pathLst>
                  <a:path extrusionOk="0" h="5414" w="16973">
                    <a:moveTo>
                      <a:pt x="6810" y="0"/>
                    </a:moveTo>
                    <a:cubicBezTo>
                      <a:pt x="4540" y="0"/>
                      <a:pt x="2270" y="52"/>
                      <a:pt x="52" y="206"/>
                    </a:cubicBezTo>
                    <a:cubicBezTo>
                      <a:pt x="0" y="361"/>
                      <a:pt x="0" y="516"/>
                      <a:pt x="52" y="671"/>
                    </a:cubicBezTo>
                    <a:lnTo>
                      <a:pt x="104" y="1083"/>
                    </a:lnTo>
                    <a:cubicBezTo>
                      <a:pt x="207" y="1496"/>
                      <a:pt x="516" y="1857"/>
                      <a:pt x="929" y="2012"/>
                    </a:cubicBezTo>
                    <a:lnTo>
                      <a:pt x="5727" y="3766"/>
                    </a:lnTo>
                    <a:cubicBezTo>
                      <a:pt x="5830" y="3818"/>
                      <a:pt x="5985" y="3818"/>
                      <a:pt x="6139" y="3818"/>
                    </a:cubicBezTo>
                    <a:lnTo>
                      <a:pt x="11505" y="3818"/>
                    </a:lnTo>
                    <a:cubicBezTo>
                      <a:pt x="12020" y="3869"/>
                      <a:pt x="12485" y="4179"/>
                      <a:pt x="12691" y="4643"/>
                    </a:cubicBezTo>
                    <a:cubicBezTo>
                      <a:pt x="12886" y="5131"/>
                      <a:pt x="13369" y="5414"/>
                      <a:pt x="13867" y="5414"/>
                    </a:cubicBezTo>
                    <a:cubicBezTo>
                      <a:pt x="14158" y="5414"/>
                      <a:pt x="14455" y="5317"/>
                      <a:pt x="14703" y="5107"/>
                    </a:cubicBezTo>
                    <a:lnTo>
                      <a:pt x="16560" y="3405"/>
                    </a:lnTo>
                    <a:cubicBezTo>
                      <a:pt x="16818" y="3147"/>
                      <a:pt x="16973" y="2837"/>
                      <a:pt x="16973" y="2476"/>
                    </a:cubicBezTo>
                    <a:lnTo>
                      <a:pt x="16973" y="516"/>
                    </a:lnTo>
                    <a:cubicBezTo>
                      <a:pt x="13671" y="155"/>
                      <a:pt x="10266" y="0"/>
                      <a:pt x="6810" y="0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4"/>
              <p:cNvSpPr/>
              <p:nvPr/>
            </p:nvSpPr>
            <p:spPr>
              <a:xfrm>
                <a:off x="4486801" y="1984939"/>
                <a:ext cx="87054" cy="57883"/>
              </a:xfrm>
              <a:custGeom>
                <a:rect b="b" l="l" r="r" t="t"/>
                <a:pathLst>
                  <a:path extrusionOk="0" h="3911" w="5882">
                    <a:moveTo>
                      <a:pt x="774" y="1"/>
                    </a:moveTo>
                    <a:cubicBezTo>
                      <a:pt x="258" y="1"/>
                      <a:pt x="0" y="516"/>
                      <a:pt x="258" y="929"/>
                    </a:cubicBezTo>
                    <a:lnTo>
                      <a:pt x="2064" y="3663"/>
                    </a:lnTo>
                    <a:cubicBezTo>
                      <a:pt x="2139" y="3814"/>
                      <a:pt x="2298" y="3910"/>
                      <a:pt x="2479" y="3910"/>
                    </a:cubicBezTo>
                    <a:cubicBezTo>
                      <a:pt x="2545" y="3910"/>
                      <a:pt x="2614" y="3897"/>
                      <a:pt x="2683" y="3870"/>
                    </a:cubicBezTo>
                    <a:lnTo>
                      <a:pt x="5314" y="3199"/>
                    </a:lnTo>
                    <a:cubicBezTo>
                      <a:pt x="5778" y="3096"/>
                      <a:pt x="5881" y="2477"/>
                      <a:pt x="5520" y="2167"/>
                    </a:cubicBezTo>
                    <a:lnTo>
                      <a:pt x="2683" y="155"/>
                    </a:lnTo>
                    <a:cubicBezTo>
                      <a:pt x="2580" y="52"/>
                      <a:pt x="2477" y="1"/>
                      <a:pt x="2322" y="1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4673858" y="1912404"/>
                <a:ext cx="1262840" cy="1498012"/>
              </a:xfrm>
              <a:custGeom>
                <a:rect b="b" l="l" r="r" t="t"/>
                <a:pathLst>
                  <a:path extrusionOk="0" h="101217" w="85327">
                    <a:moveTo>
                      <a:pt x="17334" y="1"/>
                    </a:moveTo>
                    <a:lnTo>
                      <a:pt x="17334" y="18779"/>
                    </a:lnTo>
                    <a:cubicBezTo>
                      <a:pt x="17334" y="21977"/>
                      <a:pt x="16302" y="25124"/>
                      <a:pt x="14290" y="27600"/>
                    </a:cubicBezTo>
                    <a:cubicBezTo>
                      <a:pt x="11969" y="30592"/>
                      <a:pt x="10215" y="29612"/>
                      <a:pt x="6965" y="30902"/>
                    </a:cubicBezTo>
                    <a:cubicBezTo>
                      <a:pt x="2425" y="32811"/>
                      <a:pt x="0" y="37866"/>
                      <a:pt x="1342" y="42664"/>
                    </a:cubicBezTo>
                    <a:cubicBezTo>
                      <a:pt x="2425" y="46327"/>
                      <a:pt x="5572" y="48751"/>
                      <a:pt x="7326" y="52053"/>
                    </a:cubicBezTo>
                    <a:cubicBezTo>
                      <a:pt x="8770" y="54735"/>
                      <a:pt x="7532" y="59327"/>
                      <a:pt x="9957" y="61287"/>
                    </a:cubicBezTo>
                    <a:cubicBezTo>
                      <a:pt x="13001" y="63660"/>
                      <a:pt x="19810" y="63918"/>
                      <a:pt x="23524" y="64021"/>
                    </a:cubicBezTo>
                    <a:cubicBezTo>
                      <a:pt x="23982" y="64036"/>
                      <a:pt x="24438" y="64045"/>
                      <a:pt x="24892" y="64045"/>
                    </a:cubicBezTo>
                    <a:cubicBezTo>
                      <a:pt x="27713" y="64045"/>
                      <a:pt x="30426" y="63684"/>
                      <a:pt x="32604" y="61906"/>
                    </a:cubicBezTo>
                    <a:cubicBezTo>
                      <a:pt x="35751" y="59224"/>
                      <a:pt x="38175" y="56489"/>
                      <a:pt x="42044" y="54735"/>
                    </a:cubicBezTo>
                    <a:cubicBezTo>
                      <a:pt x="43146" y="54113"/>
                      <a:pt x="44337" y="53801"/>
                      <a:pt x="45617" y="53801"/>
                    </a:cubicBezTo>
                    <a:cubicBezTo>
                      <a:pt x="45715" y="53801"/>
                      <a:pt x="45814" y="53803"/>
                      <a:pt x="45914" y="53807"/>
                    </a:cubicBezTo>
                    <a:cubicBezTo>
                      <a:pt x="49009" y="54013"/>
                      <a:pt x="50969" y="57109"/>
                      <a:pt x="52310" y="59946"/>
                    </a:cubicBezTo>
                    <a:cubicBezTo>
                      <a:pt x="53600" y="62783"/>
                      <a:pt x="55045" y="65982"/>
                      <a:pt x="57985" y="67065"/>
                    </a:cubicBezTo>
                    <a:cubicBezTo>
                      <a:pt x="59172" y="67478"/>
                      <a:pt x="60616" y="67529"/>
                      <a:pt x="61493" y="68458"/>
                    </a:cubicBezTo>
                    <a:cubicBezTo>
                      <a:pt x="64950" y="72017"/>
                      <a:pt x="61442" y="77434"/>
                      <a:pt x="60461" y="81252"/>
                    </a:cubicBezTo>
                    <a:cubicBezTo>
                      <a:pt x="59481" y="85018"/>
                      <a:pt x="61545" y="90280"/>
                      <a:pt x="66033" y="90899"/>
                    </a:cubicBezTo>
                    <a:cubicBezTo>
                      <a:pt x="68819" y="91311"/>
                      <a:pt x="70934" y="90795"/>
                      <a:pt x="73358" y="92549"/>
                    </a:cubicBezTo>
                    <a:cubicBezTo>
                      <a:pt x="75731" y="94303"/>
                      <a:pt x="77279" y="96934"/>
                      <a:pt x="79962" y="98379"/>
                    </a:cubicBezTo>
                    <a:cubicBezTo>
                      <a:pt x="80684" y="98792"/>
                      <a:pt x="85275" y="100236"/>
                      <a:pt x="85224" y="101216"/>
                    </a:cubicBezTo>
                    <a:cubicBezTo>
                      <a:pt x="85327" y="99926"/>
                      <a:pt x="85327" y="98637"/>
                      <a:pt x="85327" y="97347"/>
                    </a:cubicBezTo>
                    <a:cubicBezTo>
                      <a:pt x="85327" y="53858"/>
                      <a:pt x="58191" y="14961"/>
                      <a:pt x="17334" y="1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2888786" y="1833002"/>
                <a:ext cx="2230967" cy="2855024"/>
              </a:xfrm>
              <a:custGeom>
                <a:rect b="b" l="l" r="r" t="t"/>
                <a:pathLst>
                  <a:path extrusionOk="0" h="192907" w="150741">
                    <a:moveTo>
                      <a:pt x="88216" y="1"/>
                    </a:moveTo>
                    <a:cubicBezTo>
                      <a:pt x="43180" y="6191"/>
                      <a:pt x="7378" y="41013"/>
                      <a:pt x="1" y="85894"/>
                    </a:cubicBezTo>
                    <a:lnTo>
                      <a:pt x="4489" y="85894"/>
                    </a:lnTo>
                    <a:cubicBezTo>
                      <a:pt x="9390" y="85894"/>
                      <a:pt x="13259" y="88732"/>
                      <a:pt x="15993" y="92601"/>
                    </a:cubicBezTo>
                    <a:cubicBezTo>
                      <a:pt x="19470" y="97533"/>
                      <a:pt x="23421" y="100532"/>
                      <a:pt x="28692" y="100532"/>
                    </a:cubicBezTo>
                    <a:cubicBezTo>
                      <a:pt x="30147" y="100532"/>
                      <a:pt x="31704" y="100303"/>
                      <a:pt x="33378" y="99823"/>
                    </a:cubicBezTo>
                    <a:cubicBezTo>
                      <a:pt x="37454" y="98637"/>
                      <a:pt x="41478" y="97141"/>
                      <a:pt x="45501" y="95799"/>
                    </a:cubicBezTo>
                    <a:cubicBezTo>
                      <a:pt x="46805" y="95370"/>
                      <a:pt x="48149" y="95159"/>
                      <a:pt x="49482" y="95159"/>
                    </a:cubicBezTo>
                    <a:cubicBezTo>
                      <a:pt x="52637" y="95159"/>
                      <a:pt x="55732" y="96337"/>
                      <a:pt x="58089" y="98585"/>
                    </a:cubicBezTo>
                    <a:lnTo>
                      <a:pt x="69696" y="109264"/>
                    </a:lnTo>
                    <a:cubicBezTo>
                      <a:pt x="72069" y="111482"/>
                      <a:pt x="74287" y="114010"/>
                      <a:pt x="76867" y="116177"/>
                    </a:cubicBezTo>
                    <a:cubicBezTo>
                      <a:pt x="79446" y="118292"/>
                      <a:pt x="83109" y="120252"/>
                      <a:pt x="83367" y="123966"/>
                    </a:cubicBezTo>
                    <a:cubicBezTo>
                      <a:pt x="83625" y="127990"/>
                      <a:pt x="83264" y="131601"/>
                      <a:pt x="84553" y="135522"/>
                    </a:cubicBezTo>
                    <a:cubicBezTo>
                      <a:pt x="86617" y="141764"/>
                      <a:pt x="94407" y="147542"/>
                      <a:pt x="98843" y="152185"/>
                    </a:cubicBezTo>
                    <a:cubicBezTo>
                      <a:pt x="105601" y="159201"/>
                      <a:pt x="114423" y="165598"/>
                      <a:pt x="115351" y="176018"/>
                    </a:cubicBezTo>
                    <a:cubicBezTo>
                      <a:pt x="115558" y="177979"/>
                      <a:pt x="115455" y="179939"/>
                      <a:pt x="116125" y="181848"/>
                    </a:cubicBezTo>
                    <a:cubicBezTo>
                      <a:pt x="116847" y="184118"/>
                      <a:pt x="118601" y="185923"/>
                      <a:pt x="120459" y="187419"/>
                    </a:cubicBezTo>
                    <a:cubicBezTo>
                      <a:pt x="123178" y="189595"/>
                      <a:pt x="127318" y="192907"/>
                      <a:pt x="131154" y="192907"/>
                    </a:cubicBezTo>
                    <a:cubicBezTo>
                      <a:pt x="131321" y="192907"/>
                      <a:pt x="131488" y="192901"/>
                      <a:pt x="131653" y="192888"/>
                    </a:cubicBezTo>
                    <a:cubicBezTo>
                      <a:pt x="137689" y="192320"/>
                      <a:pt x="138256" y="184118"/>
                      <a:pt x="139288" y="179681"/>
                    </a:cubicBezTo>
                    <a:cubicBezTo>
                      <a:pt x="140887" y="172768"/>
                      <a:pt x="143157" y="165959"/>
                      <a:pt x="145014" y="159149"/>
                    </a:cubicBezTo>
                    <a:cubicBezTo>
                      <a:pt x="146149" y="154919"/>
                      <a:pt x="147594" y="150637"/>
                      <a:pt x="148471" y="146355"/>
                    </a:cubicBezTo>
                    <a:cubicBezTo>
                      <a:pt x="148987" y="143673"/>
                      <a:pt x="150225" y="140216"/>
                      <a:pt x="150586" y="137121"/>
                    </a:cubicBezTo>
                    <a:cubicBezTo>
                      <a:pt x="150741" y="135831"/>
                      <a:pt x="150741" y="134542"/>
                      <a:pt x="150483" y="133304"/>
                    </a:cubicBezTo>
                    <a:cubicBezTo>
                      <a:pt x="149554" y="129641"/>
                      <a:pt x="145995" y="127216"/>
                      <a:pt x="144395" y="123760"/>
                    </a:cubicBezTo>
                    <a:cubicBezTo>
                      <a:pt x="142332" y="119220"/>
                      <a:pt x="144086" y="113907"/>
                      <a:pt x="143415" y="108954"/>
                    </a:cubicBezTo>
                    <a:cubicBezTo>
                      <a:pt x="142605" y="102207"/>
                      <a:pt x="136971" y="92556"/>
                      <a:pt x="129385" y="92556"/>
                    </a:cubicBezTo>
                    <a:cubicBezTo>
                      <a:pt x="128271" y="92556"/>
                      <a:pt x="127116" y="92764"/>
                      <a:pt x="125927" y="93220"/>
                    </a:cubicBezTo>
                    <a:cubicBezTo>
                      <a:pt x="123605" y="94097"/>
                      <a:pt x="121594" y="95799"/>
                      <a:pt x="119169" y="96057"/>
                    </a:cubicBezTo>
                    <a:cubicBezTo>
                      <a:pt x="118974" y="96076"/>
                      <a:pt x="118780" y="96084"/>
                      <a:pt x="118587" y="96084"/>
                    </a:cubicBezTo>
                    <a:cubicBezTo>
                      <a:pt x="116074" y="96084"/>
                      <a:pt x="113719" y="94609"/>
                      <a:pt x="111276" y="93891"/>
                    </a:cubicBezTo>
                    <a:cubicBezTo>
                      <a:pt x="110057" y="93549"/>
                      <a:pt x="108802" y="93392"/>
                      <a:pt x="107541" y="93392"/>
                    </a:cubicBezTo>
                    <a:cubicBezTo>
                      <a:pt x="104802" y="93392"/>
                      <a:pt x="102039" y="94134"/>
                      <a:pt x="99566" y="95335"/>
                    </a:cubicBezTo>
                    <a:cubicBezTo>
                      <a:pt x="93383" y="98277"/>
                      <a:pt x="86716" y="104796"/>
                      <a:pt x="79721" y="104796"/>
                    </a:cubicBezTo>
                    <a:cubicBezTo>
                      <a:pt x="77027" y="104796"/>
                      <a:pt x="74284" y="103829"/>
                      <a:pt x="71502" y="101319"/>
                    </a:cubicBezTo>
                    <a:lnTo>
                      <a:pt x="61442" y="92240"/>
                    </a:lnTo>
                    <a:cubicBezTo>
                      <a:pt x="59224" y="90228"/>
                      <a:pt x="57779" y="87545"/>
                      <a:pt x="57367" y="84553"/>
                    </a:cubicBezTo>
                    <a:cubicBezTo>
                      <a:pt x="56077" y="75422"/>
                      <a:pt x="53033" y="67684"/>
                      <a:pt x="58863" y="59533"/>
                    </a:cubicBezTo>
                    <a:cubicBezTo>
                      <a:pt x="65569" y="50196"/>
                      <a:pt x="74906" y="43128"/>
                      <a:pt x="82903" y="34926"/>
                    </a:cubicBezTo>
                    <a:cubicBezTo>
                      <a:pt x="85637" y="32140"/>
                      <a:pt x="88423" y="29045"/>
                      <a:pt x="88526" y="25072"/>
                    </a:cubicBezTo>
                    <a:cubicBezTo>
                      <a:pt x="88629" y="21616"/>
                      <a:pt x="88216" y="17953"/>
                      <a:pt x="88216" y="14445"/>
                    </a:cubicBezTo>
                    <a:lnTo>
                      <a:pt x="88216" y="1"/>
                    </a:ln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3018582" y="3988903"/>
                <a:ext cx="1362814" cy="898123"/>
              </a:xfrm>
              <a:custGeom>
                <a:rect b="b" l="l" r="r" t="t"/>
                <a:pathLst>
                  <a:path extrusionOk="0" h="60684" w="92082">
                    <a:moveTo>
                      <a:pt x="30489" y="0"/>
                    </a:moveTo>
                    <a:cubicBezTo>
                      <a:pt x="30231" y="0"/>
                      <a:pt x="29973" y="5"/>
                      <a:pt x="29715" y="16"/>
                    </a:cubicBezTo>
                    <a:cubicBezTo>
                      <a:pt x="24587" y="106"/>
                      <a:pt x="19575" y="2118"/>
                      <a:pt x="14511" y="2118"/>
                    </a:cubicBezTo>
                    <a:cubicBezTo>
                      <a:pt x="13768" y="2118"/>
                      <a:pt x="13024" y="2075"/>
                      <a:pt x="12279" y="1976"/>
                    </a:cubicBezTo>
                    <a:cubicBezTo>
                      <a:pt x="12170" y="1961"/>
                      <a:pt x="11974" y="1955"/>
                      <a:pt x="11708" y="1955"/>
                    </a:cubicBezTo>
                    <a:cubicBezTo>
                      <a:pt x="10151" y="1955"/>
                      <a:pt x="6189" y="2171"/>
                      <a:pt x="3302" y="2171"/>
                    </a:cubicBezTo>
                    <a:cubicBezTo>
                      <a:pt x="1518" y="2171"/>
                      <a:pt x="143" y="2089"/>
                      <a:pt x="1" y="1821"/>
                    </a:cubicBezTo>
                    <a:lnTo>
                      <a:pt x="1" y="1821"/>
                    </a:lnTo>
                    <a:cubicBezTo>
                      <a:pt x="16715" y="36798"/>
                      <a:pt x="51589" y="59497"/>
                      <a:pt x="90331" y="60683"/>
                    </a:cubicBezTo>
                    <a:cubicBezTo>
                      <a:pt x="90336" y="60683"/>
                      <a:pt x="90341" y="60683"/>
                      <a:pt x="90346" y="60683"/>
                    </a:cubicBezTo>
                    <a:cubicBezTo>
                      <a:pt x="92081" y="60683"/>
                      <a:pt x="91363" y="51704"/>
                      <a:pt x="91260" y="50778"/>
                    </a:cubicBezTo>
                    <a:cubicBezTo>
                      <a:pt x="90899" y="48663"/>
                      <a:pt x="90073" y="46651"/>
                      <a:pt x="88835" y="44897"/>
                    </a:cubicBezTo>
                    <a:cubicBezTo>
                      <a:pt x="87803" y="43608"/>
                      <a:pt x="86256" y="42885"/>
                      <a:pt x="85121" y="41596"/>
                    </a:cubicBezTo>
                    <a:cubicBezTo>
                      <a:pt x="82799" y="38861"/>
                      <a:pt x="81819" y="35199"/>
                      <a:pt x="79446" y="32413"/>
                    </a:cubicBezTo>
                    <a:cubicBezTo>
                      <a:pt x="77457" y="30035"/>
                      <a:pt x="74634" y="28998"/>
                      <a:pt x="71677" y="28998"/>
                    </a:cubicBezTo>
                    <a:cubicBezTo>
                      <a:pt x="71106" y="28998"/>
                      <a:pt x="70530" y="29036"/>
                      <a:pt x="69954" y="29111"/>
                    </a:cubicBezTo>
                    <a:cubicBezTo>
                      <a:pt x="68272" y="29334"/>
                      <a:pt x="66518" y="29533"/>
                      <a:pt x="64802" y="29533"/>
                    </a:cubicBezTo>
                    <a:cubicBezTo>
                      <a:pt x="62150" y="29533"/>
                      <a:pt x="59589" y="29058"/>
                      <a:pt x="57521" y="27461"/>
                    </a:cubicBezTo>
                    <a:cubicBezTo>
                      <a:pt x="53240" y="24107"/>
                      <a:pt x="53240" y="17710"/>
                      <a:pt x="50609" y="12964"/>
                    </a:cubicBezTo>
                    <a:cubicBezTo>
                      <a:pt x="48958" y="9972"/>
                      <a:pt x="46275" y="7754"/>
                      <a:pt x="43696" y="5587"/>
                    </a:cubicBezTo>
                    <a:cubicBezTo>
                      <a:pt x="41684" y="3936"/>
                      <a:pt x="39672" y="2234"/>
                      <a:pt x="37247" y="1254"/>
                    </a:cubicBezTo>
                    <a:cubicBezTo>
                      <a:pt x="35112" y="418"/>
                      <a:pt x="32809" y="0"/>
                      <a:pt x="30489" y="0"/>
                    </a:cubicBezTo>
                    <a:close/>
                  </a:path>
                </a:pathLst>
              </a:custGeom>
              <a:solidFill>
                <a:srgbClr val="F7C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44"/>
          <p:cNvSpPr/>
          <p:nvPr/>
        </p:nvSpPr>
        <p:spPr>
          <a:xfrm>
            <a:off x="4032191" y="2360729"/>
            <a:ext cx="222397" cy="288694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D7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3944667" y="1237218"/>
            <a:ext cx="3516034" cy="2844824"/>
          </a:xfrm>
          <a:custGeom>
            <a:rect b="b" l="l" r="r" t="t"/>
            <a:pathLst>
              <a:path extrusionOk="0" fill="none" h="125006" w="154500">
                <a:moveTo>
                  <a:pt x="48852" y="43750"/>
                </a:moveTo>
                <a:cubicBezTo>
                  <a:pt x="48623" y="45058"/>
                  <a:pt x="49081" y="45876"/>
                  <a:pt x="48623" y="47184"/>
                </a:cubicBezTo>
                <a:cubicBezTo>
                  <a:pt x="48296" y="48263"/>
                  <a:pt x="48459" y="49146"/>
                  <a:pt x="47544" y="49473"/>
                </a:cubicBezTo>
                <a:cubicBezTo>
                  <a:pt x="46367" y="49898"/>
                  <a:pt x="45778" y="48917"/>
                  <a:pt x="44830" y="48753"/>
                </a:cubicBezTo>
                <a:cubicBezTo>
                  <a:pt x="43686" y="48590"/>
                  <a:pt x="43293" y="49800"/>
                  <a:pt x="42051" y="49473"/>
                </a:cubicBezTo>
                <a:cubicBezTo>
                  <a:pt x="41037" y="49244"/>
                  <a:pt x="40023" y="48917"/>
                  <a:pt x="39042" y="48492"/>
                </a:cubicBezTo>
                <a:cubicBezTo>
                  <a:pt x="37963" y="48099"/>
                  <a:pt x="37277" y="47020"/>
                  <a:pt x="36132" y="47118"/>
                </a:cubicBezTo>
                <a:cubicBezTo>
                  <a:pt x="34399" y="47282"/>
                  <a:pt x="35119" y="48328"/>
                  <a:pt x="34661" y="49407"/>
                </a:cubicBezTo>
                <a:cubicBezTo>
                  <a:pt x="33941" y="51271"/>
                  <a:pt x="33026" y="49407"/>
                  <a:pt x="32045" y="48982"/>
                </a:cubicBezTo>
                <a:cubicBezTo>
                  <a:pt x="31620" y="48819"/>
                  <a:pt x="31162" y="49080"/>
                  <a:pt x="30868" y="48917"/>
                </a:cubicBezTo>
                <a:cubicBezTo>
                  <a:pt x="30345" y="48655"/>
                  <a:pt x="30410" y="48263"/>
                  <a:pt x="30018" y="47936"/>
                </a:cubicBezTo>
                <a:cubicBezTo>
                  <a:pt x="29102" y="47282"/>
                  <a:pt x="28023" y="47609"/>
                  <a:pt x="27075" y="47020"/>
                </a:cubicBezTo>
                <a:lnTo>
                  <a:pt x="27075" y="47020"/>
                </a:lnTo>
                <a:cubicBezTo>
                  <a:pt x="26715" y="46693"/>
                  <a:pt x="25865" y="46366"/>
                  <a:pt x="25767" y="45810"/>
                </a:cubicBezTo>
                <a:cubicBezTo>
                  <a:pt x="25636" y="45156"/>
                  <a:pt x="26159" y="45058"/>
                  <a:pt x="26388" y="44502"/>
                </a:cubicBezTo>
                <a:cubicBezTo>
                  <a:pt x="26846" y="43031"/>
                  <a:pt x="26323" y="42214"/>
                  <a:pt x="25015" y="42214"/>
                </a:cubicBezTo>
                <a:cubicBezTo>
                  <a:pt x="22922" y="42214"/>
                  <a:pt x="20829" y="42868"/>
                  <a:pt x="18769" y="43031"/>
                </a:cubicBezTo>
                <a:cubicBezTo>
                  <a:pt x="17527" y="43096"/>
                  <a:pt x="16513" y="43195"/>
                  <a:pt x="15369" y="43848"/>
                </a:cubicBezTo>
                <a:cubicBezTo>
                  <a:pt x="14421" y="44339"/>
                  <a:pt x="13734" y="44993"/>
                  <a:pt x="12590" y="44731"/>
                </a:cubicBezTo>
                <a:cubicBezTo>
                  <a:pt x="10955" y="44404"/>
                  <a:pt x="11282" y="44175"/>
                  <a:pt x="10170" y="45549"/>
                </a:cubicBezTo>
                <a:cubicBezTo>
                  <a:pt x="9254" y="46791"/>
                  <a:pt x="7783" y="47282"/>
                  <a:pt x="7325" y="48819"/>
                </a:cubicBezTo>
                <a:cubicBezTo>
                  <a:pt x="7031" y="49800"/>
                  <a:pt x="7162" y="50944"/>
                  <a:pt x="6410" y="51761"/>
                </a:cubicBezTo>
                <a:cubicBezTo>
                  <a:pt x="5723" y="52513"/>
                  <a:pt x="4775" y="53233"/>
                  <a:pt x="4088" y="53985"/>
                </a:cubicBezTo>
                <a:cubicBezTo>
                  <a:pt x="3696" y="54312"/>
                  <a:pt x="3074" y="54639"/>
                  <a:pt x="2845" y="55129"/>
                </a:cubicBezTo>
                <a:cubicBezTo>
                  <a:pt x="2551" y="55620"/>
                  <a:pt x="2780" y="56110"/>
                  <a:pt x="2617" y="56503"/>
                </a:cubicBezTo>
                <a:cubicBezTo>
                  <a:pt x="2159" y="57647"/>
                  <a:pt x="916" y="57876"/>
                  <a:pt x="622" y="59119"/>
                </a:cubicBezTo>
                <a:cubicBezTo>
                  <a:pt x="393" y="60263"/>
                  <a:pt x="916" y="61571"/>
                  <a:pt x="1080" y="62617"/>
                </a:cubicBezTo>
                <a:cubicBezTo>
                  <a:pt x="1243" y="64023"/>
                  <a:pt x="851" y="64743"/>
                  <a:pt x="557" y="66051"/>
                </a:cubicBezTo>
                <a:cubicBezTo>
                  <a:pt x="1" y="68241"/>
                  <a:pt x="458" y="70563"/>
                  <a:pt x="1766" y="72427"/>
                </a:cubicBezTo>
                <a:cubicBezTo>
                  <a:pt x="2617" y="73571"/>
                  <a:pt x="3794" y="74389"/>
                  <a:pt x="4480" y="75533"/>
                </a:cubicBezTo>
                <a:cubicBezTo>
                  <a:pt x="5036" y="76612"/>
                  <a:pt x="5756" y="77593"/>
                  <a:pt x="6638" y="78443"/>
                </a:cubicBezTo>
                <a:cubicBezTo>
                  <a:pt x="8012" y="79849"/>
                  <a:pt x="9091" y="79686"/>
                  <a:pt x="10562" y="79195"/>
                </a:cubicBezTo>
                <a:cubicBezTo>
                  <a:pt x="11805" y="78705"/>
                  <a:pt x="13015" y="79359"/>
                  <a:pt x="14519" y="79097"/>
                </a:cubicBezTo>
                <a:cubicBezTo>
                  <a:pt x="16808" y="78705"/>
                  <a:pt x="19064" y="76089"/>
                  <a:pt x="21058" y="78705"/>
                </a:cubicBezTo>
                <a:cubicBezTo>
                  <a:pt x="21385" y="79032"/>
                  <a:pt x="21614" y="79686"/>
                  <a:pt x="22007" y="79849"/>
                </a:cubicBezTo>
                <a:cubicBezTo>
                  <a:pt x="22595" y="80013"/>
                  <a:pt x="22857" y="79424"/>
                  <a:pt x="23315" y="79359"/>
                </a:cubicBezTo>
                <a:cubicBezTo>
                  <a:pt x="24622" y="79359"/>
                  <a:pt x="25375" y="80340"/>
                  <a:pt x="25375" y="81648"/>
                </a:cubicBezTo>
                <a:lnTo>
                  <a:pt x="25375" y="81811"/>
                </a:lnTo>
                <a:lnTo>
                  <a:pt x="25309" y="81550"/>
                </a:lnTo>
                <a:cubicBezTo>
                  <a:pt x="25473" y="84002"/>
                  <a:pt x="23543" y="85539"/>
                  <a:pt x="25146" y="87697"/>
                </a:cubicBezTo>
                <a:cubicBezTo>
                  <a:pt x="25865" y="88678"/>
                  <a:pt x="26944" y="89234"/>
                  <a:pt x="27467" y="90313"/>
                </a:cubicBezTo>
                <a:cubicBezTo>
                  <a:pt x="28023" y="91294"/>
                  <a:pt x="27860" y="92405"/>
                  <a:pt x="28252" y="93484"/>
                </a:cubicBezTo>
                <a:cubicBezTo>
                  <a:pt x="28612" y="94629"/>
                  <a:pt x="28546" y="95610"/>
                  <a:pt x="28775" y="96820"/>
                </a:cubicBezTo>
                <a:cubicBezTo>
                  <a:pt x="29102" y="98454"/>
                  <a:pt x="29168" y="98389"/>
                  <a:pt x="28317" y="99762"/>
                </a:cubicBezTo>
                <a:cubicBezTo>
                  <a:pt x="26715" y="102117"/>
                  <a:pt x="26748" y="105223"/>
                  <a:pt x="28383" y="107545"/>
                </a:cubicBezTo>
                <a:cubicBezTo>
                  <a:pt x="29102" y="108526"/>
                  <a:pt x="29952" y="109899"/>
                  <a:pt x="29854" y="111207"/>
                </a:cubicBezTo>
                <a:cubicBezTo>
                  <a:pt x="29854" y="112776"/>
                  <a:pt x="29396" y="112940"/>
                  <a:pt x="30312" y="114575"/>
                </a:cubicBezTo>
                <a:cubicBezTo>
                  <a:pt x="30933" y="115621"/>
                  <a:pt x="31162" y="116765"/>
                  <a:pt x="31620" y="117910"/>
                </a:cubicBezTo>
                <a:cubicBezTo>
                  <a:pt x="32110" y="118956"/>
                  <a:pt x="32862" y="119774"/>
                  <a:pt x="33026" y="121016"/>
                </a:cubicBezTo>
                <a:cubicBezTo>
                  <a:pt x="33189" y="122161"/>
                  <a:pt x="32634" y="123371"/>
                  <a:pt x="33647" y="124286"/>
                </a:cubicBezTo>
                <a:cubicBezTo>
                  <a:pt x="34563" y="125005"/>
                  <a:pt x="35642" y="124286"/>
                  <a:pt x="36721" y="124123"/>
                </a:cubicBezTo>
                <a:cubicBezTo>
                  <a:pt x="38258" y="123861"/>
                  <a:pt x="40285" y="123697"/>
                  <a:pt x="41593" y="122717"/>
                </a:cubicBezTo>
                <a:cubicBezTo>
                  <a:pt x="42443" y="121997"/>
                  <a:pt x="42901" y="120853"/>
                  <a:pt x="43686" y="119970"/>
                </a:cubicBezTo>
                <a:cubicBezTo>
                  <a:pt x="44536" y="119054"/>
                  <a:pt x="45451" y="118400"/>
                  <a:pt x="45909" y="117191"/>
                </a:cubicBezTo>
                <a:cubicBezTo>
                  <a:pt x="46203" y="116373"/>
                  <a:pt x="46138" y="115294"/>
                  <a:pt x="46465" y="114477"/>
                </a:cubicBezTo>
                <a:cubicBezTo>
                  <a:pt x="46923" y="113332"/>
                  <a:pt x="48002" y="113332"/>
                  <a:pt x="48852" y="112515"/>
                </a:cubicBezTo>
                <a:cubicBezTo>
                  <a:pt x="49473" y="111795"/>
                  <a:pt x="49539" y="110978"/>
                  <a:pt x="49375" y="109932"/>
                </a:cubicBezTo>
                <a:cubicBezTo>
                  <a:pt x="49244" y="108853"/>
                  <a:pt x="48688" y="107970"/>
                  <a:pt x="49146" y="106891"/>
                </a:cubicBezTo>
                <a:cubicBezTo>
                  <a:pt x="49539" y="105910"/>
                  <a:pt x="50781" y="105092"/>
                  <a:pt x="51599" y="104536"/>
                </a:cubicBezTo>
                <a:cubicBezTo>
                  <a:pt x="52776" y="103719"/>
                  <a:pt x="54214" y="102967"/>
                  <a:pt x="54770" y="101594"/>
                </a:cubicBezTo>
                <a:cubicBezTo>
                  <a:pt x="55228" y="100547"/>
                  <a:pt x="54705" y="99468"/>
                  <a:pt x="54541" y="98324"/>
                </a:cubicBezTo>
                <a:cubicBezTo>
                  <a:pt x="54476" y="97179"/>
                  <a:pt x="54607" y="96198"/>
                  <a:pt x="54312" y="95152"/>
                </a:cubicBezTo>
                <a:cubicBezTo>
                  <a:pt x="53920" y="94302"/>
                  <a:pt x="53757" y="93354"/>
                  <a:pt x="53887" y="92438"/>
                </a:cubicBezTo>
                <a:cubicBezTo>
                  <a:pt x="53986" y="90149"/>
                  <a:pt x="53135" y="87795"/>
                  <a:pt x="55588" y="86487"/>
                </a:cubicBezTo>
                <a:lnTo>
                  <a:pt x="55522" y="86422"/>
                </a:lnTo>
                <a:cubicBezTo>
                  <a:pt x="56601" y="85604"/>
                  <a:pt x="57223" y="84525"/>
                  <a:pt x="58138" y="83708"/>
                </a:cubicBezTo>
                <a:cubicBezTo>
                  <a:pt x="59086" y="82923"/>
                  <a:pt x="60231" y="82236"/>
                  <a:pt x="61016" y="81255"/>
                </a:cubicBezTo>
                <a:cubicBezTo>
                  <a:pt x="62552" y="79391"/>
                  <a:pt x="63468" y="76547"/>
                  <a:pt x="64318" y="74160"/>
                </a:cubicBezTo>
                <a:cubicBezTo>
                  <a:pt x="64547" y="73342"/>
                  <a:pt x="65332" y="71315"/>
                  <a:pt x="63860" y="71086"/>
                </a:cubicBezTo>
                <a:cubicBezTo>
                  <a:pt x="63174" y="70988"/>
                  <a:pt x="61931" y="72361"/>
                  <a:pt x="61081" y="72459"/>
                </a:cubicBezTo>
                <a:cubicBezTo>
                  <a:pt x="60133" y="72590"/>
                  <a:pt x="59185" y="72590"/>
                  <a:pt x="58236" y="72459"/>
                </a:cubicBezTo>
                <a:cubicBezTo>
                  <a:pt x="56536" y="72132"/>
                  <a:pt x="57059" y="71315"/>
                  <a:pt x="56699" y="70007"/>
                </a:cubicBezTo>
                <a:cubicBezTo>
                  <a:pt x="56209" y="68274"/>
                  <a:pt x="53986" y="68111"/>
                  <a:pt x="53135" y="66737"/>
                </a:cubicBezTo>
                <a:cubicBezTo>
                  <a:pt x="52678" y="66083"/>
                  <a:pt x="53070" y="65037"/>
                  <a:pt x="52579" y="64219"/>
                </a:cubicBezTo>
                <a:cubicBezTo>
                  <a:pt x="51958" y="63304"/>
                  <a:pt x="51370" y="63304"/>
                  <a:pt x="51043" y="62159"/>
                </a:cubicBezTo>
                <a:cubicBezTo>
                  <a:pt x="50879" y="61342"/>
                  <a:pt x="51043" y="60459"/>
                  <a:pt x="50814" y="59642"/>
                </a:cubicBezTo>
                <a:cubicBezTo>
                  <a:pt x="50585" y="58497"/>
                  <a:pt x="49800" y="58170"/>
                  <a:pt x="49113" y="57353"/>
                </a:cubicBezTo>
                <a:cubicBezTo>
                  <a:pt x="48492" y="56437"/>
                  <a:pt x="48263" y="55554"/>
                  <a:pt x="47904" y="54475"/>
                </a:cubicBezTo>
                <a:cubicBezTo>
                  <a:pt x="47577" y="53593"/>
                  <a:pt x="46825" y="52775"/>
                  <a:pt x="46661" y="51794"/>
                </a:cubicBezTo>
                <a:cubicBezTo>
                  <a:pt x="47217" y="51631"/>
                  <a:pt x="48917" y="52710"/>
                  <a:pt x="49375" y="53102"/>
                </a:cubicBezTo>
                <a:cubicBezTo>
                  <a:pt x="50127" y="53920"/>
                  <a:pt x="50748" y="55620"/>
                  <a:pt x="51304" y="56699"/>
                </a:cubicBezTo>
                <a:cubicBezTo>
                  <a:pt x="51762" y="57582"/>
                  <a:pt x="52514" y="58726"/>
                  <a:pt x="52776" y="59707"/>
                </a:cubicBezTo>
                <a:cubicBezTo>
                  <a:pt x="53005" y="60950"/>
                  <a:pt x="52449" y="61407"/>
                  <a:pt x="53626" y="62225"/>
                </a:cubicBezTo>
                <a:cubicBezTo>
                  <a:pt x="54084" y="62552"/>
                  <a:pt x="54541" y="62552"/>
                  <a:pt x="54999" y="63042"/>
                </a:cubicBezTo>
                <a:cubicBezTo>
                  <a:pt x="55293" y="63467"/>
                  <a:pt x="55555" y="63892"/>
                  <a:pt x="55784" y="64350"/>
                </a:cubicBezTo>
                <a:cubicBezTo>
                  <a:pt x="56471" y="65331"/>
                  <a:pt x="56961" y="66410"/>
                  <a:pt x="57255" y="67555"/>
                </a:cubicBezTo>
                <a:cubicBezTo>
                  <a:pt x="57321" y="68438"/>
                  <a:pt x="56928" y="69582"/>
                  <a:pt x="57942" y="69909"/>
                </a:cubicBezTo>
                <a:cubicBezTo>
                  <a:pt x="58792" y="70171"/>
                  <a:pt x="60492" y="69091"/>
                  <a:pt x="61245" y="68928"/>
                </a:cubicBezTo>
                <a:cubicBezTo>
                  <a:pt x="62716" y="68601"/>
                  <a:pt x="64253" y="68863"/>
                  <a:pt x="65201" y="67555"/>
                </a:cubicBezTo>
                <a:cubicBezTo>
                  <a:pt x="65953" y="66574"/>
                  <a:pt x="66280" y="65920"/>
                  <a:pt x="67261" y="65102"/>
                </a:cubicBezTo>
                <a:cubicBezTo>
                  <a:pt x="68209" y="64416"/>
                  <a:pt x="69125" y="63696"/>
                  <a:pt x="69975" y="62879"/>
                </a:cubicBezTo>
                <a:cubicBezTo>
                  <a:pt x="70596" y="62323"/>
                  <a:pt x="72068" y="60590"/>
                  <a:pt x="72068" y="59609"/>
                </a:cubicBezTo>
                <a:cubicBezTo>
                  <a:pt x="72068" y="58170"/>
                  <a:pt x="69811" y="57811"/>
                  <a:pt x="68961" y="57091"/>
                </a:cubicBezTo>
                <a:cubicBezTo>
                  <a:pt x="68111" y="56274"/>
                  <a:pt x="68275" y="54900"/>
                  <a:pt x="67032" y="55947"/>
                </a:cubicBezTo>
                <a:cubicBezTo>
                  <a:pt x="66280" y="56666"/>
                  <a:pt x="66345" y="57909"/>
                  <a:pt x="64939" y="57582"/>
                </a:cubicBezTo>
                <a:cubicBezTo>
                  <a:pt x="64416" y="57287"/>
                  <a:pt x="63926" y="56862"/>
                  <a:pt x="63566" y="56372"/>
                </a:cubicBezTo>
                <a:cubicBezTo>
                  <a:pt x="63174" y="55718"/>
                  <a:pt x="63730" y="55391"/>
                  <a:pt x="63501" y="54737"/>
                </a:cubicBezTo>
                <a:cubicBezTo>
                  <a:pt x="63174" y="54148"/>
                  <a:pt x="62029" y="54083"/>
                  <a:pt x="61571" y="53593"/>
                </a:cubicBezTo>
                <a:cubicBezTo>
                  <a:pt x="61016" y="53102"/>
                  <a:pt x="60787" y="52187"/>
                  <a:pt x="60558" y="51533"/>
                </a:cubicBezTo>
                <a:lnTo>
                  <a:pt x="60394" y="51304"/>
                </a:lnTo>
                <a:cubicBezTo>
                  <a:pt x="60721" y="49734"/>
                  <a:pt x="61931" y="50323"/>
                  <a:pt x="62552" y="51042"/>
                </a:cubicBezTo>
                <a:cubicBezTo>
                  <a:pt x="63501" y="52187"/>
                  <a:pt x="63501" y="52906"/>
                  <a:pt x="64809" y="53494"/>
                </a:cubicBezTo>
                <a:cubicBezTo>
                  <a:pt x="65724" y="53920"/>
                  <a:pt x="66803" y="54475"/>
                  <a:pt x="67817" y="54377"/>
                </a:cubicBezTo>
                <a:cubicBezTo>
                  <a:pt x="68340" y="54312"/>
                  <a:pt x="68569" y="53494"/>
                  <a:pt x="69354" y="53985"/>
                </a:cubicBezTo>
                <a:cubicBezTo>
                  <a:pt x="69877" y="54377"/>
                  <a:pt x="69583" y="54966"/>
                  <a:pt x="69877" y="55358"/>
                </a:cubicBezTo>
                <a:cubicBezTo>
                  <a:pt x="70596" y="56012"/>
                  <a:pt x="71970" y="55685"/>
                  <a:pt x="72820" y="55783"/>
                </a:cubicBezTo>
                <a:cubicBezTo>
                  <a:pt x="73604" y="55849"/>
                  <a:pt x="74455" y="56274"/>
                  <a:pt x="75141" y="56274"/>
                </a:cubicBezTo>
                <a:cubicBezTo>
                  <a:pt x="76449" y="56274"/>
                  <a:pt x="77692" y="55129"/>
                  <a:pt x="79000" y="56012"/>
                </a:cubicBezTo>
                <a:cubicBezTo>
                  <a:pt x="79686" y="56601"/>
                  <a:pt x="79784" y="57745"/>
                  <a:pt x="80373" y="58563"/>
                </a:cubicBezTo>
                <a:cubicBezTo>
                  <a:pt x="80635" y="58792"/>
                  <a:pt x="80863" y="58792"/>
                  <a:pt x="81092" y="59053"/>
                </a:cubicBezTo>
                <a:cubicBezTo>
                  <a:pt x="81158" y="59282"/>
                  <a:pt x="80994" y="59707"/>
                  <a:pt x="81092" y="59871"/>
                </a:cubicBezTo>
                <a:cubicBezTo>
                  <a:pt x="81485" y="60525"/>
                  <a:pt x="81616" y="60852"/>
                  <a:pt x="82302" y="60917"/>
                </a:cubicBezTo>
                <a:cubicBezTo>
                  <a:pt x="83708" y="61179"/>
                  <a:pt x="82695" y="60263"/>
                  <a:pt x="83610" y="59871"/>
                </a:cubicBezTo>
                <a:cubicBezTo>
                  <a:pt x="84624" y="59380"/>
                  <a:pt x="84558" y="60525"/>
                  <a:pt x="84558" y="61244"/>
                </a:cubicBezTo>
                <a:cubicBezTo>
                  <a:pt x="84558" y="61963"/>
                  <a:pt x="84166" y="62813"/>
                  <a:pt x="84231" y="63533"/>
                </a:cubicBezTo>
                <a:cubicBezTo>
                  <a:pt x="84329" y="64514"/>
                  <a:pt x="85016" y="64841"/>
                  <a:pt x="85409" y="65724"/>
                </a:cubicBezTo>
                <a:cubicBezTo>
                  <a:pt x="85866" y="66541"/>
                  <a:pt x="85474" y="67457"/>
                  <a:pt x="85866" y="68339"/>
                </a:cubicBezTo>
                <a:cubicBezTo>
                  <a:pt x="86161" y="69255"/>
                  <a:pt x="86945" y="69745"/>
                  <a:pt x="87240" y="70694"/>
                </a:cubicBezTo>
                <a:cubicBezTo>
                  <a:pt x="87795" y="72165"/>
                  <a:pt x="88417" y="73571"/>
                  <a:pt x="89103" y="74944"/>
                </a:cubicBezTo>
                <a:lnTo>
                  <a:pt x="89038" y="74716"/>
                </a:lnTo>
                <a:cubicBezTo>
                  <a:pt x="89725" y="75860"/>
                  <a:pt x="90575" y="74225"/>
                  <a:pt x="91033" y="73637"/>
                </a:cubicBezTo>
                <a:cubicBezTo>
                  <a:pt x="91948" y="72492"/>
                  <a:pt x="91490" y="72492"/>
                  <a:pt x="91556" y="70955"/>
                </a:cubicBezTo>
                <a:cubicBezTo>
                  <a:pt x="91654" y="69811"/>
                  <a:pt x="91883" y="68601"/>
                  <a:pt x="91948" y="67457"/>
                </a:cubicBezTo>
                <a:cubicBezTo>
                  <a:pt x="92046" y="66051"/>
                  <a:pt x="92896" y="65724"/>
                  <a:pt x="93812" y="64841"/>
                </a:cubicBezTo>
                <a:cubicBezTo>
                  <a:pt x="94564" y="64023"/>
                  <a:pt x="95741" y="63369"/>
                  <a:pt x="96362" y="62388"/>
                </a:cubicBezTo>
                <a:cubicBezTo>
                  <a:pt x="97114" y="61244"/>
                  <a:pt x="96984" y="60819"/>
                  <a:pt x="98128" y="60001"/>
                </a:cubicBezTo>
                <a:cubicBezTo>
                  <a:pt x="98815" y="59544"/>
                  <a:pt x="100123" y="58628"/>
                  <a:pt x="101071" y="59119"/>
                </a:cubicBezTo>
                <a:cubicBezTo>
                  <a:pt x="101758" y="59446"/>
                  <a:pt x="101365" y="59707"/>
                  <a:pt x="101692" y="60165"/>
                </a:cubicBezTo>
                <a:cubicBezTo>
                  <a:pt x="101987" y="60655"/>
                  <a:pt x="102379" y="61113"/>
                  <a:pt x="102837" y="61473"/>
                </a:cubicBezTo>
                <a:cubicBezTo>
                  <a:pt x="103687" y="62290"/>
                  <a:pt x="104275" y="63337"/>
                  <a:pt x="104472" y="64514"/>
                </a:cubicBezTo>
                <a:cubicBezTo>
                  <a:pt x="104635" y="65331"/>
                  <a:pt x="104406" y="66868"/>
                  <a:pt x="105485" y="66868"/>
                </a:cubicBezTo>
                <a:cubicBezTo>
                  <a:pt x="106466" y="66868"/>
                  <a:pt x="106401" y="64906"/>
                  <a:pt x="107251" y="65233"/>
                </a:cubicBezTo>
                <a:cubicBezTo>
                  <a:pt x="107709" y="65462"/>
                  <a:pt x="108101" y="67685"/>
                  <a:pt x="108330" y="68241"/>
                </a:cubicBezTo>
                <a:cubicBezTo>
                  <a:pt x="109180" y="69974"/>
                  <a:pt x="109573" y="71871"/>
                  <a:pt x="109474" y="73800"/>
                </a:cubicBezTo>
                <a:cubicBezTo>
                  <a:pt x="109474" y="74781"/>
                  <a:pt x="109246" y="75500"/>
                  <a:pt x="109638" y="76416"/>
                </a:cubicBezTo>
                <a:cubicBezTo>
                  <a:pt x="110096" y="77299"/>
                  <a:pt x="111044" y="78116"/>
                  <a:pt x="111567" y="79097"/>
                </a:cubicBezTo>
                <a:cubicBezTo>
                  <a:pt x="112025" y="80013"/>
                  <a:pt x="112352" y="81223"/>
                  <a:pt x="113039" y="81975"/>
                </a:cubicBezTo>
                <a:cubicBezTo>
                  <a:pt x="113889" y="82956"/>
                  <a:pt x="114968" y="83511"/>
                  <a:pt x="114902" y="82040"/>
                </a:cubicBezTo>
                <a:cubicBezTo>
                  <a:pt x="114804" y="80961"/>
                  <a:pt x="114608" y="79849"/>
                  <a:pt x="114346" y="78770"/>
                </a:cubicBezTo>
                <a:cubicBezTo>
                  <a:pt x="113954" y="77626"/>
                  <a:pt x="112712" y="77397"/>
                  <a:pt x="111959" y="76481"/>
                </a:cubicBezTo>
                <a:cubicBezTo>
                  <a:pt x="110096" y="74617"/>
                  <a:pt x="109965" y="73408"/>
                  <a:pt x="110259" y="70857"/>
                </a:cubicBezTo>
                <a:cubicBezTo>
                  <a:pt x="110488" y="69320"/>
                  <a:pt x="110880" y="69386"/>
                  <a:pt x="112025" y="70040"/>
                </a:cubicBezTo>
                <a:cubicBezTo>
                  <a:pt x="113333" y="70792"/>
                  <a:pt x="113594" y="71119"/>
                  <a:pt x="114183" y="72263"/>
                </a:cubicBezTo>
                <a:cubicBezTo>
                  <a:pt x="114445" y="72590"/>
                  <a:pt x="114673" y="72917"/>
                  <a:pt x="114968" y="73244"/>
                </a:cubicBezTo>
                <a:cubicBezTo>
                  <a:pt x="115033" y="73473"/>
                  <a:pt x="115197" y="74617"/>
                  <a:pt x="115360" y="74716"/>
                </a:cubicBezTo>
                <a:cubicBezTo>
                  <a:pt x="116276" y="75435"/>
                  <a:pt x="116832" y="73964"/>
                  <a:pt x="117289" y="73473"/>
                </a:cubicBezTo>
                <a:cubicBezTo>
                  <a:pt x="118041" y="72492"/>
                  <a:pt x="119219" y="72165"/>
                  <a:pt x="119447" y="70857"/>
                </a:cubicBezTo>
                <a:cubicBezTo>
                  <a:pt x="119611" y="69876"/>
                  <a:pt x="119349" y="68012"/>
                  <a:pt x="118892" y="67260"/>
                </a:cubicBezTo>
                <a:cubicBezTo>
                  <a:pt x="117911" y="65560"/>
                  <a:pt x="114183" y="63271"/>
                  <a:pt x="115883" y="60917"/>
                </a:cubicBezTo>
                <a:cubicBezTo>
                  <a:pt x="116537" y="60001"/>
                  <a:pt x="117812" y="59838"/>
                  <a:pt x="118663" y="60590"/>
                </a:cubicBezTo>
                <a:cubicBezTo>
                  <a:pt x="118990" y="60753"/>
                  <a:pt x="118761" y="61898"/>
                  <a:pt x="119742" y="61473"/>
                </a:cubicBezTo>
                <a:cubicBezTo>
                  <a:pt x="119971" y="61407"/>
                  <a:pt x="119971" y="60492"/>
                  <a:pt x="120363" y="60263"/>
                </a:cubicBezTo>
                <a:cubicBezTo>
                  <a:pt x="120690" y="60001"/>
                  <a:pt x="121213" y="60165"/>
                  <a:pt x="121540" y="60001"/>
                </a:cubicBezTo>
                <a:cubicBezTo>
                  <a:pt x="122129" y="59772"/>
                  <a:pt x="122390" y="59119"/>
                  <a:pt x="123077" y="59020"/>
                </a:cubicBezTo>
                <a:lnTo>
                  <a:pt x="122913" y="59020"/>
                </a:lnTo>
                <a:cubicBezTo>
                  <a:pt x="126706" y="58366"/>
                  <a:pt x="127458" y="53723"/>
                  <a:pt x="127687" y="50454"/>
                </a:cubicBezTo>
                <a:cubicBezTo>
                  <a:pt x="126249" y="50388"/>
                  <a:pt x="127393" y="49636"/>
                  <a:pt x="127328" y="48917"/>
                </a:cubicBezTo>
                <a:cubicBezTo>
                  <a:pt x="127230" y="48328"/>
                  <a:pt x="125922" y="47020"/>
                  <a:pt x="125529" y="46562"/>
                </a:cubicBezTo>
                <a:cubicBezTo>
                  <a:pt x="125137" y="46072"/>
                  <a:pt x="123894" y="44993"/>
                  <a:pt x="123764" y="44437"/>
                </a:cubicBezTo>
                <a:cubicBezTo>
                  <a:pt x="123600" y="43456"/>
                  <a:pt x="124908" y="42802"/>
                  <a:pt x="125464" y="42214"/>
                </a:cubicBezTo>
                <a:cubicBezTo>
                  <a:pt x="124679" y="41396"/>
                  <a:pt x="123535" y="42377"/>
                  <a:pt x="122586" y="42050"/>
                </a:cubicBezTo>
                <a:cubicBezTo>
                  <a:pt x="122227" y="41887"/>
                  <a:pt x="120657" y="40677"/>
                  <a:pt x="120657" y="40252"/>
                </a:cubicBezTo>
                <a:cubicBezTo>
                  <a:pt x="120657" y="39696"/>
                  <a:pt x="122685" y="38061"/>
                  <a:pt x="123208" y="38126"/>
                </a:cubicBezTo>
                <a:cubicBezTo>
                  <a:pt x="124450" y="38388"/>
                  <a:pt x="123077" y="40023"/>
                  <a:pt x="124156" y="40415"/>
                </a:cubicBezTo>
                <a:cubicBezTo>
                  <a:pt x="125464" y="40906"/>
                  <a:pt x="125693" y="38224"/>
                  <a:pt x="127066" y="40186"/>
                </a:cubicBezTo>
                <a:cubicBezTo>
                  <a:pt x="127458" y="40677"/>
                  <a:pt x="127164" y="40840"/>
                  <a:pt x="127785" y="41396"/>
                </a:cubicBezTo>
                <a:cubicBezTo>
                  <a:pt x="128243" y="41821"/>
                  <a:pt x="128636" y="41723"/>
                  <a:pt x="128995" y="42377"/>
                </a:cubicBezTo>
                <a:cubicBezTo>
                  <a:pt x="129551" y="43293"/>
                  <a:pt x="129224" y="44110"/>
                  <a:pt x="129551" y="44928"/>
                </a:cubicBezTo>
                <a:cubicBezTo>
                  <a:pt x="129780" y="45647"/>
                  <a:pt x="129617" y="45647"/>
                  <a:pt x="130467" y="45647"/>
                </a:cubicBezTo>
                <a:cubicBezTo>
                  <a:pt x="130924" y="45516"/>
                  <a:pt x="131415" y="45353"/>
                  <a:pt x="131840" y="45156"/>
                </a:cubicBezTo>
                <a:cubicBezTo>
                  <a:pt x="134390" y="43129"/>
                  <a:pt x="129453" y="41494"/>
                  <a:pt x="129061" y="39859"/>
                </a:cubicBezTo>
                <a:cubicBezTo>
                  <a:pt x="128930" y="38780"/>
                  <a:pt x="129911" y="38453"/>
                  <a:pt x="130009" y="37407"/>
                </a:cubicBezTo>
                <a:cubicBezTo>
                  <a:pt x="130074" y="36426"/>
                  <a:pt x="129388" y="34955"/>
                  <a:pt x="131219" y="35510"/>
                </a:cubicBezTo>
                <a:cubicBezTo>
                  <a:pt x="131775" y="35674"/>
                  <a:pt x="131611" y="36426"/>
                  <a:pt x="132396" y="36328"/>
                </a:cubicBezTo>
                <a:cubicBezTo>
                  <a:pt x="133246" y="36262"/>
                  <a:pt x="133083" y="35935"/>
                  <a:pt x="133083" y="35183"/>
                </a:cubicBezTo>
                <a:cubicBezTo>
                  <a:pt x="133148" y="34693"/>
                  <a:pt x="132756" y="34137"/>
                  <a:pt x="132854" y="33549"/>
                </a:cubicBezTo>
                <a:cubicBezTo>
                  <a:pt x="132919" y="32895"/>
                  <a:pt x="133246" y="32502"/>
                  <a:pt x="133377" y="31914"/>
                </a:cubicBezTo>
                <a:cubicBezTo>
                  <a:pt x="133606" y="31031"/>
                  <a:pt x="133704" y="30050"/>
                  <a:pt x="133835" y="29069"/>
                </a:cubicBezTo>
                <a:cubicBezTo>
                  <a:pt x="134162" y="27761"/>
                  <a:pt x="133769" y="27663"/>
                  <a:pt x="133148" y="26518"/>
                </a:cubicBezTo>
                <a:cubicBezTo>
                  <a:pt x="132396" y="25309"/>
                  <a:pt x="132396" y="24655"/>
                  <a:pt x="130924" y="24164"/>
                </a:cubicBezTo>
                <a:cubicBezTo>
                  <a:pt x="129976" y="23903"/>
                  <a:pt x="129126" y="24164"/>
                  <a:pt x="128276" y="23903"/>
                </a:cubicBezTo>
                <a:cubicBezTo>
                  <a:pt x="127687" y="23739"/>
                  <a:pt x="127687" y="23576"/>
                  <a:pt x="127197" y="23347"/>
                </a:cubicBezTo>
                <a:cubicBezTo>
                  <a:pt x="126968" y="23183"/>
                  <a:pt x="126281" y="22856"/>
                  <a:pt x="126118" y="22693"/>
                </a:cubicBezTo>
                <a:cubicBezTo>
                  <a:pt x="125529" y="22268"/>
                  <a:pt x="125660" y="22856"/>
                  <a:pt x="125529" y="21941"/>
                </a:cubicBezTo>
                <a:cubicBezTo>
                  <a:pt x="125497" y="21385"/>
                  <a:pt x="125595" y="20829"/>
                  <a:pt x="125824" y="20306"/>
                </a:cubicBezTo>
                <a:cubicBezTo>
                  <a:pt x="126216" y="19488"/>
                  <a:pt x="126837" y="18050"/>
                  <a:pt x="127687" y="17723"/>
                </a:cubicBezTo>
                <a:cubicBezTo>
                  <a:pt x="128243" y="17592"/>
                  <a:pt x="128799" y="17592"/>
                  <a:pt x="129388" y="17723"/>
                </a:cubicBezTo>
                <a:cubicBezTo>
                  <a:pt x="129845" y="17788"/>
                  <a:pt x="130467" y="18278"/>
                  <a:pt x="130826" y="18278"/>
                </a:cubicBezTo>
                <a:cubicBezTo>
                  <a:pt x="131448" y="18278"/>
                  <a:pt x="131611" y="17788"/>
                  <a:pt x="132069" y="17625"/>
                </a:cubicBezTo>
                <a:cubicBezTo>
                  <a:pt x="132919" y="17461"/>
                  <a:pt x="133083" y="18050"/>
                  <a:pt x="133704" y="18213"/>
                </a:cubicBezTo>
                <a:cubicBezTo>
                  <a:pt x="134162" y="18377"/>
                  <a:pt x="134783" y="18605"/>
                  <a:pt x="135339" y="18377"/>
                </a:cubicBezTo>
                <a:cubicBezTo>
                  <a:pt x="136352" y="18050"/>
                  <a:pt x="135797" y="18115"/>
                  <a:pt x="135797" y="17396"/>
                </a:cubicBezTo>
                <a:cubicBezTo>
                  <a:pt x="135797" y="16807"/>
                  <a:pt x="135502" y="14780"/>
                  <a:pt x="136941" y="15597"/>
                </a:cubicBezTo>
                <a:cubicBezTo>
                  <a:pt x="137660" y="15990"/>
                  <a:pt x="137889" y="17951"/>
                  <a:pt x="139132" y="16742"/>
                </a:cubicBezTo>
                <a:cubicBezTo>
                  <a:pt x="139590" y="16415"/>
                  <a:pt x="139197" y="15597"/>
                  <a:pt x="139720" y="15270"/>
                </a:cubicBezTo>
                <a:cubicBezTo>
                  <a:pt x="140440" y="14780"/>
                  <a:pt x="140897" y="15270"/>
                  <a:pt x="140963" y="15924"/>
                </a:cubicBezTo>
                <a:cubicBezTo>
                  <a:pt x="141126" y="16644"/>
                  <a:pt x="140407" y="16905"/>
                  <a:pt x="140276" y="17461"/>
                </a:cubicBezTo>
                <a:cubicBezTo>
                  <a:pt x="140113" y="18213"/>
                  <a:pt x="140505" y="18605"/>
                  <a:pt x="140342" y="19259"/>
                </a:cubicBezTo>
                <a:cubicBezTo>
                  <a:pt x="140178" y="19913"/>
                  <a:pt x="139426" y="19488"/>
                  <a:pt x="139491" y="20404"/>
                </a:cubicBezTo>
                <a:cubicBezTo>
                  <a:pt x="139491" y="20894"/>
                  <a:pt x="140276" y="21450"/>
                  <a:pt x="140505" y="21777"/>
                </a:cubicBezTo>
                <a:cubicBezTo>
                  <a:pt x="141224" y="22856"/>
                  <a:pt x="142042" y="23870"/>
                  <a:pt x="142957" y="24818"/>
                </a:cubicBezTo>
                <a:cubicBezTo>
                  <a:pt x="143317" y="25210"/>
                  <a:pt x="145116" y="27172"/>
                  <a:pt x="145639" y="26943"/>
                </a:cubicBezTo>
                <a:cubicBezTo>
                  <a:pt x="146423" y="26617"/>
                  <a:pt x="145573" y="26028"/>
                  <a:pt x="145573" y="25701"/>
                </a:cubicBezTo>
                <a:cubicBezTo>
                  <a:pt x="145573" y="25472"/>
                  <a:pt x="145508" y="25309"/>
                  <a:pt x="145508" y="25047"/>
                </a:cubicBezTo>
                <a:cubicBezTo>
                  <a:pt x="145573" y="24655"/>
                  <a:pt x="146031" y="24655"/>
                  <a:pt x="146096" y="24393"/>
                </a:cubicBezTo>
                <a:cubicBezTo>
                  <a:pt x="146260" y="23837"/>
                  <a:pt x="145966" y="23510"/>
                  <a:pt x="145868" y="22856"/>
                </a:cubicBezTo>
                <a:cubicBezTo>
                  <a:pt x="145868" y="22693"/>
                  <a:pt x="146423" y="22595"/>
                  <a:pt x="146423" y="22104"/>
                </a:cubicBezTo>
                <a:cubicBezTo>
                  <a:pt x="146325" y="21777"/>
                  <a:pt x="145868" y="21548"/>
                  <a:pt x="145802" y="21287"/>
                </a:cubicBezTo>
                <a:cubicBezTo>
                  <a:pt x="145573" y="20796"/>
                  <a:pt x="145508" y="19979"/>
                  <a:pt x="145116" y="19652"/>
                </a:cubicBezTo>
                <a:cubicBezTo>
                  <a:pt x="144560" y="18932"/>
                  <a:pt x="143938" y="19325"/>
                  <a:pt x="143317" y="18932"/>
                </a:cubicBezTo>
                <a:cubicBezTo>
                  <a:pt x="142107" y="18017"/>
                  <a:pt x="142630" y="16807"/>
                  <a:pt x="143938" y="16872"/>
                </a:cubicBezTo>
                <a:cubicBezTo>
                  <a:pt x="144658" y="16971"/>
                  <a:pt x="145017" y="17461"/>
                  <a:pt x="145737" y="17461"/>
                </a:cubicBezTo>
                <a:cubicBezTo>
                  <a:pt x="146260" y="17363"/>
                  <a:pt x="146947" y="16872"/>
                  <a:pt x="147437" y="16709"/>
                </a:cubicBezTo>
                <a:lnTo>
                  <a:pt x="147339" y="16709"/>
                </a:lnTo>
                <a:cubicBezTo>
                  <a:pt x="148255" y="16153"/>
                  <a:pt x="148026" y="15074"/>
                  <a:pt x="149268" y="14845"/>
                </a:cubicBezTo>
                <a:cubicBezTo>
                  <a:pt x="150184" y="14682"/>
                  <a:pt x="151590" y="15074"/>
                  <a:pt x="150282" y="13864"/>
                </a:cubicBezTo>
                <a:cubicBezTo>
                  <a:pt x="149889" y="13374"/>
                  <a:pt x="147274" y="12556"/>
                  <a:pt x="148974" y="11673"/>
                </a:cubicBezTo>
                <a:cubicBezTo>
                  <a:pt x="149889" y="11183"/>
                  <a:pt x="151753" y="12785"/>
                  <a:pt x="152669" y="12883"/>
                </a:cubicBezTo>
                <a:cubicBezTo>
                  <a:pt x="152963" y="12981"/>
                  <a:pt x="153682" y="13145"/>
                  <a:pt x="153911" y="12883"/>
                </a:cubicBezTo>
                <a:cubicBezTo>
                  <a:pt x="154500" y="12229"/>
                  <a:pt x="153748" y="12164"/>
                  <a:pt x="153584" y="11673"/>
                </a:cubicBezTo>
                <a:cubicBezTo>
                  <a:pt x="152898" y="10104"/>
                  <a:pt x="152571" y="10431"/>
                  <a:pt x="151132" y="10104"/>
                </a:cubicBezTo>
                <a:cubicBezTo>
                  <a:pt x="148974" y="9548"/>
                  <a:pt x="146652" y="9450"/>
                  <a:pt x="144592" y="8632"/>
                </a:cubicBezTo>
                <a:cubicBezTo>
                  <a:pt x="142173" y="7815"/>
                  <a:pt x="138183" y="6344"/>
                  <a:pt x="135633" y="7096"/>
                </a:cubicBezTo>
                <a:cubicBezTo>
                  <a:pt x="135797" y="7423"/>
                  <a:pt x="136025" y="7913"/>
                  <a:pt x="136156" y="8142"/>
                </a:cubicBezTo>
                <a:cubicBezTo>
                  <a:pt x="135306" y="8567"/>
                  <a:pt x="134390" y="7586"/>
                  <a:pt x="133540" y="7325"/>
                </a:cubicBezTo>
                <a:cubicBezTo>
                  <a:pt x="132396" y="7096"/>
                  <a:pt x="130990" y="7325"/>
                  <a:pt x="129845" y="7423"/>
                </a:cubicBezTo>
                <a:cubicBezTo>
                  <a:pt x="128538" y="7423"/>
                  <a:pt x="128080" y="7096"/>
                  <a:pt x="126837" y="6605"/>
                </a:cubicBezTo>
                <a:cubicBezTo>
                  <a:pt x="125758" y="6180"/>
                  <a:pt x="124287" y="6442"/>
                  <a:pt x="123110" y="6344"/>
                </a:cubicBezTo>
                <a:cubicBezTo>
                  <a:pt x="121442" y="6344"/>
                  <a:pt x="120821" y="6278"/>
                  <a:pt x="119447" y="5363"/>
                </a:cubicBezTo>
                <a:cubicBezTo>
                  <a:pt x="117812" y="4382"/>
                  <a:pt x="116341" y="4480"/>
                  <a:pt x="114575" y="4480"/>
                </a:cubicBezTo>
                <a:cubicBezTo>
                  <a:pt x="113725" y="4480"/>
                  <a:pt x="112352" y="4218"/>
                  <a:pt x="111731" y="4807"/>
                </a:cubicBezTo>
                <a:cubicBezTo>
                  <a:pt x="111044" y="5363"/>
                  <a:pt x="111796" y="5788"/>
                  <a:pt x="110717" y="6017"/>
                </a:cubicBezTo>
                <a:cubicBezTo>
                  <a:pt x="110259" y="6115"/>
                  <a:pt x="109573" y="5788"/>
                  <a:pt x="109082" y="5788"/>
                </a:cubicBezTo>
                <a:cubicBezTo>
                  <a:pt x="108068" y="5788"/>
                  <a:pt x="108232" y="6180"/>
                  <a:pt x="107447" y="6442"/>
                </a:cubicBezTo>
                <a:cubicBezTo>
                  <a:pt x="106368" y="6769"/>
                  <a:pt x="105747" y="5853"/>
                  <a:pt x="105060" y="5297"/>
                </a:cubicBezTo>
                <a:cubicBezTo>
                  <a:pt x="103556" y="4186"/>
                  <a:pt x="101758" y="3564"/>
                  <a:pt x="99894" y="3564"/>
                </a:cubicBezTo>
                <a:cubicBezTo>
                  <a:pt x="99273" y="3662"/>
                  <a:pt x="98815" y="4153"/>
                  <a:pt x="98030" y="4218"/>
                </a:cubicBezTo>
                <a:cubicBezTo>
                  <a:pt x="97016" y="4316"/>
                  <a:pt x="96035" y="3662"/>
                  <a:pt x="94956" y="3564"/>
                </a:cubicBezTo>
                <a:cubicBezTo>
                  <a:pt x="93158" y="3499"/>
                  <a:pt x="91163" y="4643"/>
                  <a:pt x="89463" y="4055"/>
                </a:cubicBezTo>
                <a:cubicBezTo>
                  <a:pt x="89692" y="3074"/>
                  <a:pt x="91229" y="3564"/>
                  <a:pt x="91229" y="2354"/>
                </a:cubicBezTo>
                <a:cubicBezTo>
                  <a:pt x="91229" y="1373"/>
                  <a:pt x="90084" y="1210"/>
                  <a:pt x="89398" y="1308"/>
                </a:cubicBezTo>
                <a:lnTo>
                  <a:pt x="89463" y="1308"/>
                </a:lnTo>
                <a:cubicBezTo>
                  <a:pt x="88613" y="1308"/>
                  <a:pt x="87828" y="1635"/>
                  <a:pt x="87142" y="1537"/>
                </a:cubicBezTo>
                <a:cubicBezTo>
                  <a:pt x="86357" y="1373"/>
                  <a:pt x="85572" y="1145"/>
                  <a:pt x="84853" y="818"/>
                </a:cubicBezTo>
                <a:cubicBezTo>
                  <a:pt x="84068" y="556"/>
                  <a:pt x="83512" y="0"/>
                  <a:pt x="82662" y="393"/>
                </a:cubicBezTo>
                <a:cubicBezTo>
                  <a:pt x="81910" y="720"/>
                  <a:pt x="82139" y="1275"/>
                  <a:pt x="81583" y="1635"/>
                </a:cubicBezTo>
                <a:cubicBezTo>
                  <a:pt x="81125" y="1864"/>
                  <a:pt x="80504" y="1799"/>
                  <a:pt x="80046" y="1799"/>
                </a:cubicBezTo>
                <a:cubicBezTo>
                  <a:pt x="79196" y="1733"/>
                  <a:pt x="78346" y="1831"/>
                  <a:pt x="77496" y="2027"/>
                </a:cubicBezTo>
                <a:cubicBezTo>
                  <a:pt x="77038" y="2060"/>
                  <a:pt x="76580" y="2158"/>
                  <a:pt x="76122" y="2289"/>
                </a:cubicBezTo>
                <a:cubicBezTo>
                  <a:pt x="75207" y="2616"/>
                  <a:pt x="75566" y="2616"/>
                  <a:pt x="75043" y="3106"/>
                </a:cubicBezTo>
                <a:cubicBezTo>
                  <a:pt x="74487" y="3597"/>
                  <a:pt x="75043" y="3564"/>
                  <a:pt x="74128" y="3826"/>
                </a:cubicBezTo>
                <a:cubicBezTo>
                  <a:pt x="73735" y="3891"/>
                  <a:pt x="73179" y="3662"/>
                  <a:pt x="72787" y="3826"/>
                </a:cubicBezTo>
                <a:cubicBezTo>
                  <a:pt x="71119" y="4382"/>
                  <a:pt x="73049" y="4545"/>
                  <a:pt x="73114" y="5526"/>
                </a:cubicBezTo>
                <a:cubicBezTo>
                  <a:pt x="72427" y="5788"/>
                  <a:pt x="68013" y="4545"/>
                  <a:pt x="68242" y="6180"/>
                </a:cubicBezTo>
                <a:cubicBezTo>
                  <a:pt x="68569" y="6638"/>
                  <a:pt x="68961" y="7030"/>
                  <a:pt x="69419" y="7325"/>
                </a:cubicBezTo>
                <a:cubicBezTo>
                  <a:pt x="69550" y="7423"/>
                  <a:pt x="69321" y="7815"/>
                  <a:pt x="69550" y="7979"/>
                </a:cubicBezTo>
                <a:cubicBezTo>
                  <a:pt x="69877" y="8240"/>
                  <a:pt x="70335" y="8077"/>
                  <a:pt x="70564" y="8240"/>
                </a:cubicBezTo>
                <a:cubicBezTo>
                  <a:pt x="71185" y="8632"/>
                  <a:pt x="71119" y="8306"/>
                  <a:pt x="71119" y="9286"/>
                </a:cubicBezTo>
                <a:cubicBezTo>
                  <a:pt x="71119" y="9712"/>
                  <a:pt x="71185" y="10202"/>
                  <a:pt x="70956" y="10529"/>
                </a:cubicBezTo>
                <a:cubicBezTo>
                  <a:pt x="70269" y="11346"/>
                  <a:pt x="68569" y="10921"/>
                  <a:pt x="68569" y="9875"/>
                </a:cubicBezTo>
                <a:cubicBezTo>
                  <a:pt x="68569" y="9286"/>
                  <a:pt x="69027" y="9058"/>
                  <a:pt x="68929" y="8404"/>
                </a:cubicBezTo>
                <a:cubicBezTo>
                  <a:pt x="68798" y="7815"/>
                  <a:pt x="68013" y="6998"/>
                  <a:pt x="67784" y="6605"/>
                </a:cubicBezTo>
                <a:cubicBezTo>
                  <a:pt x="67097" y="5559"/>
                  <a:pt x="66869" y="4480"/>
                  <a:pt x="65463" y="4545"/>
                </a:cubicBezTo>
                <a:cubicBezTo>
                  <a:pt x="63926" y="4643"/>
                  <a:pt x="63468" y="5624"/>
                  <a:pt x="64547" y="6769"/>
                </a:cubicBezTo>
                <a:cubicBezTo>
                  <a:pt x="65070" y="7259"/>
                  <a:pt x="66934" y="8731"/>
                  <a:pt x="65070" y="8567"/>
                </a:cubicBezTo>
                <a:cubicBezTo>
                  <a:pt x="64089" y="8469"/>
                  <a:pt x="63370" y="7423"/>
                  <a:pt x="62291" y="7325"/>
                </a:cubicBezTo>
                <a:cubicBezTo>
                  <a:pt x="60918" y="7259"/>
                  <a:pt x="60460" y="8142"/>
                  <a:pt x="59381" y="8567"/>
                </a:cubicBezTo>
                <a:cubicBezTo>
                  <a:pt x="58531" y="8894"/>
                  <a:pt x="57059" y="8567"/>
                  <a:pt x="56144" y="8567"/>
                </a:cubicBezTo>
                <a:cubicBezTo>
                  <a:pt x="55195" y="8567"/>
                  <a:pt x="50879" y="10431"/>
                  <a:pt x="50650" y="10104"/>
                </a:cubicBezTo>
                <a:cubicBezTo>
                  <a:pt x="50487" y="9712"/>
                  <a:pt x="51435" y="9450"/>
                  <a:pt x="51272" y="9058"/>
                </a:cubicBezTo>
                <a:cubicBezTo>
                  <a:pt x="51108" y="8632"/>
                  <a:pt x="50193" y="8469"/>
                  <a:pt x="49800" y="8632"/>
                </a:cubicBezTo>
                <a:cubicBezTo>
                  <a:pt x="48165" y="9286"/>
                  <a:pt x="50421" y="10039"/>
                  <a:pt x="49179" y="11019"/>
                </a:cubicBezTo>
                <a:cubicBezTo>
                  <a:pt x="48885" y="11346"/>
                  <a:pt x="48198" y="10921"/>
                  <a:pt x="47707" y="11183"/>
                </a:cubicBezTo>
                <a:cubicBezTo>
                  <a:pt x="47119" y="11510"/>
                  <a:pt x="47348" y="11902"/>
                  <a:pt x="47021" y="12164"/>
                </a:cubicBezTo>
                <a:cubicBezTo>
                  <a:pt x="46171" y="12981"/>
                  <a:pt x="45811" y="12164"/>
                  <a:pt x="44699" y="12164"/>
                </a:cubicBezTo>
                <a:cubicBezTo>
                  <a:pt x="44078" y="12164"/>
                  <a:pt x="44470" y="12818"/>
                  <a:pt x="43555" y="12393"/>
                </a:cubicBezTo>
                <a:cubicBezTo>
                  <a:pt x="43162" y="12066"/>
                  <a:pt x="42835" y="11673"/>
                  <a:pt x="42541" y="11248"/>
                </a:cubicBezTo>
                <a:cubicBezTo>
                  <a:pt x="42476" y="10431"/>
                  <a:pt x="44013" y="10856"/>
                  <a:pt x="44699" y="10856"/>
                </a:cubicBezTo>
                <a:cubicBezTo>
                  <a:pt x="45419" y="10856"/>
                  <a:pt x="46890" y="11183"/>
                  <a:pt x="47119" y="10365"/>
                </a:cubicBezTo>
                <a:cubicBezTo>
                  <a:pt x="47479" y="9221"/>
                  <a:pt x="45647" y="9058"/>
                  <a:pt x="45026" y="8796"/>
                </a:cubicBezTo>
                <a:cubicBezTo>
                  <a:pt x="43326" y="8240"/>
                  <a:pt x="41233" y="7750"/>
                  <a:pt x="39696" y="7161"/>
                </a:cubicBezTo>
                <a:cubicBezTo>
                  <a:pt x="38944" y="6932"/>
                  <a:pt x="38487" y="6278"/>
                  <a:pt x="37473" y="6442"/>
                </a:cubicBezTo>
                <a:lnTo>
                  <a:pt x="37473" y="6442"/>
                </a:lnTo>
                <a:cubicBezTo>
                  <a:pt x="35249" y="6344"/>
                  <a:pt x="33614" y="6998"/>
                  <a:pt x="31456" y="7423"/>
                </a:cubicBezTo>
                <a:cubicBezTo>
                  <a:pt x="29527" y="7815"/>
                  <a:pt x="28350" y="10758"/>
                  <a:pt x="26911" y="12229"/>
                </a:cubicBezTo>
                <a:cubicBezTo>
                  <a:pt x="26159" y="13014"/>
                  <a:pt x="25276" y="13635"/>
                  <a:pt x="24295" y="14060"/>
                </a:cubicBezTo>
                <a:cubicBezTo>
                  <a:pt x="22988" y="14649"/>
                  <a:pt x="22072" y="14387"/>
                  <a:pt x="21745" y="16022"/>
                </a:cubicBezTo>
                <a:cubicBezTo>
                  <a:pt x="21614" y="16840"/>
                  <a:pt x="21843" y="18311"/>
                  <a:pt x="22432" y="18867"/>
                </a:cubicBezTo>
                <a:cubicBezTo>
                  <a:pt x="23380" y="19783"/>
                  <a:pt x="24165" y="18802"/>
                  <a:pt x="24982" y="18377"/>
                </a:cubicBezTo>
                <a:cubicBezTo>
                  <a:pt x="26225" y="17755"/>
                  <a:pt x="26617" y="18148"/>
                  <a:pt x="27075" y="19456"/>
                </a:cubicBezTo>
                <a:cubicBezTo>
                  <a:pt x="27238" y="19848"/>
                  <a:pt x="27696" y="22235"/>
                  <a:pt x="27860" y="22300"/>
                </a:cubicBezTo>
                <a:cubicBezTo>
                  <a:pt x="28481" y="22791"/>
                  <a:pt x="30410" y="21417"/>
                  <a:pt x="30541" y="20829"/>
                </a:cubicBezTo>
                <a:cubicBezTo>
                  <a:pt x="30770" y="20437"/>
                  <a:pt x="30475" y="19783"/>
                  <a:pt x="30704" y="19390"/>
                </a:cubicBezTo>
                <a:cubicBezTo>
                  <a:pt x="30933" y="18802"/>
                  <a:pt x="31555" y="18736"/>
                  <a:pt x="31783" y="18246"/>
                </a:cubicBezTo>
                <a:cubicBezTo>
                  <a:pt x="32470" y="16840"/>
                  <a:pt x="30770" y="16447"/>
                  <a:pt x="31162" y="15041"/>
                </a:cubicBezTo>
                <a:cubicBezTo>
                  <a:pt x="31555" y="13733"/>
                  <a:pt x="32961" y="13897"/>
                  <a:pt x="33614" y="13079"/>
                </a:cubicBezTo>
                <a:cubicBezTo>
                  <a:pt x="34334" y="12360"/>
                  <a:pt x="34399" y="10954"/>
                  <a:pt x="35642" y="11379"/>
                </a:cubicBezTo>
                <a:cubicBezTo>
                  <a:pt x="37277" y="11870"/>
                  <a:pt x="35478" y="13014"/>
                  <a:pt x="34857" y="13733"/>
                </a:cubicBezTo>
                <a:cubicBezTo>
                  <a:pt x="33484" y="15368"/>
                  <a:pt x="34628" y="17821"/>
                  <a:pt x="36623" y="17265"/>
                </a:cubicBezTo>
                <a:cubicBezTo>
                  <a:pt x="37342" y="17003"/>
                  <a:pt x="38421" y="16349"/>
                  <a:pt x="39173" y="16611"/>
                </a:cubicBezTo>
                <a:cubicBezTo>
                  <a:pt x="40481" y="17003"/>
                  <a:pt x="39860" y="17984"/>
                  <a:pt x="38781" y="18148"/>
                </a:cubicBezTo>
                <a:cubicBezTo>
                  <a:pt x="38160" y="18246"/>
                  <a:pt x="37015" y="17592"/>
                  <a:pt x="36557" y="18246"/>
                </a:cubicBezTo>
                <a:cubicBezTo>
                  <a:pt x="36001" y="19129"/>
                  <a:pt x="37179" y="18900"/>
                  <a:pt x="37081" y="19390"/>
                </a:cubicBezTo>
                <a:cubicBezTo>
                  <a:pt x="36852" y="20208"/>
                  <a:pt x="36394" y="19946"/>
                  <a:pt x="35871" y="20110"/>
                </a:cubicBezTo>
                <a:cubicBezTo>
                  <a:pt x="35249" y="20273"/>
                  <a:pt x="35086" y="19783"/>
                  <a:pt x="34628" y="20665"/>
                </a:cubicBezTo>
                <a:cubicBezTo>
                  <a:pt x="34497" y="20992"/>
                  <a:pt x="34726" y="21646"/>
                  <a:pt x="34628" y="21973"/>
                </a:cubicBezTo>
                <a:cubicBezTo>
                  <a:pt x="34301" y="22300"/>
                  <a:pt x="33974" y="22660"/>
                  <a:pt x="33713" y="23052"/>
                </a:cubicBezTo>
                <a:cubicBezTo>
                  <a:pt x="32699" y="23608"/>
                  <a:pt x="33320" y="22791"/>
                  <a:pt x="32503" y="22725"/>
                </a:cubicBezTo>
                <a:cubicBezTo>
                  <a:pt x="31424" y="22627"/>
                  <a:pt x="30704" y="23935"/>
                  <a:pt x="29625" y="23935"/>
                </a:cubicBezTo>
                <a:cubicBezTo>
                  <a:pt x="28873" y="23935"/>
                  <a:pt x="28939" y="23281"/>
                  <a:pt x="28415" y="23118"/>
                </a:cubicBezTo>
                <a:cubicBezTo>
                  <a:pt x="27696" y="22954"/>
                  <a:pt x="27336" y="23543"/>
                  <a:pt x="26715" y="23445"/>
                </a:cubicBezTo>
                <a:cubicBezTo>
                  <a:pt x="24786" y="23379"/>
                  <a:pt x="25767" y="22300"/>
                  <a:pt x="25865" y="21254"/>
                </a:cubicBezTo>
                <a:cubicBezTo>
                  <a:pt x="26028" y="19619"/>
                  <a:pt x="24394" y="20110"/>
                  <a:pt x="24165" y="21319"/>
                </a:cubicBezTo>
                <a:cubicBezTo>
                  <a:pt x="24001" y="22137"/>
                  <a:pt x="25178" y="23216"/>
                  <a:pt x="24394" y="23935"/>
                </a:cubicBezTo>
                <a:cubicBezTo>
                  <a:pt x="23936" y="24524"/>
                  <a:pt x="22301" y="24262"/>
                  <a:pt x="21516" y="24916"/>
                </a:cubicBezTo>
                <a:cubicBezTo>
                  <a:pt x="20829" y="25505"/>
                  <a:pt x="20208" y="26388"/>
                  <a:pt x="19456" y="26878"/>
                </a:cubicBezTo>
                <a:cubicBezTo>
                  <a:pt x="19064" y="27205"/>
                  <a:pt x="18606" y="27369"/>
                  <a:pt x="18279" y="27696"/>
                </a:cubicBezTo>
                <a:cubicBezTo>
                  <a:pt x="17985" y="28023"/>
                  <a:pt x="17821" y="28840"/>
                  <a:pt x="17363" y="29003"/>
                </a:cubicBezTo>
                <a:cubicBezTo>
                  <a:pt x="16808" y="29102"/>
                  <a:pt x="15205" y="27303"/>
                  <a:pt x="15500" y="29265"/>
                </a:cubicBezTo>
                <a:cubicBezTo>
                  <a:pt x="14748" y="29429"/>
                  <a:pt x="13440" y="29003"/>
                  <a:pt x="13211" y="29984"/>
                </a:cubicBezTo>
                <a:cubicBezTo>
                  <a:pt x="12818" y="31292"/>
                  <a:pt x="14028" y="30802"/>
                  <a:pt x="14650" y="31031"/>
                </a:cubicBezTo>
                <a:cubicBezTo>
                  <a:pt x="15892" y="31521"/>
                  <a:pt x="17200" y="34628"/>
                  <a:pt x="15271" y="35282"/>
                </a:cubicBezTo>
                <a:cubicBezTo>
                  <a:pt x="13799" y="35772"/>
                  <a:pt x="11412" y="34464"/>
                  <a:pt x="9876" y="35282"/>
                </a:cubicBezTo>
                <a:cubicBezTo>
                  <a:pt x="8960" y="35772"/>
                  <a:pt x="9352" y="36916"/>
                  <a:pt x="9254" y="37897"/>
                </a:cubicBezTo>
                <a:cubicBezTo>
                  <a:pt x="9091" y="38976"/>
                  <a:pt x="8633" y="39271"/>
                  <a:pt x="8175" y="40088"/>
                </a:cubicBezTo>
                <a:cubicBezTo>
                  <a:pt x="9647" y="40742"/>
                  <a:pt x="7881" y="42148"/>
                  <a:pt x="9712" y="42475"/>
                </a:cubicBezTo>
                <a:cubicBezTo>
                  <a:pt x="10791" y="42639"/>
                  <a:pt x="11739" y="42148"/>
                  <a:pt x="12164" y="43521"/>
                </a:cubicBezTo>
                <a:cubicBezTo>
                  <a:pt x="13015" y="42541"/>
                  <a:pt x="13407" y="43358"/>
                  <a:pt x="14421" y="43031"/>
                </a:cubicBezTo>
                <a:cubicBezTo>
                  <a:pt x="15173" y="42802"/>
                  <a:pt x="14878" y="42541"/>
                  <a:pt x="15500" y="41985"/>
                </a:cubicBezTo>
                <a:cubicBezTo>
                  <a:pt x="15892" y="41560"/>
                  <a:pt x="16644" y="41396"/>
                  <a:pt x="16873" y="41004"/>
                </a:cubicBezTo>
                <a:cubicBezTo>
                  <a:pt x="17036" y="40579"/>
                  <a:pt x="16644" y="39761"/>
                  <a:pt x="16873" y="39271"/>
                </a:cubicBezTo>
                <a:cubicBezTo>
                  <a:pt x="17069" y="38813"/>
                  <a:pt x="17429" y="38453"/>
                  <a:pt x="17887" y="38224"/>
                </a:cubicBezTo>
                <a:cubicBezTo>
                  <a:pt x="19096" y="37505"/>
                  <a:pt x="19195" y="37832"/>
                  <a:pt x="19816" y="36524"/>
                </a:cubicBezTo>
                <a:cubicBezTo>
                  <a:pt x="20274" y="35543"/>
                  <a:pt x="20110" y="35445"/>
                  <a:pt x="21353" y="35543"/>
                </a:cubicBezTo>
                <a:cubicBezTo>
                  <a:pt x="21810" y="35543"/>
                  <a:pt x="22432" y="35772"/>
                  <a:pt x="22889" y="35609"/>
                </a:cubicBezTo>
                <a:cubicBezTo>
                  <a:pt x="23118" y="35543"/>
                  <a:pt x="23053" y="35053"/>
                  <a:pt x="23216" y="35053"/>
                </a:cubicBezTo>
                <a:cubicBezTo>
                  <a:pt x="23609" y="34889"/>
                  <a:pt x="23838" y="35118"/>
                  <a:pt x="24132" y="35053"/>
                </a:cubicBezTo>
                <a:cubicBezTo>
                  <a:pt x="25146" y="34791"/>
                  <a:pt x="25996" y="34464"/>
                  <a:pt x="26584" y="35772"/>
                </a:cubicBezTo>
                <a:cubicBezTo>
                  <a:pt x="26813" y="36262"/>
                  <a:pt x="26519" y="36916"/>
                  <a:pt x="26879" y="37407"/>
                </a:cubicBezTo>
                <a:cubicBezTo>
                  <a:pt x="27369" y="37603"/>
                  <a:pt x="27892" y="37767"/>
                  <a:pt x="28383" y="37865"/>
                </a:cubicBezTo>
                <a:cubicBezTo>
                  <a:pt x="28841" y="38126"/>
                  <a:pt x="30018" y="38355"/>
                  <a:pt x="30312" y="38682"/>
                </a:cubicBezTo>
                <a:cubicBezTo>
                  <a:pt x="30770" y="39271"/>
                  <a:pt x="30475" y="39925"/>
                  <a:pt x="30639" y="40579"/>
                </a:cubicBezTo>
                <a:cubicBezTo>
                  <a:pt x="31326" y="43423"/>
                  <a:pt x="31260" y="38780"/>
                  <a:pt x="32470" y="39336"/>
                </a:cubicBezTo>
                <a:cubicBezTo>
                  <a:pt x="33091" y="38028"/>
                  <a:pt x="28775" y="36164"/>
                  <a:pt x="28219" y="35118"/>
                </a:cubicBezTo>
                <a:cubicBezTo>
                  <a:pt x="27696" y="34137"/>
                  <a:pt x="27860" y="32502"/>
                  <a:pt x="29168" y="33222"/>
                </a:cubicBezTo>
                <a:cubicBezTo>
                  <a:pt x="29625" y="33483"/>
                  <a:pt x="29854" y="34464"/>
                  <a:pt x="30247" y="34758"/>
                </a:cubicBezTo>
                <a:cubicBezTo>
                  <a:pt x="30704" y="35183"/>
                  <a:pt x="31162" y="35118"/>
                  <a:pt x="31620" y="35412"/>
                </a:cubicBezTo>
                <a:cubicBezTo>
                  <a:pt x="32535" y="35903"/>
                  <a:pt x="33288" y="36589"/>
                  <a:pt x="33778" y="37472"/>
                </a:cubicBezTo>
                <a:cubicBezTo>
                  <a:pt x="33909" y="37832"/>
                  <a:pt x="33974" y="38159"/>
                  <a:pt x="34007" y="38519"/>
                </a:cubicBezTo>
                <a:cubicBezTo>
                  <a:pt x="34170" y="39173"/>
                  <a:pt x="34105" y="39336"/>
                  <a:pt x="34399" y="39827"/>
                </a:cubicBezTo>
                <a:cubicBezTo>
                  <a:pt x="34628" y="40317"/>
                  <a:pt x="35184" y="40742"/>
                  <a:pt x="35315" y="41135"/>
                </a:cubicBezTo>
                <a:cubicBezTo>
                  <a:pt x="35478" y="41461"/>
                  <a:pt x="35707" y="42606"/>
                  <a:pt x="35936" y="42769"/>
                </a:cubicBezTo>
                <a:cubicBezTo>
                  <a:pt x="36884" y="43587"/>
                  <a:pt x="37734" y="42050"/>
                  <a:pt x="37734" y="41298"/>
                </a:cubicBezTo>
                <a:cubicBezTo>
                  <a:pt x="37734" y="40644"/>
                  <a:pt x="37113" y="39761"/>
                  <a:pt x="37342" y="39107"/>
                </a:cubicBezTo>
                <a:cubicBezTo>
                  <a:pt x="37636" y="38290"/>
                  <a:pt x="38977" y="38551"/>
                  <a:pt x="39729" y="38453"/>
                </a:cubicBezTo>
                <a:cubicBezTo>
                  <a:pt x="40154" y="39009"/>
                  <a:pt x="39729" y="39434"/>
                  <a:pt x="39794" y="40088"/>
                </a:cubicBezTo>
                <a:cubicBezTo>
                  <a:pt x="39893" y="40840"/>
                  <a:pt x="40350" y="41167"/>
                  <a:pt x="40645" y="41788"/>
                </a:cubicBezTo>
                <a:cubicBezTo>
                  <a:pt x="40874" y="42214"/>
                  <a:pt x="41037" y="42704"/>
                  <a:pt x="41495" y="42933"/>
                </a:cubicBezTo>
                <a:cubicBezTo>
                  <a:pt x="41724" y="43129"/>
                  <a:pt x="42051" y="42933"/>
                  <a:pt x="42345" y="43031"/>
                </a:cubicBezTo>
                <a:cubicBezTo>
                  <a:pt x="42607" y="43162"/>
                  <a:pt x="42835" y="43325"/>
                  <a:pt x="43032" y="43521"/>
                </a:cubicBezTo>
                <a:cubicBezTo>
                  <a:pt x="43653" y="43587"/>
                  <a:pt x="43751" y="43260"/>
                  <a:pt x="44438" y="43195"/>
                </a:cubicBezTo>
                <a:cubicBezTo>
                  <a:pt x="45059" y="43096"/>
                  <a:pt x="45451" y="43587"/>
                  <a:pt x="46073" y="43587"/>
                </a:cubicBezTo>
                <a:cubicBezTo>
                  <a:pt x="46923" y="43521"/>
                  <a:pt x="48165" y="42115"/>
                  <a:pt x="48852" y="4342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5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country!</a:t>
            </a:r>
            <a:endParaRPr/>
          </a:p>
        </p:txBody>
      </p:sp>
      <p:sp>
        <p:nvSpPr>
          <p:cNvPr id="868" name="Google Shape;868;p45"/>
          <p:cNvSpPr/>
          <p:nvPr/>
        </p:nvSpPr>
        <p:spPr>
          <a:xfrm>
            <a:off x="4831687" y="1246139"/>
            <a:ext cx="2619343" cy="840139"/>
          </a:xfrm>
          <a:custGeom>
            <a:rect b="b" l="l" r="r" t="t"/>
            <a:pathLst>
              <a:path extrusionOk="0" h="36917" w="115098">
                <a:moveTo>
                  <a:pt x="97277" y="7848"/>
                </a:moveTo>
                <a:cubicBezTo>
                  <a:pt x="97212" y="7456"/>
                  <a:pt x="96918" y="7227"/>
                  <a:pt x="96918" y="6867"/>
                </a:cubicBezTo>
                <a:cubicBezTo>
                  <a:pt x="97147" y="6736"/>
                  <a:pt x="97408" y="6671"/>
                  <a:pt x="97670" y="6671"/>
                </a:cubicBezTo>
                <a:cubicBezTo>
                  <a:pt x="98781" y="6638"/>
                  <a:pt x="99893" y="6736"/>
                  <a:pt x="100972" y="6998"/>
                </a:cubicBezTo>
                <a:cubicBezTo>
                  <a:pt x="102476" y="7358"/>
                  <a:pt x="103948" y="7815"/>
                  <a:pt x="105419" y="8371"/>
                </a:cubicBezTo>
                <a:cubicBezTo>
                  <a:pt x="106629" y="8796"/>
                  <a:pt x="107904" y="9091"/>
                  <a:pt x="109212" y="9287"/>
                </a:cubicBezTo>
                <a:cubicBezTo>
                  <a:pt x="110095" y="9450"/>
                  <a:pt x="111011" y="9647"/>
                  <a:pt x="111893" y="9810"/>
                </a:cubicBezTo>
                <a:cubicBezTo>
                  <a:pt x="112318" y="9908"/>
                  <a:pt x="112744" y="10006"/>
                  <a:pt x="113169" y="10072"/>
                </a:cubicBezTo>
                <a:cubicBezTo>
                  <a:pt x="113626" y="10104"/>
                  <a:pt x="114052" y="10399"/>
                  <a:pt x="114248" y="10824"/>
                </a:cubicBezTo>
                <a:cubicBezTo>
                  <a:pt x="114411" y="11216"/>
                  <a:pt x="114640" y="11608"/>
                  <a:pt x="114934" y="11935"/>
                </a:cubicBezTo>
                <a:cubicBezTo>
                  <a:pt x="115098" y="12099"/>
                  <a:pt x="115000" y="12393"/>
                  <a:pt x="114771" y="12459"/>
                </a:cubicBezTo>
                <a:cubicBezTo>
                  <a:pt x="114607" y="12491"/>
                  <a:pt x="114477" y="12524"/>
                  <a:pt x="114313" y="12491"/>
                </a:cubicBezTo>
                <a:cubicBezTo>
                  <a:pt x="113823" y="12459"/>
                  <a:pt x="113332" y="12328"/>
                  <a:pt x="112874" y="12099"/>
                </a:cubicBezTo>
                <a:cubicBezTo>
                  <a:pt x="112417" y="11870"/>
                  <a:pt x="111959" y="11608"/>
                  <a:pt x="111501" y="11380"/>
                </a:cubicBezTo>
                <a:cubicBezTo>
                  <a:pt x="111207" y="11216"/>
                  <a:pt x="110880" y="11151"/>
                  <a:pt x="110553" y="11118"/>
                </a:cubicBezTo>
                <a:cubicBezTo>
                  <a:pt x="110160" y="11053"/>
                  <a:pt x="109768" y="11216"/>
                  <a:pt x="109506" y="11510"/>
                </a:cubicBezTo>
                <a:cubicBezTo>
                  <a:pt x="109278" y="11707"/>
                  <a:pt x="109245" y="12066"/>
                  <a:pt x="109441" y="12295"/>
                </a:cubicBezTo>
                <a:cubicBezTo>
                  <a:pt x="109572" y="12459"/>
                  <a:pt x="109735" y="12589"/>
                  <a:pt x="109932" y="12720"/>
                </a:cubicBezTo>
                <a:cubicBezTo>
                  <a:pt x="110193" y="12916"/>
                  <a:pt x="110487" y="13080"/>
                  <a:pt x="110749" y="13243"/>
                </a:cubicBezTo>
                <a:cubicBezTo>
                  <a:pt x="111043" y="13407"/>
                  <a:pt x="111305" y="13636"/>
                  <a:pt x="111534" y="13930"/>
                </a:cubicBezTo>
                <a:cubicBezTo>
                  <a:pt x="111566" y="13995"/>
                  <a:pt x="111599" y="14093"/>
                  <a:pt x="111632" y="14192"/>
                </a:cubicBezTo>
                <a:cubicBezTo>
                  <a:pt x="111534" y="14224"/>
                  <a:pt x="111436" y="14257"/>
                  <a:pt x="111338" y="14290"/>
                </a:cubicBezTo>
                <a:lnTo>
                  <a:pt x="110618" y="14290"/>
                </a:lnTo>
                <a:cubicBezTo>
                  <a:pt x="109964" y="14290"/>
                  <a:pt x="109408" y="14649"/>
                  <a:pt x="109114" y="15205"/>
                </a:cubicBezTo>
                <a:cubicBezTo>
                  <a:pt x="109049" y="15336"/>
                  <a:pt x="108951" y="15499"/>
                  <a:pt x="108852" y="15630"/>
                </a:cubicBezTo>
                <a:cubicBezTo>
                  <a:pt x="108754" y="15826"/>
                  <a:pt x="108591" y="15990"/>
                  <a:pt x="108427" y="16121"/>
                </a:cubicBezTo>
                <a:cubicBezTo>
                  <a:pt x="107970" y="16382"/>
                  <a:pt x="107479" y="16644"/>
                  <a:pt x="106989" y="16873"/>
                </a:cubicBezTo>
                <a:cubicBezTo>
                  <a:pt x="106727" y="16971"/>
                  <a:pt x="106433" y="16938"/>
                  <a:pt x="106171" y="16807"/>
                </a:cubicBezTo>
                <a:cubicBezTo>
                  <a:pt x="105910" y="16677"/>
                  <a:pt x="105615" y="16546"/>
                  <a:pt x="105321" y="16448"/>
                </a:cubicBezTo>
                <a:cubicBezTo>
                  <a:pt x="104929" y="16317"/>
                  <a:pt x="104504" y="16350"/>
                  <a:pt x="104144" y="16546"/>
                </a:cubicBezTo>
                <a:cubicBezTo>
                  <a:pt x="103653" y="16775"/>
                  <a:pt x="103425" y="17331"/>
                  <a:pt x="103653" y="17821"/>
                </a:cubicBezTo>
                <a:cubicBezTo>
                  <a:pt x="103817" y="18344"/>
                  <a:pt x="104275" y="18737"/>
                  <a:pt x="104831" y="18835"/>
                </a:cubicBezTo>
                <a:cubicBezTo>
                  <a:pt x="104961" y="18835"/>
                  <a:pt x="105092" y="18900"/>
                  <a:pt x="105223" y="18900"/>
                </a:cubicBezTo>
                <a:cubicBezTo>
                  <a:pt x="105746" y="18966"/>
                  <a:pt x="106171" y="19292"/>
                  <a:pt x="106335" y="19783"/>
                </a:cubicBezTo>
                <a:cubicBezTo>
                  <a:pt x="106433" y="19979"/>
                  <a:pt x="106498" y="20208"/>
                  <a:pt x="106531" y="20404"/>
                </a:cubicBezTo>
                <a:cubicBezTo>
                  <a:pt x="106629" y="20797"/>
                  <a:pt x="106825" y="21124"/>
                  <a:pt x="107119" y="21418"/>
                </a:cubicBezTo>
                <a:cubicBezTo>
                  <a:pt x="107414" y="21712"/>
                  <a:pt x="107414" y="21843"/>
                  <a:pt x="107119" y="22105"/>
                </a:cubicBezTo>
                <a:cubicBezTo>
                  <a:pt x="106858" y="22268"/>
                  <a:pt x="106760" y="22595"/>
                  <a:pt x="106891" y="22857"/>
                </a:cubicBezTo>
                <a:cubicBezTo>
                  <a:pt x="106989" y="23085"/>
                  <a:pt x="107021" y="23347"/>
                  <a:pt x="107087" y="23609"/>
                </a:cubicBezTo>
                <a:cubicBezTo>
                  <a:pt x="107119" y="23772"/>
                  <a:pt x="107054" y="23968"/>
                  <a:pt x="106923" y="24066"/>
                </a:cubicBezTo>
                <a:cubicBezTo>
                  <a:pt x="106727" y="24230"/>
                  <a:pt x="106498" y="24328"/>
                  <a:pt x="106466" y="24590"/>
                </a:cubicBezTo>
                <a:cubicBezTo>
                  <a:pt x="106433" y="24949"/>
                  <a:pt x="106498" y="25309"/>
                  <a:pt x="106629" y="25603"/>
                </a:cubicBezTo>
                <a:cubicBezTo>
                  <a:pt x="106694" y="25767"/>
                  <a:pt x="106792" y="25898"/>
                  <a:pt x="106858" y="26028"/>
                </a:cubicBezTo>
                <a:cubicBezTo>
                  <a:pt x="106923" y="26126"/>
                  <a:pt x="106891" y="26257"/>
                  <a:pt x="106792" y="26323"/>
                </a:cubicBezTo>
                <a:cubicBezTo>
                  <a:pt x="106694" y="26388"/>
                  <a:pt x="106596" y="26421"/>
                  <a:pt x="106498" y="26388"/>
                </a:cubicBezTo>
                <a:cubicBezTo>
                  <a:pt x="106335" y="26355"/>
                  <a:pt x="106204" y="26290"/>
                  <a:pt x="106073" y="26192"/>
                </a:cubicBezTo>
                <a:cubicBezTo>
                  <a:pt x="105844" y="25996"/>
                  <a:pt x="105583" y="25832"/>
                  <a:pt x="105386" y="25603"/>
                </a:cubicBezTo>
                <a:cubicBezTo>
                  <a:pt x="104177" y="24524"/>
                  <a:pt x="103098" y="23314"/>
                  <a:pt x="102149" y="22006"/>
                </a:cubicBezTo>
                <a:cubicBezTo>
                  <a:pt x="101822" y="21581"/>
                  <a:pt x="101463" y="21189"/>
                  <a:pt x="101103" y="20764"/>
                </a:cubicBezTo>
                <a:cubicBezTo>
                  <a:pt x="100940" y="20568"/>
                  <a:pt x="100809" y="20339"/>
                  <a:pt x="100678" y="20110"/>
                </a:cubicBezTo>
                <a:cubicBezTo>
                  <a:pt x="100547" y="19881"/>
                  <a:pt x="100645" y="19587"/>
                  <a:pt x="100907" y="19489"/>
                </a:cubicBezTo>
                <a:cubicBezTo>
                  <a:pt x="101561" y="19194"/>
                  <a:pt x="101626" y="18671"/>
                  <a:pt x="101495" y="18083"/>
                </a:cubicBezTo>
                <a:cubicBezTo>
                  <a:pt x="101463" y="17952"/>
                  <a:pt x="101430" y="17821"/>
                  <a:pt x="101430" y="17690"/>
                </a:cubicBezTo>
                <a:cubicBezTo>
                  <a:pt x="101332" y="17331"/>
                  <a:pt x="101430" y="16938"/>
                  <a:pt x="101692" y="16644"/>
                </a:cubicBezTo>
                <a:cubicBezTo>
                  <a:pt x="101757" y="16579"/>
                  <a:pt x="101790" y="16513"/>
                  <a:pt x="101855" y="16448"/>
                </a:cubicBezTo>
                <a:cubicBezTo>
                  <a:pt x="102117" y="16121"/>
                  <a:pt x="102215" y="15696"/>
                  <a:pt x="102084" y="15271"/>
                </a:cubicBezTo>
                <a:cubicBezTo>
                  <a:pt x="102019" y="14911"/>
                  <a:pt x="101724" y="14617"/>
                  <a:pt x="101332" y="14551"/>
                </a:cubicBezTo>
                <a:cubicBezTo>
                  <a:pt x="100907" y="14551"/>
                  <a:pt x="100514" y="14813"/>
                  <a:pt x="100384" y="15205"/>
                </a:cubicBezTo>
                <a:cubicBezTo>
                  <a:pt x="100351" y="15369"/>
                  <a:pt x="100318" y="15565"/>
                  <a:pt x="100286" y="15728"/>
                </a:cubicBezTo>
                <a:cubicBezTo>
                  <a:pt x="100253" y="16121"/>
                  <a:pt x="99959" y="16448"/>
                  <a:pt x="99566" y="16579"/>
                </a:cubicBezTo>
                <a:cubicBezTo>
                  <a:pt x="99435" y="16611"/>
                  <a:pt x="99305" y="16579"/>
                  <a:pt x="99206" y="16513"/>
                </a:cubicBezTo>
                <a:cubicBezTo>
                  <a:pt x="99043" y="16382"/>
                  <a:pt x="98912" y="16252"/>
                  <a:pt x="98814" y="16088"/>
                </a:cubicBezTo>
                <a:cubicBezTo>
                  <a:pt x="98651" y="15892"/>
                  <a:pt x="98553" y="15696"/>
                  <a:pt x="98389" y="15499"/>
                </a:cubicBezTo>
                <a:cubicBezTo>
                  <a:pt x="98226" y="15271"/>
                  <a:pt x="97997" y="15107"/>
                  <a:pt x="97735" y="15009"/>
                </a:cubicBezTo>
                <a:cubicBezTo>
                  <a:pt x="97277" y="14780"/>
                  <a:pt x="96754" y="15074"/>
                  <a:pt x="96721" y="15598"/>
                </a:cubicBezTo>
                <a:cubicBezTo>
                  <a:pt x="96689" y="15892"/>
                  <a:pt x="96656" y="16186"/>
                  <a:pt x="96656" y="16513"/>
                </a:cubicBezTo>
                <a:cubicBezTo>
                  <a:pt x="96656" y="16906"/>
                  <a:pt x="96721" y="17265"/>
                  <a:pt x="96754" y="17690"/>
                </a:cubicBezTo>
                <a:cubicBezTo>
                  <a:pt x="96329" y="17985"/>
                  <a:pt x="95806" y="18083"/>
                  <a:pt x="95315" y="17919"/>
                </a:cubicBezTo>
                <a:cubicBezTo>
                  <a:pt x="94923" y="17821"/>
                  <a:pt x="94531" y="17658"/>
                  <a:pt x="94171" y="17429"/>
                </a:cubicBezTo>
                <a:cubicBezTo>
                  <a:pt x="93713" y="17036"/>
                  <a:pt x="92994" y="17036"/>
                  <a:pt x="92569" y="17461"/>
                </a:cubicBezTo>
                <a:cubicBezTo>
                  <a:pt x="92503" y="17527"/>
                  <a:pt x="92438" y="17592"/>
                  <a:pt x="92373" y="17625"/>
                </a:cubicBezTo>
                <a:cubicBezTo>
                  <a:pt x="92111" y="17821"/>
                  <a:pt x="91817" y="17854"/>
                  <a:pt x="91555" y="17723"/>
                </a:cubicBezTo>
                <a:cubicBezTo>
                  <a:pt x="91392" y="17658"/>
                  <a:pt x="91228" y="17592"/>
                  <a:pt x="91065" y="17494"/>
                </a:cubicBezTo>
                <a:cubicBezTo>
                  <a:pt x="90378" y="17167"/>
                  <a:pt x="89593" y="17069"/>
                  <a:pt x="88841" y="17200"/>
                </a:cubicBezTo>
                <a:cubicBezTo>
                  <a:pt x="88645" y="17233"/>
                  <a:pt x="88481" y="17331"/>
                  <a:pt x="88318" y="17461"/>
                </a:cubicBezTo>
                <a:cubicBezTo>
                  <a:pt x="88122" y="17592"/>
                  <a:pt x="87958" y="17756"/>
                  <a:pt x="87795" y="17952"/>
                </a:cubicBezTo>
                <a:cubicBezTo>
                  <a:pt x="87174" y="18802"/>
                  <a:pt x="86716" y="19750"/>
                  <a:pt x="86487" y="20764"/>
                </a:cubicBezTo>
                <a:cubicBezTo>
                  <a:pt x="86323" y="21222"/>
                  <a:pt x="86356" y="21712"/>
                  <a:pt x="86552" y="22170"/>
                </a:cubicBezTo>
                <a:cubicBezTo>
                  <a:pt x="87174" y="22530"/>
                  <a:pt x="87795" y="22857"/>
                  <a:pt x="88383" y="23249"/>
                </a:cubicBezTo>
                <a:cubicBezTo>
                  <a:pt x="88939" y="23609"/>
                  <a:pt x="89528" y="23805"/>
                  <a:pt x="90182" y="23805"/>
                </a:cubicBezTo>
                <a:lnTo>
                  <a:pt x="91228" y="23805"/>
                </a:lnTo>
                <a:cubicBezTo>
                  <a:pt x="92176" y="23838"/>
                  <a:pt x="93027" y="24328"/>
                  <a:pt x="93452" y="25178"/>
                </a:cubicBezTo>
                <a:cubicBezTo>
                  <a:pt x="93811" y="25799"/>
                  <a:pt x="94171" y="26388"/>
                  <a:pt x="94531" y="27042"/>
                </a:cubicBezTo>
                <a:cubicBezTo>
                  <a:pt x="94792" y="27434"/>
                  <a:pt x="94890" y="27925"/>
                  <a:pt x="94792" y="28415"/>
                </a:cubicBezTo>
                <a:cubicBezTo>
                  <a:pt x="94629" y="29233"/>
                  <a:pt x="94531" y="30050"/>
                  <a:pt x="94400" y="30868"/>
                </a:cubicBezTo>
                <a:cubicBezTo>
                  <a:pt x="94334" y="31325"/>
                  <a:pt x="94204" y="31783"/>
                  <a:pt x="94007" y="32241"/>
                </a:cubicBezTo>
                <a:cubicBezTo>
                  <a:pt x="93942" y="32339"/>
                  <a:pt x="93909" y="32470"/>
                  <a:pt x="93877" y="32601"/>
                </a:cubicBezTo>
                <a:cubicBezTo>
                  <a:pt x="93713" y="33026"/>
                  <a:pt x="93680" y="33516"/>
                  <a:pt x="93811" y="33941"/>
                </a:cubicBezTo>
                <a:cubicBezTo>
                  <a:pt x="93942" y="34366"/>
                  <a:pt x="94007" y="34791"/>
                  <a:pt x="93975" y="35217"/>
                </a:cubicBezTo>
                <a:cubicBezTo>
                  <a:pt x="93975" y="35445"/>
                  <a:pt x="93942" y="35674"/>
                  <a:pt x="93680" y="35740"/>
                </a:cubicBezTo>
                <a:cubicBezTo>
                  <a:pt x="93419" y="35903"/>
                  <a:pt x="93125" y="35838"/>
                  <a:pt x="92896" y="35642"/>
                </a:cubicBezTo>
                <a:cubicBezTo>
                  <a:pt x="92863" y="35576"/>
                  <a:pt x="92830" y="35543"/>
                  <a:pt x="92765" y="35478"/>
                </a:cubicBezTo>
                <a:cubicBezTo>
                  <a:pt x="92438" y="34922"/>
                  <a:pt x="91915" y="34857"/>
                  <a:pt x="91359" y="34890"/>
                </a:cubicBezTo>
                <a:cubicBezTo>
                  <a:pt x="91261" y="34922"/>
                  <a:pt x="91163" y="34922"/>
                  <a:pt x="91065" y="34955"/>
                </a:cubicBezTo>
                <a:lnTo>
                  <a:pt x="90672" y="34464"/>
                </a:lnTo>
                <a:cubicBezTo>
                  <a:pt x="90574" y="34301"/>
                  <a:pt x="90443" y="34137"/>
                  <a:pt x="90345" y="33974"/>
                </a:cubicBezTo>
                <a:cubicBezTo>
                  <a:pt x="90051" y="33582"/>
                  <a:pt x="90116" y="33026"/>
                  <a:pt x="90476" y="32731"/>
                </a:cubicBezTo>
                <a:cubicBezTo>
                  <a:pt x="90640" y="32601"/>
                  <a:pt x="90770" y="32470"/>
                  <a:pt x="90934" y="32339"/>
                </a:cubicBezTo>
                <a:cubicBezTo>
                  <a:pt x="91686" y="31751"/>
                  <a:pt x="91719" y="30933"/>
                  <a:pt x="91555" y="30083"/>
                </a:cubicBezTo>
                <a:cubicBezTo>
                  <a:pt x="91457" y="29691"/>
                  <a:pt x="91032" y="29429"/>
                  <a:pt x="90640" y="29494"/>
                </a:cubicBezTo>
                <a:cubicBezTo>
                  <a:pt x="90345" y="29527"/>
                  <a:pt x="90051" y="29592"/>
                  <a:pt x="89757" y="29691"/>
                </a:cubicBezTo>
                <a:cubicBezTo>
                  <a:pt x="89462" y="29756"/>
                  <a:pt x="89201" y="29854"/>
                  <a:pt x="88939" y="29919"/>
                </a:cubicBezTo>
                <a:cubicBezTo>
                  <a:pt x="88743" y="29952"/>
                  <a:pt x="88580" y="29985"/>
                  <a:pt x="88416" y="30017"/>
                </a:cubicBezTo>
                <a:cubicBezTo>
                  <a:pt x="87991" y="30148"/>
                  <a:pt x="87533" y="29952"/>
                  <a:pt x="87304" y="29560"/>
                </a:cubicBezTo>
                <a:cubicBezTo>
                  <a:pt x="87239" y="29462"/>
                  <a:pt x="87174" y="29396"/>
                  <a:pt x="87108" y="29298"/>
                </a:cubicBezTo>
                <a:cubicBezTo>
                  <a:pt x="86748" y="28742"/>
                  <a:pt x="86127" y="28383"/>
                  <a:pt x="85473" y="28317"/>
                </a:cubicBezTo>
                <a:cubicBezTo>
                  <a:pt x="84983" y="28219"/>
                  <a:pt x="84492" y="28088"/>
                  <a:pt x="84035" y="27892"/>
                </a:cubicBezTo>
                <a:cubicBezTo>
                  <a:pt x="83577" y="27696"/>
                  <a:pt x="83184" y="27369"/>
                  <a:pt x="82923" y="26911"/>
                </a:cubicBezTo>
                <a:cubicBezTo>
                  <a:pt x="82759" y="26650"/>
                  <a:pt x="82596" y="26355"/>
                  <a:pt x="82432" y="26061"/>
                </a:cubicBezTo>
                <a:cubicBezTo>
                  <a:pt x="81975" y="25211"/>
                  <a:pt x="81157" y="24622"/>
                  <a:pt x="80209" y="24426"/>
                </a:cubicBezTo>
                <a:cubicBezTo>
                  <a:pt x="79489" y="24263"/>
                  <a:pt x="78770" y="24034"/>
                  <a:pt x="78116" y="23707"/>
                </a:cubicBezTo>
                <a:cubicBezTo>
                  <a:pt x="77822" y="23609"/>
                  <a:pt x="77528" y="23478"/>
                  <a:pt x="77233" y="23412"/>
                </a:cubicBezTo>
                <a:cubicBezTo>
                  <a:pt x="77037" y="23347"/>
                  <a:pt x="76841" y="23347"/>
                  <a:pt x="76645" y="23347"/>
                </a:cubicBezTo>
                <a:cubicBezTo>
                  <a:pt x="76187" y="23412"/>
                  <a:pt x="75827" y="23870"/>
                  <a:pt x="75958" y="24328"/>
                </a:cubicBezTo>
                <a:cubicBezTo>
                  <a:pt x="76056" y="24622"/>
                  <a:pt x="76154" y="24884"/>
                  <a:pt x="76285" y="25113"/>
                </a:cubicBezTo>
                <a:cubicBezTo>
                  <a:pt x="76449" y="25407"/>
                  <a:pt x="76612" y="25669"/>
                  <a:pt x="76808" y="25930"/>
                </a:cubicBezTo>
                <a:cubicBezTo>
                  <a:pt x="77004" y="26323"/>
                  <a:pt x="77037" y="26780"/>
                  <a:pt x="76906" y="27205"/>
                </a:cubicBezTo>
                <a:cubicBezTo>
                  <a:pt x="76808" y="27565"/>
                  <a:pt x="76547" y="27827"/>
                  <a:pt x="76187" y="27892"/>
                </a:cubicBezTo>
                <a:cubicBezTo>
                  <a:pt x="75860" y="27990"/>
                  <a:pt x="75500" y="28056"/>
                  <a:pt x="75141" y="28121"/>
                </a:cubicBezTo>
                <a:cubicBezTo>
                  <a:pt x="75042" y="27990"/>
                  <a:pt x="74977" y="27892"/>
                  <a:pt x="74879" y="27794"/>
                </a:cubicBezTo>
                <a:cubicBezTo>
                  <a:pt x="74487" y="27205"/>
                  <a:pt x="73735" y="26944"/>
                  <a:pt x="73048" y="27173"/>
                </a:cubicBezTo>
                <a:cubicBezTo>
                  <a:pt x="72656" y="27271"/>
                  <a:pt x="72296" y="27402"/>
                  <a:pt x="71936" y="27598"/>
                </a:cubicBezTo>
                <a:cubicBezTo>
                  <a:pt x="71511" y="27761"/>
                  <a:pt x="71086" y="27990"/>
                  <a:pt x="70628" y="28186"/>
                </a:cubicBezTo>
                <a:cubicBezTo>
                  <a:pt x="70007" y="28513"/>
                  <a:pt x="69222" y="28546"/>
                  <a:pt x="68568" y="28284"/>
                </a:cubicBezTo>
                <a:cubicBezTo>
                  <a:pt x="68143" y="28121"/>
                  <a:pt x="67718" y="27925"/>
                  <a:pt x="67293" y="27696"/>
                </a:cubicBezTo>
                <a:cubicBezTo>
                  <a:pt x="66639" y="27336"/>
                  <a:pt x="65887" y="27173"/>
                  <a:pt x="65102" y="27238"/>
                </a:cubicBezTo>
                <a:cubicBezTo>
                  <a:pt x="64677" y="27238"/>
                  <a:pt x="64252" y="27238"/>
                  <a:pt x="63794" y="27205"/>
                </a:cubicBezTo>
                <a:cubicBezTo>
                  <a:pt x="63304" y="27107"/>
                  <a:pt x="62813" y="26878"/>
                  <a:pt x="62388" y="26551"/>
                </a:cubicBezTo>
                <a:cubicBezTo>
                  <a:pt x="62029" y="26257"/>
                  <a:pt x="61669" y="25996"/>
                  <a:pt x="61277" y="25734"/>
                </a:cubicBezTo>
                <a:cubicBezTo>
                  <a:pt x="60623" y="25276"/>
                  <a:pt x="59838" y="25080"/>
                  <a:pt x="59053" y="25145"/>
                </a:cubicBezTo>
                <a:cubicBezTo>
                  <a:pt x="58824" y="25145"/>
                  <a:pt x="58628" y="25211"/>
                  <a:pt x="58464" y="25374"/>
                </a:cubicBezTo>
                <a:cubicBezTo>
                  <a:pt x="58236" y="25603"/>
                  <a:pt x="58203" y="25930"/>
                  <a:pt x="58366" y="26225"/>
                </a:cubicBezTo>
                <a:cubicBezTo>
                  <a:pt x="58464" y="26388"/>
                  <a:pt x="58628" y="26584"/>
                  <a:pt x="58726" y="26748"/>
                </a:cubicBezTo>
                <a:cubicBezTo>
                  <a:pt x="58922" y="27009"/>
                  <a:pt x="58759" y="27336"/>
                  <a:pt x="58464" y="27402"/>
                </a:cubicBezTo>
                <a:cubicBezTo>
                  <a:pt x="58301" y="27434"/>
                  <a:pt x="58137" y="27434"/>
                  <a:pt x="57941" y="27434"/>
                </a:cubicBezTo>
                <a:cubicBezTo>
                  <a:pt x="57549" y="27369"/>
                  <a:pt x="57124" y="27271"/>
                  <a:pt x="56731" y="27173"/>
                </a:cubicBezTo>
                <a:cubicBezTo>
                  <a:pt x="56078" y="27009"/>
                  <a:pt x="55456" y="26846"/>
                  <a:pt x="54835" y="26682"/>
                </a:cubicBezTo>
                <a:cubicBezTo>
                  <a:pt x="54214" y="26486"/>
                  <a:pt x="53527" y="26584"/>
                  <a:pt x="52938" y="26911"/>
                </a:cubicBezTo>
                <a:cubicBezTo>
                  <a:pt x="52252" y="27304"/>
                  <a:pt x="51631" y="27761"/>
                  <a:pt x="51075" y="28350"/>
                </a:cubicBezTo>
                <a:lnTo>
                  <a:pt x="50257" y="28350"/>
                </a:lnTo>
                <a:lnTo>
                  <a:pt x="50061" y="28088"/>
                </a:lnTo>
                <a:cubicBezTo>
                  <a:pt x="49898" y="27859"/>
                  <a:pt x="49636" y="27696"/>
                  <a:pt x="49342" y="27631"/>
                </a:cubicBezTo>
                <a:cubicBezTo>
                  <a:pt x="49244" y="27598"/>
                  <a:pt x="49113" y="27565"/>
                  <a:pt x="48982" y="27532"/>
                </a:cubicBezTo>
                <a:cubicBezTo>
                  <a:pt x="48361" y="27434"/>
                  <a:pt x="47739" y="27205"/>
                  <a:pt x="47249" y="26813"/>
                </a:cubicBezTo>
                <a:cubicBezTo>
                  <a:pt x="47118" y="26715"/>
                  <a:pt x="46955" y="26617"/>
                  <a:pt x="46791" y="26551"/>
                </a:cubicBezTo>
                <a:cubicBezTo>
                  <a:pt x="46399" y="26355"/>
                  <a:pt x="45941" y="26290"/>
                  <a:pt x="45516" y="26421"/>
                </a:cubicBezTo>
                <a:cubicBezTo>
                  <a:pt x="45058" y="26551"/>
                  <a:pt x="44568" y="26519"/>
                  <a:pt x="44143" y="26290"/>
                </a:cubicBezTo>
                <a:cubicBezTo>
                  <a:pt x="43521" y="26028"/>
                  <a:pt x="42966" y="25636"/>
                  <a:pt x="42508" y="25113"/>
                </a:cubicBezTo>
                <a:cubicBezTo>
                  <a:pt x="42344" y="24982"/>
                  <a:pt x="42213" y="24786"/>
                  <a:pt x="42083" y="24622"/>
                </a:cubicBezTo>
                <a:cubicBezTo>
                  <a:pt x="41625" y="24001"/>
                  <a:pt x="41004" y="23543"/>
                  <a:pt x="40284" y="23282"/>
                </a:cubicBezTo>
                <a:cubicBezTo>
                  <a:pt x="40055" y="23151"/>
                  <a:pt x="39761" y="23151"/>
                  <a:pt x="39532" y="23282"/>
                </a:cubicBezTo>
                <a:cubicBezTo>
                  <a:pt x="39434" y="23314"/>
                  <a:pt x="39369" y="23347"/>
                  <a:pt x="39303" y="23380"/>
                </a:cubicBezTo>
                <a:cubicBezTo>
                  <a:pt x="38159" y="23772"/>
                  <a:pt x="36916" y="23412"/>
                  <a:pt x="36197" y="22464"/>
                </a:cubicBezTo>
                <a:cubicBezTo>
                  <a:pt x="36001" y="22170"/>
                  <a:pt x="35772" y="21908"/>
                  <a:pt x="35510" y="21679"/>
                </a:cubicBezTo>
                <a:cubicBezTo>
                  <a:pt x="35118" y="21385"/>
                  <a:pt x="34595" y="21320"/>
                  <a:pt x="34170" y="21581"/>
                </a:cubicBezTo>
                <a:cubicBezTo>
                  <a:pt x="33745" y="21843"/>
                  <a:pt x="33287" y="22072"/>
                  <a:pt x="32862" y="22333"/>
                </a:cubicBezTo>
                <a:cubicBezTo>
                  <a:pt x="32371" y="22595"/>
                  <a:pt x="31848" y="22791"/>
                  <a:pt x="31325" y="22857"/>
                </a:cubicBezTo>
                <a:cubicBezTo>
                  <a:pt x="30769" y="22922"/>
                  <a:pt x="30213" y="22857"/>
                  <a:pt x="29723" y="22660"/>
                </a:cubicBezTo>
                <a:cubicBezTo>
                  <a:pt x="29559" y="22595"/>
                  <a:pt x="29396" y="22530"/>
                  <a:pt x="29232" y="22464"/>
                </a:cubicBezTo>
                <a:cubicBezTo>
                  <a:pt x="28774" y="22301"/>
                  <a:pt x="28284" y="22366"/>
                  <a:pt x="27859" y="22628"/>
                </a:cubicBezTo>
                <a:cubicBezTo>
                  <a:pt x="27630" y="22758"/>
                  <a:pt x="27532" y="22987"/>
                  <a:pt x="27532" y="23216"/>
                </a:cubicBezTo>
                <a:cubicBezTo>
                  <a:pt x="27499" y="23870"/>
                  <a:pt x="27467" y="24524"/>
                  <a:pt x="27401" y="25178"/>
                </a:cubicBezTo>
                <a:cubicBezTo>
                  <a:pt x="27368" y="25472"/>
                  <a:pt x="27565" y="25767"/>
                  <a:pt x="27892" y="25799"/>
                </a:cubicBezTo>
                <a:lnTo>
                  <a:pt x="28088" y="25799"/>
                </a:lnTo>
                <a:cubicBezTo>
                  <a:pt x="28480" y="25865"/>
                  <a:pt x="28774" y="26126"/>
                  <a:pt x="28873" y="26486"/>
                </a:cubicBezTo>
                <a:cubicBezTo>
                  <a:pt x="28905" y="26617"/>
                  <a:pt x="28840" y="26748"/>
                  <a:pt x="28709" y="26813"/>
                </a:cubicBezTo>
                <a:cubicBezTo>
                  <a:pt x="28284" y="27075"/>
                  <a:pt x="27728" y="27075"/>
                  <a:pt x="27270" y="26878"/>
                </a:cubicBezTo>
                <a:cubicBezTo>
                  <a:pt x="27205" y="26846"/>
                  <a:pt x="27107" y="26813"/>
                  <a:pt x="27041" y="26748"/>
                </a:cubicBezTo>
                <a:cubicBezTo>
                  <a:pt x="26649" y="26551"/>
                  <a:pt x="26191" y="26519"/>
                  <a:pt x="25766" y="26650"/>
                </a:cubicBezTo>
                <a:cubicBezTo>
                  <a:pt x="25603" y="26682"/>
                  <a:pt x="25472" y="26715"/>
                  <a:pt x="25308" y="26780"/>
                </a:cubicBezTo>
                <a:cubicBezTo>
                  <a:pt x="24949" y="26911"/>
                  <a:pt x="24524" y="26846"/>
                  <a:pt x="24197" y="26650"/>
                </a:cubicBezTo>
                <a:cubicBezTo>
                  <a:pt x="23968" y="26551"/>
                  <a:pt x="23739" y="26486"/>
                  <a:pt x="23510" y="26421"/>
                </a:cubicBezTo>
                <a:cubicBezTo>
                  <a:pt x="22889" y="26225"/>
                  <a:pt x="22268" y="26061"/>
                  <a:pt x="21646" y="25898"/>
                </a:cubicBezTo>
                <a:cubicBezTo>
                  <a:pt x="21352" y="25799"/>
                  <a:pt x="21058" y="25734"/>
                  <a:pt x="20731" y="25734"/>
                </a:cubicBezTo>
                <a:cubicBezTo>
                  <a:pt x="20404" y="25701"/>
                  <a:pt x="20077" y="25701"/>
                  <a:pt x="19782" y="25767"/>
                </a:cubicBezTo>
                <a:cubicBezTo>
                  <a:pt x="19357" y="25799"/>
                  <a:pt x="19030" y="26126"/>
                  <a:pt x="18998" y="26519"/>
                </a:cubicBezTo>
                <a:cubicBezTo>
                  <a:pt x="18965" y="26682"/>
                  <a:pt x="18900" y="26846"/>
                  <a:pt x="18867" y="26977"/>
                </a:cubicBezTo>
                <a:cubicBezTo>
                  <a:pt x="18834" y="27238"/>
                  <a:pt x="18703" y="27434"/>
                  <a:pt x="18507" y="27598"/>
                </a:cubicBezTo>
                <a:lnTo>
                  <a:pt x="18180" y="27402"/>
                </a:lnTo>
                <a:cubicBezTo>
                  <a:pt x="17788" y="27140"/>
                  <a:pt x="17265" y="27336"/>
                  <a:pt x="17101" y="27794"/>
                </a:cubicBezTo>
                <a:cubicBezTo>
                  <a:pt x="16807" y="28350"/>
                  <a:pt x="16905" y="29037"/>
                  <a:pt x="17330" y="29494"/>
                </a:cubicBezTo>
                <a:cubicBezTo>
                  <a:pt x="17494" y="29691"/>
                  <a:pt x="17690" y="29854"/>
                  <a:pt x="17919" y="30017"/>
                </a:cubicBezTo>
                <a:cubicBezTo>
                  <a:pt x="18148" y="30181"/>
                  <a:pt x="18376" y="30312"/>
                  <a:pt x="18605" y="30475"/>
                </a:cubicBezTo>
                <a:cubicBezTo>
                  <a:pt x="18965" y="30704"/>
                  <a:pt x="19259" y="31031"/>
                  <a:pt x="19390" y="31456"/>
                </a:cubicBezTo>
                <a:cubicBezTo>
                  <a:pt x="19292" y="31554"/>
                  <a:pt x="19194" y="31652"/>
                  <a:pt x="19128" y="31751"/>
                </a:cubicBezTo>
                <a:cubicBezTo>
                  <a:pt x="19030" y="31849"/>
                  <a:pt x="18834" y="32012"/>
                  <a:pt x="18703" y="32143"/>
                </a:cubicBezTo>
                <a:cubicBezTo>
                  <a:pt x="18082" y="32862"/>
                  <a:pt x="17984" y="33385"/>
                  <a:pt x="18442" y="34236"/>
                </a:cubicBezTo>
                <a:cubicBezTo>
                  <a:pt x="18736" y="34693"/>
                  <a:pt x="19030" y="35151"/>
                  <a:pt x="19357" y="35576"/>
                </a:cubicBezTo>
                <a:cubicBezTo>
                  <a:pt x="19586" y="35838"/>
                  <a:pt x="19782" y="36132"/>
                  <a:pt x="19979" y="36394"/>
                </a:cubicBezTo>
                <a:cubicBezTo>
                  <a:pt x="19946" y="36590"/>
                  <a:pt x="19782" y="36786"/>
                  <a:pt x="19586" y="36819"/>
                </a:cubicBezTo>
                <a:cubicBezTo>
                  <a:pt x="19390" y="36917"/>
                  <a:pt x="19194" y="36917"/>
                  <a:pt x="18998" y="36819"/>
                </a:cubicBezTo>
                <a:cubicBezTo>
                  <a:pt x="18769" y="36721"/>
                  <a:pt x="18540" y="36623"/>
                  <a:pt x="18311" y="36492"/>
                </a:cubicBezTo>
                <a:cubicBezTo>
                  <a:pt x="17461" y="36001"/>
                  <a:pt x="16611" y="35511"/>
                  <a:pt x="15761" y="35020"/>
                </a:cubicBezTo>
                <a:cubicBezTo>
                  <a:pt x="15499" y="34857"/>
                  <a:pt x="15237" y="34726"/>
                  <a:pt x="14943" y="34628"/>
                </a:cubicBezTo>
                <a:cubicBezTo>
                  <a:pt x="14420" y="34432"/>
                  <a:pt x="13799" y="34464"/>
                  <a:pt x="13308" y="34759"/>
                </a:cubicBezTo>
                <a:lnTo>
                  <a:pt x="13047" y="34922"/>
                </a:lnTo>
                <a:cubicBezTo>
                  <a:pt x="12425" y="34595"/>
                  <a:pt x="11804" y="34268"/>
                  <a:pt x="11216" y="33974"/>
                </a:cubicBezTo>
                <a:cubicBezTo>
                  <a:pt x="10889" y="33810"/>
                  <a:pt x="10529" y="33680"/>
                  <a:pt x="10202" y="33484"/>
                </a:cubicBezTo>
                <a:cubicBezTo>
                  <a:pt x="10038" y="33418"/>
                  <a:pt x="9908" y="33287"/>
                  <a:pt x="9744" y="33157"/>
                </a:cubicBezTo>
                <a:cubicBezTo>
                  <a:pt x="9613" y="32993"/>
                  <a:pt x="9679" y="32731"/>
                  <a:pt x="9875" y="32633"/>
                </a:cubicBezTo>
                <a:cubicBezTo>
                  <a:pt x="9973" y="32601"/>
                  <a:pt x="10104" y="32535"/>
                  <a:pt x="10235" y="32503"/>
                </a:cubicBezTo>
                <a:cubicBezTo>
                  <a:pt x="10889" y="32274"/>
                  <a:pt x="11216" y="31554"/>
                  <a:pt x="11019" y="30900"/>
                </a:cubicBezTo>
                <a:cubicBezTo>
                  <a:pt x="10987" y="30835"/>
                  <a:pt x="10954" y="30737"/>
                  <a:pt x="10889" y="30671"/>
                </a:cubicBezTo>
                <a:cubicBezTo>
                  <a:pt x="10823" y="30541"/>
                  <a:pt x="10692" y="30443"/>
                  <a:pt x="10758" y="30279"/>
                </a:cubicBezTo>
                <a:cubicBezTo>
                  <a:pt x="10823" y="30116"/>
                  <a:pt x="10921" y="29985"/>
                  <a:pt x="11019" y="29854"/>
                </a:cubicBezTo>
                <a:cubicBezTo>
                  <a:pt x="11216" y="29691"/>
                  <a:pt x="11412" y="29560"/>
                  <a:pt x="11608" y="29462"/>
                </a:cubicBezTo>
                <a:cubicBezTo>
                  <a:pt x="12196" y="29069"/>
                  <a:pt x="12196" y="28579"/>
                  <a:pt x="11837" y="28056"/>
                </a:cubicBezTo>
                <a:cubicBezTo>
                  <a:pt x="11608" y="27663"/>
                  <a:pt x="11150" y="27434"/>
                  <a:pt x="10660" y="27500"/>
                </a:cubicBezTo>
                <a:cubicBezTo>
                  <a:pt x="10300" y="27532"/>
                  <a:pt x="9940" y="27598"/>
                  <a:pt x="9581" y="27696"/>
                </a:cubicBezTo>
                <a:cubicBezTo>
                  <a:pt x="8992" y="27925"/>
                  <a:pt x="8338" y="27729"/>
                  <a:pt x="7913" y="27271"/>
                </a:cubicBezTo>
                <a:cubicBezTo>
                  <a:pt x="7651" y="27009"/>
                  <a:pt x="7423" y="26715"/>
                  <a:pt x="7194" y="26421"/>
                </a:cubicBezTo>
                <a:cubicBezTo>
                  <a:pt x="6736" y="25669"/>
                  <a:pt x="5951" y="25211"/>
                  <a:pt x="5068" y="25178"/>
                </a:cubicBezTo>
                <a:cubicBezTo>
                  <a:pt x="4741" y="25145"/>
                  <a:pt x="4414" y="25080"/>
                  <a:pt x="4087" y="24949"/>
                </a:cubicBezTo>
                <a:cubicBezTo>
                  <a:pt x="4153" y="24818"/>
                  <a:pt x="4185" y="24688"/>
                  <a:pt x="4251" y="24622"/>
                </a:cubicBezTo>
                <a:cubicBezTo>
                  <a:pt x="4414" y="24524"/>
                  <a:pt x="4578" y="24426"/>
                  <a:pt x="4774" y="24328"/>
                </a:cubicBezTo>
                <a:cubicBezTo>
                  <a:pt x="5297" y="24132"/>
                  <a:pt x="5395" y="23380"/>
                  <a:pt x="4937" y="23053"/>
                </a:cubicBezTo>
                <a:cubicBezTo>
                  <a:pt x="4807" y="22922"/>
                  <a:pt x="4676" y="22824"/>
                  <a:pt x="4512" y="22726"/>
                </a:cubicBezTo>
                <a:cubicBezTo>
                  <a:pt x="4382" y="22628"/>
                  <a:pt x="4251" y="22530"/>
                  <a:pt x="4087" y="22432"/>
                </a:cubicBezTo>
                <a:cubicBezTo>
                  <a:pt x="3891" y="22333"/>
                  <a:pt x="3728" y="22105"/>
                  <a:pt x="3695" y="21876"/>
                </a:cubicBezTo>
                <a:cubicBezTo>
                  <a:pt x="3564" y="21287"/>
                  <a:pt x="3106" y="21058"/>
                  <a:pt x="2616" y="20993"/>
                </a:cubicBezTo>
                <a:cubicBezTo>
                  <a:pt x="2354" y="20960"/>
                  <a:pt x="2093" y="20960"/>
                  <a:pt x="1831" y="20993"/>
                </a:cubicBezTo>
                <a:cubicBezTo>
                  <a:pt x="1406" y="21058"/>
                  <a:pt x="981" y="20797"/>
                  <a:pt x="850" y="20404"/>
                </a:cubicBezTo>
                <a:cubicBezTo>
                  <a:pt x="490" y="19619"/>
                  <a:pt x="360" y="18769"/>
                  <a:pt x="458" y="17919"/>
                </a:cubicBezTo>
                <a:cubicBezTo>
                  <a:pt x="490" y="17788"/>
                  <a:pt x="556" y="17690"/>
                  <a:pt x="621" y="17559"/>
                </a:cubicBezTo>
                <a:cubicBezTo>
                  <a:pt x="654" y="17527"/>
                  <a:pt x="719" y="17494"/>
                  <a:pt x="785" y="17461"/>
                </a:cubicBezTo>
                <a:cubicBezTo>
                  <a:pt x="1144" y="17036"/>
                  <a:pt x="1144" y="16807"/>
                  <a:pt x="785" y="16350"/>
                </a:cubicBezTo>
                <a:lnTo>
                  <a:pt x="654" y="16186"/>
                </a:lnTo>
                <a:cubicBezTo>
                  <a:pt x="752" y="15957"/>
                  <a:pt x="916" y="15761"/>
                  <a:pt x="1144" y="15630"/>
                </a:cubicBezTo>
                <a:cubicBezTo>
                  <a:pt x="1373" y="15434"/>
                  <a:pt x="1635" y="15271"/>
                  <a:pt x="1897" y="15107"/>
                </a:cubicBezTo>
                <a:cubicBezTo>
                  <a:pt x="2158" y="14911"/>
                  <a:pt x="2354" y="14649"/>
                  <a:pt x="2452" y="14322"/>
                </a:cubicBezTo>
                <a:cubicBezTo>
                  <a:pt x="2583" y="14061"/>
                  <a:pt x="2518" y="13734"/>
                  <a:pt x="2289" y="13538"/>
                </a:cubicBezTo>
                <a:cubicBezTo>
                  <a:pt x="1962" y="13243"/>
                  <a:pt x="1766" y="12818"/>
                  <a:pt x="1733" y="12393"/>
                </a:cubicBezTo>
                <a:cubicBezTo>
                  <a:pt x="1471" y="11085"/>
                  <a:pt x="981" y="9843"/>
                  <a:pt x="262" y="8731"/>
                </a:cubicBezTo>
                <a:cubicBezTo>
                  <a:pt x="163" y="8535"/>
                  <a:pt x="65" y="8339"/>
                  <a:pt x="0" y="8142"/>
                </a:cubicBezTo>
                <a:lnTo>
                  <a:pt x="981" y="7096"/>
                </a:lnTo>
                <a:cubicBezTo>
                  <a:pt x="1079" y="7096"/>
                  <a:pt x="1177" y="7129"/>
                  <a:pt x="1308" y="7161"/>
                </a:cubicBezTo>
                <a:cubicBezTo>
                  <a:pt x="3139" y="7685"/>
                  <a:pt x="4970" y="8240"/>
                  <a:pt x="6801" y="8796"/>
                </a:cubicBezTo>
                <a:cubicBezTo>
                  <a:pt x="7128" y="8894"/>
                  <a:pt x="7423" y="8993"/>
                  <a:pt x="7717" y="9156"/>
                </a:cubicBezTo>
                <a:cubicBezTo>
                  <a:pt x="7978" y="9287"/>
                  <a:pt x="8109" y="9581"/>
                  <a:pt x="8044" y="9875"/>
                </a:cubicBezTo>
                <a:cubicBezTo>
                  <a:pt x="7978" y="10170"/>
                  <a:pt x="7717" y="10366"/>
                  <a:pt x="7423" y="10366"/>
                </a:cubicBezTo>
                <a:cubicBezTo>
                  <a:pt x="7259" y="10399"/>
                  <a:pt x="7096" y="10431"/>
                  <a:pt x="6899" y="10399"/>
                </a:cubicBezTo>
                <a:cubicBezTo>
                  <a:pt x="6245" y="10366"/>
                  <a:pt x="5624" y="10333"/>
                  <a:pt x="4970" y="10300"/>
                </a:cubicBezTo>
                <a:cubicBezTo>
                  <a:pt x="4709" y="10268"/>
                  <a:pt x="4480" y="10268"/>
                  <a:pt x="4251" y="10268"/>
                </a:cubicBezTo>
                <a:cubicBezTo>
                  <a:pt x="4055" y="10268"/>
                  <a:pt x="3891" y="10333"/>
                  <a:pt x="3760" y="10399"/>
                </a:cubicBezTo>
                <a:cubicBezTo>
                  <a:pt x="3499" y="10529"/>
                  <a:pt x="3401" y="10824"/>
                  <a:pt x="3564" y="11053"/>
                </a:cubicBezTo>
                <a:cubicBezTo>
                  <a:pt x="3793" y="11478"/>
                  <a:pt x="4120" y="11837"/>
                  <a:pt x="4545" y="12132"/>
                </a:cubicBezTo>
                <a:cubicBezTo>
                  <a:pt x="4807" y="12393"/>
                  <a:pt x="5232" y="12360"/>
                  <a:pt x="5461" y="12066"/>
                </a:cubicBezTo>
                <a:cubicBezTo>
                  <a:pt x="5624" y="11903"/>
                  <a:pt x="5886" y="11870"/>
                  <a:pt x="6082" y="11935"/>
                </a:cubicBezTo>
                <a:cubicBezTo>
                  <a:pt x="6343" y="12001"/>
                  <a:pt x="6638" y="12099"/>
                  <a:pt x="6899" y="12197"/>
                </a:cubicBezTo>
                <a:cubicBezTo>
                  <a:pt x="7488" y="12426"/>
                  <a:pt x="8175" y="12132"/>
                  <a:pt x="8403" y="11510"/>
                </a:cubicBezTo>
                <a:cubicBezTo>
                  <a:pt x="8436" y="11445"/>
                  <a:pt x="8436" y="11380"/>
                  <a:pt x="8469" y="11347"/>
                </a:cubicBezTo>
                <a:cubicBezTo>
                  <a:pt x="8567" y="11053"/>
                  <a:pt x="8861" y="10856"/>
                  <a:pt x="9188" y="10856"/>
                </a:cubicBezTo>
                <a:cubicBezTo>
                  <a:pt x="9417" y="10856"/>
                  <a:pt x="9613" y="10856"/>
                  <a:pt x="9842" y="10889"/>
                </a:cubicBezTo>
                <a:cubicBezTo>
                  <a:pt x="10463" y="10856"/>
                  <a:pt x="10889" y="10268"/>
                  <a:pt x="10692" y="9679"/>
                </a:cubicBezTo>
                <a:cubicBezTo>
                  <a:pt x="10594" y="9483"/>
                  <a:pt x="10496" y="9287"/>
                  <a:pt x="10431" y="9058"/>
                </a:cubicBezTo>
                <a:cubicBezTo>
                  <a:pt x="10365" y="8894"/>
                  <a:pt x="10398" y="8698"/>
                  <a:pt x="10562" y="8600"/>
                </a:cubicBezTo>
                <a:cubicBezTo>
                  <a:pt x="11052" y="8240"/>
                  <a:pt x="11739" y="8306"/>
                  <a:pt x="12164" y="8731"/>
                </a:cubicBezTo>
                <a:cubicBezTo>
                  <a:pt x="12229" y="8894"/>
                  <a:pt x="12098" y="8993"/>
                  <a:pt x="11968" y="9123"/>
                </a:cubicBezTo>
                <a:cubicBezTo>
                  <a:pt x="11837" y="9254"/>
                  <a:pt x="11739" y="9418"/>
                  <a:pt x="11608" y="9581"/>
                </a:cubicBezTo>
                <a:cubicBezTo>
                  <a:pt x="11542" y="9745"/>
                  <a:pt x="11673" y="9941"/>
                  <a:pt x="11869" y="9941"/>
                </a:cubicBezTo>
                <a:cubicBezTo>
                  <a:pt x="12131" y="9908"/>
                  <a:pt x="12360" y="9843"/>
                  <a:pt x="12622" y="9777"/>
                </a:cubicBezTo>
                <a:cubicBezTo>
                  <a:pt x="13374" y="9548"/>
                  <a:pt x="14126" y="9287"/>
                  <a:pt x="14845" y="9025"/>
                </a:cubicBezTo>
                <a:cubicBezTo>
                  <a:pt x="15074" y="8960"/>
                  <a:pt x="15303" y="8894"/>
                  <a:pt x="15532" y="8796"/>
                </a:cubicBezTo>
                <a:cubicBezTo>
                  <a:pt x="17167" y="8273"/>
                  <a:pt x="16840" y="8339"/>
                  <a:pt x="18671" y="8469"/>
                </a:cubicBezTo>
                <a:cubicBezTo>
                  <a:pt x="18801" y="8469"/>
                  <a:pt x="18932" y="8502"/>
                  <a:pt x="19063" y="8502"/>
                </a:cubicBezTo>
                <a:cubicBezTo>
                  <a:pt x="19815" y="8567"/>
                  <a:pt x="20600" y="8404"/>
                  <a:pt x="21254" y="7946"/>
                </a:cubicBezTo>
                <a:cubicBezTo>
                  <a:pt x="21450" y="7815"/>
                  <a:pt x="21679" y="7652"/>
                  <a:pt x="21908" y="7521"/>
                </a:cubicBezTo>
                <a:cubicBezTo>
                  <a:pt x="22627" y="6998"/>
                  <a:pt x="23608" y="6998"/>
                  <a:pt x="24360" y="7488"/>
                </a:cubicBezTo>
                <a:lnTo>
                  <a:pt x="25112" y="7979"/>
                </a:lnTo>
                <a:cubicBezTo>
                  <a:pt x="25439" y="8208"/>
                  <a:pt x="25799" y="8339"/>
                  <a:pt x="26159" y="8371"/>
                </a:cubicBezTo>
                <a:cubicBezTo>
                  <a:pt x="26355" y="8371"/>
                  <a:pt x="26584" y="8339"/>
                  <a:pt x="26780" y="8306"/>
                </a:cubicBezTo>
                <a:cubicBezTo>
                  <a:pt x="26976" y="8240"/>
                  <a:pt x="27074" y="8044"/>
                  <a:pt x="27009" y="7881"/>
                </a:cubicBezTo>
                <a:cubicBezTo>
                  <a:pt x="26943" y="7685"/>
                  <a:pt x="26878" y="7521"/>
                  <a:pt x="26747" y="7390"/>
                </a:cubicBezTo>
                <a:cubicBezTo>
                  <a:pt x="26453" y="7063"/>
                  <a:pt x="26159" y="6802"/>
                  <a:pt x="25864" y="6507"/>
                </a:cubicBezTo>
                <a:cubicBezTo>
                  <a:pt x="25603" y="6279"/>
                  <a:pt x="25407" y="6017"/>
                  <a:pt x="25243" y="5755"/>
                </a:cubicBezTo>
                <a:cubicBezTo>
                  <a:pt x="24981" y="5298"/>
                  <a:pt x="25178" y="4742"/>
                  <a:pt x="25668" y="4546"/>
                </a:cubicBezTo>
                <a:cubicBezTo>
                  <a:pt x="26061" y="4382"/>
                  <a:pt x="26518" y="4317"/>
                  <a:pt x="26943" y="4382"/>
                </a:cubicBezTo>
                <a:cubicBezTo>
                  <a:pt x="27238" y="4415"/>
                  <a:pt x="27499" y="4546"/>
                  <a:pt x="27695" y="4774"/>
                </a:cubicBezTo>
                <a:cubicBezTo>
                  <a:pt x="27859" y="4971"/>
                  <a:pt x="28022" y="5167"/>
                  <a:pt x="28153" y="5396"/>
                </a:cubicBezTo>
                <a:cubicBezTo>
                  <a:pt x="28513" y="6050"/>
                  <a:pt x="28938" y="6704"/>
                  <a:pt x="29396" y="7325"/>
                </a:cubicBezTo>
                <a:cubicBezTo>
                  <a:pt x="29461" y="7358"/>
                  <a:pt x="29494" y="7423"/>
                  <a:pt x="29527" y="7456"/>
                </a:cubicBezTo>
                <a:cubicBezTo>
                  <a:pt x="29886" y="7848"/>
                  <a:pt x="29952" y="8469"/>
                  <a:pt x="29657" y="8927"/>
                </a:cubicBezTo>
                <a:cubicBezTo>
                  <a:pt x="29559" y="9058"/>
                  <a:pt x="29494" y="9221"/>
                  <a:pt x="29494" y="9418"/>
                </a:cubicBezTo>
                <a:cubicBezTo>
                  <a:pt x="29428" y="9843"/>
                  <a:pt x="29625" y="10268"/>
                  <a:pt x="29984" y="10464"/>
                </a:cubicBezTo>
                <a:cubicBezTo>
                  <a:pt x="30344" y="10726"/>
                  <a:pt x="30802" y="10824"/>
                  <a:pt x="31260" y="10726"/>
                </a:cubicBezTo>
                <a:cubicBezTo>
                  <a:pt x="32077" y="10562"/>
                  <a:pt x="32240" y="10170"/>
                  <a:pt x="32273" y="9581"/>
                </a:cubicBezTo>
                <a:lnTo>
                  <a:pt x="32273" y="8469"/>
                </a:lnTo>
                <a:cubicBezTo>
                  <a:pt x="32273" y="8273"/>
                  <a:pt x="32142" y="8077"/>
                  <a:pt x="31979" y="7979"/>
                </a:cubicBezTo>
                <a:cubicBezTo>
                  <a:pt x="31717" y="7815"/>
                  <a:pt x="31423" y="7717"/>
                  <a:pt x="31129" y="7685"/>
                </a:cubicBezTo>
                <a:cubicBezTo>
                  <a:pt x="30965" y="7652"/>
                  <a:pt x="30834" y="7619"/>
                  <a:pt x="30704" y="7587"/>
                </a:cubicBezTo>
                <a:cubicBezTo>
                  <a:pt x="30671" y="7488"/>
                  <a:pt x="30638" y="7390"/>
                  <a:pt x="30638" y="7292"/>
                </a:cubicBezTo>
                <a:cubicBezTo>
                  <a:pt x="30638" y="7096"/>
                  <a:pt x="30540" y="6900"/>
                  <a:pt x="30377" y="6802"/>
                </a:cubicBezTo>
                <a:cubicBezTo>
                  <a:pt x="30082" y="6573"/>
                  <a:pt x="29821" y="6311"/>
                  <a:pt x="29559" y="6050"/>
                </a:cubicBezTo>
                <a:cubicBezTo>
                  <a:pt x="29265" y="5821"/>
                  <a:pt x="29396" y="5363"/>
                  <a:pt x="29755" y="5298"/>
                </a:cubicBezTo>
                <a:cubicBezTo>
                  <a:pt x="29952" y="5200"/>
                  <a:pt x="30213" y="5167"/>
                  <a:pt x="30442" y="5167"/>
                </a:cubicBezTo>
                <a:cubicBezTo>
                  <a:pt x="30998" y="5167"/>
                  <a:pt x="31587" y="5167"/>
                  <a:pt x="32142" y="5232"/>
                </a:cubicBezTo>
                <a:cubicBezTo>
                  <a:pt x="32600" y="5265"/>
                  <a:pt x="33091" y="5330"/>
                  <a:pt x="33548" y="5363"/>
                </a:cubicBezTo>
                <a:cubicBezTo>
                  <a:pt x="33777" y="5363"/>
                  <a:pt x="34039" y="5461"/>
                  <a:pt x="34235" y="5232"/>
                </a:cubicBezTo>
                <a:cubicBezTo>
                  <a:pt x="34235" y="4578"/>
                  <a:pt x="33614" y="4415"/>
                  <a:pt x="33287" y="3957"/>
                </a:cubicBezTo>
                <a:cubicBezTo>
                  <a:pt x="33548" y="3695"/>
                  <a:pt x="33908" y="3565"/>
                  <a:pt x="34268" y="3597"/>
                </a:cubicBezTo>
                <a:cubicBezTo>
                  <a:pt x="34464" y="3597"/>
                  <a:pt x="34660" y="3630"/>
                  <a:pt x="34856" y="3630"/>
                </a:cubicBezTo>
                <a:cubicBezTo>
                  <a:pt x="35314" y="3695"/>
                  <a:pt x="35739" y="3467"/>
                  <a:pt x="35968" y="3107"/>
                </a:cubicBezTo>
                <a:cubicBezTo>
                  <a:pt x="36132" y="2845"/>
                  <a:pt x="36360" y="2616"/>
                  <a:pt x="36557" y="2420"/>
                </a:cubicBezTo>
                <a:cubicBezTo>
                  <a:pt x="36655" y="2322"/>
                  <a:pt x="36786" y="2257"/>
                  <a:pt x="36884" y="2191"/>
                </a:cubicBezTo>
                <a:cubicBezTo>
                  <a:pt x="37080" y="2126"/>
                  <a:pt x="37309" y="2061"/>
                  <a:pt x="37505" y="1995"/>
                </a:cubicBezTo>
                <a:cubicBezTo>
                  <a:pt x="38780" y="1701"/>
                  <a:pt x="40055" y="1570"/>
                  <a:pt x="41331" y="1603"/>
                </a:cubicBezTo>
                <a:cubicBezTo>
                  <a:pt x="41592" y="1603"/>
                  <a:pt x="41854" y="1603"/>
                  <a:pt x="42115" y="1570"/>
                </a:cubicBezTo>
                <a:cubicBezTo>
                  <a:pt x="42573" y="1570"/>
                  <a:pt x="42966" y="1276"/>
                  <a:pt x="43129" y="883"/>
                </a:cubicBezTo>
                <a:cubicBezTo>
                  <a:pt x="43227" y="622"/>
                  <a:pt x="43391" y="426"/>
                  <a:pt x="43619" y="262"/>
                </a:cubicBezTo>
                <a:cubicBezTo>
                  <a:pt x="43979" y="33"/>
                  <a:pt x="44404" y="1"/>
                  <a:pt x="44797" y="164"/>
                </a:cubicBezTo>
                <a:cubicBezTo>
                  <a:pt x="45320" y="393"/>
                  <a:pt x="45810" y="589"/>
                  <a:pt x="46301" y="785"/>
                </a:cubicBezTo>
                <a:cubicBezTo>
                  <a:pt x="46824" y="981"/>
                  <a:pt x="47216" y="1112"/>
                  <a:pt x="47674" y="1243"/>
                </a:cubicBezTo>
                <a:cubicBezTo>
                  <a:pt x="48132" y="1374"/>
                  <a:pt x="48622" y="1407"/>
                  <a:pt x="49113" y="1276"/>
                </a:cubicBezTo>
                <a:cubicBezTo>
                  <a:pt x="49669" y="1145"/>
                  <a:pt x="50257" y="1080"/>
                  <a:pt x="50846" y="1080"/>
                </a:cubicBezTo>
                <a:cubicBezTo>
                  <a:pt x="51140" y="1080"/>
                  <a:pt x="51402" y="1145"/>
                  <a:pt x="51663" y="1276"/>
                </a:cubicBezTo>
                <a:cubicBezTo>
                  <a:pt x="51958" y="1407"/>
                  <a:pt x="52154" y="1734"/>
                  <a:pt x="52154" y="2061"/>
                </a:cubicBezTo>
                <a:cubicBezTo>
                  <a:pt x="52121" y="2388"/>
                  <a:pt x="51925" y="2649"/>
                  <a:pt x="51663" y="2747"/>
                </a:cubicBezTo>
                <a:cubicBezTo>
                  <a:pt x="51402" y="2845"/>
                  <a:pt x="51173" y="2943"/>
                  <a:pt x="50944" y="3041"/>
                </a:cubicBezTo>
                <a:cubicBezTo>
                  <a:pt x="50650" y="3140"/>
                  <a:pt x="50453" y="3401"/>
                  <a:pt x="50421" y="3728"/>
                </a:cubicBezTo>
                <a:cubicBezTo>
                  <a:pt x="50551" y="3859"/>
                  <a:pt x="50780" y="3957"/>
                  <a:pt x="50977" y="3957"/>
                </a:cubicBezTo>
                <a:cubicBezTo>
                  <a:pt x="51565" y="4022"/>
                  <a:pt x="52186" y="3990"/>
                  <a:pt x="52808" y="3859"/>
                </a:cubicBezTo>
                <a:cubicBezTo>
                  <a:pt x="53364" y="3761"/>
                  <a:pt x="53919" y="3663"/>
                  <a:pt x="54443" y="3499"/>
                </a:cubicBezTo>
                <a:cubicBezTo>
                  <a:pt x="55391" y="3270"/>
                  <a:pt x="56372" y="3303"/>
                  <a:pt x="57287" y="3663"/>
                </a:cubicBezTo>
                <a:cubicBezTo>
                  <a:pt x="57614" y="3761"/>
                  <a:pt x="57974" y="3859"/>
                  <a:pt x="58366" y="3957"/>
                </a:cubicBezTo>
                <a:cubicBezTo>
                  <a:pt x="58890" y="4055"/>
                  <a:pt x="59478" y="3990"/>
                  <a:pt x="60001" y="3728"/>
                </a:cubicBezTo>
                <a:cubicBezTo>
                  <a:pt x="60132" y="3630"/>
                  <a:pt x="60296" y="3565"/>
                  <a:pt x="60459" y="3499"/>
                </a:cubicBezTo>
                <a:cubicBezTo>
                  <a:pt x="60721" y="3401"/>
                  <a:pt x="60982" y="3368"/>
                  <a:pt x="61277" y="3336"/>
                </a:cubicBezTo>
                <a:cubicBezTo>
                  <a:pt x="62846" y="3401"/>
                  <a:pt x="64350" y="3892"/>
                  <a:pt x="65658" y="4774"/>
                </a:cubicBezTo>
                <a:cubicBezTo>
                  <a:pt x="65920" y="4971"/>
                  <a:pt x="66181" y="5232"/>
                  <a:pt x="66476" y="5461"/>
                </a:cubicBezTo>
                <a:cubicBezTo>
                  <a:pt x="66737" y="5657"/>
                  <a:pt x="66868" y="5821"/>
                  <a:pt x="67130" y="5984"/>
                </a:cubicBezTo>
                <a:cubicBezTo>
                  <a:pt x="67653" y="6377"/>
                  <a:pt x="68405" y="6409"/>
                  <a:pt x="68961" y="6017"/>
                </a:cubicBezTo>
                <a:cubicBezTo>
                  <a:pt x="69091" y="5952"/>
                  <a:pt x="69189" y="5854"/>
                  <a:pt x="69288" y="5788"/>
                </a:cubicBezTo>
                <a:cubicBezTo>
                  <a:pt x="69582" y="5592"/>
                  <a:pt x="69942" y="5527"/>
                  <a:pt x="70301" y="5592"/>
                </a:cubicBezTo>
                <a:cubicBezTo>
                  <a:pt x="70530" y="5625"/>
                  <a:pt x="70759" y="5723"/>
                  <a:pt x="70988" y="5755"/>
                </a:cubicBezTo>
                <a:cubicBezTo>
                  <a:pt x="71282" y="5788"/>
                  <a:pt x="71576" y="5788"/>
                  <a:pt x="71903" y="5755"/>
                </a:cubicBezTo>
                <a:cubicBezTo>
                  <a:pt x="72198" y="5755"/>
                  <a:pt x="72459" y="5494"/>
                  <a:pt x="72492" y="5167"/>
                </a:cubicBezTo>
                <a:cubicBezTo>
                  <a:pt x="72557" y="4742"/>
                  <a:pt x="72917" y="4382"/>
                  <a:pt x="73342" y="4317"/>
                </a:cubicBezTo>
                <a:cubicBezTo>
                  <a:pt x="73571" y="4251"/>
                  <a:pt x="73833" y="4219"/>
                  <a:pt x="74062" y="4219"/>
                </a:cubicBezTo>
                <a:cubicBezTo>
                  <a:pt x="75337" y="4251"/>
                  <a:pt x="76579" y="4284"/>
                  <a:pt x="77855" y="4349"/>
                </a:cubicBezTo>
                <a:cubicBezTo>
                  <a:pt x="78705" y="4382"/>
                  <a:pt x="79555" y="4644"/>
                  <a:pt x="80307" y="5101"/>
                </a:cubicBezTo>
                <a:cubicBezTo>
                  <a:pt x="80405" y="5167"/>
                  <a:pt x="80503" y="5232"/>
                  <a:pt x="80568" y="5265"/>
                </a:cubicBezTo>
                <a:cubicBezTo>
                  <a:pt x="81451" y="5854"/>
                  <a:pt x="82498" y="6148"/>
                  <a:pt x="83544" y="6148"/>
                </a:cubicBezTo>
                <a:lnTo>
                  <a:pt x="85768" y="6148"/>
                </a:lnTo>
                <a:cubicBezTo>
                  <a:pt x="86716" y="6082"/>
                  <a:pt x="87631" y="6279"/>
                  <a:pt x="88514" y="6671"/>
                </a:cubicBezTo>
                <a:cubicBezTo>
                  <a:pt x="88972" y="6933"/>
                  <a:pt x="89495" y="7063"/>
                  <a:pt x="90051" y="7129"/>
                </a:cubicBezTo>
                <a:cubicBezTo>
                  <a:pt x="90411" y="7194"/>
                  <a:pt x="90803" y="7194"/>
                  <a:pt x="91163" y="7194"/>
                </a:cubicBezTo>
                <a:cubicBezTo>
                  <a:pt x="91751" y="7161"/>
                  <a:pt x="92340" y="7063"/>
                  <a:pt x="92928" y="7031"/>
                </a:cubicBezTo>
                <a:cubicBezTo>
                  <a:pt x="93386" y="6998"/>
                  <a:pt x="93877" y="7031"/>
                  <a:pt x="94334" y="7096"/>
                </a:cubicBezTo>
                <a:cubicBezTo>
                  <a:pt x="94629" y="7161"/>
                  <a:pt x="94890" y="7260"/>
                  <a:pt x="95152" y="7390"/>
                </a:cubicBezTo>
                <a:cubicBezTo>
                  <a:pt x="95446" y="7554"/>
                  <a:pt x="95740" y="7717"/>
                  <a:pt x="96067" y="7881"/>
                </a:cubicBezTo>
                <a:cubicBezTo>
                  <a:pt x="96362" y="8012"/>
                  <a:pt x="96689" y="8044"/>
                  <a:pt x="97016" y="7979"/>
                </a:cubicBezTo>
                <a:cubicBezTo>
                  <a:pt x="97114" y="7946"/>
                  <a:pt x="97212" y="7914"/>
                  <a:pt x="97277" y="784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5">
            <a:hlinkClick action="ppaction://hlinksldjump" r:id="rId3"/>
          </p:cNvPr>
          <p:cNvSpPr/>
          <p:nvPr/>
        </p:nvSpPr>
        <p:spPr>
          <a:xfrm>
            <a:off x="5799040" y="1781168"/>
            <a:ext cx="1114731" cy="854294"/>
          </a:xfrm>
          <a:custGeom>
            <a:rect b="b" l="l" r="r" t="t"/>
            <a:pathLst>
              <a:path extrusionOk="0" h="37539" w="48983">
                <a:moveTo>
                  <a:pt x="43686" y="18312"/>
                </a:moveTo>
                <a:cubicBezTo>
                  <a:pt x="43555" y="18573"/>
                  <a:pt x="43326" y="18671"/>
                  <a:pt x="43130" y="18835"/>
                </a:cubicBezTo>
                <a:cubicBezTo>
                  <a:pt x="42901" y="19064"/>
                  <a:pt x="42672" y="19293"/>
                  <a:pt x="42443" y="19521"/>
                </a:cubicBezTo>
                <a:cubicBezTo>
                  <a:pt x="42051" y="19979"/>
                  <a:pt x="42051" y="20633"/>
                  <a:pt x="42443" y="21091"/>
                </a:cubicBezTo>
                <a:cubicBezTo>
                  <a:pt x="42672" y="21320"/>
                  <a:pt x="42868" y="21581"/>
                  <a:pt x="43097" y="21810"/>
                </a:cubicBezTo>
                <a:cubicBezTo>
                  <a:pt x="43718" y="22497"/>
                  <a:pt x="44307" y="23184"/>
                  <a:pt x="44928" y="23870"/>
                </a:cubicBezTo>
                <a:cubicBezTo>
                  <a:pt x="45157" y="24132"/>
                  <a:pt x="45386" y="24426"/>
                  <a:pt x="45582" y="24753"/>
                </a:cubicBezTo>
                <a:cubicBezTo>
                  <a:pt x="45713" y="24949"/>
                  <a:pt x="45713" y="25178"/>
                  <a:pt x="45615" y="25374"/>
                </a:cubicBezTo>
                <a:cubicBezTo>
                  <a:pt x="45549" y="25571"/>
                  <a:pt x="45484" y="25734"/>
                  <a:pt x="45419" y="25930"/>
                </a:cubicBezTo>
                <a:cubicBezTo>
                  <a:pt x="45288" y="26290"/>
                  <a:pt x="45353" y="26421"/>
                  <a:pt x="45680" y="26584"/>
                </a:cubicBezTo>
                <a:cubicBezTo>
                  <a:pt x="45746" y="26617"/>
                  <a:pt x="45811" y="26617"/>
                  <a:pt x="45876" y="26650"/>
                </a:cubicBezTo>
                <a:cubicBezTo>
                  <a:pt x="45909" y="26682"/>
                  <a:pt x="45974" y="26715"/>
                  <a:pt x="46007" y="26748"/>
                </a:cubicBezTo>
                <a:cubicBezTo>
                  <a:pt x="46040" y="27009"/>
                  <a:pt x="46040" y="27304"/>
                  <a:pt x="45974" y="27565"/>
                </a:cubicBezTo>
                <a:cubicBezTo>
                  <a:pt x="45876" y="28840"/>
                  <a:pt x="45615" y="30116"/>
                  <a:pt x="45190" y="31325"/>
                </a:cubicBezTo>
                <a:cubicBezTo>
                  <a:pt x="44928" y="32078"/>
                  <a:pt x="44568" y="32764"/>
                  <a:pt x="44078" y="33385"/>
                </a:cubicBezTo>
                <a:cubicBezTo>
                  <a:pt x="43522" y="34137"/>
                  <a:pt x="42705" y="34661"/>
                  <a:pt x="41789" y="34890"/>
                </a:cubicBezTo>
                <a:cubicBezTo>
                  <a:pt x="41331" y="34988"/>
                  <a:pt x="40906" y="35217"/>
                  <a:pt x="40547" y="35576"/>
                </a:cubicBezTo>
                <a:cubicBezTo>
                  <a:pt x="40285" y="35870"/>
                  <a:pt x="39860" y="36067"/>
                  <a:pt x="39435" y="36034"/>
                </a:cubicBezTo>
                <a:cubicBezTo>
                  <a:pt x="38944" y="36001"/>
                  <a:pt x="38519" y="36328"/>
                  <a:pt x="38421" y="36819"/>
                </a:cubicBezTo>
                <a:cubicBezTo>
                  <a:pt x="38388" y="36982"/>
                  <a:pt x="38323" y="37146"/>
                  <a:pt x="38258" y="37309"/>
                </a:cubicBezTo>
                <a:cubicBezTo>
                  <a:pt x="38127" y="37538"/>
                  <a:pt x="37767" y="37538"/>
                  <a:pt x="37604" y="37309"/>
                </a:cubicBezTo>
                <a:cubicBezTo>
                  <a:pt x="37538" y="37211"/>
                  <a:pt x="37506" y="37080"/>
                  <a:pt x="37473" y="36950"/>
                </a:cubicBezTo>
                <a:cubicBezTo>
                  <a:pt x="37408" y="36688"/>
                  <a:pt x="37211" y="36492"/>
                  <a:pt x="36982" y="36394"/>
                </a:cubicBezTo>
                <a:cubicBezTo>
                  <a:pt x="36557" y="36132"/>
                  <a:pt x="36100" y="36034"/>
                  <a:pt x="35642" y="36099"/>
                </a:cubicBezTo>
                <a:cubicBezTo>
                  <a:pt x="35576" y="36099"/>
                  <a:pt x="35478" y="36132"/>
                  <a:pt x="35380" y="36132"/>
                </a:cubicBezTo>
                <a:cubicBezTo>
                  <a:pt x="34922" y="36230"/>
                  <a:pt x="34792" y="36132"/>
                  <a:pt x="34661" y="35642"/>
                </a:cubicBezTo>
                <a:cubicBezTo>
                  <a:pt x="34628" y="35445"/>
                  <a:pt x="34595" y="35217"/>
                  <a:pt x="34563" y="34988"/>
                </a:cubicBezTo>
                <a:cubicBezTo>
                  <a:pt x="34497" y="34563"/>
                  <a:pt x="34170" y="34236"/>
                  <a:pt x="33745" y="34170"/>
                </a:cubicBezTo>
                <a:cubicBezTo>
                  <a:pt x="33386" y="34072"/>
                  <a:pt x="32993" y="34203"/>
                  <a:pt x="32797" y="34563"/>
                </a:cubicBezTo>
                <a:cubicBezTo>
                  <a:pt x="32666" y="34693"/>
                  <a:pt x="32601" y="34890"/>
                  <a:pt x="32470" y="35086"/>
                </a:cubicBezTo>
                <a:cubicBezTo>
                  <a:pt x="32307" y="35020"/>
                  <a:pt x="32176" y="34955"/>
                  <a:pt x="32012" y="34922"/>
                </a:cubicBezTo>
                <a:cubicBezTo>
                  <a:pt x="31751" y="34824"/>
                  <a:pt x="31522" y="34759"/>
                  <a:pt x="31260" y="34726"/>
                </a:cubicBezTo>
                <a:cubicBezTo>
                  <a:pt x="30933" y="34661"/>
                  <a:pt x="30574" y="34791"/>
                  <a:pt x="30377" y="35053"/>
                </a:cubicBezTo>
                <a:cubicBezTo>
                  <a:pt x="30279" y="35217"/>
                  <a:pt x="30116" y="35347"/>
                  <a:pt x="29952" y="35413"/>
                </a:cubicBezTo>
                <a:cubicBezTo>
                  <a:pt x="29756" y="35511"/>
                  <a:pt x="29625" y="35642"/>
                  <a:pt x="29495" y="35805"/>
                </a:cubicBezTo>
                <a:cubicBezTo>
                  <a:pt x="29364" y="35969"/>
                  <a:pt x="29233" y="36132"/>
                  <a:pt x="29069" y="36296"/>
                </a:cubicBezTo>
                <a:cubicBezTo>
                  <a:pt x="28971" y="36263"/>
                  <a:pt x="28906" y="36230"/>
                  <a:pt x="28808" y="36197"/>
                </a:cubicBezTo>
                <a:cubicBezTo>
                  <a:pt x="28514" y="36132"/>
                  <a:pt x="28219" y="35969"/>
                  <a:pt x="27958" y="35805"/>
                </a:cubicBezTo>
                <a:cubicBezTo>
                  <a:pt x="27729" y="35544"/>
                  <a:pt x="27565" y="35282"/>
                  <a:pt x="27435" y="34988"/>
                </a:cubicBezTo>
                <a:cubicBezTo>
                  <a:pt x="27206" y="34628"/>
                  <a:pt x="26879" y="34301"/>
                  <a:pt x="26519" y="34072"/>
                </a:cubicBezTo>
                <a:cubicBezTo>
                  <a:pt x="26257" y="33909"/>
                  <a:pt x="25996" y="33712"/>
                  <a:pt x="25767" y="33549"/>
                </a:cubicBezTo>
                <a:cubicBezTo>
                  <a:pt x="25309" y="33222"/>
                  <a:pt x="25211" y="32568"/>
                  <a:pt x="25603" y="32143"/>
                </a:cubicBezTo>
                <a:cubicBezTo>
                  <a:pt x="25734" y="31914"/>
                  <a:pt x="25930" y="31718"/>
                  <a:pt x="26094" y="31489"/>
                </a:cubicBezTo>
                <a:cubicBezTo>
                  <a:pt x="26388" y="31129"/>
                  <a:pt x="26486" y="30671"/>
                  <a:pt x="26388" y="30246"/>
                </a:cubicBezTo>
                <a:cubicBezTo>
                  <a:pt x="26225" y="29494"/>
                  <a:pt x="25603" y="28938"/>
                  <a:pt x="24819" y="28873"/>
                </a:cubicBezTo>
                <a:cubicBezTo>
                  <a:pt x="24655" y="28840"/>
                  <a:pt x="24492" y="28840"/>
                  <a:pt x="24296" y="28840"/>
                </a:cubicBezTo>
                <a:cubicBezTo>
                  <a:pt x="24099" y="28546"/>
                  <a:pt x="23903" y="28252"/>
                  <a:pt x="23740" y="27958"/>
                </a:cubicBezTo>
                <a:cubicBezTo>
                  <a:pt x="23576" y="27598"/>
                  <a:pt x="23216" y="27336"/>
                  <a:pt x="22824" y="27304"/>
                </a:cubicBezTo>
                <a:cubicBezTo>
                  <a:pt x="21778" y="27107"/>
                  <a:pt x="20731" y="27565"/>
                  <a:pt x="20143" y="28448"/>
                </a:cubicBezTo>
                <a:cubicBezTo>
                  <a:pt x="20045" y="28677"/>
                  <a:pt x="19914" y="28873"/>
                  <a:pt x="19750" y="29102"/>
                </a:cubicBezTo>
                <a:cubicBezTo>
                  <a:pt x="19620" y="29037"/>
                  <a:pt x="19489" y="28971"/>
                  <a:pt x="19358" y="28906"/>
                </a:cubicBezTo>
                <a:cubicBezTo>
                  <a:pt x="19031" y="28742"/>
                  <a:pt x="18704" y="28546"/>
                  <a:pt x="18377" y="28383"/>
                </a:cubicBezTo>
                <a:cubicBezTo>
                  <a:pt x="18116" y="28285"/>
                  <a:pt x="17887" y="28219"/>
                  <a:pt x="17625" y="28186"/>
                </a:cubicBezTo>
                <a:cubicBezTo>
                  <a:pt x="17069" y="28056"/>
                  <a:pt x="16513" y="28285"/>
                  <a:pt x="16186" y="28775"/>
                </a:cubicBezTo>
                <a:lnTo>
                  <a:pt x="16056" y="28971"/>
                </a:lnTo>
                <a:cubicBezTo>
                  <a:pt x="15761" y="29069"/>
                  <a:pt x="15434" y="29037"/>
                  <a:pt x="15140" y="28906"/>
                </a:cubicBezTo>
                <a:cubicBezTo>
                  <a:pt x="14715" y="28710"/>
                  <a:pt x="14323" y="28513"/>
                  <a:pt x="13930" y="28317"/>
                </a:cubicBezTo>
                <a:cubicBezTo>
                  <a:pt x="13309" y="27958"/>
                  <a:pt x="12720" y="27598"/>
                  <a:pt x="12132" y="27238"/>
                </a:cubicBezTo>
                <a:cubicBezTo>
                  <a:pt x="11674" y="26977"/>
                  <a:pt x="11249" y="26748"/>
                  <a:pt x="10791" y="26519"/>
                </a:cubicBezTo>
                <a:cubicBezTo>
                  <a:pt x="10170" y="26192"/>
                  <a:pt x="9418" y="26126"/>
                  <a:pt x="8764" y="26421"/>
                </a:cubicBezTo>
                <a:cubicBezTo>
                  <a:pt x="8568" y="26225"/>
                  <a:pt x="8371" y="26028"/>
                  <a:pt x="8175" y="25865"/>
                </a:cubicBezTo>
                <a:cubicBezTo>
                  <a:pt x="7979" y="25701"/>
                  <a:pt x="7816" y="25571"/>
                  <a:pt x="7619" y="25440"/>
                </a:cubicBezTo>
                <a:cubicBezTo>
                  <a:pt x="7031" y="25015"/>
                  <a:pt x="6704" y="24328"/>
                  <a:pt x="6704" y="23641"/>
                </a:cubicBezTo>
                <a:cubicBezTo>
                  <a:pt x="6671" y="22889"/>
                  <a:pt x="6540" y="22170"/>
                  <a:pt x="6246" y="21483"/>
                </a:cubicBezTo>
                <a:cubicBezTo>
                  <a:pt x="6115" y="21222"/>
                  <a:pt x="5985" y="20960"/>
                  <a:pt x="5821" y="20731"/>
                </a:cubicBezTo>
                <a:cubicBezTo>
                  <a:pt x="5559" y="20241"/>
                  <a:pt x="4971" y="20045"/>
                  <a:pt x="4480" y="20306"/>
                </a:cubicBezTo>
                <a:cubicBezTo>
                  <a:pt x="4153" y="20437"/>
                  <a:pt x="4055" y="20437"/>
                  <a:pt x="3859" y="20175"/>
                </a:cubicBezTo>
                <a:cubicBezTo>
                  <a:pt x="3696" y="19979"/>
                  <a:pt x="3565" y="19783"/>
                  <a:pt x="3434" y="19587"/>
                </a:cubicBezTo>
                <a:cubicBezTo>
                  <a:pt x="3205" y="19096"/>
                  <a:pt x="2780" y="18737"/>
                  <a:pt x="2257" y="18606"/>
                </a:cubicBezTo>
                <a:lnTo>
                  <a:pt x="2257" y="18050"/>
                </a:lnTo>
                <a:cubicBezTo>
                  <a:pt x="2257" y="17658"/>
                  <a:pt x="1963" y="17298"/>
                  <a:pt x="1570" y="17200"/>
                </a:cubicBezTo>
                <a:cubicBezTo>
                  <a:pt x="1374" y="17167"/>
                  <a:pt x="1178" y="17134"/>
                  <a:pt x="916" y="17069"/>
                </a:cubicBezTo>
                <a:cubicBezTo>
                  <a:pt x="753" y="17036"/>
                  <a:pt x="557" y="17004"/>
                  <a:pt x="360" y="16938"/>
                </a:cubicBezTo>
                <a:cubicBezTo>
                  <a:pt x="164" y="16840"/>
                  <a:pt x="33" y="16644"/>
                  <a:pt x="33" y="16415"/>
                </a:cubicBezTo>
                <a:cubicBezTo>
                  <a:pt x="1" y="16121"/>
                  <a:pt x="99" y="15957"/>
                  <a:pt x="426" y="15925"/>
                </a:cubicBezTo>
                <a:cubicBezTo>
                  <a:pt x="753" y="15892"/>
                  <a:pt x="1014" y="15663"/>
                  <a:pt x="1145" y="15336"/>
                </a:cubicBezTo>
                <a:cubicBezTo>
                  <a:pt x="1472" y="14551"/>
                  <a:pt x="2192" y="13995"/>
                  <a:pt x="3009" y="13897"/>
                </a:cubicBezTo>
                <a:cubicBezTo>
                  <a:pt x="3336" y="13832"/>
                  <a:pt x="3663" y="13734"/>
                  <a:pt x="3957" y="13636"/>
                </a:cubicBezTo>
                <a:cubicBezTo>
                  <a:pt x="4382" y="13472"/>
                  <a:pt x="4775" y="13211"/>
                  <a:pt x="5036" y="12818"/>
                </a:cubicBezTo>
                <a:cubicBezTo>
                  <a:pt x="5298" y="12524"/>
                  <a:pt x="5232" y="12033"/>
                  <a:pt x="4873" y="11870"/>
                </a:cubicBezTo>
                <a:cubicBezTo>
                  <a:pt x="4709" y="11739"/>
                  <a:pt x="4546" y="11641"/>
                  <a:pt x="4382" y="11510"/>
                </a:cubicBezTo>
                <a:cubicBezTo>
                  <a:pt x="3892" y="11183"/>
                  <a:pt x="3794" y="10497"/>
                  <a:pt x="4153" y="10039"/>
                </a:cubicBezTo>
                <a:cubicBezTo>
                  <a:pt x="4252" y="9941"/>
                  <a:pt x="4382" y="9908"/>
                  <a:pt x="4513" y="9875"/>
                </a:cubicBezTo>
                <a:cubicBezTo>
                  <a:pt x="4677" y="9843"/>
                  <a:pt x="4840" y="9810"/>
                  <a:pt x="5004" y="9745"/>
                </a:cubicBezTo>
                <a:cubicBezTo>
                  <a:pt x="5265" y="9614"/>
                  <a:pt x="5429" y="9320"/>
                  <a:pt x="5396" y="9058"/>
                </a:cubicBezTo>
                <a:cubicBezTo>
                  <a:pt x="5396" y="8927"/>
                  <a:pt x="5396" y="8829"/>
                  <a:pt x="5396" y="8731"/>
                </a:cubicBezTo>
                <a:cubicBezTo>
                  <a:pt x="5461" y="8241"/>
                  <a:pt x="5821" y="7881"/>
                  <a:pt x="6311" y="7815"/>
                </a:cubicBezTo>
                <a:cubicBezTo>
                  <a:pt x="6475" y="7783"/>
                  <a:pt x="6638" y="7815"/>
                  <a:pt x="6835" y="7750"/>
                </a:cubicBezTo>
                <a:cubicBezTo>
                  <a:pt x="7456" y="7717"/>
                  <a:pt x="7979" y="7194"/>
                  <a:pt x="8012" y="6573"/>
                </a:cubicBezTo>
                <a:cubicBezTo>
                  <a:pt x="8012" y="6115"/>
                  <a:pt x="8012" y="5657"/>
                  <a:pt x="8012" y="5232"/>
                </a:cubicBezTo>
                <a:cubicBezTo>
                  <a:pt x="8110" y="5069"/>
                  <a:pt x="8371" y="5069"/>
                  <a:pt x="8470" y="5232"/>
                </a:cubicBezTo>
                <a:cubicBezTo>
                  <a:pt x="8927" y="5592"/>
                  <a:pt x="9451" y="5886"/>
                  <a:pt x="10006" y="6115"/>
                </a:cubicBezTo>
                <a:cubicBezTo>
                  <a:pt x="10301" y="6246"/>
                  <a:pt x="10595" y="6344"/>
                  <a:pt x="10889" y="6475"/>
                </a:cubicBezTo>
                <a:cubicBezTo>
                  <a:pt x="11184" y="6606"/>
                  <a:pt x="11576" y="6769"/>
                  <a:pt x="11903" y="6933"/>
                </a:cubicBezTo>
                <a:cubicBezTo>
                  <a:pt x="12263" y="7096"/>
                  <a:pt x="12491" y="7423"/>
                  <a:pt x="12491" y="7815"/>
                </a:cubicBezTo>
                <a:cubicBezTo>
                  <a:pt x="12491" y="7914"/>
                  <a:pt x="12491" y="8044"/>
                  <a:pt x="12524" y="8142"/>
                </a:cubicBezTo>
                <a:cubicBezTo>
                  <a:pt x="12655" y="9058"/>
                  <a:pt x="13374" y="9777"/>
                  <a:pt x="14290" y="9875"/>
                </a:cubicBezTo>
                <a:cubicBezTo>
                  <a:pt x="14682" y="9941"/>
                  <a:pt x="15107" y="9974"/>
                  <a:pt x="15500" y="10006"/>
                </a:cubicBezTo>
                <a:cubicBezTo>
                  <a:pt x="16383" y="10006"/>
                  <a:pt x="17233" y="10431"/>
                  <a:pt x="17756" y="11151"/>
                </a:cubicBezTo>
                <a:cubicBezTo>
                  <a:pt x="17952" y="11412"/>
                  <a:pt x="18181" y="11641"/>
                  <a:pt x="18377" y="11903"/>
                </a:cubicBezTo>
                <a:cubicBezTo>
                  <a:pt x="18835" y="12426"/>
                  <a:pt x="19423" y="12786"/>
                  <a:pt x="20110" y="12884"/>
                </a:cubicBezTo>
                <a:cubicBezTo>
                  <a:pt x="20731" y="12982"/>
                  <a:pt x="21353" y="13047"/>
                  <a:pt x="22007" y="13080"/>
                </a:cubicBezTo>
                <a:cubicBezTo>
                  <a:pt x="23184" y="13145"/>
                  <a:pt x="24394" y="13309"/>
                  <a:pt x="25538" y="13603"/>
                </a:cubicBezTo>
                <a:cubicBezTo>
                  <a:pt x="26094" y="13701"/>
                  <a:pt x="26617" y="13734"/>
                  <a:pt x="27173" y="13701"/>
                </a:cubicBezTo>
                <a:cubicBezTo>
                  <a:pt x="27533" y="13701"/>
                  <a:pt x="27860" y="13570"/>
                  <a:pt x="28154" y="13374"/>
                </a:cubicBezTo>
                <a:cubicBezTo>
                  <a:pt x="28514" y="13080"/>
                  <a:pt x="28939" y="12916"/>
                  <a:pt x="29396" y="12884"/>
                </a:cubicBezTo>
                <a:cubicBezTo>
                  <a:pt x="29887" y="12818"/>
                  <a:pt x="30345" y="12622"/>
                  <a:pt x="30704" y="12328"/>
                </a:cubicBezTo>
                <a:cubicBezTo>
                  <a:pt x="30933" y="12132"/>
                  <a:pt x="31195" y="11935"/>
                  <a:pt x="31391" y="11739"/>
                </a:cubicBezTo>
                <a:cubicBezTo>
                  <a:pt x="31816" y="11445"/>
                  <a:pt x="31914" y="10856"/>
                  <a:pt x="31587" y="10464"/>
                </a:cubicBezTo>
                <a:cubicBezTo>
                  <a:pt x="31555" y="10333"/>
                  <a:pt x="31456" y="10235"/>
                  <a:pt x="31424" y="10104"/>
                </a:cubicBezTo>
                <a:cubicBezTo>
                  <a:pt x="31228" y="9810"/>
                  <a:pt x="31456" y="9450"/>
                  <a:pt x="31783" y="9450"/>
                </a:cubicBezTo>
                <a:cubicBezTo>
                  <a:pt x="32110" y="9385"/>
                  <a:pt x="32437" y="9385"/>
                  <a:pt x="32732" y="9483"/>
                </a:cubicBezTo>
                <a:cubicBezTo>
                  <a:pt x="32928" y="9581"/>
                  <a:pt x="33189" y="9516"/>
                  <a:pt x="33320" y="9287"/>
                </a:cubicBezTo>
                <a:cubicBezTo>
                  <a:pt x="33516" y="8894"/>
                  <a:pt x="33876" y="8862"/>
                  <a:pt x="34236" y="8796"/>
                </a:cubicBezTo>
                <a:cubicBezTo>
                  <a:pt x="34595" y="8731"/>
                  <a:pt x="34922" y="8698"/>
                  <a:pt x="35282" y="8666"/>
                </a:cubicBezTo>
                <a:cubicBezTo>
                  <a:pt x="35511" y="8600"/>
                  <a:pt x="35740" y="8535"/>
                  <a:pt x="35969" y="8437"/>
                </a:cubicBezTo>
                <a:cubicBezTo>
                  <a:pt x="36263" y="8339"/>
                  <a:pt x="36492" y="8077"/>
                  <a:pt x="36590" y="7750"/>
                </a:cubicBezTo>
                <a:cubicBezTo>
                  <a:pt x="36754" y="7358"/>
                  <a:pt x="36557" y="6867"/>
                  <a:pt x="36132" y="6704"/>
                </a:cubicBezTo>
                <a:cubicBezTo>
                  <a:pt x="35838" y="6606"/>
                  <a:pt x="35511" y="6507"/>
                  <a:pt x="35217" y="6475"/>
                </a:cubicBezTo>
                <a:cubicBezTo>
                  <a:pt x="34694" y="6409"/>
                  <a:pt x="34170" y="6409"/>
                  <a:pt x="33647" y="6344"/>
                </a:cubicBezTo>
                <a:cubicBezTo>
                  <a:pt x="33320" y="6279"/>
                  <a:pt x="32993" y="6213"/>
                  <a:pt x="32699" y="6082"/>
                </a:cubicBezTo>
                <a:cubicBezTo>
                  <a:pt x="32339" y="5984"/>
                  <a:pt x="32143" y="5592"/>
                  <a:pt x="32307" y="5265"/>
                </a:cubicBezTo>
                <a:cubicBezTo>
                  <a:pt x="32339" y="5069"/>
                  <a:pt x="32470" y="4938"/>
                  <a:pt x="32634" y="4873"/>
                </a:cubicBezTo>
                <a:cubicBezTo>
                  <a:pt x="32797" y="4840"/>
                  <a:pt x="32961" y="4774"/>
                  <a:pt x="33124" y="4742"/>
                </a:cubicBezTo>
                <a:cubicBezTo>
                  <a:pt x="33320" y="4709"/>
                  <a:pt x="33353" y="4709"/>
                  <a:pt x="33451" y="4709"/>
                </a:cubicBezTo>
                <a:cubicBezTo>
                  <a:pt x="34530" y="4546"/>
                  <a:pt x="35086" y="3401"/>
                  <a:pt x="34595" y="2453"/>
                </a:cubicBezTo>
                <a:cubicBezTo>
                  <a:pt x="34465" y="2159"/>
                  <a:pt x="34301" y="1930"/>
                  <a:pt x="34138" y="1635"/>
                </a:cubicBezTo>
                <a:cubicBezTo>
                  <a:pt x="34007" y="1374"/>
                  <a:pt x="33843" y="1112"/>
                  <a:pt x="33745" y="818"/>
                </a:cubicBezTo>
                <a:cubicBezTo>
                  <a:pt x="33582" y="426"/>
                  <a:pt x="33909" y="1"/>
                  <a:pt x="34334" y="33"/>
                </a:cubicBezTo>
                <a:cubicBezTo>
                  <a:pt x="34465" y="33"/>
                  <a:pt x="34595" y="66"/>
                  <a:pt x="34694" y="99"/>
                </a:cubicBezTo>
                <a:cubicBezTo>
                  <a:pt x="34988" y="197"/>
                  <a:pt x="35249" y="295"/>
                  <a:pt x="35511" y="393"/>
                </a:cubicBezTo>
                <a:cubicBezTo>
                  <a:pt x="36165" y="720"/>
                  <a:pt x="36884" y="949"/>
                  <a:pt x="37604" y="1112"/>
                </a:cubicBezTo>
                <a:cubicBezTo>
                  <a:pt x="38552" y="1308"/>
                  <a:pt x="39369" y="1930"/>
                  <a:pt x="39827" y="2780"/>
                </a:cubicBezTo>
                <a:cubicBezTo>
                  <a:pt x="39958" y="3041"/>
                  <a:pt x="40089" y="3303"/>
                  <a:pt x="40220" y="3532"/>
                </a:cubicBezTo>
                <a:cubicBezTo>
                  <a:pt x="40514" y="4055"/>
                  <a:pt x="40939" y="4415"/>
                  <a:pt x="41495" y="4611"/>
                </a:cubicBezTo>
                <a:cubicBezTo>
                  <a:pt x="41887" y="4774"/>
                  <a:pt x="42312" y="4873"/>
                  <a:pt x="42737" y="4971"/>
                </a:cubicBezTo>
                <a:cubicBezTo>
                  <a:pt x="42934" y="5036"/>
                  <a:pt x="43130" y="5069"/>
                  <a:pt x="43326" y="5101"/>
                </a:cubicBezTo>
                <a:cubicBezTo>
                  <a:pt x="43686" y="5200"/>
                  <a:pt x="44045" y="5428"/>
                  <a:pt x="44274" y="5755"/>
                </a:cubicBezTo>
                <a:cubicBezTo>
                  <a:pt x="44405" y="5919"/>
                  <a:pt x="44536" y="6082"/>
                  <a:pt x="44667" y="6279"/>
                </a:cubicBezTo>
                <a:cubicBezTo>
                  <a:pt x="44928" y="6671"/>
                  <a:pt x="45419" y="6867"/>
                  <a:pt x="45876" y="6736"/>
                </a:cubicBezTo>
                <a:cubicBezTo>
                  <a:pt x="46236" y="6671"/>
                  <a:pt x="46596" y="6573"/>
                  <a:pt x="46955" y="6475"/>
                </a:cubicBezTo>
                <a:cubicBezTo>
                  <a:pt x="47315" y="6409"/>
                  <a:pt x="47577" y="6311"/>
                  <a:pt x="47904" y="6246"/>
                </a:cubicBezTo>
                <a:cubicBezTo>
                  <a:pt x="48034" y="6213"/>
                  <a:pt x="48198" y="6213"/>
                  <a:pt x="48329" y="6213"/>
                </a:cubicBezTo>
                <a:cubicBezTo>
                  <a:pt x="48590" y="6213"/>
                  <a:pt x="48819" y="6442"/>
                  <a:pt x="48852" y="6704"/>
                </a:cubicBezTo>
                <a:cubicBezTo>
                  <a:pt x="48983" y="7456"/>
                  <a:pt x="48917" y="8142"/>
                  <a:pt x="48263" y="8666"/>
                </a:cubicBezTo>
                <a:cubicBezTo>
                  <a:pt x="48100" y="8796"/>
                  <a:pt x="47936" y="8927"/>
                  <a:pt x="47773" y="9091"/>
                </a:cubicBezTo>
                <a:cubicBezTo>
                  <a:pt x="47413" y="9418"/>
                  <a:pt x="47348" y="9974"/>
                  <a:pt x="47577" y="10399"/>
                </a:cubicBezTo>
                <a:cubicBezTo>
                  <a:pt x="47707" y="10627"/>
                  <a:pt x="47838" y="10824"/>
                  <a:pt x="48002" y="11020"/>
                </a:cubicBezTo>
                <a:cubicBezTo>
                  <a:pt x="48100" y="11183"/>
                  <a:pt x="48198" y="11347"/>
                  <a:pt x="48263" y="11510"/>
                </a:cubicBezTo>
                <a:cubicBezTo>
                  <a:pt x="48492" y="11870"/>
                  <a:pt x="48329" y="12328"/>
                  <a:pt x="47936" y="12426"/>
                </a:cubicBezTo>
                <a:cubicBezTo>
                  <a:pt x="47217" y="12655"/>
                  <a:pt x="46563" y="13047"/>
                  <a:pt x="46073" y="13603"/>
                </a:cubicBezTo>
                <a:cubicBezTo>
                  <a:pt x="45909" y="13734"/>
                  <a:pt x="45713" y="13865"/>
                  <a:pt x="45517" y="13930"/>
                </a:cubicBezTo>
                <a:cubicBezTo>
                  <a:pt x="45288" y="14061"/>
                  <a:pt x="45059" y="14192"/>
                  <a:pt x="44830" y="14322"/>
                </a:cubicBezTo>
                <a:cubicBezTo>
                  <a:pt x="44438" y="14551"/>
                  <a:pt x="44143" y="14944"/>
                  <a:pt x="44078" y="15401"/>
                </a:cubicBezTo>
                <a:cubicBezTo>
                  <a:pt x="43980" y="15859"/>
                  <a:pt x="43653" y="16219"/>
                  <a:pt x="43195" y="16382"/>
                </a:cubicBezTo>
                <a:cubicBezTo>
                  <a:pt x="42803" y="16579"/>
                  <a:pt x="42312" y="16284"/>
                  <a:pt x="42312" y="15826"/>
                </a:cubicBezTo>
                <a:cubicBezTo>
                  <a:pt x="42345" y="15663"/>
                  <a:pt x="42345" y="15500"/>
                  <a:pt x="42378" y="15369"/>
                </a:cubicBezTo>
                <a:cubicBezTo>
                  <a:pt x="42378" y="15173"/>
                  <a:pt x="42378" y="14976"/>
                  <a:pt x="42378" y="14780"/>
                </a:cubicBezTo>
                <a:cubicBezTo>
                  <a:pt x="42345" y="14290"/>
                  <a:pt x="41822" y="13963"/>
                  <a:pt x="41397" y="14192"/>
                </a:cubicBezTo>
                <a:cubicBezTo>
                  <a:pt x="41168" y="14257"/>
                  <a:pt x="40939" y="14388"/>
                  <a:pt x="40743" y="14519"/>
                </a:cubicBezTo>
                <a:cubicBezTo>
                  <a:pt x="40187" y="14878"/>
                  <a:pt x="39664" y="15336"/>
                  <a:pt x="39271" y="15859"/>
                </a:cubicBezTo>
                <a:cubicBezTo>
                  <a:pt x="38944" y="16121"/>
                  <a:pt x="38977" y="16611"/>
                  <a:pt x="39271" y="16840"/>
                </a:cubicBezTo>
                <a:cubicBezTo>
                  <a:pt x="39729" y="17363"/>
                  <a:pt x="40285" y="17821"/>
                  <a:pt x="40874" y="18181"/>
                </a:cubicBezTo>
                <a:cubicBezTo>
                  <a:pt x="41168" y="18377"/>
                  <a:pt x="41528" y="18410"/>
                  <a:pt x="41887" y="18344"/>
                </a:cubicBezTo>
                <a:cubicBezTo>
                  <a:pt x="42181" y="18279"/>
                  <a:pt x="42476" y="18213"/>
                  <a:pt x="42770" y="18148"/>
                </a:cubicBezTo>
                <a:cubicBezTo>
                  <a:pt x="43097" y="18050"/>
                  <a:pt x="43424" y="18115"/>
                  <a:pt x="43686" y="183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5"/>
          <p:cNvSpPr/>
          <p:nvPr/>
        </p:nvSpPr>
        <p:spPr>
          <a:xfrm>
            <a:off x="5220112" y="1738748"/>
            <a:ext cx="756050" cy="368376"/>
          </a:xfrm>
          <a:custGeom>
            <a:rect b="b" l="l" r="r" t="t"/>
            <a:pathLst>
              <a:path extrusionOk="0" h="16187" w="33222">
                <a:moveTo>
                  <a:pt x="2584" y="9516"/>
                </a:moveTo>
                <a:cubicBezTo>
                  <a:pt x="2551" y="9483"/>
                  <a:pt x="2486" y="9451"/>
                  <a:pt x="2453" y="9385"/>
                </a:cubicBezTo>
                <a:cubicBezTo>
                  <a:pt x="2191" y="8993"/>
                  <a:pt x="1832" y="8666"/>
                  <a:pt x="1407" y="8404"/>
                </a:cubicBezTo>
                <a:cubicBezTo>
                  <a:pt x="1145" y="8241"/>
                  <a:pt x="851" y="8077"/>
                  <a:pt x="589" y="7848"/>
                </a:cubicBezTo>
                <a:cubicBezTo>
                  <a:pt x="164" y="7489"/>
                  <a:pt x="0" y="6900"/>
                  <a:pt x="229" y="6377"/>
                </a:cubicBezTo>
                <a:cubicBezTo>
                  <a:pt x="262" y="6246"/>
                  <a:pt x="327" y="6148"/>
                  <a:pt x="426" y="6050"/>
                </a:cubicBezTo>
                <a:cubicBezTo>
                  <a:pt x="556" y="5886"/>
                  <a:pt x="785" y="5854"/>
                  <a:pt x="981" y="5985"/>
                </a:cubicBezTo>
                <a:cubicBezTo>
                  <a:pt x="1112" y="6083"/>
                  <a:pt x="1243" y="6181"/>
                  <a:pt x="1374" y="6312"/>
                </a:cubicBezTo>
                <a:cubicBezTo>
                  <a:pt x="1701" y="6181"/>
                  <a:pt x="1930" y="5854"/>
                  <a:pt x="1995" y="5494"/>
                </a:cubicBezTo>
                <a:cubicBezTo>
                  <a:pt x="2060" y="5331"/>
                  <a:pt x="2093" y="5134"/>
                  <a:pt x="2159" y="4938"/>
                </a:cubicBezTo>
                <a:cubicBezTo>
                  <a:pt x="2191" y="4644"/>
                  <a:pt x="2420" y="4448"/>
                  <a:pt x="2714" y="4382"/>
                </a:cubicBezTo>
                <a:cubicBezTo>
                  <a:pt x="3009" y="4284"/>
                  <a:pt x="3336" y="4284"/>
                  <a:pt x="3630" y="4317"/>
                </a:cubicBezTo>
                <a:cubicBezTo>
                  <a:pt x="4153" y="4448"/>
                  <a:pt x="4676" y="4579"/>
                  <a:pt x="5200" y="4709"/>
                </a:cubicBezTo>
                <a:cubicBezTo>
                  <a:pt x="5592" y="4775"/>
                  <a:pt x="5952" y="4905"/>
                  <a:pt x="6344" y="5004"/>
                </a:cubicBezTo>
                <a:cubicBezTo>
                  <a:pt x="6573" y="5069"/>
                  <a:pt x="6802" y="5167"/>
                  <a:pt x="6998" y="5265"/>
                </a:cubicBezTo>
                <a:cubicBezTo>
                  <a:pt x="7390" y="5461"/>
                  <a:pt x="7815" y="5494"/>
                  <a:pt x="8208" y="5396"/>
                </a:cubicBezTo>
                <a:cubicBezTo>
                  <a:pt x="8273" y="5396"/>
                  <a:pt x="8339" y="5363"/>
                  <a:pt x="8404" y="5363"/>
                </a:cubicBezTo>
                <a:cubicBezTo>
                  <a:pt x="8960" y="5102"/>
                  <a:pt x="9614" y="5167"/>
                  <a:pt x="10137" y="5494"/>
                </a:cubicBezTo>
                <a:cubicBezTo>
                  <a:pt x="10693" y="5788"/>
                  <a:pt x="11249" y="5625"/>
                  <a:pt x="11772" y="5396"/>
                </a:cubicBezTo>
                <a:cubicBezTo>
                  <a:pt x="12066" y="5265"/>
                  <a:pt x="12164" y="4938"/>
                  <a:pt x="12001" y="4677"/>
                </a:cubicBezTo>
                <a:cubicBezTo>
                  <a:pt x="11805" y="4252"/>
                  <a:pt x="11543" y="3892"/>
                  <a:pt x="10987" y="3925"/>
                </a:cubicBezTo>
                <a:cubicBezTo>
                  <a:pt x="10660" y="3925"/>
                  <a:pt x="10595" y="3794"/>
                  <a:pt x="10595" y="3499"/>
                </a:cubicBezTo>
                <a:cubicBezTo>
                  <a:pt x="10627" y="2878"/>
                  <a:pt x="10660" y="2257"/>
                  <a:pt x="10693" y="1603"/>
                </a:cubicBezTo>
                <a:cubicBezTo>
                  <a:pt x="10693" y="1439"/>
                  <a:pt x="10791" y="1276"/>
                  <a:pt x="10922" y="1211"/>
                </a:cubicBezTo>
                <a:cubicBezTo>
                  <a:pt x="11281" y="982"/>
                  <a:pt x="11674" y="916"/>
                  <a:pt x="12066" y="1047"/>
                </a:cubicBezTo>
                <a:cubicBezTo>
                  <a:pt x="12197" y="1080"/>
                  <a:pt x="12295" y="1145"/>
                  <a:pt x="12426" y="1178"/>
                </a:cubicBezTo>
                <a:cubicBezTo>
                  <a:pt x="13374" y="1636"/>
                  <a:pt x="14453" y="1636"/>
                  <a:pt x="15401" y="1178"/>
                </a:cubicBezTo>
                <a:cubicBezTo>
                  <a:pt x="15728" y="1014"/>
                  <a:pt x="16055" y="818"/>
                  <a:pt x="16382" y="655"/>
                </a:cubicBezTo>
                <a:cubicBezTo>
                  <a:pt x="16709" y="459"/>
                  <a:pt x="17036" y="295"/>
                  <a:pt x="17363" y="99"/>
                </a:cubicBezTo>
                <a:cubicBezTo>
                  <a:pt x="17592" y="1"/>
                  <a:pt x="17886" y="1"/>
                  <a:pt x="18083" y="164"/>
                </a:cubicBezTo>
                <a:cubicBezTo>
                  <a:pt x="18410" y="328"/>
                  <a:pt x="18671" y="557"/>
                  <a:pt x="18835" y="851"/>
                </a:cubicBezTo>
                <a:cubicBezTo>
                  <a:pt x="19260" y="1472"/>
                  <a:pt x="19881" y="1897"/>
                  <a:pt x="20568" y="2061"/>
                </a:cubicBezTo>
                <a:cubicBezTo>
                  <a:pt x="21091" y="2224"/>
                  <a:pt x="21679" y="2192"/>
                  <a:pt x="22170" y="2028"/>
                </a:cubicBezTo>
                <a:cubicBezTo>
                  <a:pt x="22301" y="1963"/>
                  <a:pt x="22431" y="1930"/>
                  <a:pt x="22530" y="1865"/>
                </a:cubicBezTo>
                <a:cubicBezTo>
                  <a:pt x="22726" y="1766"/>
                  <a:pt x="22922" y="1766"/>
                  <a:pt x="23118" y="1865"/>
                </a:cubicBezTo>
                <a:cubicBezTo>
                  <a:pt x="23805" y="2159"/>
                  <a:pt x="24393" y="2617"/>
                  <a:pt x="24851" y="3205"/>
                </a:cubicBezTo>
                <a:cubicBezTo>
                  <a:pt x="25440" y="4023"/>
                  <a:pt x="26257" y="4644"/>
                  <a:pt x="27205" y="4971"/>
                </a:cubicBezTo>
                <a:cubicBezTo>
                  <a:pt x="27565" y="5134"/>
                  <a:pt x="27990" y="5167"/>
                  <a:pt x="28350" y="5069"/>
                </a:cubicBezTo>
                <a:cubicBezTo>
                  <a:pt x="28906" y="4873"/>
                  <a:pt x="29527" y="4971"/>
                  <a:pt x="29952" y="5363"/>
                </a:cubicBezTo>
                <a:cubicBezTo>
                  <a:pt x="30541" y="5788"/>
                  <a:pt x="31227" y="6050"/>
                  <a:pt x="31947" y="6181"/>
                </a:cubicBezTo>
                <a:cubicBezTo>
                  <a:pt x="32568" y="6246"/>
                  <a:pt x="33058" y="6737"/>
                  <a:pt x="33124" y="7358"/>
                </a:cubicBezTo>
                <a:cubicBezTo>
                  <a:pt x="33222" y="7718"/>
                  <a:pt x="33222" y="8045"/>
                  <a:pt x="33189" y="8404"/>
                </a:cubicBezTo>
                <a:cubicBezTo>
                  <a:pt x="33157" y="8895"/>
                  <a:pt x="32764" y="9287"/>
                  <a:pt x="32274" y="9352"/>
                </a:cubicBezTo>
                <a:cubicBezTo>
                  <a:pt x="32110" y="9385"/>
                  <a:pt x="31914" y="9385"/>
                  <a:pt x="31750" y="9418"/>
                </a:cubicBezTo>
                <a:cubicBezTo>
                  <a:pt x="31097" y="9451"/>
                  <a:pt x="30606" y="9974"/>
                  <a:pt x="30606" y="10628"/>
                </a:cubicBezTo>
                <a:lnTo>
                  <a:pt x="30606" y="10889"/>
                </a:lnTo>
                <a:cubicBezTo>
                  <a:pt x="30541" y="11216"/>
                  <a:pt x="30279" y="11478"/>
                  <a:pt x="29919" y="11478"/>
                </a:cubicBezTo>
                <a:cubicBezTo>
                  <a:pt x="29462" y="11478"/>
                  <a:pt x="29265" y="11772"/>
                  <a:pt x="29167" y="12164"/>
                </a:cubicBezTo>
                <a:cubicBezTo>
                  <a:pt x="29004" y="12917"/>
                  <a:pt x="29167" y="13276"/>
                  <a:pt x="29691" y="13636"/>
                </a:cubicBezTo>
                <a:cubicBezTo>
                  <a:pt x="29789" y="13701"/>
                  <a:pt x="29919" y="13799"/>
                  <a:pt x="30017" y="13865"/>
                </a:cubicBezTo>
                <a:cubicBezTo>
                  <a:pt x="30017" y="13865"/>
                  <a:pt x="30017" y="13897"/>
                  <a:pt x="30017" y="13963"/>
                </a:cubicBezTo>
                <a:cubicBezTo>
                  <a:pt x="29919" y="13963"/>
                  <a:pt x="29789" y="13963"/>
                  <a:pt x="29658" y="13930"/>
                </a:cubicBezTo>
                <a:cubicBezTo>
                  <a:pt x="28840" y="13734"/>
                  <a:pt x="28056" y="13505"/>
                  <a:pt x="27271" y="13309"/>
                </a:cubicBezTo>
                <a:cubicBezTo>
                  <a:pt x="26977" y="13244"/>
                  <a:pt x="26650" y="13211"/>
                  <a:pt x="26355" y="13211"/>
                </a:cubicBezTo>
                <a:cubicBezTo>
                  <a:pt x="25996" y="13178"/>
                  <a:pt x="25669" y="13374"/>
                  <a:pt x="25505" y="13701"/>
                </a:cubicBezTo>
                <a:cubicBezTo>
                  <a:pt x="25407" y="13799"/>
                  <a:pt x="25374" y="13930"/>
                  <a:pt x="25309" y="14028"/>
                </a:cubicBezTo>
                <a:cubicBezTo>
                  <a:pt x="25145" y="14323"/>
                  <a:pt x="24884" y="14486"/>
                  <a:pt x="24557" y="14519"/>
                </a:cubicBezTo>
                <a:cubicBezTo>
                  <a:pt x="24426" y="14421"/>
                  <a:pt x="24230" y="14257"/>
                  <a:pt x="24034" y="14126"/>
                </a:cubicBezTo>
                <a:cubicBezTo>
                  <a:pt x="23838" y="13897"/>
                  <a:pt x="23543" y="13799"/>
                  <a:pt x="23216" y="13799"/>
                </a:cubicBezTo>
                <a:cubicBezTo>
                  <a:pt x="23020" y="13734"/>
                  <a:pt x="22791" y="13897"/>
                  <a:pt x="22726" y="14094"/>
                </a:cubicBezTo>
                <a:cubicBezTo>
                  <a:pt x="22660" y="14355"/>
                  <a:pt x="22464" y="14519"/>
                  <a:pt x="22235" y="14551"/>
                </a:cubicBezTo>
                <a:cubicBezTo>
                  <a:pt x="22039" y="14617"/>
                  <a:pt x="21843" y="14682"/>
                  <a:pt x="21679" y="14780"/>
                </a:cubicBezTo>
                <a:cubicBezTo>
                  <a:pt x="21254" y="14911"/>
                  <a:pt x="20927" y="15238"/>
                  <a:pt x="20764" y="15663"/>
                </a:cubicBezTo>
                <a:cubicBezTo>
                  <a:pt x="20731" y="15729"/>
                  <a:pt x="20698" y="15827"/>
                  <a:pt x="20666" y="15892"/>
                </a:cubicBezTo>
                <a:cubicBezTo>
                  <a:pt x="20568" y="16088"/>
                  <a:pt x="20339" y="16186"/>
                  <a:pt x="20110" y="16154"/>
                </a:cubicBezTo>
                <a:cubicBezTo>
                  <a:pt x="19881" y="16154"/>
                  <a:pt x="19652" y="16056"/>
                  <a:pt x="19456" y="15859"/>
                </a:cubicBezTo>
                <a:cubicBezTo>
                  <a:pt x="19260" y="15663"/>
                  <a:pt x="19064" y="15434"/>
                  <a:pt x="18867" y="15205"/>
                </a:cubicBezTo>
                <a:cubicBezTo>
                  <a:pt x="18638" y="14911"/>
                  <a:pt x="18442" y="14617"/>
                  <a:pt x="18246" y="14323"/>
                </a:cubicBezTo>
                <a:cubicBezTo>
                  <a:pt x="17886" y="13767"/>
                  <a:pt x="17232" y="13407"/>
                  <a:pt x="16546" y="13374"/>
                </a:cubicBezTo>
                <a:lnTo>
                  <a:pt x="15598" y="13244"/>
                </a:lnTo>
                <a:cubicBezTo>
                  <a:pt x="15140" y="13178"/>
                  <a:pt x="14715" y="12917"/>
                  <a:pt x="14486" y="12491"/>
                </a:cubicBezTo>
                <a:cubicBezTo>
                  <a:pt x="14388" y="12361"/>
                  <a:pt x="14290" y="12197"/>
                  <a:pt x="14224" y="12034"/>
                </a:cubicBezTo>
                <a:cubicBezTo>
                  <a:pt x="13799" y="11314"/>
                  <a:pt x="12916" y="11020"/>
                  <a:pt x="12132" y="11314"/>
                </a:cubicBezTo>
                <a:cubicBezTo>
                  <a:pt x="11576" y="11543"/>
                  <a:pt x="10922" y="11511"/>
                  <a:pt x="10366" y="11216"/>
                </a:cubicBezTo>
                <a:cubicBezTo>
                  <a:pt x="10137" y="11085"/>
                  <a:pt x="9843" y="10987"/>
                  <a:pt x="9581" y="10922"/>
                </a:cubicBezTo>
                <a:cubicBezTo>
                  <a:pt x="9221" y="10791"/>
                  <a:pt x="8796" y="11020"/>
                  <a:pt x="8731" y="11412"/>
                </a:cubicBezTo>
                <a:cubicBezTo>
                  <a:pt x="8600" y="11870"/>
                  <a:pt x="8600" y="12361"/>
                  <a:pt x="8731" y="12818"/>
                </a:cubicBezTo>
                <a:cubicBezTo>
                  <a:pt x="8796" y="13211"/>
                  <a:pt x="8960" y="13571"/>
                  <a:pt x="9058" y="13930"/>
                </a:cubicBezTo>
                <a:cubicBezTo>
                  <a:pt x="9156" y="14224"/>
                  <a:pt x="9221" y="14486"/>
                  <a:pt x="9287" y="14748"/>
                </a:cubicBezTo>
                <a:cubicBezTo>
                  <a:pt x="9287" y="14878"/>
                  <a:pt x="9287" y="14977"/>
                  <a:pt x="9254" y="15075"/>
                </a:cubicBezTo>
                <a:cubicBezTo>
                  <a:pt x="9025" y="15009"/>
                  <a:pt x="8960" y="14813"/>
                  <a:pt x="8862" y="14715"/>
                </a:cubicBezTo>
                <a:cubicBezTo>
                  <a:pt x="8731" y="14584"/>
                  <a:pt x="8600" y="14355"/>
                  <a:pt x="8437" y="14224"/>
                </a:cubicBezTo>
                <a:cubicBezTo>
                  <a:pt x="8175" y="13930"/>
                  <a:pt x="7750" y="13897"/>
                  <a:pt x="7456" y="14159"/>
                </a:cubicBezTo>
                <a:cubicBezTo>
                  <a:pt x="7325" y="14257"/>
                  <a:pt x="7227" y="14355"/>
                  <a:pt x="7063" y="14486"/>
                </a:cubicBezTo>
                <a:cubicBezTo>
                  <a:pt x="6180" y="14323"/>
                  <a:pt x="5396" y="13865"/>
                  <a:pt x="4840" y="13178"/>
                </a:cubicBezTo>
                <a:cubicBezTo>
                  <a:pt x="4611" y="12917"/>
                  <a:pt x="4480" y="12622"/>
                  <a:pt x="4415" y="12295"/>
                </a:cubicBezTo>
                <a:cubicBezTo>
                  <a:pt x="4317" y="11870"/>
                  <a:pt x="4709" y="11478"/>
                  <a:pt x="5134" y="11576"/>
                </a:cubicBezTo>
                <a:cubicBezTo>
                  <a:pt x="5298" y="11576"/>
                  <a:pt x="5461" y="11641"/>
                  <a:pt x="5657" y="11641"/>
                </a:cubicBezTo>
                <a:cubicBezTo>
                  <a:pt x="6115" y="11739"/>
                  <a:pt x="6573" y="11380"/>
                  <a:pt x="6606" y="10889"/>
                </a:cubicBezTo>
                <a:cubicBezTo>
                  <a:pt x="6736" y="10268"/>
                  <a:pt x="6442" y="9614"/>
                  <a:pt x="5886" y="9287"/>
                </a:cubicBezTo>
                <a:cubicBezTo>
                  <a:pt x="5592" y="9124"/>
                  <a:pt x="5265" y="9025"/>
                  <a:pt x="4905" y="8993"/>
                </a:cubicBezTo>
                <a:cubicBezTo>
                  <a:pt x="4153" y="8927"/>
                  <a:pt x="3434" y="9124"/>
                  <a:pt x="2780" y="9483"/>
                </a:cubicBezTo>
                <a:cubicBezTo>
                  <a:pt x="2714" y="9516"/>
                  <a:pt x="2649" y="9516"/>
                  <a:pt x="2584" y="951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5"/>
          <p:cNvSpPr/>
          <p:nvPr/>
        </p:nvSpPr>
        <p:spPr>
          <a:xfrm>
            <a:off x="5764812" y="2244761"/>
            <a:ext cx="430140" cy="699497"/>
          </a:xfrm>
          <a:custGeom>
            <a:rect b="b" l="l" r="r" t="t"/>
            <a:pathLst>
              <a:path extrusionOk="0" h="30737" w="18901">
                <a:moveTo>
                  <a:pt x="17396" y="10464"/>
                </a:moveTo>
                <a:cubicBezTo>
                  <a:pt x="17690" y="10824"/>
                  <a:pt x="17952" y="11183"/>
                  <a:pt x="18214" y="11478"/>
                </a:cubicBezTo>
                <a:cubicBezTo>
                  <a:pt x="18573" y="11837"/>
                  <a:pt x="18737" y="12360"/>
                  <a:pt x="18639" y="12851"/>
                </a:cubicBezTo>
                <a:cubicBezTo>
                  <a:pt x="18606" y="13014"/>
                  <a:pt x="18606" y="13178"/>
                  <a:pt x="18573" y="13309"/>
                </a:cubicBezTo>
                <a:cubicBezTo>
                  <a:pt x="18410" y="13897"/>
                  <a:pt x="18541" y="14551"/>
                  <a:pt x="18900" y="15042"/>
                </a:cubicBezTo>
                <a:cubicBezTo>
                  <a:pt x="18802" y="15107"/>
                  <a:pt x="18704" y="15205"/>
                  <a:pt x="18606" y="15271"/>
                </a:cubicBezTo>
                <a:cubicBezTo>
                  <a:pt x="18377" y="15434"/>
                  <a:pt x="18148" y="15598"/>
                  <a:pt x="17919" y="15761"/>
                </a:cubicBezTo>
                <a:cubicBezTo>
                  <a:pt x="17494" y="16055"/>
                  <a:pt x="17134" y="16448"/>
                  <a:pt x="16906" y="16938"/>
                </a:cubicBezTo>
                <a:cubicBezTo>
                  <a:pt x="16808" y="17134"/>
                  <a:pt x="16709" y="17298"/>
                  <a:pt x="16579" y="17494"/>
                </a:cubicBezTo>
                <a:cubicBezTo>
                  <a:pt x="16252" y="18115"/>
                  <a:pt x="15794" y="18671"/>
                  <a:pt x="15271" y="19129"/>
                </a:cubicBezTo>
                <a:cubicBezTo>
                  <a:pt x="14486" y="19783"/>
                  <a:pt x="13701" y="20502"/>
                  <a:pt x="12916" y="21189"/>
                </a:cubicBezTo>
                <a:cubicBezTo>
                  <a:pt x="12720" y="21352"/>
                  <a:pt x="12524" y="21549"/>
                  <a:pt x="12361" y="21745"/>
                </a:cubicBezTo>
                <a:cubicBezTo>
                  <a:pt x="12132" y="22006"/>
                  <a:pt x="11968" y="22366"/>
                  <a:pt x="11903" y="22726"/>
                </a:cubicBezTo>
                <a:cubicBezTo>
                  <a:pt x="11772" y="23870"/>
                  <a:pt x="11641" y="25015"/>
                  <a:pt x="11510" y="26159"/>
                </a:cubicBezTo>
                <a:cubicBezTo>
                  <a:pt x="11478" y="26715"/>
                  <a:pt x="11478" y="27271"/>
                  <a:pt x="11510" y="27794"/>
                </a:cubicBezTo>
                <a:cubicBezTo>
                  <a:pt x="11543" y="28252"/>
                  <a:pt x="11412" y="28677"/>
                  <a:pt x="11151" y="29037"/>
                </a:cubicBezTo>
                <a:cubicBezTo>
                  <a:pt x="10856" y="29396"/>
                  <a:pt x="10595" y="29789"/>
                  <a:pt x="10333" y="30116"/>
                </a:cubicBezTo>
                <a:cubicBezTo>
                  <a:pt x="10170" y="30312"/>
                  <a:pt x="10006" y="30475"/>
                  <a:pt x="9810" y="30606"/>
                </a:cubicBezTo>
                <a:cubicBezTo>
                  <a:pt x="9647" y="30737"/>
                  <a:pt x="9450" y="30704"/>
                  <a:pt x="9320" y="30573"/>
                </a:cubicBezTo>
                <a:cubicBezTo>
                  <a:pt x="9189" y="30410"/>
                  <a:pt x="9058" y="30214"/>
                  <a:pt x="8960" y="30050"/>
                </a:cubicBezTo>
                <a:cubicBezTo>
                  <a:pt x="8371" y="28906"/>
                  <a:pt x="7881" y="27761"/>
                  <a:pt x="7456" y="26551"/>
                </a:cubicBezTo>
                <a:cubicBezTo>
                  <a:pt x="7260" y="26061"/>
                  <a:pt x="7031" y="25603"/>
                  <a:pt x="6704" y="25178"/>
                </a:cubicBezTo>
                <a:cubicBezTo>
                  <a:pt x="6573" y="24982"/>
                  <a:pt x="6409" y="24818"/>
                  <a:pt x="6311" y="24590"/>
                </a:cubicBezTo>
                <a:cubicBezTo>
                  <a:pt x="6017" y="24165"/>
                  <a:pt x="5854" y="23674"/>
                  <a:pt x="5821" y="23118"/>
                </a:cubicBezTo>
                <a:cubicBezTo>
                  <a:pt x="5821" y="22922"/>
                  <a:pt x="5821" y="22693"/>
                  <a:pt x="5788" y="22464"/>
                </a:cubicBezTo>
                <a:cubicBezTo>
                  <a:pt x="5756" y="21843"/>
                  <a:pt x="5527" y="21222"/>
                  <a:pt x="5134" y="20731"/>
                </a:cubicBezTo>
                <a:cubicBezTo>
                  <a:pt x="5036" y="20568"/>
                  <a:pt x="4905" y="20404"/>
                  <a:pt x="4807" y="20273"/>
                </a:cubicBezTo>
                <a:cubicBezTo>
                  <a:pt x="4480" y="19848"/>
                  <a:pt x="4317" y="19325"/>
                  <a:pt x="4382" y="18769"/>
                </a:cubicBezTo>
                <a:cubicBezTo>
                  <a:pt x="4448" y="18442"/>
                  <a:pt x="4480" y="18083"/>
                  <a:pt x="4578" y="17756"/>
                </a:cubicBezTo>
                <a:cubicBezTo>
                  <a:pt x="4676" y="17232"/>
                  <a:pt x="4709" y="16677"/>
                  <a:pt x="4644" y="16121"/>
                </a:cubicBezTo>
                <a:cubicBezTo>
                  <a:pt x="4644" y="15826"/>
                  <a:pt x="4578" y="15499"/>
                  <a:pt x="4251" y="15369"/>
                </a:cubicBezTo>
                <a:cubicBezTo>
                  <a:pt x="3924" y="15303"/>
                  <a:pt x="3565" y="15369"/>
                  <a:pt x="3336" y="15630"/>
                </a:cubicBezTo>
                <a:cubicBezTo>
                  <a:pt x="3270" y="15696"/>
                  <a:pt x="3172" y="15826"/>
                  <a:pt x="3140" y="15925"/>
                </a:cubicBezTo>
                <a:cubicBezTo>
                  <a:pt x="3074" y="16121"/>
                  <a:pt x="3009" y="16284"/>
                  <a:pt x="2976" y="16448"/>
                </a:cubicBezTo>
                <a:cubicBezTo>
                  <a:pt x="2584" y="16611"/>
                  <a:pt x="2126" y="16546"/>
                  <a:pt x="1799" y="16284"/>
                </a:cubicBezTo>
                <a:cubicBezTo>
                  <a:pt x="1407" y="16055"/>
                  <a:pt x="1178" y="15598"/>
                  <a:pt x="1243" y="15140"/>
                </a:cubicBezTo>
                <a:cubicBezTo>
                  <a:pt x="1309" y="14878"/>
                  <a:pt x="1178" y="14584"/>
                  <a:pt x="949" y="14486"/>
                </a:cubicBezTo>
                <a:cubicBezTo>
                  <a:pt x="426" y="14192"/>
                  <a:pt x="99" y="13701"/>
                  <a:pt x="1" y="13113"/>
                </a:cubicBezTo>
                <a:cubicBezTo>
                  <a:pt x="197" y="12982"/>
                  <a:pt x="393" y="13047"/>
                  <a:pt x="556" y="13047"/>
                </a:cubicBezTo>
                <a:cubicBezTo>
                  <a:pt x="851" y="13080"/>
                  <a:pt x="1112" y="13080"/>
                  <a:pt x="1407" y="13047"/>
                </a:cubicBezTo>
                <a:cubicBezTo>
                  <a:pt x="1799" y="13014"/>
                  <a:pt x="2093" y="12753"/>
                  <a:pt x="2224" y="12393"/>
                </a:cubicBezTo>
                <a:cubicBezTo>
                  <a:pt x="2518" y="11805"/>
                  <a:pt x="2355" y="11118"/>
                  <a:pt x="1832" y="10758"/>
                </a:cubicBezTo>
                <a:cubicBezTo>
                  <a:pt x="1603" y="10595"/>
                  <a:pt x="1407" y="10431"/>
                  <a:pt x="1210" y="10268"/>
                </a:cubicBezTo>
                <a:cubicBezTo>
                  <a:pt x="982" y="10072"/>
                  <a:pt x="851" y="9777"/>
                  <a:pt x="851" y="9450"/>
                </a:cubicBezTo>
                <a:cubicBezTo>
                  <a:pt x="818" y="9221"/>
                  <a:pt x="949" y="9025"/>
                  <a:pt x="1178" y="8927"/>
                </a:cubicBezTo>
                <a:cubicBezTo>
                  <a:pt x="1374" y="8829"/>
                  <a:pt x="1570" y="8764"/>
                  <a:pt x="1766" y="8698"/>
                </a:cubicBezTo>
                <a:cubicBezTo>
                  <a:pt x="2257" y="8633"/>
                  <a:pt x="2682" y="8371"/>
                  <a:pt x="3009" y="8012"/>
                </a:cubicBezTo>
                <a:cubicBezTo>
                  <a:pt x="3499" y="7423"/>
                  <a:pt x="3990" y="6834"/>
                  <a:pt x="4480" y="6246"/>
                </a:cubicBezTo>
                <a:cubicBezTo>
                  <a:pt x="4938" y="5755"/>
                  <a:pt x="5003" y="5036"/>
                  <a:pt x="4709" y="4415"/>
                </a:cubicBezTo>
                <a:cubicBezTo>
                  <a:pt x="4578" y="4121"/>
                  <a:pt x="4415" y="3826"/>
                  <a:pt x="4251" y="3565"/>
                </a:cubicBezTo>
                <a:cubicBezTo>
                  <a:pt x="4055" y="3270"/>
                  <a:pt x="3859" y="2976"/>
                  <a:pt x="3663" y="2682"/>
                </a:cubicBezTo>
                <a:cubicBezTo>
                  <a:pt x="3565" y="2518"/>
                  <a:pt x="3467" y="2355"/>
                  <a:pt x="3401" y="2159"/>
                </a:cubicBezTo>
                <a:cubicBezTo>
                  <a:pt x="3172" y="1832"/>
                  <a:pt x="3369" y="1374"/>
                  <a:pt x="3761" y="1276"/>
                </a:cubicBezTo>
                <a:cubicBezTo>
                  <a:pt x="4055" y="1145"/>
                  <a:pt x="4349" y="1112"/>
                  <a:pt x="4676" y="1178"/>
                </a:cubicBezTo>
                <a:cubicBezTo>
                  <a:pt x="4971" y="1210"/>
                  <a:pt x="5265" y="1243"/>
                  <a:pt x="5559" y="1243"/>
                </a:cubicBezTo>
                <a:cubicBezTo>
                  <a:pt x="5821" y="1276"/>
                  <a:pt x="6050" y="1178"/>
                  <a:pt x="6181" y="949"/>
                </a:cubicBezTo>
                <a:cubicBezTo>
                  <a:pt x="6344" y="753"/>
                  <a:pt x="6344" y="491"/>
                  <a:pt x="6181" y="295"/>
                </a:cubicBezTo>
                <a:lnTo>
                  <a:pt x="6181" y="131"/>
                </a:lnTo>
                <a:cubicBezTo>
                  <a:pt x="6409" y="1"/>
                  <a:pt x="6704" y="33"/>
                  <a:pt x="6900" y="229"/>
                </a:cubicBezTo>
                <a:cubicBezTo>
                  <a:pt x="7063" y="426"/>
                  <a:pt x="7227" y="622"/>
                  <a:pt x="7358" y="851"/>
                </a:cubicBezTo>
                <a:cubicBezTo>
                  <a:pt x="7619" y="1341"/>
                  <a:pt x="7783" y="1864"/>
                  <a:pt x="7848" y="2388"/>
                </a:cubicBezTo>
                <a:cubicBezTo>
                  <a:pt x="7914" y="2747"/>
                  <a:pt x="7946" y="3107"/>
                  <a:pt x="7979" y="3434"/>
                </a:cubicBezTo>
                <a:cubicBezTo>
                  <a:pt x="7979" y="4121"/>
                  <a:pt x="8306" y="4742"/>
                  <a:pt x="8829" y="5134"/>
                </a:cubicBezTo>
                <a:cubicBezTo>
                  <a:pt x="9025" y="5298"/>
                  <a:pt x="9189" y="5428"/>
                  <a:pt x="9385" y="5559"/>
                </a:cubicBezTo>
                <a:cubicBezTo>
                  <a:pt x="9777" y="5821"/>
                  <a:pt x="10006" y="6213"/>
                  <a:pt x="10104" y="6638"/>
                </a:cubicBezTo>
                <a:cubicBezTo>
                  <a:pt x="10137" y="6933"/>
                  <a:pt x="10202" y="7227"/>
                  <a:pt x="10268" y="7521"/>
                </a:cubicBezTo>
                <a:cubicBezTo>
                  <a:pt x="10333" y="7750"/>
                  <a:pt x="10399" y="7946"/>
                  <a:pt x="10497" y="8142"/>
                </a:cubicBezTo>
                <a:cubicBezTo>
                  <a:pt x="10595" y="8469"/>
                  <a:pt x="10889" y="8731"/>
                  <a:pt x="11216" y="8862"/>
                </a:cubicBezTo>
                <a:cubicBezTo>
                  <a:pt x="11412" y="8927"/>
                  <a:pt x="11608" y="8993"/>
                  <a:pt x="11837" y="9058"/>
                </a:cubicBezTo>
                <a:cubicBezTo>
                  <a:pt x="12589" y="9221"/>
                  <a:pt x="13341" y="9516"/>
                  <a:pt x="13995" y="9908"/>
                </a:cubicBezTo>
                <a:cubicBezTo>
                  <a:pt x="14355" y="10170"/>
                  <a:pt x="14780" y="10333"/>
                  <a:pt x="15205" y="10431"/>
                </a:cubicBezTo>
                <a:cubicBezTo>
                  <a:pt x="15663" y="10529"/>
                  <a:pt x="16154" y="10595"/>
                  <a:pt x="16611" y="10660"/>
                </a:cubicBezTo>
                <a:cubicBezTo>
                  <a:pt x="16906" y="10693"/>
                  <a:pt x="16971" y="10660"/>
                  <a:pt x="17396" y="1046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5"/>
          <p:cNvSpPr/>
          <p:nvPr/>
        </p:nvSpPr>
        <p:spPr>
          <a:xfrm>
            <a:off x="4134420" y="2202341"/>
            <a:ext cx="430140" cy="477020"/>
          </a:xfrm>
          <a:custGeom>
            <a:rect b="b" l="l" r="r" t="t"/>
            <a:pathLst>
              <a:path extrusionOk="0" h="20961" w="18901">
                <a:moveTo>
                  <a:pt x="6475" y="1897"/>
                </a:moveTo>
                <a:cubicBezTo>
                  <a:pt x="7194" y="1407"/>
                  <a:pt x="8012" y="1047"/>
                  <a:pt x="8862" y="884"/>
                </a:cubicBezTo>
                <a:cubicBezTo>
                  <a:pt x="9222" y="851"/>
                  <a:pt x="9614" y="818"/>
                  <a:pt x="9974" y="753"/>
                </a:cubicBezTo>
                <a:cubicBezTo>
                  <a:pt x="10857" y="655"/>
                  <a:pt x="11739" y="557"/>
                  <a:pt x="12622" y="426"/>
                </a:cubicBezTo>
                <a:cubicBezTo>
                  <a:pt x="13505" y="295"/>
                  <a:pt x="14290" y="164"/>
                  <a:pt x="15140" y="33"/>
                </a:cubicBezTo>
                <a:cubicBezTo>
                  <a:pt x="15271" y="1"/>
                  <a:pt x="15402" y="1"/>
                  <a:pt x="15532" y="33"/>
                </a:cubicBezTo>
                <a:cubicBezTo>
                  <a:pt x="15729" y="818"/>
                  <a:pt x="15696" y="1636"/>
                  <a:pt x="15434" y="2420"/>
                </a:cubicBezTo>
                <a:cubicBezTo>
                  <a:pt x="15369" y="2682"/>
                  <a:pt x="15238" y="2944"/>
                  <a:pt x="15140" y="3205"/>
                </a:cubicBezTo>
                <a:cubicBezTo>
                  <a:pt x="14846" y="3696"/>
                  <a:pt x="14944" y="4317"/>
                  <a:pt x="15336" y="4709"/>
                </a:cubicBezTo>
                <a:cubicBezTo>
                  <a:pt x="15467" y="4840"/>
                  <a:pt x="15565" y="4971"/>
                  <a:pt x="15696" y="5134"/>
                </a:cubicBezTo>
                <a:cubicBezTo>
                  <a:pt x="16284" y="5854"/>
                  <a:pt x="16677" y="6769"/>
                  <a:pt x="16808" y="7718"/>
                </a:cubicBezTo>
                <a:cubicBezTo>
                  <a:pt x="16906" y="8339"/>
                  <a:pt x="17069" y="8960"/>
                  <a:pt x="17298" y="9549"/>
                </a:cubicBezTo>
                <a:lnTo>
                  <a:pt x="17429" y="9941"/>
                </a:lnTo>
                <a:cubicBezTo>
                  <a:pt x="17756" y="10693"/>
                  <a:pt x="17723" y="11511"/>
                  <a:pt x="17364" y="12230"/>
                </a:cubicBezTo>
                <a:cubicBezTo>
                  <a:pt x="17364" y="12263"/>
                  <a:pt x="17331" y="12263"/>
                  <a:pt x="17331" y="12295"/>
                </a:cubicBezTo>
                <a:cubicBezTo>
                  <a:pt x="16840" y="13309"/>
                  <a:pt x="17102" y="13897"/>
                  <a:pt x="17789" y="14584"/>
                </a:cubicBezTo>
                <a:cubicBezTo>
                  <a:pt x="18050" y="14813"/>
                  <a:pt x="18344" y="15009"/>
                  <a:pt x="18606" y="15238"/>
                </a:cubicBezTo>
                <a:lnTo>
                  <a:pt x="18835" y="15467"/>
                </a:lnTo>
                <a:cubicBezTo>
                  <a:pt x="18900" y="15663"/>
                  <a:pt x="18802" y="15696"/>
                  <a:pt x="18704" y="15729"/>
                </a:cubicBezTo>
                <a:cubicBezTo>
                  <a:pt x="18246" y="16088"/>
                  <a:pt x="17789" y="16448"/>
                  <a:pt x="17298" y="16775"/>
                </a:cubicBezTo>
                <a:cubicBezTo>
                  <a:pt x="16873" y="17069"/>
                  <a:pt x="16448" y="17331"/>
                  <a:pt x="16023" y="17560"/>
                </a:cubicBezTo>
                <a:cubicBezTo>
                  <a:pt x="15369" y="17854"/>
                  <a:pt x="14878" y="18410"/>
                  <a:pt x="14682" y="19064"/>
                </a:cubicBezTo>
                <a:cubicBezTo>
                  <a:pt x="14650" y="19162"/>
                  <a:pt x="14617" y="19227"/>
                  <a:pt x="14584" y="19325"/>
                </a:cubicBezTo>
                <a:cubicBezTo>
                  <a:pt x="14453" y="19652"/>
                  <a:pt x="14159" y="19849"/>
                  <a:pt x="13832" y="19881"/>
                </a:cubicBezTo>
                <a:cubicBezTo>
                  <a:pt x="13701" y="19881"/>
                  <a:pt x="13571" y="19881"/>
                  <a:pt x="13440" y="19914"/>
                </a:cubicBezTo>
                <a:cubicBezTo>
                  <a:pt x="13080" y="19947"/>
                  <a:pt x="12720" y="20110"/>
                  <a:pt x="12491" y="20404"/>
                </a:cubicBezTo>
                <a:cubicBezTo>
                  <a:pt x="12393" y="20535"/>
                  <a:pt x="12263" y="20666"/>
                  <a:pt x="12132" y="20764"/>
                </a:cubicBezTo>
                <a:cubicBezTo>
                  <a:pt x="11870" y="20960"/>
                  <a:pt x="11478" y="20895"/>
                  <a:pt x="11314" y="20601"/>
                </a:cubicBezTo>
                <a:cubicBezTo>
                  <a:pt x="11216" y="20437"/>
                  <a:pt x="11118" y="20241"/>
                  <a:pt x="11053" y="20012"/>
                </a:cubicBezTo>
                <a:cubicBezTo>
                  <a:pt x="10955" y="19587"/>
                  <a:pt x="10693" y="19227"/>
                  <a:pt x="10366" y="18933"/>
                </a:cubicBezTo>
                <a:cubicBezTo>
                  <a:pt x="9876" y="18475"/>
                  <a:pt x="9320" y="18083"/>
                  <a:pt x="8731" y="17756"/>
                </a:cubicBezTo>
                <a:cubicBezTo>
                  <a:pt x="8077" y="17429"/>
                  <a:pt x="7423" y="17069"/>
                  <a:pt x="6769" y="16742"/>
                </a:cubicBezTo>
                <a:cubicBezTo>
                  <a:pt x="5919" y="16317"/>
                  <a:pt x="5102" y="15794"/>
                  <a:pt x="4415" y="15140"/>
                </a:cubicBezTo>
                <a:lnTo>
                  <a:pt x="524" y="11511"/>
                </a:lnTo>
                <a:cubicBezTo>
                  <a:pt x="459" y="11445"/>
                  <a:pt x="393" y="11380"/>
                  <a:pt x="295" y="11282"/>
                </a:cubicBezTo>
                <a:cubicBezTo>
                  <a:pt x="33" y="11020"/>
                  <a:pt x="1" y="10595"/>
                  <a:pt x="262" y="10301"/>
                </a:cubicBezTo>
                <a:cubicBezTo>
                  <a:pt x="426" y="10072"/>
                  <a:pt x="557" y="9876"/>
                  <a:pt x="720" y="9647"/>
                </a:cubicBezTo>
                <a:cubicBezTo>
                  <a:pt x="884" y="9320"/>
                  <a:pt x="1211" y="9091"/>
                  <a:pt x="1538" y="8960"/>
                </a:cubicBezTo>
                <a:cubicBezTo>
                  <a:pt x="1799" y="8895"/>
                  <a:pt x="2028" y="8797"/>
                  <a:pt x="2290" y="8731"/>
                </a:cubicBezTo>
                <a:cubicBezTo>
                  <a:pt x="3009" y="8568"/>
                  <a:pt x="3598" y="8077"/>
                  <a:pt x="3892" y="7391"/>
                </a:cubicBezTo>
                <a:cubicBezTo>
                  <a:pt x="3990" y="7194"/>
                  <a:pt x="4088" y="6998"/>
                  <a:pt x="4153" y="6802"/>
                </a:cubicBezTo>
                <a:cubicBezTo>
                  <a:pt x="4317" y="6475"/>
                  <a:pt x="4644" y="6279"/>
                  <a:pt x="4971" y="6246"/>
                </a:cubicBezTo>
                <a:lnTo>
                  <a:pt x="5756" y="6246"/>
                </a:lnTo>
                <a:cubicBezTo>
                  <a:pt x="6933" y="6246"/>
                  <a:pt x="7194" y="5461"/>
                  <a:pt x="7064" y="4677"/>
                </a:cubicBezTo>
                <a:cubicBezTo>
                  <a:pt x="6998" y="4252"/>
                  <a:pt x="6900" y="3892"/>
                  <a:pt x="6802" y="3532"/>
                </a:cubicBezTo>
                <a:cubicBezTo>
                  <a:pt x="6704" y="3140"/>
                  <a:pt x="6606" y="2845"/>
                  <a:pt x="6540" y="2519"/>
                </a:cubicBezTo>
                <a:cubicBezTo>
                  <a:pt x="6508" y="2322"/>
                  <a:pt x="6475" y="2126"/>
                  <a:pt x="6475" y="189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5"/>
          <p:cNvSpPr/>
          <p:nvPr/>
        </p:nvSpPr>
        <p:spPr>
          <a:xfrm>
            <a:off x="4785534" y="2564732"/>
            <a:ext cx="354971" cy="503806"/>
          </a:xfrm>
          <a:custGeom>
            <a:rect b="b" l="l" r="r" t="t"/>
            <a:pathLst>
              <a:path extrusionOk="0" h="22138" w="15598">
                <a:moveTo>
                  <a:pt x="15598" y="5985"/>
                </a:moveTo>
                <a:cubicBezTo>
                  <a:pt x="15467" y="6213"/>
                  <a:pt x="15271" y="6377"/>
                  <a:pt x="15042" y="6508"/>
                </a:cubicBezTo>
                <a:cubicBezTo>
                  <a:pt x="14846" y="6639"/>
                  <a:pt x="14617" y="6769"/>
                  <a:pt x="14421" y="6933"/>
                </a:cubicBezTo>
                <a:cubicBezTo>
                  <a:pt x="14028" y="7162"/>
                  <a:pt x="13799" y="7587"/>
                  <a:pt x="13734" y="8045"/>
                </a:cubicBezTo>
                <a:cubicBezTo>
                  <a:pt x="13669" y="8437"/>
                  <a:pt x="13636" y="8829"/>
                  <a:pt x="13636" y="9222"/>
                </a:cubicBezTo>
                <a:cubicBezTo>
                  <a:pt x="13669" y="10105"/>
                  <a:pt x="13309" y="10955"/>
                  <a:pt x="12622" y="11543"/>
                </a:cubicBezTo>
                <a:cubicBezTo>
                  <a:pt x="12295" y="11838"/>
                  <a:pt x="12066" y="12263"/>
                  <a:pt x="12034" y="12720"/>
                </a:cubicBezTo>
                <a:cubicBezTo>
                  <a:pt x="11936" y="13669"/>
                  <a:pt x="11641" y="14584"/>
                  <a:pt x="11151" y="15369"/>
                </a:cubicBezTo>
                <a:cubicBezTo>
                  <a:pt x="11053" y="15500"/>
                  <a:pt x="10987" y="15631"/>
                  <a:pt x="10922" y="15794"/>
                </a:cubicBezTo>
                <a:cubicBezTo>
                  <a:pt x="10660" y="16350"/>
                  <a:pt x="10758" y="17037"/>
                  <a:pt x="11151" y="17527"/>
                </a:cubicBezTo>
                <a:cubicBezTo>
                  <a:pt x="11347" y="17756"/>
                  <a:pt x="11576" y="18017"/>
                  <a:pt x="11805" y="18214"/>
                </a:cubicBezTo>
                <a:cubicBezTo>
                  <a:pt x="12099" y="18508"/>
                  <a:pt x="12426" y="18770"/>
                  <a:pt x="12720" y="19031"/>
                </a:cubicBezTo>
                <a:cubicBezTo>
                  <a:pt x="12884" y="19227"/>
                  <a:pt x="13047" y="19391"/>
                  <a:pt x="13178" y="19587"/>
                </a:cubicBezTo>
                <a:cubicBezTo>
                  <a:pt x="13309" y="19816"/>
                  <a:pt x="13374" y="20045"/>
                  <a:pt x="13342" y="20274"/>
                </a:cubicBezTo>
                <a:cubicBezTo>
                  <a:pt x="13407" y="20633"/>
                  <a:pt x="13145" y="20928"/>
                  <a:pt x="12818" y="20993"/>
                </a:cubicBezTo>
                <a:cubicBezTo>
                  <a:pt x="12622" y="21058"/>
                  <a:pt x="12426" y="21091"/>
                  <a:pt x="12230" y="21091"/>
                </a:cubicBezTo>
                <a:cubicBezTo>
                  <a:pt x="11739" y="21058"/>
                  <a:pt x="11282" y="21320"/>
                  <a:pt x="11020" y="21712"/>
                </a:cubicBezTo>
                <a:cubicBezTo>
                  <a:pt x="10824" y="21974"/>
                  <a:pt x="10530" y="22105"/>
                  <a:pt x="10235" y="22137"/>
                </a:cubicBezTo>
                <a:cubicBezTo>
                  <a:pt x="10006" y="22137"/>
                  <a:pt x="9745" y="22072"/>
                  <a:pt x="9549" y="21974"/>
                </a:cubicBezTo>
                <a:cubicBezTo>
                  <a:pt x="8993" y="21712"/>
                  <a:pt x="8404" y="21549"/>
                  <a:pt x="7816" y="21418"/>
                </a:cubicBezTo>
                <a:cubicBezTo>
                  <a:pt x="7685" y="21418"/>
                  <a:pt x="7587" y="21353"/>
                  <a:pt x="7489" y="21353"/>
                </a:cubicBezTo>
                <a:cubicBezTo>
                  <a:pt x="6573" y="21255"/>
                  <a:pt x="5756" y="20797"/>
                  <a:pt x="5232" y="20045"/>
                </a:cubicBezTo>
                <a:cubicBezTo>
                  <a:pt x="5036" y="19783"/>
                  <a:pt x="4840" y="19522"/>
                  <a:pt x="4677" y="19227"/>
                </a:cubicBezTo>
                <a:cubicBezTo>
                  <a:pt x="4251" y="18573"/>
                  <a:pt x="3696" y="17985"/>
                  <a:pt x="3107" y="17494"/>
                </a:cubicBezTo>
                <a:cubicBezTo>
                  <a:pt x="2813" y="17298"/>
                  <a:pt x="2551" y="17037"/>
                  <a:pt x="2322" y="16808"/>
                </a:cubicBezTo>
                <a:cubicBezTo>
                  <a:pt x="1930" y="16448"/>
                  <a:pt x="1701" y="15925"/>
                  <a:pt x="1668" y="15402"/>
                </a:cubicBezTo>
                <a:cubicBezTo>
                  <a:pt x="1636" y="14519"/>
                  <a:pt x="1341" y="13669"/>
                  <a:pt x="884" y="12949"/>
                </a:cubicBezTo>
                <a:cubicBezTo>
                  <a:pt x="851" y="12884"/>
                  <a:pt x="851" y="12851"/>
                  <a:pt x="818" y="12818"/>
                </a:cubicBezTo>
                <a:cubicBezTo>
                  <a:pt x="1" y="11543"/>
                  <a:pt x="230" y="10333"/>
                  <a:pt x="1112" y="9189"/>
                </a:cubicBezTo>
                <a:cubicBezTo>
                  <a:pt x="1832" y="8241"/>
                  <a:pt x="1799" y="8175"/>
                  <a:pt x="1799" y="7096"/>
                </a:cubicBezTo>
                <a:cubicBezTo>
                  <a:pt x="1799" y="6704"/>
                  <a:pt x="1865" y="6279"/>
                  <a:pt x="1963" y="5886"/>
                </a:cubicBezTo>
                <a:cubicBezTo>
                  <a:pt x="2126" y="5331"/>
                  <a:pt x="2061" y="4709"/>
                  <a:pt x="1734" y="4252"/>
                </a:cubicBezTo>
                <a:lnTo>
                  <a:pt x="2028" y="4023"/>
                </a:lnTo>
                <a:cubicBezTo>
                  <a:pt x="2290" y="3859"/>
                  <a:pt x="2486" y="3565"/>
                  <a:pt x="2584" y="3271"/>
                </a:cubicBezTo>
                <a:cubicBezTo>
                  <a:pt x="2649" y="2976"/>
                  <a:pt x="2715" y="2649"/>
                  <a:pt x="2747" y="2355"/>
                </a:cubicBezTo>
                <a:cubicBezTo>
                  <a:pt x="2780" y="2093"/>
                  <a:pt x="2780" y="1799"/>
                  <a:pt x="2813" y="1505"/>
                </a:cubicBezTo>
                <a:cubicBezTo>
                  <a:pt x="2911" y="1472"/>
                  <a:pt x="3009" y="1472"/>
                  <a:pt x="3107" y="1439"/>
                </a:cubicBezTo>
                <a:cubicBezTo>
                  <a:pt x="4742" y="1636"/>
                  <a:pt x="6410" y="1472"/>
                  <a:pt x="8044" y="1439"/>
                </a:cubicBezTo>
                <a:cubicBezTo>
                  <a:pt x="8829" y="1374"/>
                  <a:pt x="9614" y="1439"/>
                  <a:pt x="10399" y="1570"/>
                </a:cubicBezTo>
                <a:cubicBezTo>
                  <a:pt x="10660" y="1636"/>
                  <a:pt x="10922" y="1636"/>
                  <a:pt x="11184" y="1636"/>
                </a:cubicBezTo>
                <a:cubicBezTo>
                  <a:pt x="11609" y="1636"/>
                  <a:pt x="12001" y="1374"/>
                  <a:pt x="12197" y="1014"/>
                </a:cubicBezTo>
                <a:cubicBezTo>
                  <a:pt x="12263" y="851"/>
                  <a:pt x="12328" y="687"/>
                  <a:pt x="12393" y="524"/>
                </a:cubicBezTo>
                <a:cubicBezTo>
                  <a:pt x="12459" y="426"/>
                  <a:pt x="12524" y="295"/>
                  <a:pt x="12622" y="197"/>
                </a:cubicBezTo>
                <a:cubicBezTo>
                  <a:pt x="12753" y="1"/>
                  <a:pt x="13080" y="1"/>
                  <a:pt x="13211" y="230"/>
                </a:cubicBezTo>
                <a:cubicBezTo>
                  <a:pt x="13603" y="687"/>
                  <a:pt x="13832" y="1243"/>
                  <a:pt x="13865" y="1832"/>
                </a:cubicBezTo>
                <a:cubicBezTo>
                  <a:pt x="13897" y="2093"/>
                  <a:pt x="13897" y="2355"/>
                  <a:pt x="13897" y="2617"/>
                </a:cubicBezTo>
                <a:cubicBezTo>
                  <a:pt x="13897" y="2813"/>
                  <a:pt x="13897" y="3042"/>
                  <a:pt x="13930" y="3205"/>
                </a:cubicBezTo>
                <a:cubicBezTo>
                  <a:pt x="13930" y="3990"/>
                  <a:pt x="14290" y="4709"/>
                  <a:pt x="14878" y="5200"/>
                </a:cubicBezTo>
                <a:cubicBezTo>
                  <a:pt x="15075" y="5363"/>
                  <a:pt x="15238" y="5527"/>
                  <a:pt x="15402" y="5723"/>
                </a:cubicBezTo>
                <a:cubicBezTo>
                  <a:pt x="15467" y="5788"/>
                  <a:pt x="15532" y="5886"/>
                  <a:pt x="15598" y="598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5"/>
          <p:cNvSpPr/>
          <p:nvPr/>
        </p:nvSpPr>
        <p:spPr>
          <a:xfrm>
            <a:off x="4577189" y="3029076"/>
            <a:ext cx="407063" cy="475518"/>
          </a:xfrm>
          <a:custGeom>
            <a:rect b="b" l="l" r="r" t="t"/>
            <a:pathLst>
              <a:path extrusionOk="0" h="20895" w="17887">
                <a:moveTo>
                  <a:pt x="14289" y="0"/>
                </a:moveTo>
                <a:cubicBezTo>
                  <a:pt x="14486" y="197"/>
                  <a:pt x="14714" y="360"/>
                  <a:pt x="14943" y="556"/>
                </a:cubicBezTo>
                <a:cubicBezTo>
                  <a:pt x="15368" y="883"/>
                  <a:pt x="15892" y="1112"/>
                  <a:pt x="16480" y="1210"/>
                </a:cubicBezTo>
                <a:cubicBezTo>
                  <a:pt x="16709" y="1210"/>
                  <a:pt x="16971" y="1308"/>
                  <a:pt x="17265" y="1341"/>
                </a:cubicBezTo>
                <a:cubicBezTo>
                  <a:pt x="17461" y="2093"/>
                  <a:pt x="17625" y="2813"/>
                  <a:pt x="17821" y="3499"/>
                </a:cubicBezTo>
                <a:cubicBezTo>
                  <a:pt x="17853" y="3630"/>
                  <a:pt x="17853" y="3728"/>
                  <a:pt x="17853" y="3826"/>
                </a:cubicBezTo>
                <a:cubicBezTo>
                  <a:pt x="17886" y="4088"/>
                  <a:pt x="17755" y="4317"/>
                  <a:pt x="17559" y="4447"/>
                </a:cubicBezTo>
                <a:lnTo>
                  <a:pt x="17167" y="4774"/>
                </a:lnTo>
                <a:cubicBezTo>
                  <a:pt x="16872" y="4971"/>
                  <a:pt x="16676" y="5298"/>
                  <a:pt x="16709" y="5657"/>
                </a:cubicBezTo>
                <a:cubicBezTo>
                  <a:pt x="16709" y="5755"/>
                  <a:pt x="16709" y="5821"/>
                  <a:pt x="16709" y="5919"/>
                </a:cubicBezTo>
                <a:cubicBezTo>
                  <a:pt x="16807" y="6344"/>
                  <a:pt x="16644" y="6802"/>
                  <a:pt x="16317" y="7096"/>
                </a:cubicBezTo>
                <a:cubicBezTo>
                  <a:pt x="16219" y="7161"/>
                  <a:pt x="16153" y="7227"/>
                  <a:pt x="16088" y="7325"/>
                </a:cubicBezTo>
                <a:cubicBezTo>
                  <a:pt x="15793" y="7586"/>
                  <a:pt x="15663" y="8012"/>
                  <a:pt x="15761" y="8404"/>
                </a:cubicBezTo>
                <a:cubicBezTo>
                  <a:pt x="15859" y="8796"/>
                  <a:pt x="15892" y="9189"/>
                  <a:pt x="15924" y="9581"/>
                </a:cubicBezTo>
                <a:cubicBezTo>
                  <a:pt x="15957" y="10235"/>
                  <a:pt x="16088" y="10889"/>
                  <a:pt x="16284" y="11543"/>
                </a:cubicBezTo>
                <a:cubicBezTo>
                  <a:pt x="16513" y="12328"/>
                  <a:pt x="16709" y="13112"/>
                  <a:pt x="16938" y="13864"/>
                </a:cubicBezTo>
                <a:cubicBezTo>
                  <a:pt x="17036" y="14224"/>
                  <a:pt x="17036" y="14584"/>
                  <a:pt x="16971" y="14911"/>
                </a:cubicBezTo>
                <a:cubicBezTo>
                  <a:pt x="16840" y="14976"/>
                  <a:pt x="16709" y="15009"/>
                  <a:pt x="16578" y="15074"/>
                </a:cubicBezTo>
                <a:cubicBezTo>
                  <a:pt x="16022" y="15205"/>
                  <a:pt x="15565" y="15597"/>
                  <a:pt x="15368" y="16153"/>
                </a:cubicBezTo>
                <a:cubicBezTo>
                  <a:pt x="15041" y="16873"/>
                  <a:pt x="14976" y="17690"/>
                  <a:pt x="15205" y="18442"/>
                </a:cubicBezTo>
                <a:cubicBezTo>
                  <a:pt x="15270" y="18704"/>
                  <a:pt x="15401" y="18965"/>
                  <a:pt x="15565" y="19194"/>
                </a:cubicBezTo>
                <a:cubicBezTo>
                  <a:pt x="15695" y="19423"/>
                  <a:pt x="15892" y="19619"/>
                  <a:pt x="16022" y="19848"/>
                </a:cubicBezTo>
                <a:cubicBezTo>
                  <a:pt x="16120" y="20012"/>
                  <a:pt x="16219" y="20175"/>
                  <a:pt x="16284" y="20371"/>
                </a:cubicBezTo>
                <a:cubicBezTo>
                  <a:pt x="16415" y="20600"/>
                  <a:pt x="16186" y="20895"/>
                  <a:pt x="15924" y="20797"/>
                </a:cubicBezTo>
                <a:cubicBezTo>
                  <a:pt x="15695" y="20797"/>
                  <a:pt x="15499" y="20666"/>
                  <a:pt x="15336" y="20502"/>
                </a:cubicBezTo>
                <a:cubicBezTo>
                  <a:pt x="15205" y="20339"/>
                  <a:pt x="15107" y="20143"/>
                  <a:pt x="14976" y="19979"/>
                </a:cubicBezTo>
                <a:cubicBezTo>
                  <a:pt x="14845" y="19783"/>
                  <a:pt x="14714" y="19554"/>
                  <a:pt x="14584" y="19390"/>
                </a:cubicBezTo>
                <a:cubicBezTo>
                  <a:pt x="14387" y="19129"/>
                  <a:pt x="14060" y="18998"/>
                  <a:pt x="13766" y="19031"/>
                </a:cubicBezTo>
                <a:cubicBezTo>
                  <a:pt x="12916" y="19162"/>
                  <a:pt x="12589" y="18965"/>
                  <a:pt x="11935" y="18475"/>
                </a:cubicBezTo>
                <a:cubicBezTo>
                  <a:pt x="11673" y="18246"/>
                  <a:pt x="11314" y="18148"/>
                  <a:pt x="10987" y="18181"/>
                </a:cubicBezTo>
                <a:cubicBezTo>
                  <a:pt x="10725" y="18181"/>
                  <a:pt x="10464" y="18213"/>
                  <a:pt x="10202" y="18246"/>
                </a:cubicBezTo>
                <a:cubicBezTo>
                  <a:pt x="10006" y="18246"/>
                  <a:pt x="9842" y="18246"/>
                  <a:pt x="9679" y="18246"/>
                </a:cubicBezTo>
                <a:cubicBezTo>
                  <a:pt x="9287" y="18213"/>
                  <a:pt x="8992" y="17952"/>
                  <a:pt x="8960" y="17592"/>
                </a:cubicBezTo>
                <a:cubicBezTo>
                  <a:pt x="8927" y="17363"/>
                  <a:pt x="8927" y="17134"/>
                  <a:pt x="8960" y="16938"/>
                </a:cubicBezTo>
                <a:cubicBezTo>
                  <a:pt x="9025" y="16448"/>
                  <a:pt x="9123" y="15957"/>
                  <a:pt x="9156" y="15467"/>
                </a:cubicBezTo>
                <a:cubicBezTo>
                  <a:pt x="9188" y="15205"/>
                  <a:pt x="9188" y="14944"/>
                  <a:pt x="9156" y="14682"/>
                </a:cubicBezTo>
                <a:cubicBezTo>
                  <a:pt x="9123" y="14290"/>
                  <a:pt x="8829" y="13995"/>
                  <a:pt x="8436" y="13963"/>
                </a:cubicBezTo>
                <a:cubicBezTo>
                  <a:pt x="8109" y="13930"/>
                  <a:pt x="7782" y="13930"/>
                  <a:pt x="7455" y="13963"/>
                </a:cubicBezTo>
                <a:cubicBezTo>
                  <a:pt x="7292" y="13963"/>
                  <a:pt x="7096" y="14061"/>
                  <a:pt x="6998" y="14191"/>
                </a:cubicBezTo>
                <a:cubicBezTo>
                  <a:pt x="6736" y="14518"/>
                  <a:pt x="6344" y="14715"/>
                  <a:pt x="5951" y="14780"/>
                </a:cubicBezTo>
                <a:cubicBezTo>
                  <a:pt x="5657" y="14878"/>
                  <a:pt x="5297" y="14780"/>
                  <a:pt x="5134" y="14518"/>
                </a:cubicBezTo>
                <a:cubicBezTo>
                  <a:pt x="4872" y="14224"/>
                  <a:pt x="4709" y="13832"/>
                  <a:pt x="4676" y="13439"/>
                </a:cubicBezTo>
                <a:cubicBezTo>
                  <a:pt x="4676" y="13309"/>
                  <a:pt x="4643" y="13178"/>
                  <a:pt x="4611" y="13080"/>
                </a:cubicBezTo>
                <a:cubicBezTo>
                  <a:pt x="4513" y="12753"/>
                  <a:pt x="4251" y="12491"/>
                  <a:pt x="3891" y="12491"/>
                </a:cubicBezTo>
                <a:cubicBezTo>
                  <a:pt x="3826" y="12491"/>
                  <a:pt x="3728" y="12491"/>
                  <a:pt x="3630" y="12491"/>
                </a:cubicBezTo>
                <a:cubicBezTo>
                  <a:pt x="2943" y="12589"/>
                  <a:pt x="2256" y="12622"/>
                  <a:pt x="1570" y="12589"/>
                </a:cubicBezTo>
                <a:cubicBezTo>
                  <a:pt x="1112" y="12589"/>
                  <a:pt x="687" y="12622"/>
                  <a:pt x="229" y="12655"/>
                </a:cubicBezTo>
                <a:cubicBezTo>
                  <a:pt x="98" y="12393"/>
                  <a:pt x="33" y="12099"/>
                  <a:pt x="0" y="11837"/>
                </a:cubicBezTo>
                <a:cubicBezTo>
                  <a:pt x="262" y="11674"/>
                  <a:pt x="491" y="11543"/>
                  <a:pt x="720" y="11412"/>
                </a:cubicBezTo>
                <a:cubicBezTo>
                  <a:pt x="948" y="11347"/>
                  <a:pt x="1145" y="11314"/>
                  <a:pt x="1374" y="11347"/>
                </a:cubicBezTo>
                <a:cubicBezTo>
                  <a:pt x="1668" y="11379"/>
                  <a:pt x="1962" y="11379"/>
                  <a:pt x="2289" y="11379"/>
                </a:cubicBezTo>
                <a:cubicBezTo>
                  <a:pt x="2878" y="11379"/>
                  <a:pt x="3368" y="10922"/>
                  <a:pt x="3466" y="10333"/>
                </a:cubicBezTo>
                <a:cubicBezTo>
                  <a:pt x="3532" y="10104"/>
                  <a:pt x="3564" y="9843"/>
                  <a:pt x="3630" y="9581"/>
                </a:cubicBezTo>
                <a:cubicBezTo>
                  <a:pt x="3728" y="9025"/>
                  <a:pt x="3989" y="8535"/>
                  <a:pt x="4382" y="8175"/>
                </a:cubicBezTo>
                <a:cubicBezTo>
                  <a:pt x="4480" y="8077"/>
                  <a:pt x="4545" y="7979"/>
                  <a:pt x="4643" y="7881"/>
                </a:cubicBezTo>
                <a:cubicBezTo>
                  <a:pt x="5297" y="7325"/>
                  <a:pt x="5690" y="6540"/>
                  <a:pt x="5722" y="5723"/>
                </a:cubicBezTo>
                <a:cubicBezTo>
                  <a:pt x="5853" y="4546"/>
                  <a:pt x="5919" y="3368"/>
                  <a:pt x="5919" y="2191"/>
                </a:cubicBezTo>
                <a:cubicBezTo>
                  <a:pt x="5919" y="1864"/>
                  <a:pt x="5919" y="1537"/>
                  <a:pt x="5984" y="1210"/>
                </a:cubicBezTo>
                <a:cubicBezTo>
                  <a:pt x="6049" y="949"/>
                  <a:pt x="6180" y="687"/>
                  <a:pt x="6409" y="491"/>
                </a:cubicBezTo>
                <a:cubicBezTo>
                  <a:pt x="6638" y="229"/>
                  <a:pt x="7030" y="164"/>
                  <a:pt x="7357" y="360"/>
                </a:cubicBezTo>
                <a:cubicBezTo>
                  <a:pt x="7553" y="458"/>
                  <a:pt x="7750" y="589"/>
                  <a:pt x="7946" y="720"/>
                </a:cubicBezTo>
                <a:cubicBezTo>
                  <a:pt x="8175" y="851"/>
                  <a:pt x="8338" y="1014"/>
                  <a:pt x="8534" y="1145"/>
                </a:cubicBezTo>
                <a:cubicBezTo>
                  <a:pt x="9025" y="1472"/>
                  <a:pt x="9646" y="1472"/>
                  <a:pt x="10169" y="1210"/>
                </a:cubicBezTo>
                <a:cubicBezTo>
                  <a:pt x="10398" y="1079"/>
                  <a:pt x="10627" y="949"/>
                  <a:pt x="10823" y="785"/>
                </a:cubicBezTo>
                <a:cubicBezTo>
                  <a:pt x="11314" y="458"/>
                  <a:pt x="11870" y="229"/>
                  <a:pt x="12458" y="197"/>
                </a:cubicBezTo>
                <a:cubicBezTo>
                  <a:pt x="13080" y="131"/>
                  <a:pt x="13668" y="66"/>
                  <a:pt x="14289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5"/>
          <p:cNvSpPr/>
          <p:nvPr/>
        </p:nvSpPr>
        <p:spPr>
          <a:xfrm>
            <a:off x="5999966" y="1823588"/>
            <a:ext cx="628061" cy="264920"/>
          </a:xfrm>
          <a:custGeom>
            <a:rect b="b" l="l" r="r" t="t"/>
            <a:pathLst>
              <a:path extrusionOk="0" h="11641" w="27598">
                <a:moveTo>
                  <a:pt x="0" y="3270"/>
                </a:moveTo>
                <a:cubicBezTo>
                  <a:pt x="66" y="3041"/>
                  <a:pt x="229" y="2845"/>
                  <a:pt x="458" y="2682"/>
                </a:cubicBezTo>
                <a:cubicBezTo>
                  <a:pt x="916" y="2289"/>
                  <a:pt x="1406" y="1962"/>
                  <a:pt x="1962" y="1668"/>
                </a:cubicBezTo>
                <a:cubicBezTo>
                  <a:pt x="2387" y="1439"/>
                  <a:pt x="2878" y="1374"/>
                  <a:pt x="3335" y="1504"/>
                </a:cubicBezTo>
                <a:cubicBezTo>
                  <a:pt x="3989" y="1668"/>
                  <a:pt x="4643" y="1864"/>
                  <a:pt x="5297" y="2028"/>
                </a:cubicBezTo>
                <a:cubicBezTo>
                  <a:pt x="5722" y="2126"/>
                  <a:pt x="6148" y="2224"/>
                  <a:pt x="6573" y="2289"/>
                </a:cubicBezTo>
                <a:cubicBezTo>
                  <a:pt x="6801" y="2355"/>
                  <a:pt x="7063" y="2322"/>
                  <a:pt x="7292" y="2257"/>
                </a:cubicBezTo>
                <a:cubicBezTo>
                  <a:pt x="7717" y="2158"/>
                  <a:pt x="7913" y="1635"/>
                  <a:pt x="7652" y="1276"/>
                </a:cubicBezTo>
                <a:cubicBezTo>
                  <a:pt x="7554" y="1112"/>
                  <a:pt x="7423" y="949"/>
                  <a:pt x="7325" y="785"/>
                </a:cubicBezTo>
                <a:cubicBezTo>
                  <a:pt x="7063" y="491"/>
                  <a:pt x="7292" y="33"/>
                  <a:pt x="7684" y="0"/>
                </a:cubicBezTo>
                <a:cubicBezTo>
                  <a:pt x="7782" y="0"/>
                  <a:pt x="7881" y="0"/>
                  <a:pt x="8011" y="0"/>
                </a:cubicBezTo>
                <a:cubicBezTo>
                  <a:pt x="8665" y="33"/>
                  <a:pt x="9352" y="229"/>
                  <a:pt x="9908" y="622"/>
                </a:cubicBezTo>
                <a:lnTo>
                  <a:pt x="10594" y="1112"/>
                </a:lnTo>
                <a:cubicBezTo>
                  <a:pt x="10823" y="1308"/>
                  <a:pt x="11085" y="1472"/>
                  <a:pt x="11347" y="1635"/>
                </a:cubicBezTo>
                <a:cubicBezTo>
                  <a:pt x="11837" y="1962"/>
                  <a:pt x="12426" y="2126"/>
                  <a:pt x="13014" y="2126"/>
                </a:cubicBezTo>
                <a:cubicBezTo>
                  <a:pt x="13407" y="2126"/>
                  <a:pt x="13799" y="2126"/>
                  <a:pt x="14191" y="2093"/>
                </a:cubicBezTo>
                <a:cubicBezTo>
                  <a:pt x="14649" y="2093"/>
                  <a:pt x="15140" y="2191"/>
                  <a:pt x="15565" y="2420"/>
                </a:cubicBezTo>
                <a:cubicBezTo>
                  <a:pt x="15924" y="2584"/>
                  <a:pt x="16284" y="2780"/>
                  <a:pt x="16611" y="2943"/>
                </a:cubicBezTo>
                <a:cubicBezTo>
                  <a:pt x="17003" y="3139"/>
                  <a:pt x="17428" y="3270"/>
                  <a:pt x="17853" y="3336"/>
                </a:cubicBezTo>
                <a:cubicBezTo>
                  <a:pt x="18246" y="3434"/>
                  <a:pt x="18704" y="3368"/>
                  <a:pt x="19063" y="3205"/>
                </a:cubicBezTo>
                <a:cubicBezTo>
                  <a:pt x="19554" y="3009"/>
                  <a:pt x="20044" y="2780"/>
                  <a:pt x="20502" y="2584"/>
                </a:cubicBezTo>
                <a:cubicBezTo>
                  <a:pt x="20894" y="2387"/>
                  <a:pt x="21320" y="2224"/>
                  <a:pt x="21745" y="2093"/>
                </a:cubicBezTo>
                <a:cubicBezTo>
                  <a:pt x="22562" y="1864"/>
                  <a:pt x="23020" y="2060"/>
                  <a:pt x="23478" y="2812"/>
                </a:cubicBezTo>
                <a:cubicBezTo>
                  <a:pt x="23412" y="3041"/>
                  <a:pt x="23314" y="3237"/>
                  <a:pt x="23249" y="3466"/>
                </a:cubicBezTo>
                <a:cubicBezTo>
                  <a:pt x="23085" y="3859"/>
                  <a:pt x="23281" y="4284"/>
                  <a:pt x="23641" y="4447"/>
                </a:cubicBezTo>
                <a:cubicBezTo>
                  <a:pt x="23968" y="4643"/>
                  <a:pt x="24295" y="4742"/>
                  <a:pt x="24655" y="4742"/>
                </a:cubicBezTo>
                <a:cubicBezTo>
                  <a:pt x="25145" y="4807"/>
                  <a:pt x="25636" y="4840"/>
                  <a:pt x="26126" y="4872"/>
                </a:cubicBezTo>
                <a:cubicBezTo>
                  <a:pt x="26453" y="4938"/>
                  <a:pt x="26780" y="5003"/>
                  <a:pt x="27107" y="5069"/>
                </a:cubicBezTo>
                <a:cubicBezTo>
                  <a:pt x="27336" y="5134"/>
                  <a:pt x="27532" y="5330"/>
                  <a:pt x="27565" y="5559"/>
                </a:cubicBezTo>
                <a:cubicBezTo>
                  <a:pt x="27598" y="5853"/>
                  <a:pt x="27467" y="6148"/>
                  <a:pt x="27238" y="6311"/>
                </a:cubicBezTo>
                <a:cubicBezTo>
                  <a:pt x="26976" y="6442"/>
                  <a:pt x="26715" y="6540"/>
                  <a:pt x="26453" y="6605"/>
                </a:cubicBezTo>
                <a:cubicBezTo>
                  <a:pt x="26126" y="6671"/>
                  <a:pt x="25799" y="6703"/>
                  <a:pt x="25472" y="6736"/>
                </a:cubicBezTo>
                <a:cubicBezTo>
                  <a:pt x="24720" y="6834"/>
                  <a:pt x="24655" y="6867"/>
                  <a:pt x="24197" y="7390"/>
                </a:cubicBezTo>
                <a:cubicBezTo>
                  <a:pt x="24164" y="7390"/>
                  <a:pt x="24099" y="7456"/>
                  <a:pt x="24099" y="7423"/>
                </a:cubicBezTo>
                <a:cubicBezTo>
                  <a:pt x="23706" y="7292"/>
                  <a:pt x="23281" y="7259"/>
                  <a:pt x="22856" y="7357"/>
                </a:cubicBezTo>
                <a:cubicBezTo>
                  <a:pt x="22431" y="7390"/>
                  <a:pt x="22137" y="7848"/>
                  <a:pt x="22300" y="8240"/>
                </a:cubicBezTo>
                <a:cubicBezTo>
                  <a:pt x="22366" y="8436"/>
                  <a:pt x="22464" y="8600"/>
                  <a:pt x="22562" y="8763"/>
                </a:cubicBezTo>
                <a:cubicBezTo>
                  <a:pt x="22758" y="9025"/>
                  <a:pt x="22693" y="9385"/>
                  <a:pt x="22464" y="9581"/>
                </a:cubicBezTo>
                <a:cubicBezTo>
                  <a:pt x="21843" y="10202"/>
                  <a:pt x="21221" y="10758"/>
                  <a:pt x="20273" y="10791"/>
                </a:cubicBezTo>
                <a:cubicBezTo>
                  <a:pt x="19946" y="10791"/>
                  <a:pt x="19587" y="10922"/>
                  <a:pt x="19325" y="11150"/>
                </a:cubicBezTo>
                <a:cubicBezTo>
                  <a:pt x="18933" y="11477"/>
                  <a:pt x="18409" y="11641"/>
                  <a:pt x="17886" y="11608"/>
                </a:cubicBezTo>
                <a:cubicBezTo>
                  <a:pt x="17167" y="11576"/>
                  <a:pt x="16447" y="11445"/>
                  <a:pt x="15761" y="11281"/>
                </a:cubicBezTo>
                <a:cubicBezTo>
                  <a:pt x="15205" y="11150"/>
                  <a:pt x="14682" y="11085"/>
                  <a:pt x="14126" y="11020"/>
                </a:cubicBezTo>
                <a:cubicBezTo>
                  <a:pt x="13276" y="10987"/>
                  <a:pt x="12393" y="10889"/>
                  <a:pt x="11543" y="10791"/>
                </a:cubicBezTo>
                <a:cubicBezTo>
                  <a:pt x="10758" y="10725"/>
                  <a:pt x="10071" y="10333"/>
                  <a:pt x="9614" y="9712"/>
                </a:cubicBezTo>
                <a:cubicBezTo>
                  <a:pt x="9417" y="9450"/>
                  <a:pt x="9221" y="9221"/>
                  <a:pt x="9025" y="8992"/>
                </a:cubicBezTo>
                <a:cubicBezTo>
                  <a:pt x="8469" y="8306"/>
                  <a:pt x="7684" y="7913"/>
                  <a:pt x="6801" y="7881"/>
                </a:cubicBezTo>
                <a:cubicBezTo>
                  <a:pt x="6409" y="7881"/>
                  <a:pt x="5984" y="7848"/>
                  <a:pt x="5592" y="7783"/>
                </a:cubicBezTo>
                <a:cubicBezTo>
                  <a:pt x="4742" y="7717"/>
                  <a:pt x="4055" y="7063"/>
                  <a:pt x="3924" y="6213"/>
                </a:cubicBezTo>
                <a:cubicBezTo>
                  <a:pt x="3924" y="6148"/>
                  <a:pt x="3924" y="6115"/>
                  <a:pt x="3924" y="6082"/>
                </a:cubicBezTo>
                <a:cubicBezTo>
                  <a:pt x="3957" y="5461"/>
                  <a:pt x="3564" y="4905"/>
                  <a:pt x="2976" y="4709"/>
                </a:cubicBezTo>
                <a:cubicBezTo>
                  <a:pt x="2714" y="4611"/>
                  <a:pt x="2420" y="4480"/>
                  <a:pt x="2126" y="4382"/>
                </a:cubicBezTo>
                <a:cubicBezTo>
                  <a:pt x="1537" y="4088"/>
                  <a:pt x="916" y="3826"/>
                  <a:pt x="295" y="3532"/>
                </a:cubicBezTo>
                <a:cubicBezTo>
                  <a:pt x="196" y="3434"/>
                  <a:pt x="98" y="3368"/>
                  <a:pt x="0" y="327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5"/>
          <p:cNvSpPr/>
          <p:nvPr/>
        </p:nvSpPr>
        <p:spPr>
          <a:xfrm>
            <a:off x="5040782" y="2332560"/>
            <a:ext cx="456174" cy="384738"/>
          </a:xfrm>
          <a:custGeom>
            <a:rect b="b" l="l" r="r" t="t"/>
            <a:pathLst>
              <a:path extrusionOk="0" h="16906" w="20045">
                <a:moveTo>
                  <a:pt x="8044" y="16579"/>
                </a:moveTo>
                <a:cubicBezTo>
                  <a:pt x="7946" y="16448"/>
                  <a:pt x="7848" y="16317"/>
                  <a:pt x="7750" y="16187"/>
                </a:cubicBezTo>
                <a:cubicBezTo>
                  <a:pt x="7586" y="15925"/>
                  <a:pt x="7455" y="15663"/>
                  <a:pt x="7325" y="15369"/>
                </a:cubicBezTo>
                <a:cubicBezTo>
                  <a:pt x="7063" y="14879"/>
                  <a:pt x="6638" y="14454"/>
                  <a:pt x="6082" y="14257"/>
                </a:cubicBezTo>
                <a:cubicBezTo>
                  <a:pt x="5755" y="14127"/>
                  <a:pt x="5461" y="13963"/>
                  <a:pt x="5199" y="13734"/>
                </a:cubicBezTo>
                <a:cubicBezTo>
                  <a:pt x="4970" y="13505"/>
                  <a:pt x="4807" y="13178"/>
                  <a:pt x="4807" y="12851"/>
                </a:cubicBezTo>
                <a:cubicBezTo>
                  <a:pt x="4807" y="12655"/>
                  <a:pt x="4774" y="12459"/>
                  <a:pt x="4807" y="12263"/>
                </a:cubicBezTo>
                <a:cubicBezTo>
                  <a:pt x="4807" y="11707"/>
                  <a:pt x="4676" y="11151"/>
                  <a:pt x="4414" y="10628"/>
                </a:cubicBezTo>
                <a:cubicBezTo>
                  <a:pt x="4251" y="10268"/>
                  <a:pt x="4055" y="9908"/>
                  <a:pt x="3859" y="9549"/>
                </a:cubicBezTo>
                <a:cubicBezTo>
                  <a:pt x="3434" y="8731"/>
                  <a:pt x="3041" y="7947"/>
                  <a:pt x="2616" y="7162"/>
                </a:cubicBezTo>
                <a:cubicBezTo>
                  <a:pt x="2387" y="6639"/>
                  <a:pt x="2126" y="6148"/>
                  <a:pt x="1864" y="5625"/>
                </a:cubicBezTo>
                <a:cubicBezTo>
                  <a:pt x="1602" y="5102"/>
                  <a:pt x="1177" y="4677"/>
                  <a:pt x="654" y="4382"/>
                </a:cubicBezTo>
                <a:cubicBezTo>
                  <a:pt x="425" y="4252"/>
                  <a:pt x="229" y="4088"/>
                  <a:pt x="33" y="3957"/>
                </a:cubicBezTo>
                <a:cubicBezTo>
                  <a:pt x="0" y="3729"/>
                  <a:pt x="66" y="3500"/>
                  <a:pt x="229" y="3303"/>
                </a:cubicBezTo>
                <a:cubicBezTo>
                  <a:pt x="294" y="3303"/>
                  <a:pt x="393" y="3303"/>
                  <a:pt x="458" y="3303"/>
                </a:cubicBezTo>
                <a:cubicBezTo>
                  <a:pt x="1341" y="3467"/>
                  <a:pt x="2191" y="3009"/>
                  <a:pt x="2583" y="2224"/>
                </a:cubicBezTo>
                <a:cubicBezTo>
                  <a:pt x="2780" y="1865"/>
                  <a:pt x="2943" y="1472"/>
                  <a:pt x="3107" y="1080"/>
                </a:cubicBezTo>
                <a:cubicBezTo>
                  <a:pt x="3303" y="720"/>
                  <a:pt x="3466" y="393"/>
                  <a:pt x="3630" y="99"/>
                </a:cubicBezTo>
                <a:cubicBezTo>
                  <a:pt x="3891" y="1"/>
                  <a:pt x="4153" y="1"/>
                  <a:pt x="4382" y="99"/>
                </a:cubicBezTo>
                <a:cubicBezTo>
                  <a:pt x="4905" y="197"/>
                  <a:pt x="5395" y="426"/>
                  <a:pt x="5821" y="720"/>
                </a:cubicBezTo>
                <a:cubicBezTo>
                  <a:pt x="6573" y="1211"/>
                  <a:pt x="7227" y="1832"/>
                  <a:pt x="7750" y="2551"/>
                </a:cubicBezTo>
                <a:cubicBezTo>
                  <a:pt x="7880" y="2715"/>
                  <a:pt x="8011" y="2878"/>
                  <a:pt x="8175" y="3042"/>
                </a:cubicBezTo>
                <a:cubicBezTo>
                  <a:pt x="8763" y="3761"/>
                  <a:pt x="9712" y="4154"/>
                  <a:pt x="10627" y="4023"/>
                </a:cubicBezTo>
                <a:cubicBezTo>
                  <a:pt x="11052" y="3957"/>
                  <a:pt x="11477" y="3859"/>
                  <a:pt x="11902" y="3794"/>
                </a:cubicBezTo>
                <a:cubicBezTo>
                  <a:pt x="12033" y="3761"/>
                  <a:pt x="12164" y="3729"/>
                  <a:pt x="12327" y="3696"/>
                </a:cubicBezTo>
                <a:cubicBezTo>
                  <a:pt x="12393" y="3794"/>
                  <a:pt x="12426" y="3892"/>
                  <a:pt x="12491" y="3990"/>
                </a:cubicBezTo>
                <a:cubicBezTo>
                  <a:pt x="12556" y="4186"/>
                  <a:pt x="12622" y="4382"/>
                  <a:pt x="12720" y="4611"/>
                </a:cubicBezTo>
                <a:cubicBezTo>
                  <a:pt x="12949" y="5265"/>
                  <a:pt x="13505" y="5789"/>
                  <a:pt x="14159" y="6017"/>
                </a:cubicBezTo>
                <a:cubicBezTo>
                  <a:pt x="14420" y="6115"/>
                  <a:pt x="14682" y="6214"/>
                  <a:pt x="14943" y="6377"/>
                </a:cubicBezTo>
                <a:cubicBezTo>
                  <a:pt x="15172" y="6475"/>
                  <a:pt x="15303" y="6769"/>
                  <a:pt x="15270" y="7031"/>
                </a:cubicBezTo>
                <a:cubicBezTo>
                  <a:pt x="15238" y="7162"/>
                  <a:pt x="15238" y="7293"/>
                  <a:pt x="15205" y="7423"/>
                </a:cubicBezTo>
                <a:cubicBezTo>
                  <a:pt x="15107" y="7849"/>
                  <a:pt x="15205" y="8274"/>
                  <a:pt x="15532" y="8568"/>
                </a:cubicBezTo>
                <a:cubicBezTo>
                  <a:pt x="15728" y="8829"/>
                  <a:pt x="15990" y="9058"/>
                  <a:pt x="16251" y="9255"/>
                </a:cubicBezTo>
                <a:cubicBezTo>
                  <a:pt x="16251" y="9451"/>
                  <a:pt x="16284" y="9647"/>
                  <a:pt x="16284" y="9843"/>
                </a:cubicBezTo>
                <a:cubicBezTo>
                  <a:pt x="16284" y="10203"/>
                  <a:pt x="16513" y="10530"/>
                  <a:pt x="16873" y="10628"/>
                </a:cubicBezTo>
                <a:cubicBezTo>
                  <a:pt x="17069" y="10693"/>
                  <a:pt x="17298" y="10726"/>
                  <a:pt x="17494" y="10759"/>
                </a:cubicBezTo>
                <a:cubicBezTo>
                  <a:pt x="17690" y="10791"/>
                  <a:pt x="17886" y="10791"/>
                  <a:pt x="18082" y="10791"/>
                </a:cubicBezTo>
                <a:cubicBezTo>
                  <a:pt x="18573" y="10824"/>
                  <a:pt x="19031" y="11020"/>
                  <a:pt x="19390" y="11315"/>
                </a:cubicBezTo>
                <a:cubicBezTo>
                  <a:pt x="19913" y="11707"/>
                  <a:pt x="20044" y="12394"/>
                  <a:pt x="19783" y="12949"/>
                </a:cubicBezTo>
                <a:cubicBezTo>
                  <a:pt x="19554" y="13407"/>
                  <a:pt x="19161" y="13767"/>
                  <a:pt x="18671" y="13930"/>
                </a:cubicBezTo>
                <a:cubicBezTo>
                  <a:pt x="18409" y="13996"/>
                  <a:pt x="18082" y="14094"/>
                  <a:pt x="17788" y="14159"/>
                </a:cubicBezTo>
                <a:cubicBezTo>
                  <a:pt x="17232" y="14192"/>
                  <a:pt x="16742" y="14584"/>
                  <a:pt x="16578" y="15140"/>
                </a:cubicBezTo>
                <a:cubicBezTo>
                  <a:pt x="16349" y="15075"/>
                  <a:pt x="16153" y="15042"/>
                  <a:pt x="15990" y="14977"/>
                </a:cubicBezTo>
                <a:cubicBezTo>
                  <a:pt x="15565" y="14813"/>
                  <a:pt x="15140" y="14781"/>
                  <a:pt x="14714" y="14846"/>
                </a:cubicBezTo>
                <a:cubicBezTo>
                  <a:pt x="14093" y="14846"/>
                  <a:pt x="13537" y="15238"/>
                  <a:pt x="13374" y="15827"/>
                </a:cubicBezTo>
                <a:cubicBezTo>
                  <a:pt x="13374" y="15925"/>
                  <a:pt x="13341" y="15990"/>
                  <a:pt x="13276" y="16088"/>
                </a:cubicBezTo>
                <a:cubicBezTo>
                  <a:pt x="13112" y="16612"/>
                  <a:pt x="12556" y="16906"/>
                  <a:pt x="12033" y="16710"/>
                </a:cubicBezTo>
                <a:cubicBezTo>
                  <a:pt x="11543" y="16579"/>
                  <a:pt x="11085" y="16383"/>
                  <a:pt x="10594" y="16219"/>
                </a:cubicBezTo>
                <a:cubicBezTo>
                  <a:pt x="10235" y="16121"/>
                  <a:pt x="9875" y="15990"/>
                  <a:pt x="9483" y="15860"/>
                </a:cubicBezTo>
                <a:cubicBezTo>
                  <a:pt x="9352" y="15827"/>
                  <a:pt x="9221" y="15794"/>
                  <a:pt x="9090" y="15794"/>
                </a:cubicBezTo>
                <a:cubicBezTo>
                  <a:pt x="8763" y="15761"/>
                  <a:pt x="8436" y="15925"/>
                  <a:pt x="8273" y="1621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5208960" y="2138347"/>
            <a:ext cx="430117" cy="364643"/>
          </a:xfrm>
          <a:custGeom>
            <a:rect b="b" l="l" r="r" t="t"/>
            <a:pathLst>
              <a:path extrusionOk="0" h="16023" w="18900">
                <a:moveTo>
                  <a:pt x="5134" y="10824"/>
                </a:moveTo>
                <a:cubicBezTo>
                  <a:pt x="4872" y="10530"/>
                  <a:pt x="4741" y="10137"/>
                  <a:pt x="4774" y="9745"/>
                </a:cubicBezTo>
                <a:cubicBezTo>
                  <a:pt x="4839" y="9222"/>
                  <a:pt x="4578" y="8731"/>
                  <a:pt x="4120" y="8502"/>
                </a:cubicBezTo>
                <a:cubicBezTo>
                  <a:pt x="3760" y="8241"/>
                  <a:pt x="3401" y="8012"/>
                  <a:pt x="3041" y="7750"/>
                </a:cubicBezTo>
                <a:cubicBezTo>
                  <a:pt x="2812" y="7587"/>
                  <a:pt x="2616" y="7390"/>
                  <a:pt x="2420" y="7194"/>
                </a:cubicBezTo>
                <a:cubicBezTo>
                  <a:pt x="1995" y="6835"/>
                  <a:pt x="1962" y="6213"/>
                  <a:pt x="2354" y="5854"/>
                </a:cubicBezTo>
                <a:cubicBezTo>
                  <a:pt x="2550" y="5592"/>
                  <a:pt x="2681" y="5298"/>
                  <a:pt x="2714" y="4971"/>
                </a:cubicBezTo>
                <a:cubicBezTo>
                  <a:pt x="2845" y="4350"/>
                  <a:pt x="2583" y="3696"/>
                  <a:pt x="2060" y="3369"/>
                </a:cubicBezTo>
                <a:cubicBezTo>
                  <a:pt x="1831" y="3205"/>
                  <a:pt x="1635" y="3074"/>
                  <a:pt x="1406" y="2911"/>
                </a:cubicBezTo>
                <a:cubicBezTo>
                  <a:pt x="1144" y="2747"/>
                  <a:pt x="883" y="2518"/>
                  <a:pt x="654" y="2322"/>
                </a:cubicBezTo>
                <a:cubicBezTo>
                  <a:pt x="65" y="1766"/>
                  <a:pt x="0" y="1047"/>
                  <a:pt x="392" y="262"/>
                </a:cubicBezTo>
                <a:cubicBezTo>
                  <a:pt x="589" y="393"/>
                  <a:pt x="752" y="524"/>
                  <a:pt x="916" y="655"/>
                </a:cubicBezTo>
                <a:cubicBezTo>
                  <a:pt x="1210" y="818"/>
                  <a:pt x="1504" y="949"/>
                  <a:pt x="1798" y="1047"/>
                </a:cubicBezTo>
                <a:cubicBezTo>
                  <a:pt x="2191" y="1211"/>
                  <a:pt x="2649" y="1047"/>
                  <a:pt x="2779" y="655"/>
                </a:cubicBezTo>
                <a:cubicBezTo>
                  <a:pt x="2845" y="557"/>
                  <a:pt x="2877" y="426"/>
                  <a:pt x="2943" y="360"/>
                </a:cubicBezTo>
                <a:cubicBezTo>
                  <a:pt x="3074" y="1"/>
                  <a:pt x="3597" y="33"/>
                  <a:pt x="3695" y="393"/>
                </a:cubicBezTo>
                <a:cubicBezTo>
                  <a:pt x="3760" y="557"/>
                  <a:pt x="3826" y="687"/>
                  <a:pt x="3891" y="818"/>
                </a:cubicBezTo>
                <a:cubicBezTo>
                  <a:pt x="3989" y="916"/>
                  <a:pt x="4087" y="1047"/>
                  <a:pt x="4185" y="1145"/>
                </a:cubicBezTo>
                <a:cubicBezTo>
                  <a:pt x="4185" y="1374"/>
                  <a:pt x="4153" y="1603"/>
                  <a:pt x="4153" y="1799"/>
                </a:cubicBezTo>
                <a:cubicBezTo>
                  <a:pt x="4120" y="2191"/>
                  <a:pt x="4349" y="2551"/>
                  <a:pt x="4709" y="2682"/>
                </a:cubicBezTo>
                <a:cubicBezTo>
                  <a:pt x="4774" y="2715"/>
                  <a:pt x="4839" y="2715"/>
                  <a:pt x="4905" y="2747"/>
                </a:cubicBezTo>
                <a:cubicBezTo>
                  <a:pt x="5493" y="2878"/>
                  <a:pt x="6049" y="3172"/>
                  <a:pt x="6507" y="3565"/>
                </a:cubicBezTo>
                <a:cubicBezTo>
                  <a:pt x="6736" y="3728"/>
                  <a:pt x="6997" y="3892"/>
                  <a:pt x="7259" y="3957"/>
                </a:cubicBezTo>
                <a:cubicBezTo>
                  <a:pt x="8044" y="4317"/>
                  <a:pt x="8959" y="3924"/>
                  <a:pt x="9254" y="3107"/>
                </a:cubicBezTo>
                <a:cubicBezTo>
                  <a:pt x="9417" y="2747"/>
                  <a:pt x="9679" y="2453"/>
                  <a:pt x="10038" y="2257"/>
                </a:cubicBezTo>
                <a:cubicBezTo>
                  <a:pt x="10202" y="2126"/>
                  <a:pt x="10398" y="2028"/>
                  <a:pt x="10627" y="1995"/>
                </a:cubicBezTo>
                <a:cubicBezTo>
                  <a:pt x="11706" y="1734"/>
                  <a:pt x="12850" y="1930"/>
                  <a:pt x="13831" y="2486"/>
                </a:cubicBezTo>
                <a:cubicBezTo>
                  <a:pt x="14518" y="2911"/>
                  <a:pt x="15172" y="3434"/>
                  <a:pt x="15728" y="4023"/>
                </a:cubicBezTo>
                <a:cubicBezTo>
                  <a:pt x="15761" y="4284"/>
                  <a:pt x="15630" y="4415"/>
                  <a:pt x="15532" y="4578"/>
                </a:cubicBezTo>
                <a:cubicBezTo>
                  <a:pt x="15368" y="4873"/>
                  <a:pt x="15172" y="5134"/>
                  <a:pt x="15041" y="5429"/>
                </a:cubicBezTo>
                <a:cubicBezTo>
                  <a:pt x="14780" y="5886"/>
                  <a:pt x="14812" y="6442"/>
                  <a:pt x="15074" y="6867"/>
                </a:cubicBezTo>
                <a:lnTo>
                  <a:pt x="15237" y="7162"/>
                </a:lnTo>
                <a:cubicBezTo>
                  <a:pt x="15761" y="8012"/>
                  <a:pt x="16284" y="8862"/>
                  <a:pt x="16807" y="9712"/>
                </a:cubicBezTo>
                <a:cubicBezTo>
                  <a:pt x="17003" y="10072"/>
                  <a:pt x="17069" y="10464"/>
                  <a:pt x="16970" y="10857"/>
                </a:cubicBezTo>
                <a:cubicBezTo>
                  <a:pt x="16872" y="11282"/>
                  <a:pt x="16970" y="11739"/>
                  <a:pt x="17167" y="12099"/>
                </a:cubicBezTo>
                <a:cubicBezTo>
                  <a:pt x="17297" y="12328"/>
                  <a:pt x="17461" y="12557"/>
                  <a:pt x="17657" y="12720"/>
                </a:cubicBezTo>
                <a:cubicBezTo>
                  <a:pt x="17821" y="12949"/>
                  <a:pt x="18082" y="13113"/>
                  <a:pt x="18278" y="13309"/>
                </a:cubicBezTo>
                <a:cubicBezTo>
                  <a:pt x="18442" y="13440"/>
                  <a:pt x="18573" y="13603"/>
                  <a:pt x="18703" y="13799"/>
                </a:cubicBezTo>
                <a:cubicBezTo>
                  <a:pt x="18900" y="14094"/>
                  <a:pt x="18900" y="14486"/>
                  <a:pt x="18671" y="14748"/>
                </a:cubicBezTo>
                <a:cubicBezTo>
                  <a:pt x="18638" y="14846"/>
                  <a:pt x="18573" y="14911"/>
                  <a:pt x="18507" y="14976"/>
                </a:cubicBezTo>
                <a:lnTo>
                  <a:pt x="17690" y="16023"/>
                </a:lnTo>
                <a:lnTo>
                  <a:pt x="16578" y="16023"/>
                </a:lnTo>
                <a:lnTo>
                  <a:pt x="15401" y="16023"/>
                </a:lnTo>
                <a:cubicBezTo>
                  <a:pt x="15205" y="16023"/>
                  <a:pt x="15041" y="15990"/>
                  <a:pt x="14878" y="15925"/>
                </a:cubicBezTo>
                <a:cubicBezTo>
                  <a:pt x="14551" y="15859"/>
                  <a:pt x="14289" y="15565"/>
                  <a:pt x="14289" y="15238"/>
                </a:cubicBezTo>
                <a:cubicBezTo>
                  <a:pt x="14289" y="15075"/>
                  <a:pt x="14256" y="14911"/>
                  <a:pt x="14191" y="14780"/>
                </a:cubicBezTo>
                <a:cubicBezTo>
                  <a:pt x="14060" y="14192"/>
                  <a:pt x="13374" y="13897"/>
                  <a:pt x="12850" y="14257"/>
                </a:cubicBezTo>
                <a:lnTo>
                  <a:pt x="12818" y="14290"/>
                </a:lnTo>
                <a:cubicBezTo>
                  <a:pt x="12425" y="14649"/>
                  <a:pt x="11837" y="14780"/>
                  <a:pt x="11346" y="14584"/>
                </a:cubicBezTo>
                <a:cubicBezTo>
                  <a:pt x="10463" y="14323"/>
                  <a:pt x="9613" y="13963"/>
                  <a:pt x="8829" y="13505"/>
                </a:cubicBezTo>
                <a:cubicBezTo>
                  <a:pt x="8469" y="13276"/>
                  <a:pt x="8142" y="12949"/>
                  <a:pt x="7946" y="12590"/>
                </a:cubicBezTo>
                <a:cubicBezTo>
                  <a:pt x="7684" y="12197"/>
                  <a:pt x="7423" y="11805"/>
                  <a:pt x="7161" y="11445"/>
                </a:cubicBezTo>
                <a:cubicBezTo>
                  <a:pt x="6932" y="11118"/>
                  <a:pt x="6605" y="10857"/>
                  <a:pt x="6213" y="10693"/>
                </a:cubicBezTo>
                <a:cubicBezTo>
                  <a:pt x="5853" y="10497"/>
                  <a:pt x="5395" y="10530"/>
                  <a:pt x="5101" y="1082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5"/>
          <p:cNvSpPr/>
          <p:nvPr/>
        </p:nvSpPr>
        <p:spPr>
          <a:xfrm>
            <a:off x="4522867" y="2310986"/>
            <a:ext cx="319993" cy="343820"/>
          </a:xfrm>
          <a:custGeom>
            <a:rect b="b" l="l" r="r" t="t"/>
            <a:pathLst>
              <a:path extrusionOk="0" h="15108" w="14061">
                <a:moveTo>
                  <a:pt x="1897" y="164"/>
                </a:moveTo>
                <a:cubicBezTo>
                  <a:pt x="2453" y="262"/>
                  <a:pt x="2976" y="360"/>
                  <a:pt x="3466" y="458"/>
                </a:cubicBezTo>
                <a:cubicBezTo>
                  <a:pt x="3695" y="491"/>
                  <a:pt x="3891" y="557"/>
                  <a:pt x="4120" y="622"/>
                </a:cubicBezTo>
                <a:cubicBezTo>
                  <a:pt x="4382" y="720"/>
                  <a:pt x="4611" y="916"/>
                  <a:pt x="4741" y="1145"/>
                </a:cubicBezTo>
                <a:cubicBezTo>
                  <a:pt x="4807" y="1276"/>
                  <a:pt x="4872" y="1374"/>
                  <a:pt x="4970" y="1472"/>
                </a:cubicBezTo>
                <a:cubicBezTo>
                  <a:pt x="5134" y="1766"/>
                  <a:pt x="5428" y="1897"/>
                  <a:pt x="5722" y="1897"/>
                </a:cubicBezTo>
                <a:lnTo>
                  <a:pt x="5821" y="1897"/>
                </a:lnTo>
                <a:cubicBezTo>
                  <a:pt x="6344" y="1832"/>
                  <a:pt x="6900" y="2028"/>
                  <a:pt x="7292" y="2420"/>
                </a:cubicBezTo>
                <a:cubicBezTo>
                  <a:pt x="7455" y="2617"/>
                  <a:pt x="7684" y="2780"/>
                  <a:pt x="7881" y="2911"/>
                </a:cubicBezTo>
                <a:cubicBezTo>
                  <a:pt x="8469" y="3303"/>
                  <a:pt x="8829" y="3205"/>
                  <a:pt x="9156" y="2617"/>
                </a:cubicBezTo>
                <a:cubicBezTo>
                  <a:pt x="9385" y="2191"/>
                  <a:pt x="9515" y="1766"/>
                  <a:pt x="9548" y="1309"/>
                </a:cubicBezTo>
                <a:cubicBezTo>
                  <a:pt x="9548" y="1145"/>
                  <a:pt x="9581" y="949"/>
                  <a:pt x="9614" y="785"/>
                </a:cubicBezTo>
                <a:cubicBezTo>
                  <a:pt x="9679" y="491"/>
                  <a:pt x="9908" y="230"/>
                  <a:pt x="10202" y="164"/>
                </a:cubicBezTo>
                <a:cubicBezTo>
                  <a:pt x="10594" y="1"/>
                  <a:pt x="11052" y="1"/>
                  <a:pt x="11477" y="197"/>
                </a:cubicBezTo>
                <a:cubicBezTo>
                  <a:pt x="11706" y="295"/>
                  <a:pt x="11968" y="458"/>
                  <a:pt x="12197" y="589"/>
                </a:cubicBezTo>
                <a:cubicBezTo>
                  <a:pt x="12589" y="818"/>
                  <a:pt x="12949" y="1080"/>
                  <a:pt x="13308" y="1309"/>
                </a:cubicBezTo>
                <a:cubicBezTo>
                  <a:pt x="13505" y="1374"/>
                  <a:pt x="13603" y="1570"/>
                  <a:pt x="13603" y="1766"/>
                </a:cubicBezTo>
                <a:cubicBezTo>
                  <a:pt x="13603" y="1897"/>
                  <a:pt x="13635" y="2028"/>
                  <a:pt x="13635" y="2159"/>
                </a:cubicBezTo>
                <a:cubicBezTo>
                  <a:pt x="13701" y="3892"/>
                  <a:pt x="13766" y="5592"/>
                  <a:pt x="13766" y="7325"/>
                </a:cubicBezTo>
                <a:cubicBezTo>
                  <a:pt x="13766" y="8535"/>
                  <a:pt x="13864" y="9777"/>
                  <a:pt x="13995" y="10987"/>
                </a:cubicBezTo>
                <a:cubicBezTo>
                  <a:pt x="14060" y="11805"/>
                  <a:pt x="14060" y="12622"/>
                  <a:pt x="14028" y="13440"/>
                </a:cubicBezTo>
                <a:cubicBezTo>
                  <a:pt x="14028" y="13734"/>
                  <a:pt x="13962" y="13996"/>
                  <a:pt x="13897" y="14257"/>
                </a:cubicBezTo>
                <a:cubicBezTo>
                  <a:pt x="13799" y="14486"/>
                  <a:pt x="13701" y="14682"/>
                  <a:pt x="13570" y="14846"/>
                </a:cubicBezTo>
                <a:cubicBezTo>
                  <a:pt x="13341" y="15075"/>
                  <a:pt x="12981" y="15107"/>
                  <a:pt x="12753" y="14878"/>
                </a:cubicBezTo>
                <a:cubicBezTo>
                  <a:pt x="11870" y="14257"/>
                  <a:pt x="10954" y="13701"/>
                  <a:pt x="10006" y="13211"/>
                </a:cubicBezTo>
                <a:cubicBezTo>
                  <a:pt x="9385" y="12851"/>
                  <a:pt x="8763" y="12426"/>
                  <a:pt x="8109" y="12066"/>
                </a:cubicBezTo>
                <a:cubicBezTo>
                  <a:pt x="7750" y="11837"/>
                  <a:pt x="7423" y="11641"/>
                  <a:pt x="7030" y="11445"/>
                </a:cubicBezTo>
                <a:cubicBezTo>
                  <a:pt x="6605" y="11216"/>
                  <a:pt x="6082" y="11151"/>
                  <a:pt x="5592" y="11282"/>
                </a:cubicBezTo>
                <a:cubicBezTo>
                  <a:pt x="5232" y="11347"/>
                  <a:pt x="4872" y="11412"/>
                  <a:pt x="4513" y="11510"/>
                </a:cubicBezTo>
                <a:cubicBezTo>
                  <a:pt x="4022" y="11609"/>
                  <a:pt x="3532" y="11543"/>
                  <a:pt x="3107" y="11282"/>
                </a:cubicBezTo>
                <a:cubicBezTo>
                  <a:pt x="2289" y="10791"/>
                  <a:pt x="1537" y="10203"/>
                  <a:pt x="850" y="9549"/>
                </a:cubicBezTo>
                <a:cubicBezTo>
                  <a:pt x="720" y="9418"/>
                  <a:pt x="589" y="9287"/>
                  <a:pt x="491" y="9123"/>
                </a:cubicBezTo>
                <a:cubicBezTo>
                  <a:pt x="229" y="8797"/>
                  <a:pt x="196" y="8339"/>
                  <a:pt x="360" y="7979"/>
                </a:cubicBezTo>
                <a:cubicBezTo>
                  <a:pt x="425" y="7816"/>
                  <a:pt x="491" y="7652"/>
                  <a:pt x="556" y="7489"/>
                </a:cubicBezTo>
                <a:cubicBezTo>
                  <a:pt x="883" y="6769"/>
                  <a:pt x="916" y="5984"/>
                  <a:pt x="654" y="5265"/>
                </a:cubicBezTo>
                <a:cubicBezTo>
                  <a:pt x="556" y="4938"/>
                  <a:pt x="458" y="4644"/>
                  <a:pt x="360" y="4317"/>
                </a:cubicBezTo>
                <a:cubicBezTo>
                  <a:pt x="262" y="4023"/>
                  <a:pt x="196" y="3696"/>
                  <a:pt x="98" y="3401"/>
                </a:cubicBezTo>
                <a:cubicBezTo>
                  <a:pt x="0" y="3140"/>
                  <a:pt x="66" y="2845"/>
                  <a:pt x="229" y="2649"/>
                </a:cubicBezTo>
                <a:cubicBezTo>
                  <a:pt x="425" y="2420"/>
                  <a:pt x="654" y="2191"/>
                  <a:pt x="850" y="1963"/>
                </a:cubicBezTo>
                <a:cubicBezTo>
                  <a:pt x="981" y="1832"/>
                  <a:pt x="1047" y="1636"/>
                  <a:pt x="1079" y="1439"/>
                </a:cubicBezTo>
                <a:cubicBezTo>
                  <a:pt x="1177" y="785"/>
                  <a:pt x="1275" y="655"/>
                  <a:pt x="1897" y="16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5"/>
          <p:cNvSpPr/>
          <p:nvPr/>
        </p:nvSpPr>
        <p:spPr>
          <a:xfrm>
            <a:off x="4662007" y="3744936"/>
            <a:ext cx="328937" cy="325933"/>
          </a:xfrm>
          <a:custGeom>
            <a:rect b="b" l="l" r="r" t="t"/>
            <a:pathLst>
              <a:path extrusionOk="0" h="14322" w="14454">
                <a:moveTo>
                  <a:pt x="11511" y="0"/>
                </a:moveTo>
                <a:cubicBezTo>
                  <a:pt x="11968" y="33"/>
                  <a:pt x="12295" y="66"/>
                  <a:pt x="12655" y="66"/>
                </a:cubicBezTo>
                <a:cubicBezTo>
                  <a:pt x="12982" y="98"/>
                  <a:pt x="13342" y="66"/>
                  <a:pt x="13701" y="66"/>
                </a:cubicBezTo>
                <a:cubicBezTo>
                  <a:pt x="13963" y="491"/>
                  <a:pt x="14126" y="948"/>
                  <a:pt x="14159" y="1439"/>
                </a:cubicBezTo>
                <a:cubicBezTo>
                  <a:pt x="14225" y="1831"/>
                  <a:pt x="14225" y="2224"/>
                  <a:pt x="14225" y="2649"/>
                </a:cubicBezTo>
                <a:cubicBezTo>
                  <a:pt x="14225" y="3106"/>
                  <a:pt x="13996" y="3564"/>
                  <a:pt x="13603" y="3826"/>
                </a:cubicBezTo>
                <a:cubicBezTo>
                  <a:pt x="13178" y="4087"/>
                  <a:pt x="13015" y="4643"/>
                  <a:pt x="13244" y="5068"/>
                </a:cubicBezTo>
                <a:cubicBezTo>
                  <a:pt x="13342" y="5461"/>
                  <a:pt x="13669" y="5722"/>
                  <a:pt x="14061" y="5722"/>
                </a:cubicBezTo>
                <a:lnTo>
                  <a:pt x="14421" y="5722"/>
                </a:lnTo>
                <a:cubicBezTo>
                  <a:pt x="14453" y="5820"/>
                  <a:pt x="14453" y="5951"/>
                  <a:pt x="14453" y="6082"/>
                </a:cubicBezTo>
                <a:cubicBezTo>
                  <a:pt x="14355" y="6703"/>
                  <a:pt x="14126" y="7292"/>
                  <a:pt x="13767" y="7782"/>
                </a:cubicBezTo>
                <a:cubicBezTo>
                  <a:pt x="13472" y="8142"/>
                  <a:pt x="13178" y="8469"/>
                  <a:pt x="12851" y="8796"/>
                </a:cubicBezTo>
                <a:cubicBezTo>
                  <a:pt x="12165" y="9417"/>
                  <a:pt x="11609" y="10137"/>
                  <a:pt x="11118" y="10889"/>
                </a:cubicBezTo>
                <a:cubicBezTo>
                  <a:pt x="10922" y="11216"/>
                  <a:pt x="10726" y="11477"/>
                  <a:pt x="10530" y="11771"/>
                </a:cubicBezTo>
                <a:cubicBezTo>
                  <a:pt x="10203" y="12229"/>
                  <a:pt x="9745" y="12589"/>
                  <a:pt x="9222" y="12818"/>
                </a:cubicBezTo>
                <a:cubicBezTo>
                  <a:pt x="8568" y="13079"/>
                  <a:pt x="7881" y="13308"/>
                  <a:pt x="7162" y="13406"/>
                </a:cubicBezTo>
                <a:cubicBezTo>
                  <a:pt x="6671" y="13504"/>
                  <a:pt x="6181" y="13603"/>
                  <a:pt x="5690" y="13668"/>
                </a:cubicBezTo>
                <a:cubicBezTo>
                  <a:pt x="5134" y="13733"/>
                  <a:pt x="4579" y="13864"/>
                  <a:pt x="4055" y="14028"/>
                </a:cubicBezTo>
                <a:cubicBezTo>
                  <a:pt x="3826" y="14093"/>
                  <a:pt x="3598" y="14158"/>
                  <a:pt x="3336" y="14191"/>
                </a:cubicBezTo>
                <a:cubicBezTo>
                  <a:pt x="2617" y="14322"/>
                  <a:pt x="1930" y="13897"/>
                  <a:pt x="1734" y="13178"/>
                </a:cubicBezTo>
                <a:cubicBezTo>
                  <a:pt x="1668" y="12916"/>
                  <a:pt x="1636" y="12654"/>
                  <a:pt x="1636" y="12425"/>
                </a:cubicBezTo>
                <a:lnTo>
                  <a:pt x="1636" y="11314"/>
                </a:lnTo>
                <a:cubicBezTo>
                  <a:pt x="1668" y="10627"/>
                  <a:pt x="1505" y="9940"/>
                  <a:pt x="1178" y="9352"/>
                </a:cubicBezTo>
                <a:cubicBezTo>
                  <a:pt x="949" y="8959"/>
                  <a:pt x="720" y="8567"/>
                  <a:pt x="491" y="8175"/>
                </a:cubicBezTo>
                <a:cubicBezTo>
                  <a:pt x="262" y="7750"/>
                  <a:pt x="99" y="7325"/>
                  <a:pt x="1" y="6867"/>
                </a:cubicBezTo>
                <a:cubicBezTo>
                  <a:pt x="197" y="6736"/>
                  <a:pt x="491" y="6703"/>
                  <a:pt x="720" y="6769"/>
                </a:cubicBezTo>
                <a:cubicBezTo>
                  <a:pt x="949" y="6834"/>
                  <a:pt x="1145" y="6899"/>
                  <a:pt x="1341" y="6965"/>
                </a:cubicBezTo>
                <a:lnTo>
                  <a:pt x="1930" y="7161"/>
                </a:lnTo>
                <a:cubicBezTo>
                  <a:pt x="2290" y="7292"/>
                  <a:pt x="2715" y="7128"/>
                  <a:pt x="2944" y="6801"/>
                </a:cubicBezTo>
                <a:cubicBezTo>
                  <a:pt x="3271" y="6442"/>
                  <a:pt x="3434" y="5951"/>
                  <a:pt x="3434" y="5493"/>
                </a:cubicBezTo>
                <a:cubicBezTo>
                  <a:pt x="3434" y="4938"/>
                  <a:pt x="3434" y="4382"/>
                  <a:pt x="3401" y="3859"/>
                </a:cubicBezTo>
                <a:lnTo>
                  <a:pt x="3401" y="3139"/>
                </a:lnTo>
                <a:cubicBezTo>
                  <a:pt x="3826" y="3008"/>
                  <a:pt x="4023" y="3074"/>
                  <a:pt x="4088" y="3368"/>
                </a:cubicBezTo>
                <a:cubicBezTo>
                  <a:pt x="4153" y="3564"/>
                  <a:pt x="4153" y="3728"/>
                  <a:pt x="4153" y="3891"/>
                </a:cubicBezTo>
                <a:cubicBezTo>
                  <a:pt x="4186" y="4120"/>
                  <a:pt x="4186" y="4316"/>
                  <a:pt x="4219" y="4545"/>
                </a:cubicBezTo>
                <a:cubicBezTo>
                  <a:pt x="4284" y="4872"/>
                  <a:pt x="4546" y="5134"/>
                  <a:pt x="4873" y="5199"/>
                </a:cubicBezTo>
                <a:cubicBezTo>
                  <a:pt x="5167" y="5297"/>
                  <a:pt x="5494" y="5199"/>
                  <a:pt x="5690" y="4938"/>
                </a:cubicBezTo>
                <a:cubicBezTo>
                  <a:pt x="5821" y="4741"/>
                  <a:pt x="5919" y="4545"/>
                  <a:pt x="6017" y="4316"/>
                </a:cubicBezTo>
                <a:cubicBezTo>
                  <a:pt x="6148" y="4120"/>
                  <a:pt x="6246" y="3891"/>
                  <a:pt x="6377" y="3695"/>
                </a:cubicBezTo>
                <a:cubicBezTo>
                  <a:pt x="6606" y="3303"/>
                  <a:pt x="7129" y="3237"/>
                  <a:pt x="7423" y="3597"/>
                </a:cubicBezTo>
                <a:lnTo>
                  <a:pt x="7489" y="3630"/>
                </a:lnTo>
                <a:cubicBezTo>
                  <a:pt x="7652" y="3859"/>
                  <a:pt x="7914" y="3989"/>
                  <a:pt x="8175" y="3957"/>
                </a:cubicBezTo>
                <a:cubicBezTo>
                  <a:pt x="8502" y="3891"/>
                  <a:pt x="8829" y="3695"/>
                  <a:pt x="9026" y="3433"/>
                </a:cubicBezTo>
                <a:cubicBezTo>
                  <a:pt x="9124" y="3303"/>
                  <a:pt x="9156" y="3205"/>
                  <a:pt x="9222" y="3074"/>
                </a:cubicBezTo>
                <a:cubicBezTo>
                  <a:pt x="9353" y="2649"/>
                  <a:pt x="9614" y="2256"/>
                  <a:pt x="9941" y="1929"/>
                </a:cubicBezTo>
                <a:cubicBezTo>
                  <a:pt x="10006" y="1831"/>
                  <a:pt x="10072" y="1766"/>
                  <a:pt x="10170" y="1668"/>
                </a:cubicBezTo>
                <a:cubicBezTo>
                  <a:pt x="10693" y="1177"/>
                  <a:pt x="11151" y="621"/>
                  <a:pt x="11511" y="0"/>
                </a:cubicBezTo>
                <a:close/>
                <a:moveTo>
                  <a:pt x="11838" y="7913"/>
                </a:moveTo>
                <a:cubicBezTo>
                  <a:pt x="11838" y="7521"/>
                  <a:pt x="11805" y="7226"/>
                  <a:pt x="11478" y="7063"/>
                </a:cubicBezTo>
                <a:cubicBezTo>
                  <a:pt x="11184" y="6932"/>
                  <a:pt x="10857" y="6965"/>
                  <a:pt x="10628" y="7194"/>
                </a:cubicBezTo>
                <a:cubicBezTo>
                  <a:pt x="10170" y="7521"/>
                  <a:pt x="9843" y="8011"/>
                  <a:pt x="9712" y="8567"/>
                </a:cubicBezTo>
                <a:cubicBezTo>
                  <a:pt x="9581" y="8992"/>
                  <a:pt x="9843" y="9450"/>
                  <a:pt x="10301" y="9548"/>
                </a:cubicBezTo>
                <a:cubicBezTo>
                  <a:pt x="10562" y="9646"/>
                  <a:pt x="10889" y="9548"/>
                  <a:pt x="11086" y="9352"/>
                </a:cubicBezTo>
                <a:cubicBezTo>
                  <a:pt x="11511" y="8992"/>
                  <a:pt x="11772" y="8469"/>
                  <a:pt x="11838" y="791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5"/>
          <p:cNvSpPr/>
          <p:nvPr/>
        </p:nvSpPr>
        <p:spPr>
          <a:xfrm>
            <a:off x="4052561" y="2514870"/>
            <a:ext cx="357224" cy="387720"/>
          </a:xfrm>
          <a:custGeom>
            <a:rect b="b" l="l" r="r" t="t"/>
            <a:pathLst>
              <a:path extrusionOk="0" h="17037" w="15697">
                <a:moveTo>
                  <a:pt x="5985" y="1"/>
                </a:moveTo>
                <a:cubicBezTo>
                  <a:pt x="6148" y="99"/>
                  <a:pt x="6279" y="230"/>
                  <a:pt x="6442" y="361"/>
                </a:cubicBezTo>
                <a:cubicBezTo>
                  <a:pt x="6966" y="818"/>
                  <a:pt x="7522" y="1309"/>
                  <a:pt x="8045" y="1799"/>
                </a:cubicBezTo>
                <a:cubicBezTo>
                  <a:pt x="8601" y="2290"/>
                  <a:pt x="9255" y="2715"/>
                  <a:pt x="9941" y="3075"/>
                </a:cubicBezTo>
                <a:cubicBezTo>
                  <a:pt x="10530" y="3402"/>
                  <a:pt x="11151" y="3729"/>
                  <a:pt x="11772" y="4023"/>
                </a:cubicBezTo>
                <a:cubicBezTo>
                  <a:pt x="12394" y="4350"/>
                  <a:pt x="12982" y="4742"/>
                  <a:pt x="13538" y="5167"/>
                </a:cubicBezTo>
                <a:cubicBezTo>
                  <a:pt x="13996" y="5494"/>
                  <a:pt x="14355" y="5985"/>
                  <a:pt x="14486" y="6541"/>
                </a:cubicBezTo>
                <a:cubicBezTo>
                  <a:pt x="14552" y="6900"/>
                  <a:pt x="14813" y="7227"/>
                  <a:pt x="15140" y="7423"/>
                </a:cubicBezTo>
                <a:cubicBezTo>
                  <a:pt x="15238" y="7979"/>
                  <a:pt x="15336" y="8503"/>
                  <a:pt x="15435" y="8993"/>
                </a:cubicBezTo>
                <a:lnTo>
                  <a:pt x="15435" y="9058"/>
                </a:lnTo>
                <a:cubicBezTo>
                  <a:pt x="15696" y="9941"/>
                  <a:pt x="15173" y="10824"/>
                  <a:pt x="14290" y="11053"/>
                </a:cubicBezTo>
                <a:cubicBezTo>
                  <a:pt x="13963" y="11151"/>
                  <a:pt x="13603" y="11216"/>
                  <a:pt x="13276" y="11249"/>
                </a:cubicBezTo>
                <a:cubicBezTo>
                  <a:pt x="12721" y="11282"/>
                  <a:pt x="12197" y="11282"/>
                  <a:pt x="11642" y="11315"/>
                </a:cubicBezTo>
                <a:cubicBezTo>
                  <a:pt x="11086" y="11347"/>
                  <a:pt x="10530" y="11347"/>
                  <a:pt x="10007" y="11413"/>
                </a:cubicBezTo>
                <a:cubicBezTo>
                  <a:pt x="9680" y="11413"/>
                  <a:pt x="9353" y="11511"/>
                  <a:pt x="9091" y="11707"/>
                </a:cubicBezTo>
                <a:cubicBezTo>
                  <a:pt x="8731" y="11870"/>
                  <a:pt x="8502" y="12197"/>
                  <a:pt x="8470" y="12590"/>
                </a:cubicBezTo>
                <a:cubicBezTo>
                  <a:pt x="8437" y="12851"/>
                  <a:pt x="8306" y="13080"/>
                  <a:pt x="8045" y="13211"/>
                </a:cubicBezTo>
                <a:cubicBezTo>
                  <a:pt x="7522" y="13571"/>
                  <a:pt x="7096" y="14094"/>
                  <a:pt x="6835" y="14715"/>
                </a:cubicBezTo>
                <a:cubicBezTo>
                  <a:pt x="6639" y="15173"/>
                  <a:pt x="6475" y="15631"/>
                  <a:pt x="6279" y="16089"/>
                </a:cubicBezTo>
                <a:cubicBezTo>
                  <a:pt x="6214" y="16252"/>
                  <a:pt x="6214" y="16383"/>
                  <a:pt x="6148" y="16546"/>
                </a:cubicBezTo>
                <a:cubicBezTo>
                  <a:pt x="6017" y="16841"/>
                  <a:pt x="5723" y="17037"/>
                  <a:pt x="5429" y="17004"/>
                </a:cubicBezTo>
                <a:cubicBezTo>
                  <a:pt x="5036" y="17004"/>
                  <a:pt x="4644" y="16971"/>
                  <a:pt x="4252" y="16939"/>
                </a:cubicBezTo>
                <a:cubicBezTo>
                  <a:pt x="3892" y="16906"/>
                  <a:pt x="3630" y="16612"/>
                  <a:pt x="3630" y="16285"/>
                </a:cubicBezTo>
                <a:cubicBezTo>
                  <a:pt x="3598" y="15860"/>
                  <a:pt x="3434" y="15435"/>
                  <a:pt x="3238" y="15042"/>
                </a:cubicBezTo>
                <a:cubicBezTo>
                  <a:pt x="2976" y="14617"/>
                  <a:pt x="2748" y="14552"/>
                  <a:pt x="2257" y="14748"/>
                </a:cubicBezTo>
                <a:cubicBezTo>
                  <a:pt x="2094" y="14846"/>
                  <a:pt x="1930" y="14911"/>
                  <a:pt x="1767" y="14977"/>
                </a:cubicBezTo>
                <a:cubicBezTo>
                  <a:pt x="1407" y="15140"/>
                  <a:pt x="982" y="14977"/>
                  <a:pt x="851" y="14617"/>
                </a:cubicBezTo>
                <a:cubicBezTo>
                  <a:pt x="753" y="14454"/>
                  <a:pt x="688" y="14290"/>
                  <a:pt x="622" y="14127"/>
                </a:cubicBezTo>
                <a:cubicBezTo>
                  <a:pt x="459" y="13538"/>
                  <a:pt x="295" y="12949"/>
                  <a:pt x="164" y="12361"/>
                </a:cubicBezTo>
                <a:cubicBezTo>
                  <a:pt x="1" y="11870"/>
                  <a:pt x="295" y="11347"/>
                  <a:pt x="818" y="11249"/>
                </a:cubicBezTo>
                <a:cubicBezTo>
                  <a:pt x="1538" y="10988"/>
                  <a:pt x="2323" y="10922"/>
                  <a:pt x="3075" y="11020"/>
                </a:cubicBezTo>
                <a:cubicBezTo>
                  <a:pt x="3630" y="11118"/>
                  <a:pt x="4186" y="11184"/>
                  <a:pt x="4742" y="11216"/>
                </a:cubicBezTo>
                <a:cubicBezTo>
                  <a:pt x="5036" y="11216"/>
                  <a:pt x="5298" y="11151"/>
                  <a:pt x="5560" y="11053"/>
                </a:cubicBezTo>
                <a:cubicBezTo>
                  <a:pt x="5985" y="10922"/>
                  <a:pt x="6246" y="10530"/>
                  <a:pt x="6246" y="10105"/>
                </a:cubicBezTo>
                <a:cubicBezTo>
                  <a:pt x="6246" y="9876"/>
                  <a:pt x="6246" y="9614"/>
                  <a:pt x="6214" y="9385"/>
                </a:cubicBezTo>
                <a:cubicBezTo>
                  <a:pt x="6148" y="9124"/>
                  <a:pt x="6083" y="8830"/>
                  <a:pt x="5985" y="8568"/>
                </a:cubicBezTo>
                <a:cubicBezTo>
                  <a:pt x="5592" y="7293"/>
                  <a:pt x="5396" y="5985"/>
                  <a:pt x="5363" y="4644"/>
                </a:cubicBezTo>
                <a:cubicBezTo>
                  <a:pt x="5331" y="3925"/>
                  <a:pt x="5265" y="3238"/>
                  <a:pt x="5233" y="2519"/>
                </a:cubicBezTo>
                <a:cubicBezTo>
                  <a:pt x="5167" y="2094"/>
                  <a:pt x="5102" y="1734"/>
                  <a:pt x="5036" y="1342"/>
                </a:cubicBezTo>
                <a:cubicBezTo>
                  <a:pt x="5004" y="1244"/>
                  <a:pt x="5004" y="1145"/>
                  <a:pt x="5004" y="1015"/>
                </a:cubicBezTo>
                <a:cubicBezTo>
                  <a:pt x="4938" y="557"/>
                  <a:pt x="5233" y="132"/>
                  <a:pt x="5690" y="66"/>
                </a:cubicBezTo>
                <a:cubicBezTo>
                  <a:pt x="5789" y="34"/>
                  <a:pt x="5887" y="1"/>
                  <a:pt x="5985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4607684" y="2569943"/>
            <a:ext cx="220293" cy="393682"/>
          </a:xfrm>
          <a:custGeom>
            <a:rect b="b" l="l" r="r" t="t"/>
            <a:pathLst>
              <a:path extrusionOk="0" h="17299" w="9680">
                <a:moveTo>
                  <a:pt x="1178" y="360"/>
                </a:moveTo>
                <a:cubicBezTo>
                  <a:pt x="1865" y="1"/>
                  <a:pt x="2715" y="1"/>
                  <a:pt x="3401" y="393"/>
                </a:cubicBezTo>
                <a:lnTo>
                  <a:pt x="4121" y="818"/>
                </a:lnTo>
                <a:lnTo>
                  <a:pt x="6540" y="2257"/>
                </a:lnTo>
                <a:cubicBezTo>
                  <a:pt x="7129" y="2617"/>
                  <a:pt x="7718" y="2943"/>
                  <a:pt x="8273" y="3303"/>
                </a:cubicBezTo>
                <a:cubicBezTo>
                  <a:pt x="8633" y="3532"/>
                  <a:pt x="8927" y="3794"/>
                  <a:pt x="9222" y="4088"/>
                </a:cubicBezTo>
                <a:cubicBezTo>
                  <a:pt x="9549" y="4350"/>
                  <a:pt x="9680" y="4807"/>
                  <a:pt x="9581" y="5200"/>
                </a:cubicBezTo>
                <a:cubicBezTo>
                  <a:pt x="9418" y="5919"/>
                  <a:pt x="9353" y="6638"/>
                  <a:pt x="9385" y="7358"/>
                </a:cubicBezTo>
                <a:cubicBezTo>
                  <a:pt x="9385" y="7783"/>
                  <a:pt x="9222" y="8175"/>
                  <a:pt x="8927" y="8469"/>
                </a:cubicBezTo>
                <a:cubicBezTo>
                  <a:pt x="8568" y="8895"/>
                  <a:pt x="8273" y="9385"/>
                  <a:pt x="8077" y="9941"/>
                </a:cubicBezTo>
                <a:cubicBezTo>
                  <a:pt x="7750" y="10758"/>
                  <a:pt x="7816" y="11674"/>
                  <a:pt x="8273" y="12459"/>
                </a:cubicBezTo>
                <a:cubicBezTo>
                  <a:pt x="8339" y="12622"/>
                  <a:pt x="8404" y="12753"/>
                  <a:pt x="8502" y="12916"/>
                </a:cubicBezTo>
                <a:lnTo>
                  <a:pt x="8502" y="12982"/>
                </a:lnTo>
                <a:cubicBezTo>
                  <a:pt x="8306" y="13113"/>
                  <a:pt x="8143" y="13276"/>
                  <a:pt x="7979" y="13472"/>
                </a:cubicBezTo>
                <a:cubicBezTo>
                  <a:pt x="7848" y="13669"/>
                  <a:pt x="7783" y="13897"/>
                  <a:pt x="7718" y="14126"/>
                </a:cubicBezTo>
                <a:cubicBezTo>
                  <a:pt x="7620" y="14649"/>
                  <a:pt x="7162" y="15009"/>
                  <a:pt x="6639" y="14976"/>
                </a:cubicBezTo>
                <a:cubicBezTo>
                  <a:pt x="6410" y="15009"/>
                  <a:pt x="6181" y="15042"/>
                  <a:pt x="5952" y="15107"/>
                </a:cubicBezTo>
                <a:cubicBezTo>
                  <a:pt x="5429" y="15205"/>
                  <a:pt x="5069" y="15663"/>
                  <a:pt x="5069" y="16186"/>
                </a:cubicBezTo>
                <a:cubicBezTo>
                  <a:pt x="5069" y="16284"/>
                  <a:pt x="5069" y="16350"/>
                  <a:pt x="5036" y="16448"/>
                </a:cubicBezTo>
                <a:cubicBezTo>
                  <a:pt x="4938" y="16938"/>
                  <a:pt x="4807" y="17069"/>
                  <a:pt x="4317" y="17069"/>
                </a:cubicBezTo>
                <a:cubicBezTo>
                  <a:pt x="3827" y="17069"/>
                  <a:pt x="3336" y="17102"/>
                  <a:pt x="2878" y="17200"/>
                </a:cubicBezTo>
                <a:cubicBezTo>
                  <a:pt x="2453" y="17298"/>
                  <a:pt x="2028" y="17135"/>
                  <a:pt x="1767" y="16808"/>
                </a:cubicBezTo>
                <a:cubicBezTo>
                  <a:pt x="1505" y="16513"/>
                  <a:pt x="1211" y="16186"/>
                  <a:pt x="982" y="15859"/>
                </a:cubicBezTo>
                <a:cubicBezTo>
                  <a:pt x="884" y="15728"/>
                  <a:pt x="818" y="15598"/>
                  <a:pt x="753" y="15467"/>
                </a:cubicBezTo>
                <a:cubicBezTo>
                  <a:pt x="884" y="15369"/>
                  <a:pt x="1014" y="15303"/>
                  <a:pt x="1113" y="15238"/>
                </a:cubicBezTo>
                <a:cubicBezTo>
                  <a:pt x="1767" y="14944"/>
                  <a:pt x="2028" y="14159"/>
                  <a:pt x="1701" y="13538"/>
                </a:cubicBezTo>
                <a:cubicBezTo>
                  <a:pt x="1701" y="13472"/>
                  <a:pt x="1668" y="13407"/>
                  <a:pt x="1603" y="13374"/>
                </a:cubicBezTo>
                <a:cubicBezTo>
                  <a:pt x="1341" y="13015"/>
                  <a:pt x="1211" y="12589"/>
                  <a:pt x="1178" y="12132"/>
                </a:cubicBezTo>
                <a:cubicBezTo>
                  <a:pt x="1178" y="11576"/>
                  <a:pt x="884" y="11020"/>
                  <a:pt x="393" y="10726"/>
                </a:cubicBezTo>
                <a:cubicBezTo>
                  <a:pt x="132" y="10562"/>
                  <a:pt x="1" y="10268"/>
                  <a:pt x="66" y="9974"/>
                </a:cubicBezTo>
                <a:cubicBezTo>
                  <a:pt x="99" y="9287"/>
                  <a:pt x="393" y="8633"/>
                  <a:pt x="916" y="8208"/>
                </a:cubicBezTo>
                <a:cubicBezTo>
                  <a:pt x="1080" y="8044"/>
                  <a:pt x="1243" y="7914"/>
                  <a:pt x="1440" y="7783"/>
                </a:cubicBezTo>
                <a:cubicBezTo>
                  <a:pt x="1865" y="7456"/>
                  <a:pt x="2126" y="6965"/>
                  <a:pt x="2159" y="6442"/>
                </a:cubicBezTo>
                <a:cubicBezTo>
                  <a:pt x="2224" y="5396"/>
                  <a:pt x="2224" y="4350"/>
                  <a:pt x="2094" y="3303"/>
                </a:cubicBezTo>
                <a:cubicBezTo>
                  <a:pt x="2061" y="2845"/>
                  <a:pt x="1832" y="2420"/>
                  <a:pt x="1472" y="2126"/>
                </a:cubicBezTo>
                <a:cubicBezTo>
                  <a:pt x="1243" y="1963"/>
                  <a:pt x="1145" y="1734"/>
                  <a:pt x="1145" y="1439"/>
                </a:cubicBezTo>
                <a:cubicBezTo>
                  <a:pt x="1145" y="1080"/>
                  <a:pt x="1178" y="720"/>
                  <a:pt x="1178" y="36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5"/>
          <p:cNvSpPr/>
          <p:nvPr/>
        </p:nvSpPr>
        <p:spPr>
          <a:xfrm>
            <a:off x="4563785" y="3317800"/>
            <a:ext cx="265671" cy="302129"/>
          </a:xfrm>
          <a:custGeom>
            <a:rect b="b" l="l" r="r" t="t"/>
            <a:pathLst>
              <a:path extrusionOk="0" h="13276" w="11674">
                <a:moveTo>
                  <a:pt x="10464" y="12916"/>
                </a:moveTo>
                <a:cubicBezTo>
                  <a:pt x="10006" y="13112"/>
                  <a:pt x="9516" y="13210"/>
                  <a:pt x="9025" y="13210"/>
                </a:cubicBezTo>
                <a:cubicBezTo>
                  <a:pt x="8404" y="13276"/>
                  <a:pt x="7783" y="13276"/>
                  <a:pt x="7129" y="13178"/>
                </a:cubicBezTo>
                <a:cubicBezTo>
                  <a:pt x="6573" y="13080"/>
                  <a:pt x="6017" y="13014"/>
                  <a:pt x="5461" y="13014"/>
                </a:cubicBezTo>
                <a:cubicBezTo>
                  <a:pt x="4121" y="12949"/>
                  <a:pt x="2747" y="12916"/>
                  <a:pt x="1407" y="12851"/>
                </a:cubicBezTo>
                <a:cubicBezTo>
                  <a:pt x="982" y="12851"/>
                  <a:pt x="557" y="12785"/>
                  <a:pt x="99" y="12753"/>
                </a:cubicBezTo>
                <a:cubicBezTo>
                  <a:pt x="1" y="12262"/>
                  <a:pt x="1" y="11772"/>
                  <a:pt x="99" y="11281"/>
                </a:cubicBezTo>
                <a:cubicBezTo>
                  <a:pt x="230" y="10300"/>
                  <a:pt x="557" y="9352"/>
                  <a:pt x="1112" y="8535"/>
                </a:cubicBezTo>
                <a:cubicBezTo>
                  <a:pt x="1276" y="8273"/>
                  <a:pt x="1439" y="7979"/>
                  <a:pt x="1603" y="7684"/>
                </a:cubicBezTo>
                <a:cubicBezTo>
                  <a:pt x="1864" y="7292"/>
                  <a:pt x="1963" y="6802"/>
                  <a:pt x="1864" y="6311"/>
                </a:cubicBezTo>
                <a:cubicBezTo>
                  <a:pt x="1636" y="5232"/>
                  <a:pt x="1537" y="4153"/>
                  <a:pt x="1374" y="3074"/>
                </a:cubicBezTo>
                <a:cubicBezTo>
                  <a:pt x="1309" y="2714"/>
                  <a:pt x="1210" y="2322"/>
                  <a:pt x="1112" y="1930"/>
                </a:cubicBezTo>
                <a:cubicBezTo>
                  <a:pt x="1014" y="1504"/>
                  <a:pt x="916" y="1047"/>
                  <a:pt x="851" y="589"/>
                </a:cubicBezTo>
                <a:cubicBezTo>
                  <a:pt x="818" y="524"/>
                  <a:pt x="818" y="425"/>
                  <a:pt x="851" y="327"/>
                </a:cubicBezTo>
                <a:cubicBezTo>
                  <a:pt x="1112" y="197"/>
                  <a:pt x="1439" y="164"/>
                  <a:pt x="1734" y="164"/>
                </a:cubicBezTo>
                <a:cubicBezTo>
                  <a:pt x="2584" y="197"/>
                  <a:pt x="3434" y="164"/>
                  <a:pt x="4284" y="66"/>
                </a:cubicBezTo>
                <a:cubicBezTo>
                  <a:pt x="4676" y="0"/>
                  <a:pt x="4905" y="229"/>
                  <a:pt x="4971" y="654"/>
                </a:cubicBezTo>
                <a:cubicBezTo>
                  <a:pt x="4971" y="1047"/>
                  <a:pt x="5102" y="1439"/>
                  <a:pt x="5330" y="1766"/>
                </a:cubicBezTo>
                <a:cubicBezTo>
                  <a:pt x="5559" y="2289"/>
                  <a:pt x="6181" y="2518"/>
                  <a:pt x="6704" y="2289"/>
                </a:cubicBezTo>
                <a:cubicBezTo>
                  <a:pt x="7096" y="2224"/>
                  <a:pt x="7456" y="1995"/>
                  <a:pt x="7717" y="1701"/>
                </a:cubicBezTo>
                <a:cubicBezTo>
                  <a:pt x="7848" y="1570"/>
                  <a:pt x="8012" y="1504"/>
                  <a:pt x="8175" y="1504"/>
                </a:cubicBezTo>
                <a:cubicBezTo>
                  <a:pt x="8404" y="1472"/>
                  <a:pt x="8600" y="1472"/>
                  <a:pt x="8829" y="1504"/>
                </a:cubicBezTo>
                <a:cubicBezTo>
                  <a:pt x="9222" y="1472"/>
                  <a:pt x="9549" y="1831"/>
                  <a:pt x="9516" y="2224"/>
                </a:cubicBezTo>
                <a:cubicBezTo>
                  <a:pt x="9516" y="2584"/>
                  <a:pt x="9483" y="2910"/>
                  <a:pt x="9450" y="3270"/>
                </a:cubicBezTo>
                <a:cubicBezTo>
                  <a:pt x="9385" y="3597"/>
                  <a:pt x="9320" y="3891"/>
                  <a:pt x="9287" y="4218"/>
                </a:cubicBezTo>
                <a:cubicBezTo>
                  <a:pt x="9254" y="4415"/>
                  <a:pt x="9254" y="4611"/>
                  <a:pt x="9287" y="4807"/>
                </a:cubicBezTo>
                <a:cubicBezTo>
                  <a:pt x="9287" y="5363"/>
                  <a:pt x="9745" y="5788"/>
                  <a:pt x="10301" y="5788"/>
                </a:cubicBezTo>
                <a:cubicBezTo>
                  <a:pt x="10562" y="5788"/>
                  <a:pt x="10824" y="5788"/>
                  <a:pt x="11085" y="5755"/>
                </a:cubicBezTo>
                <a:lnTo>
                  <a:pt x="11543" y="5755"/>
                </a:lnTo>
                <a:cubicBezTo>
                  <a:pt x="11674" y="6736"/>
                  <a:pt x="11151" y="7684"/>
                  <a:pt x="10235" y="8011"/>
                </a:cubicBezTo>
                <a:cubicBezTo>
                  <a:pt x="10006" y="8077"/>
                  <a:pt x="9810" y="8273"/>
                  <a:pt x="9745" y="8502"/>
                </a:cubicBezTo>
                <a:cubicBezTo>
                  <a:pt x="9647" y="8862"/>
                  <a:pt x="9581" y="9221"/>
                  <a:pt x="9516" y="9581"/>
                </a:cubicBezTo>
                <a:cubicBezTo>
                  <a:pt x="9483" y="9941"/>
                  <a:pt x="9483" y="10333"/>
                  <a:pt x="9483" y="10693"/>
                </a:cubicBezTo>
                <a:cubicBezTo>
                  <a:pt x="9483" y="11216"/>
                  <a:pt x="9647" y="11739"/>
                  <a:pt x="10006" y="12164"/>
                </a:cubicBezTo>
                <a:cubicBezTo>
                  <a:pt x="10104" y="12295"/>
                  <a:pt x="10235" y="12458"/>
                  <a:pt x="10333" y="12622"/>
                </a:cubicBezTo>
                <a:cubicBezTo>
                  <a:pt x="10399" y="12720"/>
                  <a:pt x="10431" y="12818"/>
                  <a:pt x="10464" y="1291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5"/>
          <p:cNvSpPr/>
          <p:nvPr/>
        </p:nvSpPr>
        <p:spPr>
          <a:xfrm>
            <a:off x="4318232" y="2561750"/>
            <a:ext cx="334126" cy="287268"/>
          </a:xfrm>
          <a:custGeom>
            <a:rect b="b" l="l" r="r" t="t"/>
            <a:pathLst>
              <a:path extrusionOk="0" h="12623" w="14682">
                <a:moveTo>
                  <a:pt x="3107" y="12557"/>
                </a:moveTo>
                <a:cubicBezTo>
                  <a:pt x="2747" y="12622"/>
                  <a:pt x="2387" y="12524"/>
                  <a:pt x="2126" y="12296"/>
                </a:cubicBezTo>
                <a:cubicBezTo>
                  <a:pt x="2126" y="12197"/>
                  <a:pt x="2093" y="12099"/>
                  <a:pt x="2060" y="12001"/>
                </a:cubicBezTo>
                <a:cubicBezTo>
                  <a:pt x="2028" y="11707"/>
                  <a:pt x="1799" y="11478"/>
                  <a:pt x="1504" y="11413"/>
                </a:cubicBezTo>
                <a:cubicBezTo>
                  <a:pt x="1112" y="11315"/>
                  <a:pt x="720" y="11053"/>
                  <a:pt x="425" y="10726"/>
                </a:cubicBezTo>
                <a:cubicBezTo>
                  <a:pt x="131" y="10432"/>
                  <a:pt x="0" y="9974"/>
                  <a:pt x="131" y="9549"/>
                </a:cubicBezTo>
                <a:cubicBezTo>
                  <a:pt x="294" y="9516"/>
                  <a:pt x="425" y="9483"/>
                  <a:pt x="589" y="9483"/>
                </a:cubicBezTo>
                <a:cubicBezTo>
                  <a:pt x="1014" y="9451"/>
                  <a:pt x="1439" y="9483"/>
                  <a:pt x="1864" y="9418"/>
                </a:cubicBezTo>
                <a:cubicBezTo>
                  <a:pt x="2485" y="9385"/>
                  <a:pt x="3041" y="9156"/>
                  <a:pt x="3499" y="8764"/>
                </a:cubicBezTo>
                <a:cubicBezTo>
                  <a:pt x="3891" y="8470"/>
                  <a:pt x="4087" y="8012"/>
                  <a:pt x="4055" y="7522"/>
                </a:cubicBezTo>
                <a:cubicBezTo>
                  <a:pt x="4022" y="7227"/>
                  <a:pt x="3989" y="6900"/>
                  <a:pt x="3924" y="6606"/>
                </a:cubicBezTo>
                <a:cubicBezTo>
                  <a:pt x="3826" y="6214"/>
                  <a:pt x="3761" y="5821"/>
                  <a:pt x="3793" y="5429"/>
                </a:cubicBezTo>
                <a:cubicBezTo>
                  <a:pt x="4153" y="5298"/>
                  <a:pt x="4447" y="5037"/>
                  <a:pt x="4676" y="4742"/>
                </a:cubicBezTo>
                <a:cubicBezTo>
                  <a:pt x="4840" y="4546"/>
                  <a:pt x="5036" y="4448"/>
                  <a:pt x="5265" y="4415"/>
                </a:cubicBezTo>
                <a:lnTo>
                  <a:pt x="5886" y="4350"/>
                </a:lnTo>
                <a:cubicBezTo>
                  <a:pt x="6246" y="4317"/>
                  <a:pt x="6573" y="4088"/>
                  <a:pt x="6703" y="3761"/>
                </a:cubicBezTo>
                <a:cubicBezTo>
                  <a:pt x="6769" y="3598"/>
                  <a:pt x="6834" y="3434"/>
                  <a:pt x="6900" y="3271"/>
                </a:cubicBezTo>
                <a:cubicBezTo>
                  <a:pt x="7063" y="2780"/>
                  <a:pt x="7423" y="2388"/>
                  <a:pt x="7880" y="2159"/>
                </a:cubicBezTo>
                <a:cubicBezTo>
                  <a:pt x="8665" y="1734"/>
                  <a:pt x="9417" y="1244"/>
                  <a:pt x="10104" y="688"/>
                </a:cubicBezTo>
                <a:cubicBezTo>
                  <a:pt x="10431" y="426"/>
                  <a:pt x="10791" y="230"/>
                  <a:pt x="11118" y="1"/>
                </a:cubicBezTo>
                <a:cubicBezTo>
                  <a:pt x="11543" y="230"/>
                  <a:pt x="11902" y="459"/>
                  <a:pt x="12295" y="655"/>
                </a:cubicBezTo>
                <a:cubicBezTo>
                  <a:pt x="12654" y="851"/>
                  <a:pt x="13145" y="786"/>
                  <a:pt x="13570" y="818"/>
                </a:cubicBezTo>
                <a:cubicBezTo>
                  <a:pt x="13668" y="1080"/>
                  <a:pt x="13668" y="1374"/>
                  <a:pt x="13635" y="1669"/>
                </a:cubicBezTo>
                <a:cubicBezTo>
                  <a:pt x="13570" y="2094"/>
                  <a:pt x="13766" y="2519"/>
                  <a:pt x="14126" y="2813"/>
                </a:cubicBezTo>
                <a:cubicBezTo>
                  <a:pt x="14355" y="2977"/>
                  <a:pt x="14518" y="3271"/>
                  <a:pt x="14518" y="3598"/>
                </a:cubicBezTo>
                <a:cubicBezTo>
                  <a:pt x="14584" y="3957"/>
                  <a:pt x="14616" y="4317"/>
                  <a:pt x="14649" y="4677"/>
                </a:cubicBezTo>
                <a:lnTo>
                  <a:pt x="14649" y="6312"/>
                </a:lnTo>
                <a:cubicBezTo>
                  <a:pt x="14682" y="7064"/>
                  <a:pt x="14355" y="7750"/>
                  <a:pt x="13733" y="8176"/>
                </a:cubicBezTo>
                <a:cubicBezTo>
                  <a:pt x="12981" y="8666"/>
                  <a:pt x="12556" y="9483"/>
                  <a:pt x="12524" y="10366"/>
                </a:cubicBezTo>
                <a:cubicBezTo>
                  <a:pt x="12524" y="10497"/>
                  <a:pt x="12524" y="10595"/>
                  <a:pt x="12491" y="10726"/>
                </a:cubicBezTo>
                <a:cubicBezTo>
                  <a:pt x="11837" y="10824"/>
                  <a:pt x="11216" y="11053"/>
                  <a:pt x="10693" y="11445"/>
                </a:cubicBezTo>
                <a:cubicBezTo>
                  <a:pt x="10431" y="11609"/>
                  <a:pt x="10137" y="11674"/>
                  <a:pt x="9842" y="11707"/>
                </a:cubicBezTo>
                <a:lnTo>
                  <a:pt x="8338" y="11707"/>
                </a:lnTo>
                <a:cubicBezTo>
                  <a:pt x="7880" y="11707"/>
                  <a:pt x="7455" y="11576"/>
                  <a:pt x="7096" y="11347"/>
                </a:cubicBezTo>
                <a:cubicBezTo>
                  <a:pt x="6736" y="11118"/>
                  <a:pt x="6409" y="10889"/>
                  <a:pt x="6049" y="10661"/>
                </a:cubicBezTo>
                <a:cubicBezTo>
                  <a:pt x="5788" y="10497"/>
                  <a:pt x="5494" y="10366"/>
                  <a:pt x="5167" y="10268"/>
                </a:cubicBezTo>
                <a:cubicBezTo>
                  <a:pt x="4709" y="10105"/>
                  <a:pt x="4186" y="10268"/>
                  <a:pt x="3859" y="10628"/>
                </a:cubicBezTo>
                <a:cubicBezTo>
                  <a:pt x="3630" y="10857"/>
                  <a:pt x="3499" y="11151"/>
                  <a:pt x="3401" y="11478"/>
                </a:cubicBezTo>
                <a:cubicBezTo>
                  <a:pt x="3303" y="11805"/>
                  <a:pt x="3205" y="12165"/>
                  <a:pt x="3107" y="1255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5034820" y="2782020"/>
            <a:ext cx="305861" cy="286517"/>
          </a:xfrm>
          <a:custGeom>
            <a:rect b="b" l="l" r="r" t="t"/>
            <a:pathLst>
              <a:path extrusionOk="0" h="12590" w="13440">
                <a:moveTo>
                  <a:pt x="8568" y="1832"/>
                </a:moveTo>
                <a:cubicBezTo>
                  <a:pt x="8339" y="2159"/>
                  <a:pt x="8110" y="2453"/>
                  <a:pt x="7914" y="2747"/>
                </a:cubicBezTo>
                <a:cubicBezTo>
                  <a:pt x="7717" y="3042"/>
                  <a:pt x="7554" y="3336"/>
                  <a:pt x="7423" y="3663"/>
                </a:cubicBezTo>
                <a:cubicBezTo>
                  <a:pt x="7194" y="4186"/>
                  <a:pt x="7489" y="4775"/>
                  <a:pt x="8044" y="4873"/>
                </a:cubicBezTo>
                <a:cubicBezTo>
                  <a:pt x="8175" y="4905"/>
                  <a:pt x="8339" y="4905"/>
                  <a:pt x="8469" y="4873"/>
                </a:cubicBezTo>
                <a:cubicBezTo>
                  <a:pt x="8600" y="4873"/>
                  <a:pt x="8698" y="4840"/>
                  <a:pt x="8829" y="4840"/>
                </a:cubicBezTo>
                <a:cubicBezTo>
                  <a:pt x="9025" y="5396"/>
                  <a:pt x="9418" y="5821"/>
                  <a:pt x="9941" y="6050"/>
                </a:cubicBezTo>
                <a:cubicBezTo>
                  <a:pt x="10301" y="6246"/>
                  <a:pt x="10595" y="6540"/>
                  <a:pt x="10791" y="6867"/>
                </a:cubicBezTo>
                <a:cubicBezTo>
                  <a:pt x="11020" y="7260"/>
                  <a:pt x="11445" y="7489"/>
                  <a:pt x="11870" y="7456"/>
                </a:cubicBezTo>
                <a:lnTo>
                  <a:pt x="12459" y="7456"/>
                </a:lnTo>
                <a:cubicBezTo>
                  <a:pt x="12622" y="7456"/>
                  <a:pt x="12786" y="7489"/>
                  <a:pt x="12916" y="7489"/>
                </a:cubicBezTo>
                <a:cubicBezTo>
                  <a:pt x="13243" y="7489"/>
                  <a:pt x="13440" y="7848"/>
                  <a:pt x="13276" y="8110"/>
                </a:cubicBezTo>
                <a:cubicBezTo>
                  <a:pt x="13211" y="8306"/>
                  <a:pt x="13113" y="8469"/>
                  <a:pt x="12982" y="8633"/>
                </a:cubicBezTo>
                <a:cubicBezTo>
                  <a:pt x="12655" y="9058"/>
                  <a:pt x="12295" y="9450"/>
                  <a:pt x="11968" y="9876"/>
                </a:cubicBezTo>
                <a:cubicBezTo>
                  <a:pt x="11707" y="10170"/>
                  <a:pt x="11412" y="10366"/>
                  <a:pt x="11053" y="10497"/>
                </a:cubicBezTo>
                <a:cubicBezTo>
                  <a:pt x="10464" y="10726"/>
                  <a:pt x="9941" y="11053"/>
                  <a:pt x="9483" y="11445"/>
                </a:cubicBezTo>
                <a:cubicBezTo>
                  <a:pt x="9352" y="11576"/>
                  <a:pt x="9222" y="11674"/>
                  <a:pt x="9091" y="11772"/>
                </a:cubicBezTo>
                <a:cubicBezTo>
                  <a:pt x="8796" y="11968"/>
                  <a:pt x="8404" y="12099"/>
                  <a:pt x="8044" y="12099"/>
                </a:cubicBezTo>
                <a:lnTo>
                  <a:pt x="7194" y="12066"/>
                </a:lnTo>
                <a:cubicBezTo>
                  <a:pt x="6933" y="12066"/>
                  <a:pt x="6671" y="12034"/>
                  <a:pt x="6409" y="12034"/>
                </a:cubicBezTo>
                <a:cubicBezTo>
                  <a:pt x="6050" y="12034"/>
                  <a:pt x="5723" y="12099"/>
                  <a:pt x="5429" y="12295"/>
                </a:cubicBezTo>
                <a:cubicBezTo>
                  <a:pt x="5069" y="12589"/>
                  <a:pt x="4578" y="12557"/>
                  <a:pt x="4284" y="12230"/>
                </a:cubicBezTo>
                <a:cubicBezTo>
                  <a:pt x="3957" y="11903"/>
                  <a:pt x="3532" y="11707"/>
                  <a:pt x="3074" y="11739"/>
                </a:cubicBezTo>
                <a:cubicBezTo>
                  <a:pt x="2976" y="11739"/>
                  <a:pt x="2878" y="11707"/>
                  <a:pt x="2813" y="11674"/>
                </a:cubicBezTo>
                <a:cubicBezTo>
                  <a:pt x="2649" y="11641"/>
                  <a:pt x="2518" y="11445"/>
                  <a:pt x="2584" y="11282"/>
                </a:cubicBezTo>
                <a:cubicBezTo>
                  <a:pt x="2878" y="10366"/>
                  <a:pt x="2453" y="9712"/>
                  <a:pt x="1799" y="9156"/>
                </a:cubicBezTo>
                <a:cubicBezTo>
                  <a:pt x="1537" y="8927"/>
                  <a:pt x="1276" y="8698"/>
                  <a:pt x="1014" y="8469"/>
                </a:cubicBezTo>
                <a:cubicBezTo>
                  <a:pt x="785" y="8241"/>
                  <a:pt x="589" y="8044"/>
                  <a:pt x="393" y="7783"/>
                </a:cubicBezTo>
                <a:cubicBezTo>
                  <a:pt x="66" y="7358"/>
                  <a:pt x="1" y="6802"/>
                  <a:pt x="230" y="6311"/>
                </a:cubicBezTo>
                <a:cubicBezTo>
                  <a:pt x="328" y="6115"/>
                  <a:pt x="426" y="5919"/>
                  <a:pt x="524" y="5723"/>
                </a:cubicBezTo>
                <a:cubicBezTo>
                  <a:pt x="949" y="5003"/>
                  <a:pt x="1210" y="4219"/>
                  <a:pt x="1309" y="3401"/>
                </a:cubicBezTo>
                <a:cubicBezTo>
                  <a:pt x="1341" y="2878"/>
                  <a:pt x="1570" y="2420"/>
                  <a:pt x="1930" y="2061"/>
                </a:cubicBezTo>
                <a:cubicBezTo>
                  <a:pt x="2355" y="1668"/>
                  <a:pt x="2682" y="1178"/>
                  <a:pt x="2845" y="622"/>
                </a:cubicBezTo>
                <a:cubicBezTo>
                  <a:pt x="3009" y="622"/>
                  <a:pt x="3140" y="655"/>
                  <a:pt x="3303" y="655"/>
                </a:cubicBezTo>
                <a:cubicBezTo>
                  <a:pt x="3597" y="720"/>
                  <a:pt x="3892" y="785"/>
                  <a:pt x="4186" y="851"/>
                </a:cubicBezTo>
                <a:cubicBezTo>
                  <a:pt x="4611" y="949"/>
                  <a:pt x="5069" y="851"/>
                  <a:pt x="5429" y="589"/>
                </a:cubicBezTo>
                <a:cubicBezTo>
                  <a:pt x="5625" y="426"/>
                  <a:pt x="5821" y="262"/>
                  <a:pt x="6017" y="99"/>
                </a:cubicBezTo>
                <a:cubicBezTo>
                  <a:pt x="6083" y="66"/>
                  <a:pt x="6181" y="33"/>
                  <a:pt x="6246" y="1"/>
                </a:cubicBezTo>
                <a:cubicBezTo>
                  <a:pt x="7194" y="328"/>
                  <a:pt x="8012" y="982"/>
                  <a:pt x="8568" y="183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4839106" y="2347443"/>
            <a:ext cx="235927" cy="248580"/>
          </a:xfrm>
          <a:custGeom>
            <a:rect b="b" l="l" r="r" t="t"/>
            <a:pathLst>
              <a:path extrusionOk="0" h="10923" w="10367">
                <a:moveTo>
                  <a:pt x="66" y="1"/>
                </a:moveTo>
                <a:cubicBezTo>
                  <a:pt x="263" y="66"/>
                  <a:pt x="491" y="132"/>
                  <a:pt x="655" y="197"/>
                </a:cubicBezTo>
                <a:cubicBezTo>
                  <a:pt x="1342" y="459"/>
                  <a:pt x="2028" y="655"/>
                  <a:pt x="2748" y="818"/>
                </a:cubicBezTo>
                <a:cubicBezTo>
                  <a:pt x="3173" y="916"/>
                  <a:pt x="3663" y="818"/>
                  <a:pt x="4056" y="589"/>
                </a:cubicBezTo>
                <a:cubicBezTo>
                  <a:pt x="4252" y="491"/>
                  <a:pt x="4415" y="361"/>
                  <a:pt x="4611" y="262"/>
                </a:cubicBezTo>
                <a:cubicBezTo>
                  <a:pt x="5004" y="34"/>
                  <a:pt x="5527" y="1"/>
                  <a:pt x="5919" y="230"/>
                </a:cubicBezTo>
                <a:cubicBezTo>
                  <a:pt x="6050" y="295"/>
                  <a:pt x="6148" y="328"/>
                  <a:pt x="6279" y="393"/>
                </a:cubicBezTo>
                <a:cubicBezTo>
                  <a:pt x="6868" y="753"/>
                  <a:pt x="7456" y="1047"/>
                  <a:pt x="8176" y="851"/>
                </a:cubicBezTo>
                <a:cubicBezTo>
                  <a:pt x="8470" y="1407"/>
                  <a:pt x="8404" y="2028"/>
                  <a:pt x="8862" y="2421"/>
                </a:cubicBezTo>
                <a:cubicBezTo>
                  <a:pt x="8764" y="2682"/>
                  <a:pt x="8666" y="2846"/>
                  <a:pt x="8601" y="3075"/>
                </a:cubicBezTo>
                <a:cubicBezTo>
                  <a:pt x="8143" y="3140"/>
                  <a:pt x="7750" y="2649"/>
                  <a:pt x="7260" y="2944"/>
                </a:cubicBezTo>
                <a:cubicBezTo>
                  <a:pt x="7260" y="3075"/>
                  <a:pt x="7293" y="3205"/>
                  <a:pt x="7325" y="3336"/>
                </a:cubicBezTo>
                <a:cubicBezTo>
                  <a:pt x="7391" y="3598"/>
                  <a:pt x="7489" y="3827"/>
                  <a:pt x="7620" y="4055"/>
                </a:cubicBezTo>
                <a:cubicBezTo>
                  <a:pt x="8176" y="5004"/>
                  <a:pt x="8633" y="6017"/>
                  <a:pt x="8960" y="7096"/>
                </a:cubicBezTo>
                <a:cubicBezTo>
                  <a:pt x="9222" y="7914"/>
                  <a:pt x="9712" y="8666"/>
                  <a:pt x="10366" y="9254"/>
                </a:cubicBezTo>
                <a:cubicBezTo>
                  <a:pt x="10039" y="9581"/>
                  <a:pt x="9778" y="9974"/>
                  <a:pt x="9614" y="10399"/>
                </a:cubicBezTo>
                <a:cubicBezTo>
                  <a:pt x="9483" y="10726"/>
                  <a:pt x="9124" y="10922"/>
                  <a:pt x="8764" y="10922"/>
                </a:cubicBezTo>
                <a:cubicBezTo>
                  <a:pt x="8503" y="10922"/>
                  <a:pt x="8241" y="10889"/>
                  <a:pt x="8012" y="10857"/>
                </a:cubicBezTo>
                <a:cubicBezTo>
                  <a:pt x="7325" y="10693"/>
                  <a:pt x="6606" y="10661"/>
                  <a:pt x="5919" y="10693"/>
                </a:cubicBezTo>
                <a:cubicBezTo>
                  <a:pt x="4350" y="10824"/>
                  <a:pt x="2780" y="10824"/>
                  <a:pt x="1211" y="10759"/>
                </a:cubicBezTo>
                <a:cubicBezTo>
                  <a:pt x="949" y="10791"/>
                  <a:pt x="688" y="10726"/>
                  <a:pt x="459" y="10562"/>
                </a:cubicBezTo>
                <a:cubicBezTo>
                  <a:pt x="426" y="10497"/>
                  <a:pt x="426" y="10432"/>
                  <a:pt x="393" y="10334"/>
                </a:cubicBezTo>
                <a:cubicBezTo>
                  <a:pt x="328" y="9385"/>
                  <a:pt x="197" y="8437"/>
                  <a:pt x="164" y="7489"/>
                </a:cubicBezTo>
                <a:cubicBezTo>
                  <a:pt x="99" y="6671"/>
                  <a:pt x="132" y="5854"/>
                  <a:pt x="99" y="5069"/>
                </a:cubicBezTo>
                <a:cubicBezTo>
                  <a:pt x="66" y="3630"/>
                  <a:pt x="34" y="2192"/>
                  <a:pt x="1" y="753"/>
                </a:cubicBezTo>
                <a:lnTo>
                  <a:pt x="1" y="164"/>
                </a:lnTo>
                <a:cubicBezTo>
                  <a:pt x="1" y="132"/>
                  <a:pt x="34" y="99"/>
                  <a:pt x="66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5"/>
          <p:cNvSpPr/>
          <p:nvPr/>
        </p:nvSpPr>
        <p:spPr>
          <a:xfrm>
            <a:off x="3963283" y="2468012"/>
            <a:ext cx="231444" cy="309570"/>
          </a:xfrm>
          <a:custGeom>
            <a:rect b="b" l="l" r="r" t="t"/>
            <a:pathLst>
              <a:path extrusionOk="0" h="13603" w="10170">
                <a:moveTo>
                  <a:pt x="3859" y="13570"/>
                </a:moveTo>
                <a:cubicBezTo>
                  <a:pt x="3433" y="13602"/>
                  <a:pt x="3074" y="13341"/>
                  <a:pt x="2910" y="12948"/>
                </a:cubicBezTo>
                <a:cubicBezTo>
                  <a:pt x="2812" y="12785"/>
                  <a:pt x="2747" y="12589"/>
                  <a:pt x="2649" y="12425"/>
                </a:cubicBezTo>
                <a:cubicBezTo>
                  <a:pt x="2354" y="11771"/>
                  <a:pt x="1668" y="11346"/>
                  <a:pt x="948" y="11346"/>
                </a:cubicBezTo>
                <a:lnTo>
                  <a:pt x="33" y="11346"/>
                </a:lnTo>
                <a:cubicBezTo>
                  <a:pt x="66" y="11183"/>
                  <a:pt x="66" y="11052"/>
                  <a:pt x="98" y="10921"/>
                </a:cubicBezTo>
                <a:cubicBezTo>
                  <a:pt x="164" y="10692"/>
                  <a:pt x="196" y="10463"/>
                  <a:pt x="262" y="10235"/>
                </a:cubicBezTo>
                <a:cubicBezTo>
                  <a:pt x="458" y="9384"/>
                  <a:pt x="425" y="8534"/>
                  <a:pt x="196" y="7717"/>
                </a:cubicBezTo>
                <a:cubicBezTo>
                  <a:pt x="66" y="7357"/>
                  <a:pt x="0" y="6965"/>
                  <a:pt x="0" y="6572"/>
                </a:cubicBezTo>
                <a:cubicBezTo>
                  <a:pt x="164" y="6572"/>
                  <a:pt x="294" y="6540"/>
                  <a:pt x="458" y="6540"/>
                </a:cubicBezTo>
                <a:cubicBezTo>
                  <a:pt x="916" y="6540"/>
                  <a:pt x="1406" y="6605"/>
                  <a:pt x="1897" y="6572"/>
                </a:cubicBezTo>
                <a:cubicBezTo>
                  <a:pt x="2191" y="6572"/>
                  <a:pt x="2485" y="6507"/>
                  <a:pt x="2779" y="6409"/>
                </a:cubicBezTo>
                <a:cubicBezTo>
                  <a:pt x="3139" y="6343"/>
                  <a:pt x="3368" y="6016"/>
                  <a:pt x="3335" y="5624"/>
                </a:cubicBezTo>
                <a:cubicBezTo>
                  <a:pt x="3270" y="5363"/>
                  <a:pt x="3401" y="5068"/>
                  <a:pt x="3597" y="4872"/>
                </a:cubicBezTo>
                <a:cubicBezTo>
                  <a:pt x="3760" y="4709"/>
                  <a:pt x="3924" y="4512"/>
                  <a:pt x="4087" y="4349"/>
                </a:cubicBezTo>
                <a:cubicBezTo>
                  <a:pt x="4316" y="4153"/>
                  <a:pt x="4414" y="3826"/>
                  <a:pt x="4414" y="3531"/>
                </a:cubicBezTo>
                <a:cubicBezTo>
                  <a:pt x="4382" y="3041"/>
                  <a:pt x="4414" y="2583"/>
                  <a:pt x="4447" y="2093"/>
                </a:cubicBezTo>
                <a:cubicBezTo>
                  <a:pt x="4480" y="1471"/>
                  <a:pt x="4741" y="1275"/>
                  <a:pt x="5363" y="1243"/>
                </a:cubicBezTo>
                <a:lnTo>
                  <a:pt x="6147" y="1243"/>
                </a:lnTo>
                <a:lnTo>
                  <a:pt x="6474" y="1243"/>
                </a:lnTo>
                <a:cubicBezTo>
                  <a:pt x="7194" y="1177"/>
                  <a:pt x="7553" y="916"/>
                  <a:pt x="7586" y="229"/>
                </a:cubicBezTo>
                <a:cubicBezTo>
                  <a:pt x="7619" y="131"/>
                  <a:pt x="7619" y="65"/>
                  <a:pt x="7652" y="0"/>
                </a:cubicBezTo>
                <a:lnTo>
                  <a:pt x="7782" y="0"/>
                </a:lnTo>
                <a:cubicBezTo>
                  <a:pt x="8436" y="556"/>
                  <a:pt x="9025" y="1144"/>
                  <a:pt x="9581" y="1766"/>
                </a:cubicBezTo>
                <a:cubicBezTo>
                  <a:pt x="9515" y="1831"/>
                  <a:pt x="9417" y="1897"/>
                  <a:pt x="9319" y="1962"/>
                </a:cubicBezTo>
                <a:cubicBezTo>
                  <a:pt x="8927" y="2125"/>
                  <a:pt x="8665" y="2550"/>
                  <a:pt x="8698" y="3008"/>
                </a:cubicBezTo>
                <a:cubicBezTo>
                  <a:pt x="8698" y="3204"/>
                  <a:pt x="8731" y="3401"/>
                  <a:pt x="8763" y="3597"/>
                </a:cubicBezTo>
                <a:cubicBezTo>
                  <a:pt x="8959" y="4643"/>
                  <a:pt x="9058" y="5755"/>
                  <a:pt x="9058" y="6834"/>
                </a:cubicBezTo>
                <a:cubicBezTo>
                  <a:pt x="9090" y="7848"/>
                  <a:pt x="9221" y="8861"/>
                  <a:pt x="9483" y="9875"/>
                </a:cubicBezTo>
                <a:cubicBezTo>
                  <a:pt x="9548" y="10202"/>
                  <a:pt x="9646" y="10496"/>
                  <a:pt x="9744" y="10823"/>
                </a:cubicBezTo>
                <a:cubicBezTo>
                  <a:pt x="9810" y="11052"/>
                  <a:pt x="9875" y="11314"/>
                  <a:pt x="9940" y="11575"/>
                </a:cubicBezTo>
                <a:cubicBezTo>
                  <a:pt x="10169" y="12654"/>
                  <a:pt x="9613" y="12981"/>
                  <a:pt x="8796" y="13047"/>
                </a:cubicBezTo>
                <a:cubicBezTo>
                  <a:pt x="8273" y="13047"/>
                  <a:pt x="7750" y="12981"/>
                  <a:pt x="7226" y="12883"/>
                </a:cubicBezTo>
                <a:cubicBezTo>
                  <a:pt x="6507" y="12752"/>
                  <a:pt x="5755" y="12785"/>
                  <a:pt x="5036" y="12981"/>
                </a:cubicBezTo>
                <a:cubicBezTo>
                  <a:pt x="4611" y="13047"/>
                  <a:pt x="4186" y="13275"/>
                  <a:pt x="3859" y="1357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5"/>
          <p:cNvSpPr/>
          <p:nvPr/>
        </p:nvSpPr>
        <p:spPr>
          <a:xfrm>
            <a:off x="5604076" y="2206802"/>
            <a:ext cx="299170" cy="329688"/>
          </a:xfrm>
          <a:custGeom>
            <a:rect b="b" l="l" r="r" t="t"/>
            <a:pathLst>
              <a:path extrusionOk="0" h="14487" w="13146">
                <a:moveTo>
                  <a:pt x="13113" y="2224"/>
                </a:moveTo>
                <a:cubicBezTo>
                  <a:pt x="13145" y="2453"/>
                  <a:pt x="12949" y="2682"/>
                  <a:pt x="12688" y="2649"/>
                </a:cubicBezTo>
                <a:cubicBezTo>
                  <a:pt x="12426" y="2649"/>
                  <a:pt x="12165" y="2649"/>
                  <a:pt x="11903" y="2584"/>
                </a:cubicBezTo>
                <a:cubicBezTo>
                  <a:pt x="11511" y="2519"/>
                  <a:pt x="11085" y="2551"/>
                  <a:pt x="10693" y="2715"/>
                </a:cubicBezTo>
                <a:cubicBezTo>
                  <a:pt x="10203" y="2878"/>
                  <a:pt x="9974" y="3434"/>
                  <a:pt x="10203" y="3892"/>
                </a:cubicBezTo>
                <a:cubicBezTo>
                  <a:pt x="10333" y="4121"/>
                  <a:pt x="10432" y="4350"/>
                  <a:pt x="10595" y="4579"/>
                </a:cubicBezTo>
                <a:cubicBezTo>
                  <a:pt x="10791" y="4906"/>
                  <a:pt x="11020" y="5233"/>
                  <a:pt x="11216" y="5560"/>
                </a:cubicBezTo>
                <a:cubicBezTo>
                  <a:pt x="11380" y="5789"/>
                  <a:pt x="11511" y="6050"/>
                  <a:pt x="11609" y="6312"/>
                </a:cubicBezTo>
                <a:cubicBezTo>
                  <a:pt x="11805" y="6769"/>
                  <a:pt x="11707" y="7293"/>
                  <a:pt x="11412" y="7685"/>
                </a:cubicBezTo>
                <a:cubicBezTo>
                  <a:pt x="10857" y="8339"/>
                  <a:pt x="10301" y="8960"/>
                  <a:pt x="9778" y="9614"/>
                </a:cubicBezTo>
                <a:cubicBezTo>
                  <a:pt x="9516" y="9876"/>
                  <a:pt x="9222" y="10039"/>
                  <a:pt x="8862" y="10105"/>
                </a:cubicBezTo>
                <a:cubicBezTo>
                  <a:pt x="8633" y="10170"/>
                  <a:pt x="8404" y="10235"/>
                  <a:pt x="8175" y="10334"/>
                </a:cubicBezTo>
                <a:cubicBezTo>
                  <a:pt x="7848" y="10464"/>
                  <a:pt x="7652" y="10759"/>
                  <a:pt x="7685" y="11118"/>
                </a:cubicBezTo>
                <a:cubicBezTo>
                  <a:pt x="7685" y="11511"/>
                  <a:pt x="7881" y="11936"/>
                  <a:pt x="8208" y="12197"/>
                </a:cubicBezTo>
                <a:cubicBezTo>
                  <a:pt x="8404" y="12361"/>
                  <a:pt x="8600" y="12492"/>
                  <a:pt x="8829" y="12688"/>
                </a:cubicBezTo>
                <a:cubicBezTo>
                  <a:pt x="9287" y="13080"/>
                  <a:pt x="9320" y="13800"/>
                  <a:pt x="8862" y="14225"/>
                </a:cubicBezTo>
                <a:cubicBezTo>
                  <a:pt x="8699" y="14421"/>
                  <a:pt x="8470" y="14486"/>
                  <a:pt x="8208" y="14486"/>
                </a:cubicBezTo>
                <a:cubicBezTo>
                  <a:pt x="7816" y="14486"/>
                  <a:pt x="7391" y="14454"/>
                  <a:pt x="6998" y="14421"/>
                </a:cubicBezTo>
                <a:cubicBezTo>
                  <a:pt x="6769" y="14290"/>
                  <a:pt x="6737" y="14061"/>
                  <a:pt x="6606" y="13865"/>
                </a:cubicBezTo>
                <a:cubicBezTo>
                  <a:pt x="6246" y="13178"/>
                  <a:pt x="5461" y="12786"/>
                  <a:pt x="4677" y="12949"/>
                </a:cubicBezTo>
                <a:cubicBezTo>
                  <a:pt x="4382" y="12982"/>
                  <a:pt x="4088" y="13048"/>
                  <a:pt x="3794" y="13146"/>
                </a:cubicBezTo>
                <a:cubicBezTo>
                  <a:pt x="3565" y="13211"/>
                  <a:pt x="3303" y="13309"/>
                  <a:pt x="3042" y="13375"/>
                </a:cubicBezTo>
                <a:cubicBezTo>
                  <a:pt x="2257" y="13603"/>
                  <a:pt x="1407" y="13505"/>
                  <a:pt x="687" y="13113"/>
                </a:cubicBezTo>
                <a:cubicBezTo>
                  <a:pt x="720" y="12917"/>
                  <a:pt x="786" y="12721"/>
                  <a:pt x="916" y="12590"/>
                </a:cubicBezTo>
                <a:cubicBezTo>
                  <a:pt x="1113" y="12394"/>
                  <a:pt x="1309" y="12165"/>
                  <a:pt x="1472" y="11936"/>
                </a:cubicBezTo>
                <a:cubicBezTo>
                  <a:pt x="1832" y="11543"/>
                  <a:pt x="1832" y="10922"/>
                  <a:pt x="1472" y="10497"/>
                </a:cubicBezTo>
                <a:cubicBezTo>
                  <a:pt x="1211" y="10235"/>
                  <a:pt x="949" y="9974"/>
                  <a:pt x="655" y="9745"/>
                </a:cubicBezTo>
                <a:cubicBezTo>
                  <a:pt x="328" y="9516"/>
                  <a:pt x="99" y="9189"/>
                  <a:pt x="1" y="8829"/>
                </a:cubicBezTo>
                <a:cubicBezTo>
                  <a:pt x="295" y="8568"/>
                  <a:pt x="655" y="8372"/>
                  <a:pt x="1047" y="8241"/>
                </a:cubicBezTo>
                <a:cubicBezTo>
                  <a:pt x="1276" y="8175"/>
                  <a:pt x="1538" y="8241"/>
                  <a:pt x="1734" y="8372"/>
                </a:cubicBezTo>
                <a:cubicBezTo>
                  <a:pt x="2061" y="8568"/>
                  <a:pt x="2388" y="8666"/>
                  <a:pt x="2780" y="8731"/>
                </a:cubicBezTo>
                <a:cubicBezTo>
                  <a:pt x="2944" y="8764"/>
                  <a:pt x="3107" y="8764"/>
                  <a:pt x="3303" y="8764"/>
                </a:cubicBezTo>
                <a:cubicBezTo>
                  <a:pt x="3565" y="8764"/>
                  <a:pt x="3794" y="8633"/>
                  <a:pt x="3925" y="8404"/>
                </a:cubicBezTo>
                <a:cubicBezTo>
                  <a:pt x="4023" y="8241"/>
                  <a:pt x="4121" y="8077"/>
                  <a:pt x="4186" y="7947"/>
                </a:cubicBezTo>
                <a:cubicBezTo>
                  <a:pt x="4513" y="7227"/>
                  <a:pt x="4906" y="6606"/>
                  <a:pt x="5429" y="6017"/>
                </a:cubicBezTo>
                <a:cubicBezTo>
                  <a:pt x="5723" y="5690"/>
                  <a:pt x="6017" y="5331"/>
                  <a:pt x="6312" y="4971"/>
                </a:cubicBezTo>
                <a:cubicBezTo>
                  <a:pt x="6540" y="4644"/>
                  <a:pt x="6802" y="4317"/>
                  <a:pt x="6998" y="3957"/>
                </a:cubicBezTo>
                <a:cubicBezTo>
                  <a:pt x="7325" y="3467"/>
                  <a:pt x="7521" y="2878"/>
                  <a:pt x="7554" y="2290"/>
                </a:cubicBezTo>
                <a:cubicBezTo>
                  <a:pt x="7587" y="1996"/>
                  <a:pt x="7652" y="1701"/>
                  <a:pt x="7685" y="1407"/>
                </a:cubicBezTo>
                <a:cubicBezTo>
                  <a:pt x="7685" y="1015"/>
                  <a:pt x="7979" y="688"/>
                  <a:pt x="8339" y="622"/>
                </a:cubicBezTo>
                <a:cubicBezTo>
                  <a:pt x="8666" y="590"/>
                  <a:pt x="8960" y="524"/>
                  <a:pt x="9254" y="459"/>
                </a:cubicBezTo>
                <a:cubicBezTo>
                  <a:pt x="9549" y="393"/>
                  <a:pt x="9876" y="295"/>
                  <a:pt x="10203" y="230"/>
                </a:cubicBezTo>
                <a:cubicBezTo>
                  <a:pt x="10693" y="1"/>
                  <a:pt x="11249" y="197"/>
                  <a:pt x="11543" y="622"/>
                </a:cubicBezTo>
                <a:cubicBezTo>
                  <a:pt x="11674" y="786"/>
                  <a:pt x="11772" y="982"/>
                  <a:pt x="11903" y="1178"/>
                </a:cubicBezTo>
                <a:cubicBezTo>
                  <a:pt x="12099" y="1570"/>
                  <a:pt x="12426" y="1897"/>
                  <a:pt x="12851" y="2094"/>
                </a:cubicBezTo>
                <a:cubicBezTo>
                  <a:pt x="12949" y="2126"/>
                  <a:pt x="13015" y="2159"/>
                  <a:pt x="13113" y="222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5"/>
          <p:cNvSpPr/>
          <p:nvPr/>
        </p:nvSpPr>
        <p:spPr>
          <a:xfrm>
            <a:off x="4952233" y="3184601"/>
            <a:ext cx="230693" cy="280554"/>
          </a:xfrm>
          <a:custGeom>
            <a:rect b="b" l="l" r="r" t="t"/>
            <a:pathLst>
              <a:path extrusionOk="0" h="12328" w="10137">
                <a:moveTo>
                  <a:pt x="3237" y="10006"/>
                </a:moveTo>
                <a:cubicBezTo>
                  <a:pt x="2747" y="9614"/>
                  <a:pt x="2289" y="9287"/>
                  <a:pt x="1864" y="8927"/>
                </a:cubicBezTo>
                <a:cubicBezTo>
                  <a:pt x="1635" y="8763"/>
                  <a:pt x="1439" y="8600"/>
                  <a:pt x="1243" y="8404"/>
                </a:cubicBezTo>
                <a:cubicBezTo>
                  <a:pt x="948" y="8142"/>
                  <a:pt x="752" y="7750"/>
                  <a:pt x="719" y="7325"/>
                </a:cubicBezTo>
                <a:cubicBezTo>
                  <a:pt x="654" y="6900"/>
                  <a:pt x="556" y="6442"/>
                  <a:pt x="425" y="6017"/>
                </a:cubicBezTo>
                <a:cubicBezTo>
                  <a:pt x="294" y="5494"/>
                  <a:pt x="131" y="5003"/>
                  <a:pt x="0" y="4480"/>
                </a:cubicBezTo>
                <a:cubicBezTo>
                  <a:pt x="131" y="4415"/>
                  <a:pt x="229" y="4382"/>
                  <a:pt x="327" y="4349"/>
                </a:cubicBezTo>
                <a:cubicBezTo>
                  <a:pt x="785" y="4186"/>
                  <a:pt x="1145" y="3793"/>
                  <a:pt x="1275" y="3336"/>
                </a:cubicBezTo>
                <a:cubicBezTo>
                  <a:pt x="1341" y="3074"/>
                  <a:pt x="1406" y="2780"/>
                  <a:pt x="1439" y="2518"/>
                </a:cubicBezTo>
                <a:cubicBezTo>
                  <a:pt x="1472" y="1995"/>
                  <a:pt x="1439" y="1504"/>
                  <a:pt x="1439" y="1014"/>
                </a:cubicBezTo>
                <a:lnTo>
                  <a:pt x="1439" y="327"/>
                </a:lnTo>
                <a:lnTo>
                  <a:pt x="1995" y="0"/>
                </a:lnTo>
                <a:cubicBezTo>
                  <a:pt x="2158" y="164"/>
                  <a:pt x="2093" y="327"/>
                  <a:pt x="2060" y="458"/>
                </a:cubicBezTo>
                <a:cubicBezTo>
                  <a:pt x="1995" y="752"/>
                  <a:pt x="1995" y="1079"/>
                  <a:pt x="2093" y="1341"/>
                </a:cubicBezTo>
                <a:cubicBezTo>
                  <a:pt x="2224" y="1897"/>
                  <a:pt x="2845" y="2224"/>
                  <a:pt x="3368" y="1995"/>
                </a:cubicBezTo>
                <a:cubicBezTo>
                  <a:pt x="3662" y="1897"/>
                  <a:pt x="3924" y="1668"/>
                  <a:pt x="4087" y="1374"/>
                </a:cubicBezTo>
                <a:cubicBezTo>
                  <a:pt x="4185" y="1112"/>
                  <a:pt x="4382" y="883"/>
                  <a:pt x="4676" y="818"/>
                </a:cubicBezTo>
                <a:cubicBezTo>
                  <a:pt x="4709" y="851"/>
                  <a:pt x="4774" y="851"/>
                  <a:pt x="4774" y="883"/>
                </a:cubicBezTo>
                <a:cubicBezTo>
                  <a:pt x="4872" y="1276"/>
                  <a:pt x="5166" y="1603"/>
                  <a:pt x="5559" y="1701"/>
                </a:cubicBezTo>
                <a:cubicBezTo>
                  <a:pt x="5657" y="1766"/>
                  <a:pt x="5755" y="1799"/>
                  <a:pt x="5853" y="1831"/>
                </a:cubicBezTo>
                <a:cubicBezTo>
                  <a:pt x="6409" y="2093"/>
                  <a:pt x="6932" y="2420"/>
                  <a:pt x="7325" y="2878"/>
                </a:cubicBezTo>
                <a:cubicBezTo>
                  <a:pt x="8142" y="3695"/>
                  <a:pt x="8305" y="3826"/>
                  <a:pt x="9385" y="4120"/>
                </a:cubicBezTo>
                <a:cubicBezTo>
                  <a:pt x="9385" y="4251"/>
                  <a:pt x="9417" y="4415"/>
                  <a:pt x="9417" y="4545"/>
                </a:cubicBezTo>
                <a:cubicBezTo>
                  <a:pt x="9450" y="4905"/>
                  <a:pt x="9483" y="5297"/>
                  <a:pt x="9483" y="5657"/>
                </a:cubicBezTo>
                <a:cubicBezTo>
                  <a:pt x="9483" y="6148"/>
                  <a:pt x="9548" y="6671"/>
                  <a:pt x="9483" y="7161"/>
                </a:cubicBezTo>
                <a:cubicBezTo>
                  <a:pt x="9417" y="7848"/>
                  <a:pt x="9515" y="8567"/>
                  <a:pt x="9777" y="9189"/>
                </a:cubicBezTo>
                <a:cubicBezTo>
                  <a:pt x="10006" y="9843"/>
                  <a:pt x="10104" y="10529"/>
                  <a:pt x="10104" y="11183"/>
                </a:cubicBezTo>
                <a:cubicBezTo>
                  <a:pt x="10137" y="11641"/>
                  <a:pt x="9842" y="12066"/>
                  <a:pt x="9385" y="12164"/>
                </a:cubicBezTo>
                <a:cubicBezTo>
                  <a:pt x="9025" y="12295"/>
                  <a:pt x="8632" y="12328"/>
                  <a:pt x="8240" y="12295"/>
                </a:cubicBezTo>
                <a:cubicBezTo>
                  <a:pt x="7848" y="12230"/>
                  <a:pt x="7423" y="12197"/>
                  <a:pt x="7030" y="12131"/>
                </a:cubicBezTo>
                <a:cubicBezTo>
                  <a:pt x="6442" y="12033"/>
                  <a:pt x="5886" y="12066"/>
                  <a:pt x="5330" y="12262"/>
                </a:cubicBezTo>
                <a:cubicBezTo>
                  <a:pt x="5265" y="12262"/>
                  <a:pt x="5199" y="12295"/>
                  <a:pt x="5101" y="12295"/>
                </a:cubicBezTo>
                <a:cubicBezTo>
                  <a:pt x="5101" y="12164"/>
                  <a:pt x="5068" y="12033"/>
                  <a:pt x="5068" y="11903"/>
                </a:cubicBezTo>
                <a:cubicBezTo>
                  <a:pt x="5036" y="11510"/>
                  <a:pt x="5003" y="11118"/>
                  <a:pt x="4938" y="10725"/>
                </a:cubicBezTo>
                <a:cubicBezTo>
                  <a:pt x="4938" y="10562"/>
                  <a:pt x="4872" y="10366"/>
                  <a:pt x="4807" y="10170"/>
                </a:cubicBezTo>
                <a:cubicBezTo>
                  <a:pt x="4676" y="9777"/>
                  <a:pt x="4218" y="9581"/>
                  <a:pt x="3826" y="9777"/>
                </a:cubicBezTo>
                <a:cubicBezTo>
                  <a:pt x="3630" y="9843"/>
                  <a:pt x="3433" y="9908"/>
                  <a:pt x="3237" y="1000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5"/>
          <p:cNvSpPr/>
          <p:nvPr/>
        </p:nvSpPr>
        <p:spPr>
          <a:xfrm>
            <a:off x="4369573" y="2795424"/>
            <a:ext cx="259731" cy="256750"/>
          </a:xfrm>
          <a:custGeom>
            <a:rect b="b" l="l" r="r" t="t"/>
            <a:pathLst>
              <a:path extrusionOk="0" h="11282" w="11413">
                <a:moveTo>
                  <a:pt x="5526" y="10856"/>
                </a:moveTo>
                <a:cubicBezTo>
                  <a:pt x="5428" y="10856"/>
                  <a:pt x="5330" y="10856"/>
                  <a:pt x="5265" y="10823"/>
                </a:cubicBezTo>
                <a:cubicBezTo>
                  <a:pt x="4807" y="10693"/>
                  <a:pt x="4317" y="10758"/>
                  <a:pt x="3957" y="11085"/>
                </a:cubicBezTo>
                <a:cubicBezTo>
                  <a:pt x="3891" y="11150"/>
                  <a:pt x="3793" y="11183"/>
                  <a:pt x="3663" y="11216"/>
                </a:cubicBezTo>
                <a:cubicBezTo>
                  <a:pt x="3499" y="11281"/>
                  <a:pt x="3270" y="11216"/>
                  <a:pt x="3139" y="11085"/>
                </a:cubicBezTo>
                <a:cubicBezTo>
                  <a:pt x="3009" y="10921"/>
                  <a:pt x="2911" y="10758"/>
                  <a:pt x="2812" y="10594"/>
                </a:cubicBezTo>
                <a:cubicBezTo>
                  <a:pt x="2584" y="10333"/>
                  <a:pt x="2387" y="10039"/>
                  <a:pt x="2158" y="9777"/>
                </a:cubicBezTo>
                <a:cubicBezTo>
                  <a:pt x="1766" y="9352"/>
                  <a:pt x="1243" y="9058"/>
                  <a:pt x="687" y="8960"/>
                </a:cubicBezTo>
                <a:cubicBezTo>
                  <a:pt x="524" y="8534"/>
                  <a:pt x="360" y="8109"/>
                  <a:pt x="197" y="7684"/>
                </a:cubicBezTo>
                <a:cubicBezTo>
                  <a:pt x="0" y="7194"/>
                  <a:pt x="98" y="6638"/>
                  <a:pt x="425" y="6278"/>
                </a:cubicBezTo>
                <a:cubicBezTo>
                  <a:pt x="589" y="6082"/>
                  <a:pt x="752" y="5919"/>
                  <a:pt x="916" y="5722"/>
                </a:cubicBezTo>
                <a:cubicBezTo>
                  <a:pt x="1210" y="5395"/>
                  <a:pt x="1341" y="4938"/>
                  <a:pt x="1243" y="4513"/>
                </a:cubicBezTo>
                <a:cubicBezTo>
                  <a:pt x="1210" y="4284"/>
                  <a:pt x="1178" y="4087"/>
                  <a:pt x="1112" y="3859"/>
                </a:cubicBezTo>
                <a:cubicBezTo>
                  <a:pt x="1014" y="3434"/>
                  <a:pt x="981" y="3008"/>
                  <a:pt x="1079" y="2583"/>
                </a:cubicBezTo>
                <a:cubicBezTo>
                  <a:pt x="1178" y="2126"/>
                  <a:pt x="1276" y="1668"/>
                  <a:pt x="1406" y="1243"/>
                </a:cubicBezTo>
                <a:cubicBezTo>
                  <a:pt x="1439" y="1047"/>
                  <a:pt x="1537" y="883"/>
                  <a:pt x="1635" y="720"/>
                </a:cubicBezTo>
                <a:cubicBezTo>
                  <a:pt x="1930" y="196"/>
                  <a:pt x="2584" y="0"/>
                  <a:pt x="3107" y="295"/>
                </a:cubicBezTo>
                <a:cubicBezTo>
                  <a:pt x="3368" y="425"/>
                  <a:pt x="3630" y="556"/>
                  <a:pt x="3859" y="720"/>
                </a:cubicBezTo>
                <a:cubicBezTo>
                  <a:pt x="4153" y="883"/>
                  <a:pt x="4447" y="1112"/>
                  <a:pt x="4742" y="1275"/>
                </a:cubicBezTo>
                <a:cubicBezTo>
                  <a:pt x="5101" y="1537"/>
                  <a:pt x="5526" y="1668"/>
                  <a:pt x="5951" y="1668"/>
                </a:cubicBezTo>
                <a:cubicBezTo>
                  <a:pt x="6573" y="1668"/>
                  <a:pt x="7194" y="1668"/>
                  <a:pt x="7783" y="1635"/>
                </a:cubicBezTo>
                <a:cubicBezTo>
                  <a:pt x="8110" y="1570"/>
                  <a:pt x="8404" y="1472"/>
                  <a:pt x="8698" y="1308"/>
                </a:cubicBezTo>
                <a:cubicBezTo>
                  <a:pt x="8960" y="1210"/>
                  <a:pt x="9189" y="1014"/>
                  <a:pt x="9450" y="916"/>
                </a:cubicBezTo>
                <a:cubicBezTo>
                  <a:pt x="9875" y="654"/>
                  <a:pt x="10398" y="720"/>
                  <a:pt x="10758" y="1047"/>
                </a:cubicBezTo>
                <a:cubicBezTo>
                  <a:pt x="11150" y="1341"/>
                  <a:pt x="11379" y="1766"/>
                  <a:pt x="11379" y="2224"/>
                </a:cubicBezTo>
                <a:cubicBezTo>
                  <a:pt x="11412" y="2616"/>
                  <a:pt x="11281" y="3008"/>
                  <a:pt x="10987" y="3270"/>
                </a:cubicBezTo>
                <a:cubicBezTo>
                  <a:pt x="10791" y="3434"/>
                  <a:pt x="10595" y="3597"/>
                  <a:pt x="10366" y="3761"/>
                </a:cubicBezTo>
                <a:cubicBezTo>
                  <a:pt x="9810" y="4120"/>
                  <a:pt x="9417" y="4676"/>
                  <a:pt x="9287" y="5330"/>
                </a:cubicBezTo>
                <a:cubicBezTo>
                  <a:pt x="9189" y="5755"/>
                  <a:pt x="9123" y="6180"/>
                  <a:pt x="9025" y="6605"/>
                </a:cubicBezTo>
                <a:cubicBezTo>
                  <a:pt x="8927" y="7030"/>
                  <a:pt x="8731" y="7455"/>
                  <a:pt x="8469" y="7782"/>
                </a:cubicBezTo>
                <a:cubicBezTo>
                  <a:pt x="8240" y="8142"/>
                  <a:pt x="7848" y="8338"/>
                  <a:pt x="7423" y="8338"/>
                </a:cubicBezTo>
                <a:cubicBezTo>
                  <a:pt x="7325" y="8338"/>
                  <a:pt x="7259" y="8338"/>
                  <a:pt x="7161" y="8338"/>
                </a:cubicBezTo>
                <a:cubicBezTo>
                  <a:pt x="6475" y="8371"/>
                  <a:pt x="5919" y="8894"/>
                  <a:pt x="5821" y="9581"/>
                </a:cubicBezTo>
                <a:cubicBezTo>
                  <a:pt x="5788" y="9777"/>
                  <a:pt x="5755" y="10006"/>
                  <a:pt x="5723" y="10235"/>
                </a:cubicBezTo>
                <a:cubicBezTo>
                  <a:pt x="5755" y="10464"/>
                  <a:pt x="5690" y="10693"/>
                  <a:pt x="5526" y="1085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5"/>
          <p:cNvSpPr/>
          <p:nvPr/>
        </p:nvSpPr>
        <p:spPr>
          <a:xfrm>
            <a:off x="4852510" y="2075855"/>
            <a:ext cx="360183" cy="151815"/>
          </a:xfrm>
          <a:custGeom>
            <a:rect b="b" l="l" r="r" t="t"/>
            <a:pathLst>
              <a:path extrusionOk="0" h="6671" w="15827">
                <a:moveTo>
                  <a:pt x="9025" y="6409"/>
                </a:moveTo>
                <a:cubicBezTo>
                  <a:pt x="8502" y="5788"/>
                  <a:pt x="7914" y="5853"/>
                  <a:pt x="7292" y="6147"/>
                </a:cubicBezTo>
                <a:cubicBezTo>
                  <a:pt x="7096" y="6245"/>
                  <a:pt x="6900" y="6311"/>
                  <a:pt x="6704" y="6442"/>
                </a:cubicBezTo>
                <a:cubicBezTo>
                  <a:pt x="6344" y="6638"/>
                  <a:pt x="5919" y="6670"/>
                  <a:pt x="5527" y="6474"/>
                </a:cubicBezTo>
                <a:cubicBezTo>
                  <a:pt x="5428" y="6409"/>
                  <a:pt x="5363" y="6376"/>
                  <a:pt x="5265" y="6344"/>
                </a:cubicBezTo>
                <a:cubicBezTo>
                  <a:pt x="4873" y="6180"/>
                  <a:pt x="4480" y="6180"/>
                  <a:pt x="4121" y="6344"/>
                </a:cubicBezTo>
                <a:lnTo>
                  <a:pt x="3794" y="6442"/>
                </a:lnTo>
                <a:cubicBezTo>
                  <a:pt x="3532" y="6605"/>
                  <a:pt x="3205" y="6572"/>
                  <a:pt x="2943" y="6376"/>
                </a:cubicBezTo>
                <a:cubicBezTo>
                  <a:pt x="2715" y="6147"/>
                  <a:pt x="2388" y="6049"/>
                  <a:pt x="2061" y="6082"/>
                </a:cubicBezTo>
                <a:cubicBezTo>
                  <a:pt x="1799" y="6082"/>
                  <a:pt x="1537" y="5951"/>
                  <a:pt x="1374" y="5755"/>
                </a:cubicBezTo>
                <a:cubicBezTo>
                  <a:pt x="1308" y="5657"/>
                  <a:pt x="1243" y="5559"/>
                  <a:pt x="1178" y="5493"/>
                </a:cubicBezTo>
                <a:cubicBezTo>
                  <a:pt x="883" y="4970"/>
                  <a:pt x="589" y="4414"/>
                  <a:pt x="262" y="3891"/>
                </a:cubicBezTo>
                <a:cubicBezTo>
                  <a:pt x="66" y="3564"/>
                  <a:pt x="1" y="3204"/>
                  <a:pt x="66" y="2845"/>
                </a:cubicBezTo>
                <a:cubicBezTo>
                  <a:pt x="66" y="2583"/>
                  <a:pt x="197" y="2354"/>
                  <a:pt x="426" y="2289"/>
                </a:cubicBezTo>
                <a:cubicBezTo>
                  <a:pt x="524" y="2224"/>
                  <a:pt x="622" y="2191"/>
                  <a:pt x="753" y="2158"/>
                </a:cubicBezTo>
                <a:cubicBezTo>
                  <a:pt x="1210" y="2027"/>
                  <a:pt x="1635" y="1668"/>
                  <a:pt x="1799" y="1210"/>
                </a:cubicBezTo>
                <a:cubicBezTo>
                  <a:pt x="1962" y="1341"/>
                  <a:pt x="2093" y="1406"/>
                  <a:pt x="2224" y="1504"/>
                </a:cubicBezTo>
                <a:cubicBezTo>
                  <a:pt x="2453" y="1700"/>
                  <a:pt x="2813" y="1668"/>
                  <a:pt x="3041" y="1471"/>
                </a:cubicBezTo>
                <a:cubicBezTo>
                  <a:pt x="3303" y="1177"/>
                  <a:pt x="3695" y="1079"/>
                  <a:pt x="4055" y="1177"/>
                </a:cubicBezTo>
                <a:cubicBezTo>
                  <a:pt x="4415" y="1275"/>
                  <a:pt x="4774" y="1144"/>
                  <a:pt x="5003" y="883"/>
                </a:cubicBezTo>
                <a:cubicBezTo>
                  <a:pt x="5592" y="229"/>
                  <a:pt x="6508" y="0"/>
                  <a:pt x="7325" y="327"/>
                </a:cubicBezTo>
                <a:cubicBezTo>
                  <a:pt x="7783" y="458"/>
                  <a:pt x="8241" y="654"/>
                  <a:pt x="8666" y="883"/>
                </a:cubicBezTo>
                <a:cubicBezTo>
                  <a:pt x="8993" y="1046"/>
                  <a:pt x="9352" y="1243"/>
                  <a:pt x="9679" y="1406"/>
                </a:cubicBezTo>
                <a:cubicBezTo>
                  <a:pt x="10137" y="1635"/>
                  <a:pt x="10660" y="1700"/>
                  <a:pt x="11151" y="1570"/>
                </a:cubicBezTo>
                <a:cubicBezTo>
                  <a:pt x="11412" y="1471"/>
                  <a:pt x="11707" y="1439"/>
                  <a:pt x="11968" y="1373"/>
                </a:cubicBezTo>
                <a:cubicBezTo>
                  <a:pt x="12295" y="1275"/>
                  <a:pt x="12622" y="1144"/>
                  <a:pt x="12916" y="916"/>
                </a:cubicBezTo>
                <a:cubicBezTo>
                  <a:pt x="13374" y="523"/>
                  <a:pt x="14061" y="523"/>
                  <a:pt x="14551" y="916"/>
                </a:cubicBezTo>
                <a:cubicBezTo>
                  <a:pt x="14715" y="1079"/>
                  <a:pt x="14878" y="1243"/>
                  <a:pt x="15009" y="1439"/>
                </a:cubicBezTo>
                <a:cubicBezTo>
                  <a:pt x="15238" y="1733"/>
                  <a:pt x="15434" y="2060"/>
                  <a:pt x="15663" y="2354"/>
                </a:cubicBezTo>
                <a:cubicBezTo>
                  <a:pt x="15794" y="2518"/>
                  <a:pt x="15827" y="2747"/>
                  <a:pt x="15761" y="2976"/>
                </a:cubicBezTo>
                <a:cubicBezTo>
                  <a:pt x="15696" y="3237"/>
                  <a:pt x="15663" y="3499"/>
                  <a:pt x="15630" y="3793"/>
                </a:cubicBezTo>
                <a:cubicBezTo>
                  <a:pt x="15598" y="4055"/>
                  <a:pt x="15630" y="4316"/>
                  <a:pt x="15630" y="4643"/>
                </a:cubicBezTo>
                <a:cubicBezTo>
                  <a:pt x="15532" y="4741"/>
                  <a:pt x="15434" y="4905"/>
                  <a:pt x="15303" y="5036"/>
                </a:cubicBezTo>
                <a:cubicBezTo>
                  <a:pt x="15074" y="5264"/>
                  <a:pt x="14813" y="5428"/>
                  <a:pt x="14486" y="5461"/>
                </a:cubicBezTo>
                <a:cubicBezTo>
                  <a:pt x="13995" y="5493"/>
                  <a:pt x="13505" y="5624"/>
                  <a:pt x="13047" y="5788"/>
                </a:cubicBezTo>
                <a:cubicBezTo>
                  <a:pt x="12491" y="6017"/>
                  <a:pt x="11837" y="6082"/>
                  <a:pt x="11249" y="5951"/>
                </a:cubicBezTo>
                <a:cubicBezTo>
                  <a:pt x="10072" y="5690"/>
                  <a:pt x="9974" y="5853"/>
                  <a:pt x="9025" y="640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5"/>
          <p:cNvSpPr/>
          <p:nvPr/>
        </p:nvSpPr>
        <p:spPr>
          <a:xfrm>
            <a:off x="4566767" y="3614694"/>
            <a:ext cx="281305" cy="290249"/>
          </a:xfrm>
          <a:custGeom>
            <a:rect b="b" l="l" r="r" t="t"/>
            <a:pathLst>
              <a:path extrusionOk="0" h="12754" w="12361">
                <a:moveTo>
                  <a:pt x="66" y="1"/>
                </a:moveTo>
                <a:lnTo>
                  <a:pt x="393" y="1"/>
                </a:lnTo>
                <a:cubicBezTo>
                  <a:pt x="1799" y="66"/>
                  <a:pt x="3172" y="99"/>
                  <a:pt x="4578" y="164"/>
                </a:cubicBezTo>
                <a:cubicBezTo>
                  <a:pt x="5428" y="230"/>
                  <a:pt x="6278" y="295"/>
                  <a:pt x="7096" y="393"/>
                </a:cubicBezTo>
                <a:cubicBezTo>
                  <a:pt x="8142" y="491"/>
                  <a:pt x="9189" y="459"/>
                  <a:pt x="10235" y="230"/>
                </a:cubicBezTo>
                <a:cubicBezTo>
                  <a:pt x="10693" y="99"/>
                  <a:pt x="11183" y="99"/>
                  <a:pt x="11641" y="164"/>
                </a:cubicBezTo>
                <a:cubicBezTo>
                  <a:pt x="11837" y="197"/>
                  <a:pt x="12001" y="295"/>
                  <a:pt x="12197" y="393"/>
                </a:cubicBezTo>
                <a:cubicBezTo>
                  <a:pt x="12295" y="459"/>
                  <a:pt x="12360" y="590"/>
                  <a:pt x="12328" y="720"/>
                </a:cubicBezTo>
                <a:cubicBezTo>
                  <a:pt x="12295" y="851"/>
                  <a:pt x="12197" y="982"/>
                  <a:pt x="12066" y="982"/>
                </a:cubicBezTo>
                <a:cubicBezTo>
                  <a:pt x="11870" y="1015"/>
                  <a:pt x="11706" y="1015"/>
                  <a:pt x="11543" y="1015"/>
                </a:cubicBezTo>
                <a:cubicBezTo>
                  <a:pt x="11216" y="982"/>
                  <a:pt x="10889" y="949"/>
                  <a:pt x="10562" y="916"/>
                </a:cubicBezTo>
                <a:cubicBezTo>
                  <a:pt x="10268" y="884"/>
                  <a:pt x="9941" y="851"/>
                  <a:pt x="9646" y="851"/>
                </a:cubicBezTo>
                <a:cubicBezTo>
                  <a:pt x="9091" y="851"/>
                  <a:pt x="8633" y="1243"/>
                  <a:pt x="8567" y="1799"/>
                </a:cubicBezTo>
                <a:cubicBezTo>
                  <a:pt x="8502" y="2061"/>
                  <a:pt x="8502" y="2355"/>
                  <a:pt x="8502" y="2650"/>
                </a:cubicBezTo>
                <a:cubicBezTo>
                  <a:pt x="8535" y="3336"/>
                  <a:pt x="8371" y="4023"/>
                  <a:pt x="7979" y="4611"/>
                </a:cubicBezTo>
                <a:cubicBezTo>
                  <a:pt x="7586" y="5200"/>
                  <a:pt x="7390" y="5854"/>
                  <a:pt x="7358" y="6508"/>
                </a:cubicBezTo>
                <a:cubicBezTo>
                  <a:pt x="7292" y="7620"/>
                  <a:pt x="7292" y="8699"/>
                  <a:pt x="7358" y="9778"/>
                </a:cubicBezTo>
                <a:cubicBezTo>
                  <a:pt x="7358" y="10235"/>
                  <a:pt x="7390" y="10693"/>
                  <a:pt x="7390" y="11151"/>
                </a:cubicBezTo>
                <a:cubicBezTo>
                  <a:pt x="7390" y="11609"/>
                  <a:pt x="7227" y="12034"/>
                  <a:pt x="6965" y="12361"/>
                </a:cubicBezTo>
                <a:cubicBezTo>
                  <a:pt x="6769" y="12622"/>
                  <a:pt x="6442" y="12753"/>
                  <a:pt x="6148" y="12655"/>
                </a:cubicBezTo>
                <a:cubicBezTo>
                  <a:pt x="6017" y="12622"/>
                  <a:pt x="5886" y="12590"/>
                  <a:pt x="5755" y="12524"/>
                </a:cubicBezTo>
                <a:cubicBezTo>
                  <a:pt x="5232" y="12263"/>
                  <a:pt x="4611" y="12197"/>
                  <a:pt x="4022" y="12328"/>
                </a:cubicBezTo>
                <a:cubicBezTo>
                  <a:pt x="3663" y="11249"/>
                  <a:pt x="3238" y="10203"/>
                  <a:pt x="2682" y="9189"/>
                </a:cubicBezTo>
                <a:cubicBezTo>
                  <a:pt x="2551" y="8862"/>
                  <a:pt x="2485" y="8502"/>
                  <a:pt x="2518" y="8176"/>
                </a:cubicBezTo>
                <a:cubicBezTo>
                  <a:pt x="2518" y="7914"/>
                  <a:pt x="2551" y="7652"/>
                  <a:pt x="2584" y="7391"/>
                </a:cubicBezTo>
                <a:cubicBezTo>
                  <a:pt x="2747" y="6442"/>
                  <a:pt x="2584" y="5494"/>
                  <a:pt x="2159" y="4644"/>
                </a:cubicBezTo>
                <a:cubicBezTo>
                  <a:pt x="1832" y="4088"/>
                  <a:pt x="1505" y="3532"/>
                  <a:pt x="1145" y="2976"/>
                </a:cubicBezTo>
                <a:cubicBezTo>
                  <a:pt x="687" y="2257"/>
                  <a:pt x="327" y="1472"/>
                  <a:pt x="99" y="655"/>
                </a:cubicBezTo>
                <a:cubicBezTo>
                  <a:pt x="33" y="459"/>
                  <a:pt x="0" y="230"/>
                  <a:pt x="66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5"/>
          <p:cNvSpPr/>
          <p:nvPr/>
        </p:nvSpPr>
        <p:spPr>
          <a:xfrm>
            <a:off x="4782553" y="3373602"/>
            <a:ext cx="244848" cy="252290"/>
          </a:xfrm>
          <a:custGeom>
            <a:rect b="b" l="l" r="r" t="t"/>
            <a:pathLst>
              <a:path extrusionOk="0" h="11086" w="10759">
                <a:moveTo>
                  <a:pt x="10268" y="6540"/>
                </a:moveTo>
                <a:cubicBezTo>
                  <a:pt x="8895" y="7064"/>
                  <a:pt x="8895" y="7064"/>
                  <a:pt x="7979" y="8241"/>
                </a:cubicBezTo>
                <a:cubicBezTo>
                  <a:pt x="7881" y="8241"/>
                  <a:pt x="7816" y="8241"/>
                  <a:pt x="7718" y="8241"/>
                </a:cubicBezTo>
                <a:cubicBezTo>
                  <a:pt x="7391" y="8208"/>
                  <a:pt x="7064" y="8339"/>
                  <a:pt x="6868" y="8600"/>
                </a:cubicBezTo>
                <a:cubicBezTo>
                  <a:pt x="6508" y="8960"/>
                  <a:pt x="6181" y="9320"/>
                  <a:pt x="5854" y="9712"/>
                </a:cubicBezTo>
                <a:cubicBezTo>
                  <a:pt x="5462" y="10137"/>
                  <a:pt x="5004" y="10530"/>
                  <a:pt x="4481" y="10824"/>
                </a:cubicBezTo>
                <a:cubicBezTo>
                  <a:pt x="4219" y="10987"/>
                  <a:pt x="3892" y="11085"/>
                  <a:pt x="3565" y="11053"/>
                </a:cubicBezTo>
                <a:cubicBezTo>
                  <a:pt x="3303" y="11085"/>
                  <a:pt x="3075" y="10987"/>
                  <a:pt x="2911" y="10824"/>
                </a:cubicBezTo>
                <a:cubicBezTo>
                  <a:pt x="2748" y="10628"/>
                  <a:pt x="2486" y="10497"/>
                  <a:pt x="2224" y="10497"/>
                </a:cubicBezTo>
                <a:lnTo>
                  <a:pt x="1211" y="10399"/>
                </a:lnTo>
                <a:cubicBezTo>
                  <a:pt x="949" y="10039"/>
                  <a:pt x="655" y="9679"/>
                  <a:pt x="393" y="9254"/>
                </a:cubicBezTo>
                <a:cubicBezTo>
                  <a:pt x="230" y="9058"/>
                  <a:pt x="164" y="8797"/>
                  <a:pt x="132" y="8535"/>
                </a:cubicBezTo>
                <a:cubicBezTo>
                  <a:pt x="1" y="7783"/>
                  <a:pt x="66" y="7064"/>
                  <a:pt x="263" y="6344"/>
                </a:cubicBezTo>
                <a:cubicBezTo>
                  <a:pt x="328" y="6050"/>
                  <a:pt x="524" y="5821"/>
                  <a:pt x="786" y="5756"/>
                </a:cubicBezTo>
                <a:cubicBezTo>
                  <a:pt x="1342" y="5559"/>
                  <a:pt x="1767" y="5134"/>
                  <a:pt x="1930" y="4578"/>
                </a:cubicBezTo>
                <a:cubicBezTo>
                  <a:pt x="2028" y="4251"/>
                  <a:pt x="2094" y="3925"/>
                  <a:pt x="2192" y="3630"/>
                </a:cubicBezTo>
                <a:cubicBezTo>
                  <a:pt x="2224" y="3532"/>
                  <a:pt x="2257" y="3434"/>
                  <a:pt x="2290" y="3303"/>
                </a:cubicBezTo>
                <a:cubicBezTo>
                  <a:pt x="2421" y="3336"/>
                  <a:pt x="2551" y="3369"/>
                  <a:pt x="2682" y="3467"/>
                </a:cubicBezTo>
                <a:cubicBezTo>
                  <a:pt x="2846" y="3565"/>
                  <a:pt x="2976" y="3696"/>
                  <a:pt x="3140" y="3794"/>
                </a:cubicBezTo>
                <a:cubicBezTo>
                  <a:pt x="3500" y="4088"/>
                  <a:pt x="3925" y="4186"/>
                  <a:pt x="4382" y="4121"/>
                </a:cubicBezTo>
                <a:cubicBezTo>
                  <a:pt x="4873" y="4023"/>
                  <a:pt x="5363" y="4251"/>
                  <a:pt x="5560" y="4709"/>
                </a:cubicBezTo>
                <a:cubicBezTo>
                  <a:pt x="5723" y="4971"/>
                  <a:pt x="5887" y="5232"/>
                  <a:pt x="6083" y="5461"/>
                </a:cubicBezTo>
                <a:cubicBezTo>
                  <a:pt x="6312" y="5821"/>
                  <a:pt x="6769" y="5984"/>
                  <a:pt x="7162" y="5886"/>
                </a:cubicBezTo>
                <a:cubicBezTo>
                  <a:pt x="7391" y="5854"/>
                  <a:pt x="7554" y="5625"/>
                  <a:pt x="7522" y="5396"/>
                </a:cubicBezTo>
                <a:cubicBezTo>
                  <a:pt x="7489" y="5102"/>
                  <a:pt x="7391" y="4840"/>
                  <a:pt x="7227" y="4611"/>
                </a:cubicBezTo>
                <a:cubicBezTo>
                  <a:pt x="7064" y="4382"/>
                  <a:pt x="6900" y="4153"/>
                  <a:pt x="6704" y="3925"/>
                </a:cubicBezTo>
                <a:cubicBezTo>
                  <a:pt x="6442" y="3565"/>
                  <a:pt x="6279" y="3107"/>
                  <a:pt x="6279" y="2649"/>
                </a:cubicBezTo>
                <a:cubicBezTo>
                  <a:pt x="6246" y="2126"/>
                  <a:pt x="6312" y="1603"/>
                  <a:pt x="6541" y="1112"/>
                </a:cubicBezTo>
                <a:cubicBezTo>
                  <a:pt x="6704" y="622"/>
                  <a:pt x="7162" y="262"/>
                  <a:pt x="7652" y="132"/>
                </a:cubicBezTo>
                <a:cubicBezTo>
                  <a:pt x="7848" y="99"/>
                  <a:pt x="8012" y="33"/>
                  <a:pt x="8175" y="1"/>
                </a:cubicBezTo>
                <a:cubicBezTo>
                  <a:pt x="8470" y="230"/>
                  <a:pt x="8731" y="491"/>
                  <a:pt x="8993" y="720"/>
                </a:cubicBezTo>
                <a:cubicBezTo>
                  <a:pt x="9255" y="949"/>
                  <a:pt x="9582" y="1178"/>
                  <a:pt x="9876" y="1407"/>
                </a:cubicBezTo>
                <a:cubicBezTo>
                  <a:pt x="10007" y="1472"/>
                  <a:pt x="10105" y="1603"/>
                  <a:pt x="10203" y="1701"/>
                </a:cubicBezTo>
                <a:cubicBezTo>
                  <a:pt x="10562" y="2028"/>
                  <a:pt x="10759" y="2486"/>
                  <a:pt x="10759" y="2976"/>
                </a:cubicBezTo>
                <a:cubicBezTo>
                  <a:pt x="10759" y="3303"/>
                  <a:pt x="10726" y="3630"/>
                  <a:pt x="10661" y="3957"/>
                </a:cubicBezTo>
                <a:cubicBezTo>
                  <a:pt x="10562" y="4807"/>
                  <a:pt x="10399" y="5658"/>
                  <a:pt x="10268" y="654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5"/>
          <p:cNvSpPr/>
          <p:nvPr/>
        </p:nvSpPr>
        <p:spPr>
          <a:xfrm>
            <a:off x="6273056" y="2442706"/>
            <a:ext cx="237406" cy="555875"/>
          </a:xfrm>
          <a:custGeom>
            <a:rect b="b" l="l" r="r" t="t"/>
            <a:pathLst>
              <a:path extrusionOk="0" h="24426" w="10432">
                <a:moveTo>
                  <a:pt x="1" y="7782"/>
                </a:moveTo>
                <a:cubicBezTo>
                  <a:pt x="360" y="7423"/>
                  <a:pt x="589" y="6965"/>
                  <a:pt x="753" y="6442"/>
                </a:cubicBezTo>
                <a:cubicBezTo>
                  <a:pt x="818" y="6115"/>
                  <a:pt x="883" y="5755"/>
                  <a:pt x="916" y="5428"/>
                </a:cubicBezTo>
                <a:cubicBezTo>
                  <a:pt x="949" y="4807"/>
                  <a:pt x="1210" y="4218"/>
                  <a:pt x="1603" y="3761"/>
                </a:cubicBezTo>
                <a:cubicBezTo>
                  <a:pt x="2028" y="3335"/>
                  <a:pt x="2224" y="2714"/>
                  <a:pt x="2126" y="2126"/>
                </a:cubicBezTo>
                <a:cubicBezTo>
                  <a:pt x="2061" y="1668"/>
                  <a:pt x="2322" y="1210"/>
                  <a:pt x="2780" y="1014"/>
                </a:cubicBezTo>
                <a:cubicBezTo>
                  <a:pt x="3467" y="687"/>
                  <a:pt x="3467" y="687"/>
                  <a:pt x="3728" y="66"/>
                </a:cubicBezTo>
                <a:cubicBezTo>
                  <a:pt x="4251" y="0"/>
                  <a:pt x="4742" y="196"/>
                  <a:pt x="5036" y="622"/>
                </a:cubicBezTo>
                <a:cubicBezTo>
                  <a:pt x="5396" y="1047"/>
                  <a:pt x="5428" y="1668"/>
                  <a:pt x="5134" y="2126"/>
                </a:cubicBezTo>
                <a:cubicBezTo>
                  <a:pt x="5036" y="2289"/>
                  <a:pt x="4905" y="2420"/>
                  <a:pt x="4807" y="2551"/>
                </a:cubicBezTo>
                <a:cubicBezTo>
                  <a:pt x="4676" y="2682"/>
                  <a:pt x="4578" y="2845"/>
                  <a:pt x="4480" y="3009"/>
                </a:cubicBezTo>
                <a:cubicBezTo>
                  <a:pt x="4120" y="3499"/>
                  <a:pt x="4219" y="4120"/>
                  <a:pt x="4644" y="4513"/>
                </a:cubicBezTo>
                <a:cubicBezTo>
                  <a:pt x="4774" y="4611"/>
                  <a:pt x="4905" y="4742"/>
                  <a:pt x="5069" y="4840"/>
                </a:cubicBezTo>
                <a:cubicBezTo>
                  <a:pt x="5232" y="4970"/>
                  <a:pt x="5428" y="5101"/>
                  <a:pt x="5592" y="5199"/>
                </a:cubicBezTo>
                <a:cubicBezTo>
                  <a:pt x="6017" y="5494"/>
                  <a:pt x="6377" y="5886"/>
                  <a:pt x="6573" y="6344"/>
                </a:cubicBezTo>
                <a:cubicBezTo>
                  <a:pt x="6704" y="6769"/>
                  <a:pt x="7063" y="7063"/>
                  <a:pt x="7488" y="7161"/>
                </a:cubicBezTo>
                <a:cubicBezTo>
                  <a:pt x="7587" y="7194"/>
                  <a:pt x="7652" y="7227"/>
                  <a:pt x="7750" y="7259"/>
                </a:cubicBezTo>
                <a:cubicBezTo>
                  <a:pt x="8044" y="7390"/>
                  <a:pt x="8142" y="7782"/>
                  <a:pt x="7913" y="8044"/>
                </a:cubicBezTo>
                <a:cubicBezTo>
                  <a:pt x="7815" y="8208"/>
                  <a:pt x="7619" y="8371"/>
                  <a:pt x="7423" y="8436"/>
                </a:cubicBezTo>
                <a:cubicBezTo>
                  <a:pt x="7161" y="8502"/>
                  <a:pt x="6900" y="8567"/>
                  <a:pt x="6671" y="8633"/>
                </a:cubicBezTo>
                <a:cubicBezTo>
                  <a:pt x="6409" y="8698"/>
                  <a:pt x="6180" y="8731"/>
                  <a:pt x="5952" y="8796"/>
                </a:cubicBezTo>
                <a:cubicBezTo>
                  <a:pt x="5461" y="8927"/>
                  <a:pt x="5167" y="9417"/>
                  <a:pt x="5265" y="9908"/>
                </a:cubicBezTo>
                <a:cubicBezTo>
                  <a:pt x="5265" y="10104"/>
                  <a:pt x="5330" y="10300"/>
                  <a:pt x="5396" y="10496"/>
                </a:cubicBezTo>
                <a:cubicBezTo>
                  <a:pt x="5494" y="10758"/>
                  <a:pt x="5592" y="10987"/>
                  <a:pt x="5723" y="11248"/>
                </a:cubicBezTo>
                <a:cubicBezTo>
                  <a:pt x="5919" y="11608"/>
                  <a:pt x="6115" y="11935"/>
                  <a:pt x="6311" y="12295"/>
                </a:cubicBezTo>
                <a:cubicBezTo>
                  <a:pt x="6671" y="12883"/>
                  <a:pt x="6834" y="13570"/>
                  <a:pt x="6867" y="14289"/>
                </a:cubicBezTo>
                <a:cubicBezTo>
                  <a:pt x="6802" y="14976"/>
                  <a:pt x="7063" y="15663"/>
                  <a:pt x="7554" y="16186"/>
                </a:cubicBezTo>
                <a:cubicBezTo>
                  <a:pt x="7619" y="16251"/>
                  <a:pt x="7685" y="16349"/>
                  <a:pt x="7750" y="16447"/>
                </a:cubicBezTo>
                <a:cubicBezTo>
                  <a:pt x="7946" y="16676"/>
                  <a:pt x="8012" y="17003"/>
                  <a:pt x="7913" y="17298"/>
                </a:cubicBezTo>
                <a:cubicBezTo>
                  <a:pt x="7717" y="18246"/>
                  <a:pt x="7652" y="19194"/>
                  <a:pt x="7717" y="20142"/>
                </a:cubicBezTo>
                <a:cubicBezTo>
                  <a:pt x="7783" y="20927"/>
                  <a:pt x="8044" y="21646"/>
                  <a:pt x="8469" y="22300"/>
                </a:cubicBezTo>
                <a:cubicBezTo>
                  <a:pt x="8927" y="22987"/>
                  <a:pt x="9516" y="23576"/>
                  <a:pt x="10170" y="24099"/>
                </a:cubicBezTo>
                <a:cubicBezTo>
                  <a:pt x="10235" y="24164"/>
                  <a:pt x="10333" y="24262"/>
                  <a:pt x="10399" y="24328"/>
                </a:cubicBezTo>
                <a:cubicBezTo>
                  <a:pt x="10399" y="24328"/>
                  <a:pt x="10399" y="24360"/>
                  <a:pt x="10431" y="24426"/>
                </a:cubicBezTo>
                <a:cubicBezTo>
                  <a:pt x="10333" y="24426"/>
                  <a:pt x="10268" y="24426"/>
                  <a:pt x="10202" y="24393"/>
                </a:cubicBezTo>
                <a:cubicBezTo>
                  <a:pt x="10006" y="24295"/>
                  <a:pt x="9810" y="24197"/>
                  <a:pt x="9614" y="24066"/>
                </a:cubicBezTo>
                <a:cubicBezTo>
                  <a:pt x="9483" y="23968"/>
                  <a:pt x="9352" y="23870"/>
                  <a:pt x="9189" y="23772"/>
                </a:cubicBezTo>
                <a:cubicBezTo>
                  <a:pt x="8731" y="23445"/>
                  <a:pt x="8175" y="23347"/>
                  <a:pt x="7619" y="23510"/>
                </a:cubicBezTo>
                <a:cubicBezTo>
                  <a:pt x="7456" y="23445"/>
                  <a:pt x="7423" y="23281"/>
                  <a:pt x="7358" y="23118"/>
                </a:cubicBezTo>
                <a:cubicBezTo>
                  <a:pt x="7194" y="22595"/>
                  <a:pt x="7161" y="22072"/>
                  <a:pt x="7260" y="21548"/>
                </a:cubicBezTo>
                <a:cubicBezTo>
                  <a:pt x="7325" y="20731"/>
                  <a:pt x="7325" y="19913"/>
                  <a:pt x="7260" y="19096"/>
                </a:cubicBezTo>
                <a:cubicBezTo>
                  <a:pt x="7129" y="17984"/>
                  <a:pt x="6867" y="16905"/>
                  <a:pt x="6442" y="15859"/>
                </a:cubicBezTo>
                <a:cubicBezTo>
                  <a:pt x="6148" y="15238"/>
                  <a:pt x="5952" y="14551"/>
                  <a:pt x="5755" y="13897"/>
                </a:cubicBezTo>
                <a:cubicBezTo>
                  <a:pt x="5657" y="13472"/>
                  <a:pt x="5527" y="13080"/>
                  <a:pt x="5363" y="12654"/>
                </a:cubicBezTo>
                <a:cubicBezTo>
                  <a:pt x="5265" y="12360"/>
                  <a:pt x="5101" y="12066"/>
                  <a:pt x="4742" y="12066"/>
                </a:cubicBezTo>
                <a:cubicBezTo>
                  <a:pt x="4382" y="12066"/>
                  <a:pt x="4251" y="12327"/>
                  <a:pt x="4120" y="12589"/>
                </a:cubicBezTo>
                <a:cubicBezTo>
                  <a:pt x="4055" y="12720"/>
                  <a:pt x="3990" y="12883"/>
                  <a:pt x="3924" y="13014"/>
                </a:cubicBezTo>
                <a:cubicBezTo>
                  <a:pt x="3859" y="13145"/>
                  <a:pt x="3761" y="13276"/>
                  <a:pt x="3695" y="13407"/>
                </a:cubicBezTo>
                <a:cubicBezTo>
                  <a:pt x="3565" y="13668"/>
                  <a:pt x="3303" y="13766"/>
                  <a:pt x="3009" y="13734"/>
                </a:cubicBezTo>
                <a:cubicBezTo>
                  <a:pt x="2747" y="13668"/>
                  <a:pt x="2551" y="13472"/>
                  <a:pt x="2486" y="13210"/>
                </a:cubicBezTo>
                <a:cubicBezTo>
                  <a:pt x="2420" y="12916"/>
                  <a:pt x="2387" y="12622"/>
                  <a:pt x="2355" y="12295"/>
                </a:cubicBezTo>
                <a:cubicBezTo>
                  <a:pt x="2322" y="11739"/>
                  <a:pt x="2224" y="11150"/>
                  <a:pt x="2028" y="10594"/>
                </a:cubicBezTo>
                <a:cubicBezTo>
                  <a:pt x="1766" y="9810"/>
                  <a:pt x="1308" y="9090"/>
                  <a:pt x="720" y="8502"/>
                </a:cubicBezTo>
                <a:cubicBezTo>
                  <a:pt x="458" y="8273"/>
                  <a:pt x="262" y="8044"/>
                  <a:pt x="1" y="778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4964135" y="3460672"/>
            <a:ext cx="230693" cy="410045"/>
          </a:xfrm>
          <a:custGeom>
            <a:rect b="b" l="l" r="r" t="t"/>
            <a:pathLst>
              <a:path extrusionOk="0" h="18018" w="10137">
                <a:moveTo>
                  <a:pt x="9450" y="0"/>
                </a:moveTo>
                <a:cubicBezTo>
                  <a:pt x="9515" y="66"/>
                  <a:pt x="9515" y="66"/>
                  <a:pt x="9515" y="99"/>
                </a:cubicBezTo>
                <a:cubicBezTo>
                  <a:pt x="9679" y="851"/>
                  <a:pt x="9810" y="1635"/>
                  <a:pt x="9973" y="2387"/>
                </a:cubicBezTo>
                <a:cubicBezTo>
                  <a:pt x="10137" y="3139"/>
                  <a:pt x="9941" y="3892"/>
                  <a:pt x="9450" y="4480"/>
                </a:cubicBezTo>
                <a:cubicBezTo>
                  <a:pt x="9189" y="4807"/>
                  <a:pt x="8894" y="5101"/>
                  <a:pt x="8600" y="5363"/>
                </a:cubicBezTo>
                <a:cubicBezTo>
                  <a:pt x="8273" y="5657"/>
                  <a:pt x="7881" y="5886"/>
                  <a:pt x="7521" y="6115"/>
                </a:cubicBezTo>
                <a:cubicBezTo>
                  <a:pt x="6998" y="6507"/>
                  <a:pt x="6442" y="6834"/>
                  <a:pt x="5919" y="7227"/>
                </a:cubicBezTo>
                <a:cubicBezTo>
                  <a:pt x="5526" y="7554"/>
                  <a:pt x="5134" y="7881"/>
                  <a:pt x="4807" y="8240"/>
                </a:cubicBezTo>
                <a:cubicBezTo>
                  <a:pt x="4120" y="8894"/>
                  <a:pt x="3859" y="9843"/>
                  <a:pt x="4120" y="10758"/>
                </a:cubicBezTo>
                <a:cubicBezTo>
                  <a:pt x="4186" y="11118"/>
                  <a:pt x="4284" y="11477"/>
                  <a:pt x="4382" y="11837"/>
                </a:cubicBezTo>
                <a:cubicBezTo>
                  <a:pt x="4480" y="12328"/>
                  <a:pt x="4513" y="12818"/>
                  <a:pt x="4480" y="13341"/>
                </a:cubicBezTo>
                <a:cubicBezTo>
                  <a:pt x="4447" y="14061"/>
                  <a:pt x="4055" y="14682"/>
                  <a:pt x="3434" y="15042"/>
                </a:cubicBezTo>
                <a:cubicBezTo>
                  <a:pt x="3172" y="15205"/>
                  <a:pt x="2910" y="15369"/>
                  <a:pt x="2649" y="15499"/>
                </a:cubicBezTo>
                <a:cubicBezTo>
                  <a:pt x="1962" y="15826"/>
                  <a:pt x="1472" y="16513"/>
                  <a:pt x="1341" y="17265"/>
                </a:cubicBezTo>
                <a:cubicBezTo>
                  <a:pt x="1341" y="17363"/>
                  <a:pt x="1341" y="17429"/>
                  <a:pt x="1308" y="17527"/>
                </a:cubicBezTo>
                <a:cubicBezTo>
                  <a:pt x="1308" y="17723"/>
                  <a:pt x="1243" y="17886"/>
                  <a:pt x="1047" y="17919"/>
                </a:cubicBezTo>
                <a:cubicBezTo>
                  <a:pt x="785" y="18017"/>
                  <a:pt x="523" y="17952"/>
                  <a:pt x="327" y="17756"/>
                </a:cubicBezTo>
                <a:cubicBezTo>
                  <a:pt x="0" y="17396"/>
                  <a:pt x="66" y="16840"/>
                  <a:pt x="458" y="16546"/>
                </a:cubicBezTo>
                <a:cubicBezTo>
                  <a:pt x="883" y="16219"/>
                  <a:pt x="1177" y="15663"/>
                  <a:pt x="1177" y="15107"/>
                </a:cubicBezTo>
                <a:cubicBezTo>
                  <a:pt x="1243" y="14584"/>
                  <a:pt x="1210" y="14061"/>
                  <a:pt x="1079" y="13537"/>
                </a:cubicBezTo>
                <a:cubicBezTo>
                  <a:pt x="981" y="13243"/>
                  <a:pt x="883" y="12916"/>
                  <a:pt x="785" y="12557"/>
                </a:cubicBezTo>
                <a:cubicBezTo>
                  <a:pt x="883" y="12524"/>
                  <a:pt x="949" y="12458"/>
                  <a:pt x="1047" y="12426"/>
                </a:cubicBezTo>
                <a:cubicBezTo>
                  <a:pt x="1406" y="12262"/>
                  <a:pt x="1701" y="11968"/>
                  <a:pt x="1864" y="11608"/>
                </a:cubicBezTo>
                <a:cubicBezTo>
                  <a:pt x="2158" y="11118"/>
                  <a:pt x="2322" y="10595"/>
                  <a:pt x="2420" y="10071"/>
                </a:cubicBezTo>
                <a:cubicBezTo>
                  <a:pt x="2583" y="9025"/>
                  <a:pt x="2649" y="7979"/>
                  <a:pt x="2616" y="6932"/>
                </a:cubicBezTo>
                <a:cubicBezTo>
                  <a:pt x="2583" y="6344"/>
                  <a:pt x="2289" y="5788"/>
                  <a:pt x="1831" y="5428"/>
                </a:cubicBezTo>
                <a:cubicBezTo>
                  <a:pt x="1374" y="5101"/>
                  <a:pt x="883" y="4807"/>
                  <a:pt x="360" y="4480"/>
                </a:cubicBezTo>
                <a:cubicBezTo>
                  <a:pt x="393" y="4382"/>
                  <a:pt x="393" y="4317"/>
                  <a:pt x="458" y="4218"/>
                </a:cubicBezTo>
                <a:cubicBezTo>
                  <a:pt x="818" y="3630"/>
                  <a:pt x="1406" y="3205"/>
                  <a:pt x="2093" y="3041"/>
                </a:cubicBezTo>
                <a:cubicBezTo>
                  <a:pt x="2583" y="2943"/>
                  <a:pt x="3074" y="3107"/>
                  <a:pt x="3434" y="3466"/>
                </a:cubicBezTo>
                <a:cubicBezTo>
                  <a:pt x="3728" y="3761"/>
                  <a:pt x="3859" y="4186"/>
                  <a:pt x="3728" y="4611"/>
                </a:cubicBezTo>
                <a:cubicBezTo>
                  <a:pt x="3662" y="4774"/>
                  <a:pt x="3630" y="4938"/>
                  <a:pt x="3597" y="5101"/>
                </a:cubicBezTo>
                <a:cubicBezTo>
                  <a:pt x="3499" y="5363"/>
                  <a:pt x="3597" y="5625"/>
                  <a:pt x="3826" y="5788"/>
                </a:cubicBezTo>
                <a:cubicBezTo>
                  <a:pt x="3924" y="5886"/>
                  <a:pt x="4055" y="5951"/>
                  <a:pt x="4153" y="6017"/>
                </a:cubicBezTo>
                <a:cubicBezTo>
                  <a:pt x="4611" y="6278"/>
                  <a:pt x="5199" y="6050"/>
                  <a:pt x="5297" y="5526"/>
                </a:cubicBezTo>
                <a:cubicBezTo>
                  <a:pt x="5526" y="4872"/>
                  <a:pt x="5494" y="4120"/>
                  <a:pt x="5199" y="3499"/>
                </a:cubicBezTo>
                <a:cubicBezTo>
                  <a:pt x="5036" y="3139"/>
                  <a:pt x="4807" y="2812"/>
                  <a:pt x="4643" y="2453"/>
                </a:cubicBezTo>
                <a:cubicBezTo>
                  <a:pt x="4480" y="2158"/>
                  <a:pt x="4349" y="1864"/>
                  <a:pt x="4218" y="1570"/>
                </a:cubicBezTo>
                <a:cubicBezTo>
                  <a:pt x="4088" y="1243"/>
                  <a:pt x="4186" y="883"/>
                  <a:pt x="4447" y="687"/>
                </a:cubicBezTo>
                <a:cubicBezTo>
                  <a:pt x="4643" y="458"/>
                  <a:pt x="4938" y="295"/>
                  <a:pt x="5232" y="262"/>
                </a:cubicBezTo>
                <a:cubicBezTo>
                  <a:pt x="5526" y="229"/>
                  <a:pt x="5853" y="229"/>
                  <a:pt x="6148" y="229"/>
                </a:cubicBezTo>
                <a:cubicBezTo>
                  <a:pt x="6573" y="262"/>
                  <a:pt x="7030" y="327"/>
                  <a:pt x="7455" y="360"/>
                </a:cubicBezTo>
                <a:cubicBezTo>
                  <a:pt x="8142" y="491"/>
                  <a:pt x="8862" y="360"/>
                  <a:pt x="9450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5"/>
          <p:cNvSpPr/>
          <p:nvPr/>
        </p:nvSpPr>
        <p:spPr>
          <a:xfrm>
            <a:off x="5550505" y="2168114"/>
            <a:ext cx="235176" cy="233674"/>
          </a:xfrm>
          <a:custGeom>
            <a:rect b="b" l="l" r="r" t="t"/>
            <a:pathLst>
              <a:path extrusionOk="0" h="10268" w="10334">
                <a:moveTo>
                  <a:pt x="949" y="3042"/>
                </a:moveTo>
                <a:cubicBezTo>
                  <a:pt x="1178" y="3205"/>
                  <a:pt x="1374" y="3369"/>
                  <a:pt x="1570" y="3499"/>
                </a:cubicBezTo>
                <a:cubicBezTo>
                  <a:pt x="1930" y="3794"/>
                  <a:pt x="2453" y="3892"/>
                  <a:pt x="2911" y="3728"/>
                </a:cubicBezTo>
                <a:cubicBezTo>
                  <a:pt x="3303" y="3565"/>
                  <a:pt x="3565" y="3369"/>
                  <a:pt x="3532" y="2911"/>
                </a:cubicBezTo>
                <a:cubicBezTo>
                  <a:pt x="3499" y="2616"/>
                  <a:pt x="3630" y="2355"/>
                  <a:pt x="3859" y="2191"/>
                </a:cubicBezTo>
                <a:cubicBezTo>
                  <a:pt x="3957" y="2093"/>
                  <a:pt x="4055" y="2028"/>
                  <a:pt x="4153" y="1930"/>
                </a:cubicBezTo>
                <a:cubicBezTo>
                  <a:pt x="4382" y="1701"/>
                  <a:pt x="4611" y="1472"/>
                  <a:pt x="4905" y="1210"/>
                </a:cubicBezTo>
                <a:cubicBezTo>
                  <a:pt x="5069" y="1145"/>
                  <a:pt x="5232" y="1276"/>
                  <a:pt x="5428" y="1407"/>
                </a:cubicBezTo>
                <a:cubicBezTo>
                  <a:pt x="5592" y="1537"/>
                  <a:pt x="5788" y="1701"/>
                  <a:pt x="5984" y="1799"/>
                </a:cubicBezTo>
                <a:cubicBezTo>
                  <a:pt x="6507" y="2159"/>
                  <a:pt x="7194" y="1995"/>
                  <a:pt x="7554" y="1505"/>
                </a:cubicBezTo>
                <a:cubicBezTo>
                  <a:pt x="7652" y="1341"/>
                  <a:pt x="7750" y="1210"/>
                  <a:pt x="7848" y="1047"/>
                </a:cubicBezTo>
                <a:cubicBezTo>
                  <a:pt x="8110" y="687"/>
                  <a:pt x="8469" y="393"/>
                  <a:pt x="8894" y="230"/>
                </a:cubicBezTo>
                <a:cubicBezTo>
                  <a:pt x="9254" y="1"/>
                  <a:pt x="9712" y="197"/>
                  <a:pt x="9810" y="589"/>
                </a:cubicBezTo>
                <a:cubicBezTo>
                  <a:pt x="9843" y="655"/>
                  <a:pt x="9875" y="720"/>
                  <a:pt x="9908" y="818"/>
                </a:cubicBezTo>
                <a:lnTo>
                  <a:pt x="10333" y="2159"/>
                </a:lnTo>
                <a:lnTo>
                  <a:pt x="10137" y="2355"/>
                </a:lnTo>
                <a:cubicBezTo>
                  <a:pt x="9941" y="2518"/>
                  <a:pt x="9843" y="2747"/>
                  <a:pt x="9810" y="2976"/>
                </a:cubicBezTo>
                <a:cubicBezTo>
                  <a:pt x="9777" y="3270"/>
                  <a:pt x="9745" y="3532"/>
                  <a:pt x="9712" y="3826"/>
                </a:cubicBezTo>
                <a:cubicBezTo>
                  <a:pt x="9679" y="4546"/>
                  <a:pt x="9418" y="5232"/>
                  <a:pt x="8993" y="5821"/>
                </a:cubicBezTo>
                <a:cubicBezTo>
                  <a:pt x="8764" y="6181"/>
                  <a:pt x="8469" y="6508"/>
                  <a:pt x="8208" y="6867"/>
                </a:cubicBezTo>
                <a:cubicBezTo>
                  <a:pt x="7913" y="7194"/>
                  <a:pt x="7619" y="7554"/>
                  <a:pt x="7325" y="7914"/>
                </a:cubicBezTo>
                <a:cubicBezTo>
                  <a:pt x="6965" y="8371"/>
                  <a:pt x="6638" y="8862"/>
                  <a:pt x="6377" y="9418"/>
                </a:cubicBezTo>
                <a:cubicBezTo>
                  <a:pt x="6311" y="9549"/>
                  <a:pt x="6246" y="9712"/>
                  <a:pt x="6148" y="9875"/>
                </a:cubicBezTo>
                <a:cubicBezTo>
                  <a:pt x="6017" y="10137"/>
                  <a:pt x="5723" y="10268"/>
                  <a:pt x="5461" y="10235"/>
                </a:cubicBezTo>
                <a:cubicBezTo>
                  <a:pt x="5134" y="10170"/>
                  <a:pt x="4840" y="10104"/>
                  <a:pt x="4546" y="10039"/>
                </a:cubicBezTo>
                <a:cubicBezTo>
                  <a:pt x="4480" y="10006"/>
                  <a:pt x="4415" y="9974"/>
                  <a:pt x="4317" y="9908"/>
                </a:cubicBezTo>
                <a:cubicBezTo>
                  <a:pt x="3859" y="9614"/>
                  <a:pt x="3238" y="9614"/>
                  <a:pt x="2780" y="9941"/>
                </a:cubicBezTo>
                <a:cubicBezTo>
                  <a:pt x="2649" y="10104"/>
                  <a:pt x="2420" y="10170"/>
                  <a:pt x="2224" y="10137"/>
                </a:cubicBezTo>
                <a:cubicBezTo>
                  <a:pt x="2191" y="10039"/>
                  <a:pt x="2191" y="9941"/>
                  <a:pt x="2159" y="9843"/>
                </a:cubicBezTo>
                <a:cubicBezTo>
                  <a:pt x="2191" y="9679"/>
                  <a:pt x="2191" y="9483"/>
                  <a:pt x="2224" y="9320"/>
                </a:cubicBezTo>
                <a:cubicBezTo>
                  <a:pt x="2289" y="8993"/>
                  <a:pt x="2191" y="8633"/>
                  <a:pt x="2028" y="8339"/>
                </a:cubicBezTo>
                <a:cubicBezTo>
                  <a:pt x="1505" y="7456"/>
                  <a:pt x="1014" y="6573"/>
                  <a:pt x="458" y="5756"/>
                </a:cubicBezTo>
                <a:cubicBezTo>
                  <a:pt x="1" y="5200"/>
                  <a:pt x="1" y="4415"/>
                  <a:pt x="458" y="3859"/>
                </a:cubicBezTo>
                <a:cubicBezTo>
                  <a:pt x="622" y="3597"/>
                  <a:pt x="785" y="3336"/>
                  <a:pt x="949" y="304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5"/>
          <p:cNvSpPr/>
          <p:nvPr/>
        </p:nvSpPr>
        <p:spPr>
          <a:xfrm>
            <a:off x="4771402" y="1820607"/>
            <a:ext cx="332646" cy="189024"/>
          </a:xfrm>
          <a:custGeom>
            <a:rect b="b" l="l" r="r" t="t"/>
            <a:pathLst>
              <a:path extrusionOk="0" h="8306" w="14617">
                <a:moveTo>
                  <a:pt x="5821" y="7488"/>
                </a:moveTo>
                <a:cubicBezTo>
                  <a:pt x="5592" y="7488"/>
                  <a:pt x="5363" y="7325"/>
                  <a:pt x="5298" y="7096"/>
                </a:cubicBezTo>
                <a:cubicBezTo>
                  <a:pt x="5396" y="6867"/>
                  <a:pt x="5559" y="6638"/>
                  <a:pt x="5755" y="6475"/>
                </a:cubicBezTo>
                <a:cubicBezTo>
                  <a:pt x="6180" y="6017"/>
                  <a:pt x="6279" y="5330"/>
                  <a:pt x="5984" y="4774"/>
                </a:cubicBezTo>
                <a:cubicBezTo>
                  <a:pt x="5755" y="4219"/>
                  <a:pt x="5167" y="3892"/>
                  <a:pt x="4611" y="4022"/>
                </a:cubicBezTo>
                <a:cubicBezTo>
                  <a:pt x="4219" y="4055"/>
                  <a:pt x="3826" y="4153"/>
                  <a:pt x="3466" y="4284"/>
                </a:cubicBezTo>
                <a:cubicBezTo>
                  <a:pt x="2878" y="4480"/>
                  <a:pt x="2289" y="4578"/>
                  <a:pt x="1668" y="4611"/>
                </a:cubicBezTo>
                <a:cubicBezTo>
                  <a:pt x="1374" y="4611"/>
                  <a:pt x="1047" y="4546"/>
                  <a:pt x="818" y="4349"/>
                </a:cubicBezTo>
                <a:cubicBezTo>
                  <a:pt x="556" y="4186"/>
                  <a:pt x="295" y="4055"/>
                  <a:pt x="0" y="3859"/>
                </a:cubicBezTo>
                <a:lnTo>
                  <a:pt x="0" y="3303"/>
                </a:lnTo>
                <a:cubicBezTo>
                  <a:pt x="0" y="3074"/>
                  <a:pt x="131" y="2845"/>
                  <a:pt x="295" y="2747"/>
                </a:cubicBezTo>
                <a:cubicBezTo>
                  <a:pt x="360" y="2715"/>
                  <a:pt x="426" y="2682"/>
                  <a:pt x="458" y="2616"/>
                </a:cubicBezTo>
                <a:cubicBezTo>
                  <a:pt x="753" y="2453"/>
                  <a:pt x="916" y="2126"/>
                  <a:pt x="883" y="1799"/>
                </a:cubicBezTo>
                <a:cubicBezTo>
                  <a:pt x="883" y="1472"/>
                  <a:pt x="818" y="1145"/>
                  <a:pt x="785" y="785"/>
                </a:cubicBezTo>
                <a:cubicBezTo>
                  <a:pt x="1178" y="458"/>
                  <a:pt x="1668" y="229"/>
                  <a:pt x="2159" y="164"/>
                </a:cubicBezTo>
                <a:cubicBezTo>
                  <a:pt x="2551" y="99"/>
                  <a:pt x="2943" y="197"/>
                  <a:pt x="3238" y="458"/>
                </a:cubicBezTo>
                <a:lnTo>
                  <a:pt x="3303" y="524"/>
                </a:lnTo>
                <a:cubicBezTo>
                  <a:pt x="3695" y="982"/>
                  <a:pt x="4284" y="1276"/>
                  <a:pt x="4905" y="1308"/>
                </a:cubicBezTo>
                <a:cubicBezTo>
                  <a:pt x="5232" y="1341"/>
                  <a:pt x="5559" y="1374"/>
                  <a:pt x="5886" y="1407"/>
                </a:cubicBezTo>
                <a:cubicBezTo>
                  <a:pt x="6017" y="1439"/>
                  <a:pt x="6180" y="1407"/>
                  <a:pt x="6311" y="1374"/>
                </a:cubicBezTo>
                <a:cubicBezTo>
                  <a:pt x="6540" y="1308"/>
                  <a:pt x="6671" y="1080"/>
                  <a:pt x="6671" y="851"/>
                </a:cubicBezTo>
                <a:cubicBezTo>
                  <a:pt x="6671" y="720"/>
                  <a:pt x="6638" y="589"/>
                  <a:pt x="6605" y="491"/>
                </a:cubicBezTo>
                <a:cubicBezTo>
                  <a:pt x="6573" y="131"/>
                  <a:pt x="6671" y="1"/>
                  <a:pt x="6998" y="66"/>
                </a:cubicBezTo>
                <a:cubicBezTo>
                  <a:pt x="7390" y="131"/>
                  <a:pt x="7815" y="197"/>
                  <a:pt x="8208" y="262"/>
                </a:cubicBezTo>
                <a:cubicBezTo>
                  <a:pt x="8764" y="360"/>
                  <a:pt x="9254" y="655"/>
                  <a:pt x="9548" y="1145"/>
                </a:cubicBezTo>
                <a:cubicBezTo>
                  <a:pt x="9679" y="1341"/>
                  <a:pt x="9843" y="1570"/>
                  <a:pt x="10006" y="1766"/>
                </a:cubicBezTo>
                <a:cubicBezTo>
                  <a:pt x="10170" y="1962"/>
                  <a:pt x="10366" y="2159"/>
                  <a:pt x="10562" y="2322"/>
                </a:cubicBezTo>
                <a:cubicBezTo>
                  <a:pt x="10987" y="2747"/>
                  <a:pt x="11608" y="2878"/>
                  <a:pt x="12197" y="2715"/>
                </a:cubicBezTo>
                <a:cubicBezTo>
                  <a:pt x="12393" y="2682"/>
                  <a:pt x="12589" y="2616"/>
                  <a:pt x="12753" y="2584"/>
                </a:cubicBezTo>
                <a:cubicBezTo>
                  <a:pt x="12949" y="2551"/>
                  <a:pt x="13112" y="2518"/>
                  <a:pt x="13276" y="2486"/>
                </a:cubicBezTo>
                <a:cubicBezTo>
                  <a:pt x="13734" y="2420"/>
                  <a:pt x="14191" y="2649"/>
                  <a:pt x="14388" y="3107"/>
                </a:cubicBezTo>
                <a:cubicBezTo>
                  <a:pt x="14617" y="3336"/>
                  <a:pt x="14551" y="3728"/>
                  <a:pt x="14257" y="3924"/>
                </a:cubicBezTo>
                <a:cubicBezTo>
                  <a:pt x="14093" y="4055"/>
                  <a:pt x="13897" y="4153"/>
                  <a:pt x="13734" y="4284"/>
                </a:cubicBezTo>
                <a:cubicBezTo>
                  <a:pt x="13538" y="4448"/>
                  <a:pt x="13374" y="4611"/>
                  <a:pt x="13276" y="4807"/>
                </a:cubicBezTo>
                <a:cubicBezTo>
                  <a:pt x="13080" y="5265"/>
                  <a:pt x="12687" y="5494"/>
                  <a:pt x="12360" y="5788"/>
                </a:cubicBezTo>
                <a:cubicBezTo>
                  <a:pt x="12197" y="5886"/>
                  <a:pt x="12033" y="5952"/>
                  <a:pt x="11870" y="5952"/>
                </a:cubicBezTo>
                <a:cubicBezTo>
                  <a:pt x="11608" y="6017"/>
                  <a:pt x="11347" y="6017"/>
                  <a:pt x="11085" y="6082"/>
                </a:cubicBezTo>
                <a:cubicBezTo>
                  <a:pt x="10889" y="6115"/>
                  <a:pt x="10725" y="6181"/>
                  <a:pt x="10562" y="6279"/>
                </a:cubicBezTo>
                <a:cubicBezTo>
                  <a:pt x="10333" y="6409"/>
                  <a:pt x="10202" y="6638"/>
                  <a:pt x="10235" y="6900"/>
                </a:cubicBezTo>
                <a:cubicBezTo>
                  <a:pt x="10235" y="7063"/>
                  <a:pt x="10300" y="7194"/>
                  <a:pt x="10300" y="7358"/>
                </a:cubicBezTo>
                <a:cubicBezTo>
                  <a:pt x="10333" y="7488"/>
                  <a:pt x="10333" y="7652"/>
                  <a:pt x="10300" y="7815"/>
                </a:cubicBezTo>
                <a:cubicBezTo>
                  <a:pt x="10235" y="8142"/>
                  <a:pt x="9875" y="8306"/>
                  <a:pt x="9581" y="8110"/>
                </a:cubicBezTo>
                <a:cubicBezTo>
                  <a:pt x="9352" y="7979"/>
                  <a:pt x="9189" y="7783"/>
                  <a:pt x="9058" y="7554"/>
                </a:cubicBezTo>
                <a:cubicBezTo>
                  <a:pt x="8894" y="7292"/>
                  <a:pt x="8764" y="7031"/>
                  <a:pt x="8567" y="6769"/>
                </a:cubicBezTo>
                <a:cubicBezTo>
                  <a:pt x="8306" y="6344"/>
                  <a:pt x="7783" y="6115"/>
                  <a:pt x="7292" y="6213"/>
                </a:cubicBezTo>
                <a:cubicBezTo>
                  <a:pt x="7031" y="6279"/>
                  <a:pt x="6769" y="6377"/>
                  <a:pt x="6605" y="6573"/>
                </a:cubicBezTo>
                <a:cubicBezTo>
                  <a:pt x="6409" y="6769"/>
                  <a:pt x="6246" y="6965"/>
                  <a:pt x="6082" y="7194"/>
                </a:cubicBezTo>
                <a:cubicBezTo>
                  <a:pt x="5984" y="7260"/>
                  <a:pt x="5919" y="7390"/>
                  <a:pt x="5821" y="748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5">
            <a:hlinkClick action="ppaction://hlinksldjump" r:id="rId4"/>
          </p:cNvPr>
          <p:cNvSpPr/>
          <p:nvPr/>
        </p:nvSpPr>
        <p:spPr>
          <a:xfrm>
            <a:off x="4243815" y="1856336"/>
            <a:ext cx="244097" cy="216560"/>
          </a:xfrm>
          <a:custGeom>
            <a:rect b="b" l="l" r="r" t="t"/>
            <a:pathLst>
              <a:path extrusionOk="0" h="9516" w="10726">
                <a:moveTo>
                  <a:pt x="2420" y="2093"/>
                </a:moveTo>
                <a:cubicBezTo>
                  <a:pt x="2453" y="1831"/>
                  <a:pt x="2453" y="1570"/>
                  <a:pt x="2485" y="1308"/>
                </a:cubicBezTo>
                <a:cubicBezTo>
                  <a:pt x="2616" y="1308"/>
                  <a:pt x="2747" y="1308"/>
                  <a:pt x="2911" y="1341"/>
                </a:cubicBezTo>
                <a:cubicBezTo>
                  <a:pt x="3107" y="1406"/>
                  <a:pt x="3270" y="1537"/>
                  <a:pt x="3466" y="1635"/>
                </a:cubicBezTo>
                <a:cubicBezTo>
                  <a:pt x="3597" y="1700"/>
                  <a:pt x="3728" y="1766"/>
                  <a:pt x="3891" y="1831"/>
                </a:cubicBezTo>
                <a:cubicBezTo>
                  <a:pt x="4120" y="1962"/>
                  <a:pt x="4415" y="1897"/>
                  <a:pt x="4578" y="1668"/>
                </a:cubicBezTo>
                <a:cubicBezTo>
                  <a:pt x="4709" y="1471"/>
                  <a:pt x="4840" y="1275"/>
                  <a:pt x="4938" y="1046"/>
                </a:cubicBezTo>
                <a:cubicBezTo>
                  <a:pt x="5167" y="621"/>
                  <a:pt x="5526" y="262"/>
                  <a:pt x="5951" y="65"/>
                </a:cubicBezTo>
                <a:cubicBezTo>
                  <a:pt x="6082" y="0"/>
                  <a:pt x="6246" y="0"/>
                  <a:pt x="6377" y="98"/>
                </a:cubicBezTo>
                <a:cubicBezTo>
                  <a:pt x="6540" y="229"/>
                  <a:pt x="6704" y="392"/>
                  <a:pt x="6802" y="556"/>
                </a:cubicBezTo>
                <a:cubicBezTo>
                  <a:pt x="7194" y="1308"/>
                  <a:pt x="8044" y="1700"/>
                  <a:pt x="8862" y="1537"/>
                </a:cubicBezTo>
                <a:cubicBezTo>
                  <a:pt x="9189" y="1504"/>
                  <a:pt x="9516" y="1504"/>
                  <a:pt x="9843" y="1570"/>
                </a:cubicBezTo>
                <a:cubicBezTo>
                  <a:pt x="10595" y="1668"/>
                  <a:pt x="10725" y="2649"/>
                  <a:pt x="10366" y="3041"/>
                </a:cubicBezTo>
                <a:cubicBezTo>
                  <a:pt x="10235" y="3204"/>
                  <a:pt x="10071" y="3368"/>
                  <a:pt x="9908" y="3499"/>
                </a:cubicBezTo>
                <a:cubicBezTo>
                  <a:pt x="9646" y="3695"/>
                  <a:pt x="9516" y="3989"/>
                  <a:pt x="9548" y="4284"/>
                </a:cubicBezTo>
                <a:cubicBezTo>
                  <a:pt x="9581" y="4447"/>
                  <a:pt x="9581" y="4578"/>
                  <a:pt x="9548" y="4709"/>
                </a:cubicBezTo>
                <a:lnTo>
                  <a:pt x="9287" y="4774"/>
                </a:lnTo>
                <a:cubicBezTo>
                  <a:pt x="8894" y="4872"/>
                  <a:pt x="8796" y="5036"/>
                  <a:pt x="8927" y="5395"/>
                </a:cubicBezTo>
                <a:cubicBezTo>
                  <a:pt x="8992" y="5591"/>
                  <a:pt x="9091" y="5788"/>
                  <a:pt x="9254" y="5951"/>
                </a:cubicBezTo>
                <a:cubicBezTo>
                  <a:pt x="9581" y="6311"/>
                  <a:pt x="9712" y="6801"/>
                  <a:pt x="9646" y="7259"/>
                </a:cubicBezTo>
                <a:cubicBezTo>
                  <a:pt x="9646" y="7423"/>
                  <a:pt x="9646" y="7586"/>
                  <a:pt x="9646" y="7717"/>
                </a:cubicBezTo>
                <a:cubicBezTo>
                  <a:pt x="9679" y="7880"/>
                  <a:pt x="9712" y="8044"/>
                  <a:pt x="9777" y="8207"/>
                </a:cubicBezTo>
                <a:cubicBezTo>
                  <a:pt x="9646" y="8240"/>
                  <a:pt x="9548" y="8305"/>
                  <a:pt x="9417" y="8305"/>
                </a:cubicBezTo>
                <a:cubicBezTo>
                  <a:pt x="9123" y="8305"/>
                  <a:pt x="8796" y="8273"/>
                  <a:pt x="8502" y="8240"/>
                </a:cubicBezTo>
                <a:cubicBezTo>
                  <a:pt x="8208" y="8207"/>
                  <a:pt x="7913" y="8207"/>
                  <a:pt x="7586" y="8175"/>
                </a:cubicBezTo>
                <a:cubicBezTo>
                  <a:pt x="7259" y="8175"/>
                  <a:pt x="6965" y="8371"/>
                  <a:pt x="6802" y="8665"/>
                </a:cubicBezTo>
                <a:cubicBezTo>
                  <a:pt x="6704" y="8959"/>
                  <a:pt x="6573" y="9221"/>
                  <a:pt x="6409" y="9450"/>
                </a:cubicBezTo>
                <a:cubicBezTo>
                  <a:pt x="6148" y="9515"/>
                  <a:pt x="5886" y="9450"/>
                  <a:pt x="5723" y="9286"/>
                </a:cubicBezTo>
                <a:cubicBezTo>
                  <a:pt x="5494" y="9123"/>
                  <a:pt x="5298" y="8959"/>
                  <a:pt x="5101" y="8796"/>
                </a:cubicBezTo>
                <a:cubicBezTo>
                  <a:pt x="4676" y="8404"/>
                  <a:pt x="4055" y="8273"/>
                  <a:pt x="3532" y="8502"/>
                </a:cubicBezTo>
                <a:lnTo>
                  <a:pt x="3205" y="8632"/>
                </a:lnTo>
                <a:cubicBezTo>
                  <a:pt x="3041" y="8665"/>
                  <a:pt x="2878" y="8730"/>
                  <a:pt x="2747" y="8567"/>
                </a:cubicBezTo>
                <a:cubicBezTo>
                  <a:pt x="2584" y="8371"/>
                  <a:pt x="2584" y="8109"/>
                  <a:pt x="2714" y="7913"/>
                </a:cubicBezTo>
                <a:cubicBezTo>
                  <a:pt x="2747" y="7815"/>
                  <a:pt x="2812" y="7782"/>
                  <a:pt x="2878" y="7684"/>
                </a:cubicBezTo>
                <a:cubicBezTo>
                  <a:pt x="3139" y="7357"/>
                  <a:pt x="3238" y="6932"/>
                  <a:pt x="3205" y="6540"/>
                </a:cubicBezTo>
                <a:cubicBezTo>
                  <a:pt x="3139" y="5690"/>
                  <a:pt x="2812" y="4905"/>
                  <a:pt x="2257" y="4284"/>
                </a:cubicBezTo>
                <a:cubicBezTo>
                  <a:pt x="1930" y="3891"/>
                  <a:pt x="1472" y="3662"/>
                  <a:pt x="949" y="3630"/>
                </a:cubicBezTo>
                <a:cubicBezTo>
                  <a:pt x="752" y="3630"/>
                  <a:pt x="556" y="3597"/>
                  <a:pt x="360" y="3564"/>
                </a:cubicBezTo>
                <a:cubicBezTo>
                  <a:pt x="229" y="3531"/>
                  <a:pt x="98" y="3401"/>
                  <a:pt x="98" y="3237"/>
                </a:cubicBezTo>
                <a:cubicBezTo>
                  <a:pt x="0" y="2779"/>
                  <a:pt x="327" y="2322"/>
                  <a:pt x="818" y="2256"/>
                </a:cubicBezTo>
                <a:cubicBezTo>
                  <a:pt x="1079" y="2224"/>
                  <a:pt x="1341" y="2256"/>
                  <a:pt x="1603" y="2224"/>
                </a:cubicBezTo>
                <a:cubicBezTo>
                  <a:pt x="1799" y="2224"/>
                  <a:pt x="2028" y="2224"/>
                  <a:pt x="2191" y="2191"/>
                </a:cubicBezTo>
                <a:cubicBezTo>
                  <a:pt x="2257" y="2158"/>
                  <a:pt x="2355" y="2125"/>
                  <a:pt x="2420" y="2093"/>
                </a:cubicBezTo>
                <a:close/>
              </a:path>
            </a:pathLst>
          </a:custGeom>
          <a:solidFill>
            <a:srgbClr val="FFD1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5"/>
          <p:cNvSpPr/>
          <p:nvPr/>
        </p:nvSpPr>
        <p:spPr>
          <a:xfrm>
            <a:off x="5199266" y="2853456"/>
            <a:ext cx="215832" cy="344549"/>
          </a:xfrm>
          <a:custGeom>
            <a:rect b="b" l="l" r="r" t="t"/>
            <a:pathLst>
              <a:path extrusionOk="0" h="15140" w="9484">
                <a:moveTo>
                  <a:pt x="2028" y="1145"/>
                </a:moveTo>
                <a:cubicBezTo>
                  <a:pt x="2159" y="1211"/>
                  <a:pt x="2257" y="1243"/>
                  <a:pt x="2355" y="1276"/>
                </a:cubicBezTo>
                <a:cubicBezTo>
                  <a:pt x="2780" y="1472"/>
                  <a:pt x="3238" y="1570"/>
                  <a:pt x="3729" y="1570"/>
                </a:cubicBezTo>
                <a:lnTo>
                  <a:pt x="5429" y="1570"/>
                </a:lnTo>
                <a:cubicBezTo>
                  <a:pt x="5985" y="1570"/>
                  <a:pt x="6541" y="1407"/>
                  <a:pt x="7031" y="1080"/>
                </a:cubicBezTo>
                <a:cubicBezTo>
                  <a:pt x="7260" y="916"/>
                  <a:pt x="7489" y="753"/>
                  <a:pt x="7718" y="589"/>
                </a:cubicBezTo>
                <a:cubicBezTo>
                  <a:pt x="7914" y="458"/>
                  <a:pt x="8143" y="328"/>
                  <a:pt x="8339" y="230"/>
                </a:cubicBezTo>
                <a:cubicBezTo>
                  <a:pt x="8797" y="1"/>
                  <a:pt x="9353" y="262"/>
                  <a:pt x="9418" y="785"/>
                </a:cubicBezTo>
                <a:cubicBezTo>
                  <a:pt x="9483" y="982"/>
                  <a:pt x="9483" y="1211"/>
                  <a:pt x="9451" y="1439"/>
                </a:cubicBezTo>
                <a:cubicBezTo>
                  <a:pt x="9418" y="1799"/>
                  <a:pt x="9320" y="2191"/>
                  <a:pt x="9222" y="2584"/>
                </a:cubicBezTo>
                <a:cubicBezTo>
                  <a:pt x="8699" y="4317"/>
                  <a:pt x="8045" y="5984"/>
                  <a:pt x="7293" y="7619"/>
                </a:cubicBezTo>
                <a:cubicBezTo>
                  <a:pt x="6998" y="8241"/>
                  <a:pt x="6639" y="8862"/>
                  <a:pt x="6279" y="9450"/>
                </a:cubicBezTo>
                <a:cubicBezTo>
                  <a:pt x="5854" y="10104"/>
                  <a:pt x="5331" y="10660"/>
                  <a:pt x="4742" y="11118"/>
                </a:cubicBezTo>
                <a:cubicBezTo>
                  <a:pt x="4579" y="11249"/>
                  <a:pt x="4448" y="11380"/>
                  <a:pt x="4284" y="11478"/>
                </a:cubicBezTo>
                <a:cubicBezTo>
                  <a:pt x="3271" y="12197"/>
                  <a:pt x="2355" y="13047"/>
                  <a:pt x="1570" y="14028"/>
                </a:cubicBezTo>
                <a:cubicBezTo>
                  <a:pt x="1309" y="14322"/>
                  <a:pt x="1015" y="14584"/>
                  <a:pt x="753" y="14878"/>
                </a:cubicBezTo>
                <a:cubicBezTo>
                  <a:pt x="622" y="14976"/>
                  <a:pt x="524" y="15042"/>
                  <a:pt x="393" y="15140"/>
                </a:cubicBezTo>
                <a:cubicBezTo>
                  <a:pt x="328" y="15009"/>
                  <a:pt x="295" y="14878"/>
                  <a:pt x="263" y="14715"/>
                </a:cubicBezTo>
                <a:cubicBezTo>
                  <a:pt x="197" y="13897"/>
                  <a:pt x="132" y="13047"/>
                  <a:pt x="66" y="12197"/>
                </a:cubicBezTo>
                <a:cubicBezTo>
                  <a:pt x="1" y="11543"/>
                  <a:pt x="99" y="10922"/>
                  <a:pt x="393" y="10366"/>
                </a:cubicBezTo>
                <a:cubicBezTo>
                  <a:pt x="459" y="10170"/>
                  <a:pt x="557" y="10006"/>
                  <a:pt x="655" y="9843"/>
                </a:cubicBezTo>
                <a:cubicBezTo>
                  <a:pt x="753" y="9418"/>
                  <a:pt x="1080" y="9123"/>
                  <a:pt x="1505" y="9025"/>
                </a:cubicBezTo>
                <a:cubicBezTo>
                  <a:pt x="1832" y="8895"/>
                  <a:pt x="2159" y="8731"/>
                  <a:pt x="2421" y="8470"/>
                </a:cubicBezTo>
                <a:cubicBezTo>
                  <a:pt x="2878" y="8077"/>
                  <a:pt x="3336" y="7783"/>
                  <a:pt x="3892" y="7587"/>
                </a:cubicBezTo>
                <a:cubicBezTo>
                  <a:pt x="4350" y="7390"/>
                  <a:pt x="4808" y="7063"/>
                  <a:pt x="5102" y="6638"/>
                </a:cubicBezTo>
                <a:cubicBezTo>
                  <a:pt x="5331" y="6344"/>
                  <a:pt x="5625" y="6050"/>
                  <a:pt x="5854" y="5756"/>
                </a:cubicBezTo>
                <a:cubicBezTo>
                  <a:pt x="6017" y="5527"/>
                  <a:pt x="6148" y="5265"/>
                  <a:pt x="6279" y="5004"/>
                </a:cubicBezTo>
                <a:cubicBezTo>
                  <a:pt x="6508" y="4578"/>
                  <a:pt x="6181" y="4055"/>
                  <a:pt x="5723" y="4088"/>
                </a:cubicBezTo>
                <a:cubicBezTo>
                  <a:pt x="5462" y="4055"/>
                  <a:pt x="5200" y="4088"/>
                  <a:pt x="4906" y="4088"/>
                </a:cubicBezTo>
                <a:cubicBezTo>
                  <a:pt x="4742" y="4088"/>
                  <a:pt x="4579" y="4088"/>
                  <a:pt x="4415" y="4055"/>
                </a:cubicBezTo>
                <a:cubicBezTo>
                  <a:pt x="4154" y="3990"/>
                  <a:pt x="3925" y="3859"/>
                  <a:pt x="3761" y="3630"/>
                </a:cubicBezTo>
                <a:cubicBezTo>
                  <a:pt x="3500" y="3172"/>
                  <a:pt x="3140" y="2845"/>
                  <a:pt x="2682" y="2617"/>
                </a:cubicBezTo>
                <a:cubicBezTo>
                  <a:pt x="2486" y="2486"/>
                  <a:pt x="2323" y="2355"/>
                  <a:pt x="2159" y="2191"/>
                </a:cubicBezTo>
                <a:cubicBezTo>
                  <a:pt x="1832" y="1963"/>
                  <a:pt x="1767" y="1472"/>
                  <a:pt x="1996" y="114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5"/>
          <p:cNvSpPr/>
          <p:nvPr/>
        </p:nvSpPr>
        <p:spPr>
          <a:xfrm>
            <a:off x="4554864" y="1436642"/>
            <a:ext cx="197945" cy="308842"/>
          </a:xfrm>
          <a:custGeom>
            <a:rect b="b" l="l" r="r" t="t"/>
            <a:pathLst>
              <a:path extrusionOk="0" h="13571" w="8698">
                <a:moveTo>
                  <a:pt x="0" y="9712"/>
                </a:moveTo>
                <a:cubicBezTo>
                  <a:pt x="131" y="9614"/>
                  <a:pt x="229" y="9515"/>
                  <a:pt x="327" y="9450"/>
                </a:cubicBezTo>
                <a:cubicBezTo>
                  <a:pt x="720" y="9156"/>
                  <a:pt x="883" y="8633"/>
                  <a:pt x="720" y="8142"/>
                </a:cubicBezTo>
                <a:cubicBezTo>
                  <a:pt x="622" y="7815"/>
                  <a:pt x="523" y="7455"/>
                  <a:pt x="393" y="7096"/>
                </a:cubicBezTo>
                <a:cubicBezTo>
                  <a:pt x="0" y="6082"/>
                  <a:pt x="98" y="5722"/>
                  <a:pt x="916" y="5069"/>
                </a:cubicBezTo>
                <a:cubicBezTo>
                  <a:pt x="1570" y="4611"/>
                  <a:pt x="2028" y="3924"/>
                  <a:pt x="2158" y="3139"/>
                </a:cubicBezTo>
                <a:cubicBezTo>
                  <a:pt x="2224" y="2616"/>
                  <a:pt x="2518" y="2191"/>
                  <a:pt x="2976" y="1929"/>
                </a:cubicBezTo>
                <a:cubicBezTo>
                  <a:pt x="3434" y="1635"/>
                  <a:pt x="3826" y="1243"/>
                  <a:pt x="4120" y="785"/>
                </a:cubicBezTo>
                <a:cubicBezTo>
                  <a:pt x="4186" y="720"/>
                  <a:pt x="4251" y="622"/>
                  <a:pt x="4316" y="523"/>
                </a:cubicBezTo>
                <a:cubicBezTo>
                  <a:pt x="4513" y="229"/>
                  <a:pt x="4872" y="66"/>
                  <a:pt x="5232" y="98"/>
                </a:cubicBezTo>
                <a:cubicBezTo>
                  <a:pt x="5592" y="98"/>
                  <a:pt x="5951" y="33"/>
                  <a:pt x="6409" y="0"/>
                </a:cubicBezTo>
                <a:cubicBezTo>
                  <a:pt x="6736" y="196"/>
                  <a:pt x="7128" y="491"/>
                  <a:pt x="7554" y="818"/>
                </a:cubicBezTo>
                <a:cubicBezTo>
                  <a:pt x="7782" y="981"/>
                  <a:pt x="7946" y="1177"/>
                  <a:pt x="8208" y="1341"/>
                </a:cubicBezTo>
                <a:cubicBezTo>
                  <a:pt x="8534" y="1504"/>
                  <a:pt x="8698" y="1897"/>
                  <a:pt x="8502" y="2256"/>
                </a:cubicBezTo>
                <a:cubicBezTo>
                  <a:pt x="8469" y="2289"/>
                  <a:pt x="8436" y="2355"/>
                  <a:pt x="8404" y="2355"/>
                </a:cubicBezTo>
                <a:cubicBezTo>
                  <a:pt x="7913" y="2453"/>
                  <a:pt x="7521" y="2780"/>
                  <a:pt x="7357" y="3237"/>
                </a:cubicBezTo>
                <a:cubicBezTo>
                  <a:pt x="7325" y="3270"/>
                  <a:pt x="7292" y="3303"/>
                  <a:pt x="7292" y="3368"/>
                </a:cubicBezTo>
                <a:cubicBezTo>
                  <a:pt x="6965" y="4120"/>
                  <a:pt x="6344" y="4676"/>
                  <a:pt x="5559" y="4938"/>
                </a:cubicBezTo>
                <a:cubicBezTo>
                  <a:pt x="5363" y="5003"/>
                  <a:pt x="5167" y="5101"/>
                  <a:pt x="4970" y="5232"/>
                </a:cubicBezTo>
                <a:cubicBezTo>
                  <a:pt x="4186" y="5690"/>
                  <a:pt x="3924" y="6736"/>
                  <a:pt x="4415" y="7521"/>
                </a:cubicBezTo>
                <a:cubicBezTo>
                  <a:pt x="4513" y="7717"/>
                  <a:pt x="4643" y="7913"/>
                  <a:pt x="4774" y="8142"/>
                </a:cubicBezTo>
                <a:cubicBezTo>
                  <a:pt x="5167" y="8665"/>
                  <a:pt x="5036" y="9450"/>
                  <a:pt x="4480" y="9810"/>
                </a:cubicBezTo>
                <a:lnTo>
                  <a:pt x="4316" y="9908"/>
                </a:lnTo>
                <a:cubicBezTo>
                  <a:pt x="3826" y="10202"/>
                  <a:pt x="3564" y="10758"/>
                  <a:pt x="3695" y="11314"/>
                </a:cubicBezTo>
                <a:cubicBezTo>
                  <a:pt x="3761" y="11772"/>
                  <a:pt x="3564" y="12262"/>
                  <a:pt x="3205" y="12556"/>
                </a:cubicBezTo>
                <a:cubicBezTo>
                  <a:pt x="2845" y="12883"/>
                  <a:pt x="2453" y="13145"/>
                  <a:pt x="2028" y="13341"/>
                </a:cubicBezTo>
                <a:cubicBezTo>
                  <a:pt x="1897" y="13407"/>
                  <a:pt x="1766" y="13439"/>
                  <a:pt x="1602" y="13505"/>
                </a:cubicBezTo>
                <a:cubicBezTo>
                  <a:pt x="1275" y="13570"/>
                  <a:pt x="1112" y="13505"/>
                  <a:pt x="1014" y="13145"/>
                </a:cubicBezTo>
                <a:cubicBezTo>
                  <a:pt x="916" y="12818"/>
                  <a:pt x="818" y="12458"/>
                  <a:pt x="752" y="12066"/>
                </a:cubicBezTo>
                <a:cubicBezTo>
                  <a:pt x="589" y="11281"/>
                  <a:pt x="327" y="10464"/>
                  <a:pt x="0" y="971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5"/>
          <p:cNvSpPr/>
          <p:nvPr/>
        </p:nvSpPr>
        <p:spPr>
          <a:xfrm>
            <a:off x="4618107" y="2871321"/>
            <a:ext cx="277596" cy="224753"/>
          </a:xfrm>
          <a:custGeom>
            <a:rect b="b" l="l" r="r" t="t"/>
            <a:pathLst>
              <a:path extrusionOk="0" h="9876" w="12198">
                <a:moveTo>
                  <a:pt x="12197" y="6638"/>
                </a:moveTo>
                <a:cubicBezTo>
                  <a:pt x="11968" y="6769"/>
                  <a:pt x="11739" y="6834"/>
                  <a:pt x="11510" y="6834"/>
                </a:cubicBezTo>
                <a:lnTo>
                  <a:pt x="10987" y="6834"/>
                </a:lnTo>
                <a:cubicBezTo>
                  <a:pt x="10235" y="6834"/>
                  <a:pt x="9516" y="7063"/>
                  <a:pt x="8895" y="7488"/>
                </a:cubicBezTo>
                <a:cubicBezTo>
                  <a:pt x="8698" y="7619"/>
                  <a:pt x="8535" y="7750"/>
                  <a:pt x="8339" y="7848"/>
                </a:cubicBezTo>
                <a:cubicBezTo>
                  <a:pt x="7881" y="8142"/>
                  <a:pt x="7260" y="8142"/>
                  <a:pt x="6802" y="7815"/>
                </a:cubicBezTo>
                <a:cubicBezTo>
                  <a:pt x="6638" y="7685"/>
                  <a:pt x="6475" y="7586"/>
                  <a:pt x="6311" y="7456"/>
                </a:cubicBezTo>
                <a:cubicBezTo>
                  <a:pt x="6148" y="7325"/>
                  <a:pt x="5952" y="7194"/>
                  <a:pt x="5788" y="7096"/>
                </a:cubicBezTo>
                <a:cubicBezTo>
                  <a:pt x="5265" y="6769"/>
                  <a:pt x="4546" y="6900"/>
                  <a:pt x="4219" y="7456"/>
                </a:cubicBezTo>
                <a:cubicBezTo>
                  <a:pt x="4121" y="7586"/>
                  <a:pt x="4055" y="7750"/>
                  <a:pt x="3990" y="7913"/>
                </a:cubicBezTo>
                <a:cubicBezTo>
                  <a:pt x="3924" y="8044"/>
                  <a:pt x="3892" y="8208"/>
                  <a:pt x="3826" y="8371"/>
                </a:cubicBezTo>
                <a:cubicBezTo>
                  <a:pt x="3663" y="8404"/>
                  <a:pt x="3499" y="8437"/>
                  <a:pt x="3336" y="8469"/>
                </a:cubicBezTo>
                <a:cubicBezTo>
                  <a:pt x="2911" y="8535"/>
                  <a:pt x="2584" y="8829"/>
                  <a:pt x="2453" y="9254"/>
                </a:cubicBezTo>
                <a:cubicBezTo>
                  <a:pt x="2388" y="9450"/>
                  <a:pt x="2322" y="9679"/>
                  <a:pt x="2257" y="9843"/>
                </a:cubicBezTo>
                <a:cubicBezTo>
                  <a:pt x="1930" y="9875"/>
                  <a:pt x="1734" y="9745"/>
                  <a:pt x="1701" y="9516"/>
                </a:cubicBezTo>
                <a:cubicBezTo>
                  <a:pt x="1570" y="8764"/>
                  <a:pt x="1080" y="8306"/>
                  <a:pt x="655" y="7750"/>
                </a:cubicBezTo>
                <a:cubicBezTo>
                  <a:pt x="491" y="7521"/>
                  <a:pt x="360" y="7325"/>
                  <a:pt x="229" y="7096"/>
                </a:cubicBezTo>
                <a:cubicBezTo>
                  <a:pt x="1" y="6671"/>
                  <a:pt x="33" y="6180"/>
                  <a:pt x="295" y="5788"/>
                </a:cubicBezTo>
                <a:lnTo>
                  <a:pt x="458" y="5559"/>
                </a:lnTo>
                <a:lnTo>
                  <a:pt x="1439" y="4088"/>
                </a:lnTo>
                <a:cubicBezTo>
                  <a:pt x="1930" y="4219"/>
                  <a:pt x="2453" y="4219"/>
                  <a:pt x="2943" y="4088"/>
                </a:cubicBezTo>
                <a:cubicBezTo>
                  <a:pt x="3238" y="4022"/>
                  <a:pt x="3565" y="4022"/>
                  <a:pt x="3859" y="4055"/>
                </a:cubicBezTo>
                <a:cubicBezTo>
                  <a:pt x="4546" y="4055"/>
                  <a:pt x="4742" y="3826"/>
                  <a:pt x="4840" y="3172"/>
                </a:cubicBezTo>
                <a:lnTo>
                  <a:pt x="4840" y="2976"/>
                </a:lnTo>
                <a:cubicBezTo>
                  <a:pt x="4807" y="2518"/>
                  <a:pt x="5167" y="2126"/>
                  <a:pt x="5625" y="2060"/>
                </a:cubicBezTo>
                <a:cubicBezTo>
                  <a:pt x="5821" y="1995"/>
                  <a:pt x="6050" y="1995"/>
                  <a:pt x="6246" y="1930"/>
                </a:cubicBezTo>
                <a:cubicBezTo>
                  <a:pt x="6409" y="1930"/>
                  <a:pt x="6540" y="1897"/>
                  <a:pt x="6704" y="1864"/>
                </a:cubicBezTo>
                <a:cubicBezTo>
                  <a:pt x="7031" y="1766"/>
                  <a:pt x="7292" y="1537"/>
                  <a:pt x="7390" y="1210"/>
                </a:cubicBezTo>
                <a:cubicBezTo>
                  <a:pt x="7456" y="1047"/>
                  <a:pt x="7521" y="851"/>
                  <a:pt x="7587" y="654"/>
                </a:cubicBezTo>
                <a:cubicBezTo>
                  <a:pt x="7619" y="524"/>
                  <a:pt x="7652" y="393"/>
                  <a:pt x="7717" y="295"/>
                </a:cubicBezTo>
                <a:cubicBezTo>
                  <a:pt x="7881" y="0"/>
                  <a:pt x="8273" y="33"/>
                  <a:pt x="8404" y="327"/>
                </a:cubicBezTo>
                <a:cubicBezTo>
                  <a:pt x="8502" y="589"/>
                  <a:pt x="8600" y="883"/>
                  <a:pt x="8666" y="1178"/>
                </a:cubicBezTo>
                <a:cubicBezTo>
                  <a:pt x="8731" y="1439"/>
                  <a:pt x="8764" y="1701"/>
                  <a:pt x="8764" y="1962"/>
                </a:cubicBezTo>
                <a:cubicBezTo>
                  <a:pt x="8796" y="2551"/>
                  <a:pt x="9058" y="3107"/>
                  <a:pt x="9516" y="3532"/>
                </a:cubicBezTo>
                <a:cubicBezTo>
                  <a:pt x="9745" y="3761"/>
                  <a:pt x="10006" y="3990"/>
                  <a:pt x="10268" y="4219"/>
                </a:cubicBezTo>
                <a:cubicBezTo>
                  <a:pt x="11020" y="4807"/>
                  <a:pt x="11641" y="5559"/>
                  <a:pt x="12132" y="6409"/>
                </a:cubicBezTo>
                <a:cubicBezTo>
                  <a:pt x="12164" y="6475"/>
                  <a:pt x="12164" y="6540"/>
                  <a:pt x="12197" y="663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5"/>
          <p:cNvSpPr/>
          <p:nvPr/>
        </p:nvSpPr>
        <p:spPr>
          <a:xfrm>
            <a:off x="4737175" y="3637771"/>
            <a:ext cx="182333" cy="221772"/>
          </a:xfrm>
          <a:custGeom>
            <a:rect b="b" l="l" r="r" t="t"/>
            <a:pathLst>
              <a:path extrusionOk="0" h="9745" w="8012">
                <a:moveTo>
                  <a:pt x="8011" y="4480"/>
                </a:moveTo>
                <a:cubicBezTo>
                  <a:pt x="7848" y="4840"/>
                  <a:pt x="7652" y="5200"/>
                  <a:pt x="7357" y="5494"/>
                </a:cubicBezTo>
                <a:cubicBezTo>
                  <a:pt x="7063" y="5821"/>
                  <a:pt x="6769" y="6115"/>
                  <a:pt x="6475" y="6442"/>
                </a:cubicBezTo>
                <a:cubicBezTo>
                  <a:pt x="6115" y="6769"/>
                  <a:pt x="5821" y="7227"/>
                  <a:pt x="5657" y="7685"/>
                </a:cubicBezTo>
                <a:cubicBezTo>
                  <a:pt x="5559" y="8044"/>
                  <a:pt x="5265" y="8306"/>
                  <a:pt x="4938" y="8371"/>
                </a:cubicBezTo>
                <a:cubicBezTo>
                  <a:pt x="4774" y="8437"/>
                  <a:pt x="4578" y="8404"/>
                  <a:pt x="4447" y="8273"/>
                </a:cubicBezTo>
                <a:cubicBezTo>
                  <a:pt x="4382" y="8208"/>
                  <a:pt x="4284" y="8142"/>
                  <a:pt x="4218" y="8077"/>
                </a:cubicBezTo>
                <a:cubicBezTo>
                  <a:pt x="3826" y="7717"/>
                  <a:pt x="3237" y="7750"/>
                  <a:pt x="2943" y="8142"/>
                </a:cubicBezTo>
                <a:cubicBezTo>
                  <a:pt x="2780" y="8371"/>
                  <a:pt x="2649" y="8600"/>
                  <a:pt x="2518" y="8829"/>
                </a:cubicBezTo>
                <a:cubicBezTo>
                  <a:pt x="2420" y="9025"/>
                  <a:pt x="2322" y="9254"/>
                  <a:pt x="2191" y="9450"/>
                </a:cubicBezTo>
                <a:cubicBezTo>
                  <a:pt x="2093" y="9647"/>
                  <a:pt x="1864" y="9745"/>
                  <a:pt x="1635" y="9679"/>
                </a:cubicBezTo>
                <a:cubicBezTo>
                  <a:pt x="1374" y="9679"/>
                  <a:pt x="1177" y="9483"/>
                  <a:pt x="1145" y="9221"/>
                </a:cubicBezTo>
                <a:cubicBezTo>
                  <a:pt x="1112" y="9025"/>
                  <a:pt x="1079" y="8829"/>
                  <a:pt x="1079" y="8633"/>
                </a:cubicBezTo>
                <a:cubicBezTo>
                  <a:pt x="1047" y="8437"/>
                  <a:pt x="1079" y="8306"/>
                  <a:pt x="1047" y="8142"/>
                </a:cubicBezTo>
                <a:cubicBezTo>
                  <a:pt x="1014" y="7848"/>
                  <a:pt x="785" y="7587"/>
                  <a:pt x="491" y="7554"/>
                </a:cubicBezTo>
                <a:cubicBezTo>
                  <a:pt x="393" y="7521"/>
                  <a:pt x="262" y="7488"/>
                  <a:pt x="164" y="7456"/>
                </a:cubicBezTo>
                <a:cubicBezTo>
                  <a:pt x="33" y="7227"/>
                  <a:pt x="0" y="6965"/>
                  <a:pt x="33" y="6736"/>
                </a:cubicBezTo>
                <a:cubicBezTo>
                  <a:pt x="66" y="6213"/>
                  <a:pt x="98" y="5690"/>
                  <a:pt x="131" y="5167"/>
                </a:cubicBezTo>
                <a:cubicBezTo>
                  <a:pt x="164" y="4807"/>
                  <a:pt x="295" y="4448"/>
                  <a:pt x="458" y="4121"/>
                </a:cubicBezTo>
                <a:cubicBezTo>
                  <a:pt x="589" y="3924"/>
                  <a:pt x="687" y="3728"/>
                  <a:pt x="785" y="3565"/>
                </a:cubicBezTo>
                <a:cubicBezTo>
                  <a:pt x="1112" y="3042"/>
                  <a:pt x="1276" y="2420"/>
                  <a:pt x="1243" y="1799"/>
                </a:cubicBezTo>
                <a:cubicBezTo>
                  <a:pt x="1243" y="1537"/>
                  <a:pt x="1243" y="1243"/>
                  <a:pt x="1276" y="949"/>
                </a:cubicBezTo>
                <a:cubicBezTo>
                  <a:pt x="1276" y="426"/>
                  <a:pt x="1766" y="1"/>
                  <a:pt x="2289" y="66"/>
                </a:cubicBezTo>
                <a:cubicBezTo>
                  <a:pt x="2747" y="99"/>
                  <a:pt x="3205" y="164"/>
                  <a:pt x="3630" y="229"/>
                </a:cubicBezTo>
                <a:cubicBezTo>
                  <a:pt x="4055" y="328"/>
                  <a:pt x="4480" y="295"/>
                  <a:pt x="4905" y="131"/>
                </a:cubicBezTo>
                <a:cubicBezTo>
                  <a:pt x="5167" y="262"/>
                  <a:pt x="5396" y="360"/>
                  <a:pt x="5657" y="426"/>
                </a:cubicBezTo>
                <a:cubicBezTo>
                  <a:pt x="5951" y="556"/>
                  <a:pt x="6148" y="818"/>
                  <a:pt x="6180" y="1112"/>
                </a:cubicBezTo>
                <a:cubicBezTo>
                  <a:pt x="6180" y="1145"/>
                  <a:pt x="6180" y="1178"/>
                  <a:pt x="6180" y="1178"/>
                </a:cubicBezTo>
                <a:cubicBezTo>
                  <a:pt x="6213" y="1897"/>
                  <a:pt x="6475" y="2551"/>
                  <a:pt x="6932" y="3107"/>
                </a:cubicBezTo>
                <a:cubicBezTo>
                  <a:pt x="7292" y="3532"/>
                  <a:pt x="7652" y="3990"/>
                  <a:pt x="8011" y="448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5">
            <a:hlinkClick action="ppaction://hlinksldjump" r:id="rId5"/>
          </p:cNvPr>
          <p:cNvSpPr/>
          <p:nvPr/>
        </p:nvSpPr>
        <p:spPr>
          <a:xfrm>
            <a:off x="4157496" y="2036416"/>
            <a:ext cx="226983" cy="183812"/>
          </a:xfrm>
          <a:custGeom>
            <a:rect b="b" l="l" r="r" t="t"/>
            <a:pathLst>
              <a:path extrusionOk="0" h="8077" w="9974">
                <a:moveTo>
                  <a:pt x="2911" y="8077"/>
                </a:moveTo>
                <a:cubicBezTo>
                  <a:pt x="2158" y="7226"/>
                  <a:pt x="2093" y="7292"/>
                  <a:pt x="1178" y="7259"/>
                </a:cubicBezTo>
                <a:cubicBezTo>
                  <a:pt x="1047" y="7259"/>
                  <a:pt x="883" y="7226"/>
                  <a:pt x="720" y="7194"/>
                </a:cubicBezTo>
                <a:cubicBezTo>
                  <a:pt x="720" y="7128"/>
                  <a:pt x="752" y="7030"/>
                  <a:pt x="785" y="6932"/>
                </a:cubicBezTo>
                <a:cubicBezTo>
                  <a:pt x="1145" y="6409"/>
                  <a:pt x="1308" y="5788"/>
                  <a:pt x="1276" y="5134"/>
                </a:cubicBezTo>
                <a:cubicBezTo>
                  <a:pt x="1276" y="4774"/>
                  <a:pt x="1341" y="4414"/>
                  <a:pt x="1374" y="4055"/>
                </a:cubicBezTo>
                <a:cubicBezTo>
                  <a:pt x="1374" y="3662"/>
                  <a:pt x="1570" y="3303"/>
                  <a:pt x="1864" y="3041"/>
                </a:cubicBezTo>
                <a:cubicBezTo>
                  <a:pt x="1995" y="2943"/>
                  <a:pt x="2126" y="2812"/>
                  <a:pt x="2224" y="2681"/>
                </a:cubicBezTo>
                <a:cubicBezTo>
                  <a:pt x="2387" y="2485"/>
                  <a:pt x="2355" y="2191"/>
                  <a:pt x="2191" y="1995"/>
                </a:cubicBezTo>
                <a:cubicBezTo>
                  <a:pt x="1995" y="1766"/>
                  <a:pt x="1668" y="1635"/>
                  <a:pt x="1374" y="1668"/>
                </a:cubicBezTo>
                <a:cubicBezTo>
                  <a:pt x="1178" y="1668"/>
                  <a:pt x="981" y="1700"/>
                  <a:pt x="785" y="1700"/>
                </a:cubicBezTo>
                <a:cubicBezTo>
                  <a:pt x="491" y="1766"/>
                  <a:pt x="197" y="1668"/>
                  <a:pt x="0" y="1471"/>
                </a:cubicBezTo>
                <a:cubicBezTo>
                  <a:pt x="0" y="621"/>
                  <a:pt x="295" y="229"/>
                  <a:pt x="1112" y="65"/>
                </a:cubicBezTo>
                <a:cubicBezTo>
                  <a:pt x="1766" y="0"/>
                  <a:pt x="2387" y="0"/>
                  <a:pt x="3009" y="131"/>
                </a:cubicBezTo>
                <a:cubicBezTo>
                  <a:pt x="3401" y="196"/>
                  <a:pt x="3793" y="262"/>
                  <a:pt x="4186" y="327"/>
                </a:cubicBezTo>
                <a:cubicBezTo>
                  <a:pt x="4480" y="360"/>
                  <a:pt x="4807" y="392"/>
                  <a:pt x="5134" y="360"/>
                </a:cubicBezTo>
                <a:cubicBezTo>
                  <a:pt x="5461" y="360"/>
                  <a:pt x="5755" y="327"/>
                  <a:pt x="6082" y="294"/>
                </a:cubicBezTo>
                <a:cubicBezTo>
                  <a:pt x="6115" y="425"/>
                  <a:pt x="6180" y="556"/>
                  <a:pt x="6246" y="687"/>
                </a:cubicBezTo>
                <a:cubicBezTo>
                  <a:pt x="6344" y="916"/>
                  <a:pt x="6573" y="1046"/>
                  <a:pt x="6802" y="981"/>
                </a:cubicBezTo>
                <a:cubicBezTo>
                  <a:pt x="6965" y="948"/>
                  <a:pt x="7161" y="916"/>
                  <a:pt x="7357" y="817"/>
                </a:cubicBezTo>
                <a:cubicBezTo>
                  <a:pt x="7815" y="589"/>
                  <a:pt x="8371" y="687"/>
                  <a:pt x="8731" y="1079"/>
                </a:cubicBezTo>
                <a:cubicBezTo>
                  <a:pt x="9091" y="1439"/>
                  <a:pt x="9516" y="1700"/>
                  <a:pt x="9973" y="1864"/>
                </a:cubicBezTo>
                <a:cubicBezTo>
                  <a:pt x="9908" y="1995"/>
                  <a:pt x="9843" y="2125"/>
                  <a:pt x="9744" y="2224"/>
                </a:cubicBezTo>
                <a:cubicBezTo>
                  <a:pt x="9581" y="2354"/>
                  <a:pt x="9417" y="2452"/>
                  <a:pt x="9221" y="2583"/>
                </a:cubicBezTo>
                <a:cubicBezTo>
                  <a:pt x="8894" y="2779"/>
                  <a:pt x="8535" y="2943"/>
                  <a:pt x="8208" y="3139"/>
                </a:cubicBezTo>
                <a:cubicBezTo>
                  <a:pt x="7488" y="3531"/>
                  <a:pt x="7161" y="4349"/>
                  <a:pt x="7357" y="5101"/>
                </a:cubicBezTo>
                <a:cubicBezTo>
                  <a:pt x="7357" y="5199"/>
                  <a:pt x="7390" y="5330"/>
                  <a:pt x="7390" y="5428"/>
                </a:cubicBezTo>
                <a:cubicBezTo>
                  <a:pt x="7456" y="5690"/>
                  <a:pt x="7325" y="5951"/>
                  <a:pt x="7096" y="6082"/>
                </a:cubicBezTo>
                <a:cubicBezTo>
                  <a:pt x="6932" y="6180"/>
                  <a:pt x="6736" y="6278"/>
                  <a:pt x="6573" y="6376"/>
                </a:cubicBezTo>
                <a:cubicBezTo>
                  <a:pt x="6180" y="6572"/>
                  <a:pt x="5853" y="6867"/>
                  <a:pt x="5624" y="7259"/>
                </a:cubicBezTo>
                <a:cubicBezTo>
                  <a:pt x="5396" y="7651"/>
                  <a:pt x="4971" y="7913"/>
                  <a:pt x="4480" y="7848"/>
                </a:cubicBezTo>
                <a:cubicBezTo>
                  <a:pt x="4349" y="7848"/>
                  <a:pt x="4186" y="7848"/>
                  <a:pt x="4022" y="7815"/>
                </a:cubicBezTo>
                <a:cubicBezTo>
                  <a:pt x="3630" y="7750"/>
                  <a:pt x="3238" y="7848"/>
                  <a:pt x="2911" y="8077"/>
                </a:cubicBezTo>
                <a:close/>
              </a:path>
            </a:pathLst>
          </a:custGeom>
          <a:solidFill>
            <a:srgbClr val="D7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5"/>
          <p:cNvSpPr/>
          <p:nvPr/>
        </p:nvSpPr>
        <p:spPr>
          <a:xfrm>
            <a:off x="5042262" y="3046940"/>
            <a:ext cx="169680" cy="222500"/>
          </a:xfrm>
          <a:custGeom>
            <a:rect b="b" l="l" r="r" t="t"/>
            <a:pathLst>
              <a:path extrusionOk="0" h="9777" w="7456">
                <a:moveTo>
                  <a:pt x="458" y="229"/>
                </a:moveTo>
                <a:lnTo>
                  <a:pt x="1930" y="0"/>
                </a:lnTo>
                <a:cubicBezTo>
                  <a:pt x="2224" y="262"/>
                  <a:pt x="2616" y="393"/>
                  <a:pt x="3009" y="360"/>
                </a:cubicBezTo>
                <a:cubicBezTo>
                  <a:pt x="3270" y="393"/>
                  <a:pt x="3532" y="491"/>
                  <a:pt x="3696" y="687"/>
                </a:cubicBezTo>
                <a:cubicBezTo>
                  <a:pt x="4121" y="1145"/>
                  <a:pt x="4775" y="1210"/>
                  <a:pt x="5265" y="883"/>
                </a:cubicBezTo>
                <a:cubicBezTo>
                  <a:pt x="5494" y="687"/>
                  <a:pt x="5756" y="621"/>
                  <a:pt x="6050" y="654"/>
                </a:cubicBezTo>
                <a:cubicBezTo>
                  <a:pt x="6508" y="621"/>
                  <a:pt x="6998" y="654"/>
                  <a:pt x="7456" y="752"/>
                </a:cubicBezTo>
                <a:cubicBezTo>
                  <a:pt x="7456" y="981"/>
                  <a:pt x="7390" y="1210"/>
                  <a:pt x="7260" y="1406"/>
                </a:cubicBezTo>
                <a:cubicBezTo>
                  <a:pt x="6965" y="1897"/>
                  <a:pt x="6769" y="2485"/>
                  <a:pt x="6704" y="3074"/>
                </a:cubicBezTo>
                <a:cubicBezTo>
                  <a:pt x="6704" y="3270"/>
                  <a:pt x="6704" y="3499"/>
                  <a:pt x="6704" y="3695"/>
                </a:cubicBezTo>
                <a:cubicBezTo>
                  <a:pt x="6802" y="4611"/>
                  <a:pt x="6867" y="5526"/>
                  <a:pt x="6965" y="6442"/>
                </a:cubicBezTo>
                <a:cubicBezTo>
                  <a:pt x="6965" y="6605"/>
                  <a:pt x="6998" y="6736"/>
                  <a:pt x="7063" y="6900"/>
                </a:cubicBezTo>
                <a:cubicBezTo>
                  <a:pt x="6802" y="7128"/>
                  <a:pt x="6508" y="7357"/>
                  <a:pt x="6279" y="7652"/>
                </a:cubicBezTo>
                <a:cubicBezTo>
                  <a:pt x="5984" y="7913"/>
                  <a:pt x="5821" y="8273"/>
                  <a:pt x="5723" y="8665"/>
                </a:cubicBezTo>
                <a:cubicBezTo>
                  <a:pt x="5625" y="9025"/>
                  <a:pt x="5527" y="9385"/>
                  <a:pt x="5461" y="9777"/>
                </a:cubicBezTo>
                <a:cubicBezTo>
                  <a:pt x="5330" y="9777"/>
                  <a:pt x="5200" y="9777"/>
                  <a:pt x="5102" y="9777"/>
                </a:cubicBezTo>
                <a:cubicBezTo>
                  <a:pt x="4709" y="9712"/>
                  <a:pt x="4382" y="9515"/>
                  <a:pt x="4121" y="9254"/>
                </a:cubicBezTo>
                <a:cubicBezTo>
                  <a:pt x="3859" y="9025"/>
                  <a:pt x="3597" y="8796"/>
                  <a:pt x="3369" y="8534"/>
                </a:cubicBezTo>
                <a:cubicBezTo>
                  <a:pt x="3042" y="8175"/>
                  <a:pt x="2649" y="7913"/>
                  <a:pt x="2191" y="7717"/>
                </a:cubicBezTo>
                <a:cubicBezTo>
                  <a:pt x="1995" y="7652"/>
                  <a:pt x="1799" y="7553"/>
                  <a:pt x="1603" y="7455"/>
                </a:cubicBezTo>
                <a:cubicBezTo>
                  <a:pt x="1276" y="7325"/>
                  <a:pt x="1047" y="6998"/>
                  <a:pt x="1112" y="6638"/>
                </a:cubicBezTo>
                <a:lnTo>
                  <a:pt x="1112" y="6507"/>
                </a:lnTo>
                <a:cubicBezTo>
                  <a:pt x="1145" y="6115"/>
                  <a:pt x="1014" y="5722"/>
                  <a:pt x="687" y="5461"/>
                </a:cubicBezTo>
                <a:cubicBezTo>
                  <a:pt x="491" y="5297"/>
                  <a:pt x="328" y="5101"/>
                  <a:pt x="164" y="4905"/>
                </a:cubicBezTo>
                <a:cubicBezTo>
                  <a:pt x="1" y="4709"/>
                  <a:pt x="33" y="4447"/>
                  <a:pt x="229" y="4316"/>
                </a:cubicBezTo>
                <a:cubicBezTo>
                  <a:pt x="360" y="4218"/>
                  <a:pt x="491" y="4120"/>
                  <a:pt x="655" y="4055"/>
                </a:cubicBezTo>
                <a:cubicBezTo>
                  <a:pt x="1145" y="3826"/>
                  <a:pt x="1439" y="3270"/>
                  <a:pt x="1309" y="2747"/>
                </a:cubicBezTo>
                <a:cubicBezTo>
                  <a:pt x="1276" y="2387"/>
                  <a:pt x="1178" y="2060"/>
                  <a:pt x="1047" y="1733"/>
                </a:cubicBezTo>
                <a:cubicBezTo>
                  <a:pt x="949" y="1439"/>
                  <a:pt x="785" y="1145"/>
                  <a:pt x="687" y="850"/>
                </a:cubicBezTo>
                <a:cubicBezTo>
                  <a:pt x="589" y="687"/>
                  <a:pt x="556" y="491"/>
                  <a:pt x="458" y="22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5"/>
          <p:cNvSpPr/>
          <p:nvPr/>
        </p:nvSpPr>
        <p:spPr>
          <a:xfrm>
            <a:off x="5381599" y="2057990"/>
            <a:ext cx="273841" cy="192756"/>
          </a:xfrm>
          <a:custGeom>
            <a:rect b="b" l="l" r="r" t="t"/>
            <a:pathLst>
              <a:path extrusionOk="0" h="8470" w="12033">
                <a:moveTo>
                  <a:pt x="1962" y="5755"/>
                </a:moveTo>
                <a:cubicBezTo>
                  <a:pt x="1929" y="5592"/>
                  <a:pt x="1897" y="5461"/>
                  <a:pt x="1897" y="5330"/>
                </a:cubicBezTo>
                <a:cubicBezTo>
                  <a:pt x="1831" y="4742"/>
                  <a:pt x="1471" y="4218"/>
                  <a:pt x="981" y="3891"/>
                </a:cubicBezTo>
                <a:cubicBezTo>
                  <a:pt x="752" y="3761"/>
                  <a:pt x="523" y="3597"/>
                  <a:pt x="327" y="3434"/>
                </a:cubicBezTo>
                <a:cubicBezTo>
                  <a:pt x="131" y="3270"/>
                  <a:pt x="0" y="3041"/>
                  <a:pt x="0" y="2780"/>
                </a:cubicBezTo>
                <a:cubicBezTo>
                  <a:pt x="98" y="2616"/>
                  <a:pt x="262" y="2616"/>
                  <a:pt x="392" y="2616"/>
                </a:cubicBezTo>
                <a:cubicBezTo>
                  <a:pt x="654" y="2616"/>
                  <a:pt x="883" y="2682"/>
                  <a:pt x="1112" y="2649"/>
                </a:cubicBezTo>
                <a:cubicBezTo>
                  <a:pt x="1439" y="2649"/>
                  <a:pt x="1700" y="2355"/>
                  <a:pt x="1602" y="2028"/>
                </a:cubicBezTo>
                <a:cubicBezTo>
                  <a:pt x="1537" y="1570"/>
                  <a:pt x="1275" y="1177"/>
                  <a:pt x="883" y="916"/>
                </a:cubicBezTo>
                <a:cubicBezTo>
                  <a:pt x="719" y="785"/>
                  <a:pt x="523" y="687"/>
                  <a:pt x="360" y="556"/>
                </a:cubicBezTo>
                <a:cubicBezTo>
                  <a:pt x="556" y="131"/>
                  <a:pt x="785" y="33"/>
                  <a:pt x="1079" y="295"/>
                </a:cubicBezTo>
                <a:cubicBezTo>
                  <a:pt x="1243" y="425"/>
                  <a:pt x="1406" y="589"/>
                  <a:pt x="1537" y="752"/>
                </a:cubicBezTo>
                <a:cubicBezTo>
                  <a:pt x="1700" y="949"/>
                  <a:pt x="1831" y="1145"/>
                  <a:pt x="1962" y="1341"/>
                </a:cubicBezTo>
                <a:cubicBezTo>
                  <a:pt x="2158" y="1537"/>
                  <a:pt x="2420" y="1701"/>
                  <a:pt x="2681" y="1733"/>
                </a:cubicBezTo>
                <a:cubicBezTo>
                  <a:pt x="3041" y="1864"/>
                  <a:pt x="3466" y="1701"/>
                  <a:pt x="3662" y="1406"/>
                </a:cubicBezTo>
                <a:cubicBezTo>
                  <a:pt x="3793" y="1243"/>
                  <a:pt x="3891" y="1079"/>
                  <a:pt x="3989" y="916"/>
                </a:cubicBezTo>
                <a:cubicBezTo>
                  <a:pt x="4087" y="720"/>
                  <a:pt x="4185" y="556"/>
                  <a:pt x="4283" y="393"/>
                </a:cubicBezTo>
                <a:cubicBezTo>
                  <a:pt x="4512" y="66"/>
                  <a:pt x="5003" y="0"/>
                  <a:pt x="5330" y="262"/>
                </a:cubicBezTo>
                <a:cubicBezTo>
                  <a:pt x="5493" y="425"/>
                  <a:pt x="5624" y="556"/>
                  <a:pt x="5788" y="752"/>
                </a:cubicBezTo>
                <a:cubicBezTo>
                  <a:pt x="5951" y="949"/>
                  <a:pt x="6082" y="1145"/>
                  <a:pt x="6245" y="1374"/>
                </a:cubicBezTo>
                <a:cubicBezTo>
                  <a:pt x="6474" y="1733"/>
                  <a:pt x="6834" y="1962"/>
                  <a:pt x="7226" y="2060"/>
                </a:cubicBezTo>
                <a:cubicBezTo>
                  <a:pt x="7357" y="2093"/>
                  <a:pt x="7488" y="2126"/>
                  <a:pt x="7619" y="2158"/>
                </a:cubicBezTo>
                <a:cubicBezTo>
                  <a:pt x="8076" y="2289"/>
                  <a:pt x="8502" y="2551"/>
                  <a:pt x="8796" y="2943"/>
                </a:cubicBezTo>
                <a:cubicBezTo>
                  <a:pt x="9188" y="3466"/>
                  <a:pt x="9679" y="3924"/>
                  <a:pt x="10235" y="4218"/>
                </a:cubicBezTo>
                <a:cubicBezTo>
                  <a:pt x="10562" y="4415"/>
                  <a:pt x="10823" y="4611"/>
                  <a:pt x="11117" y="4807"/>
                </a:cubicBezTo>
                <a:cubicBezTo>
                  <a:pt x="11314" y="4938"/>
                  <a:pt x="11477" y="5134"/>
                  <a:pt x="11641" y="5297"/>
                </a:cubicBezTo>
                <a:cubicBezTo>
                  <a:pt x="11935" y="5722"/>
                  <a:pt x="12033" y="6115"/>
                  <a:pt x="11510" y="6475"/>
                </a:cubicBezTo>
                <a:cubicBezTo>
                  <a:pt x="11412" y="6540"/>
                  <a:pt x="11314" y="6638"/>
                  <a:pt x="11216" y="6736"/>
                </a:cubicBezTo>
                <a:cubicBezTo>
                  <a:pt x="10823" y="6932"/>
                  <a:pt x="10627" y="7357"/>
                  <a:pt x="10692" y="7782"/>
                </a:cubicBezTo>
                <a:cubicBezTo>
                  <a:pt x="10692" y="7979"/>
                  <a:pt x="10594" y="8175"/>
                  <a:pt x="10398" y="8240"/>
                </a:cubicBezTo>
                <a:cubicBezTo>
                  <a:pt x="10038" y="8469"/>
                  <a:pt x="9613" y="8436"/>
                  <a:pt x="9286" y="8208"/>
                </a:cubicBezTo>
                <a:cubicBezTo>
                  <a:pt x="9025" y="8044"/>
                  <a:pt x="8796" y="7848"/>
                  <a:pt x="8567" y="7619"/>
                </a:cubicBezTo>
                <a:cubicBezTo>
                  <a:pt x="7913" y="6932"/>
                  <a:pt x="7194" y="6311"/>
                  <a:pt x="6376" y="5821"/>
                </a:cubicBezTo>
                <a:cubicBezTo>
                  <a:pt x="5918" y="5526"/>
                  <a:pt x="5395" y="5330"/>
                  <a:pt x="4839" y="5232"/>
                </a:cubicBezTo>
                <a:cubicBezTo>
                  <a:pt x="4382" y="5167"/>
                  <a:pt x="3891" y="5134"/>
                  <a:pt x="3433" y="5167"/>
                </a:cubicBezTo>
                <a:cubicBezTo>
                  <a:pt x="2976" y="5167"/>
                  <a:pt x="2550" y="5330"/>
                  <a:pt x="2191" y="5592"/>
                </a:cubicBezTo>
                <a:cubicBezTo>
                  <a:pt x="2125" y="5624"/>
                  <a:pt x="2027" y="5690"/>
                  <a:pt x="1962" y="575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5"/>
          <p:cNvSpPr/>
          <p:nvPr/>
        </p:nvSpPr>
        <p:spPr>
          <a:xfrm>
            <a:off x="4704427" y="1397204"/>
            <a:ext cx="180854" cy="238885"/>
          </a:xfrm>
          <a:custGeom>
            <a:rect b="b" l="l" r="r" t="t"/>
            <a:pathLst>
              <a:path extrusionOk="0" h="10497" w="7947">
                <a:moveTo>
                  <a:pt x="1" y="1341"/>
                </a:moveTo>
                <a:cubicBezTo>
                  <a:pt x="33" y="1308"/>
                  <a:pt x="66" y="1276"/>
                  <a:pt x="131" y="1243"/>
                </a:cubicBezTo>
                <a:cubicBezTo>
                  <a:pt x="556" y="1145"/>
                  <a:pt x="1047" y="1177"/>
                  <a:pt x="1472" y="1341"/>
                </a:cubicBezTo>
                <a:cubicBezTo>
                  <a:pt x="1537" y="1374"/>
                  <a:pt x="1636" y="1406"/>
                  <a:pt x="1701" y="1439"/>
                </a:cubicBezTo>
                <a:cubicBezTo>
                  <a:pt x="1995" y="1537"/>
                  <a:pt x="2322" y="1504"/>
                  <a:pt x="2584" y="1341"/>
                </a:cubicBezTo>
                <a:cubicBezTo>
                  <a:pt x="2911" y="1112"/>
                  <a:pt x="3205" y="850"/>
                  <a:pt x="3434" y="523"/>
                </a:cubicBezTo>
                <a:cubicBezTo>
                  <a:pt x="3630" y="131"/>
                  <a:pt x="4153" y="0"/>
                  <a:pt x="4480" y="295"/>
                </a:cubicBezTo>
                <a:cubicBezTo>
                  <a:pt x="4709" y="425"/>
                  <a:pt x="4938" y="589"/>
                  <a:pt x="5102" y="752"/>
                </a:cubicBezTo>
                <a:cubicBezTo>
                  <a:pt x="5330" y="883"/>
                  <a:pt x="5429" y="1145"/>
                  <a:pt x="5363" y="1374"/>
                </a:cubicBezTo>
                <a:cubicBezTo>
                  <a:pt x="5363" y="1570"/>
                  <a:pt x="5396" y="1733"/>
                  <a:pt x="5461" y="1864"/>
                </a:cubicBezTo>
                <a:cubicBezTo>
                  <a:pt x="5592" y="2093"/>
                  <a:pt x="5690" y="2289"/>
                  <a:pt x="5821" y="2485"/>
                </a:cubicBezTo>
                <a:cubicBezTo>
                  <a:pt x="6377" y="3401"/>
                  <a:pt x="6769" y="4382"/>
                  <a:pt x="6998" y="5395"/>
                </a:cubicBezTo>
                <a:cubicBezTo>
                  <a:pt x="7031" y="5624"/>
                  <a:pt x="7063" y="5821"/>
                  <a:pt x="7129" y="6049"/>
                </a:cubicBezTo>
                <a:cubicBezTo>
                  <a:pt x="7194" y="6409"/>
                  <a:pt x="7358" y="6736"/>
                  <a:pt x="7619" y="6998"/>
                </a:cubicBezTo>
                <a:cubicBezTo>
                  <a:pt x="7914" y="7194"/>
                  <a:pt x="7946" y="7586"/>
                  <a:pt x="7717" y="7815"/>
                </a:cubicBezTo>
                <a:cubicBezTo>
                  <a:pt x="7554" y="8011"/>
                  <a:pt x="7390" y="8208"/>
                  <a:pt x="7162" y="8371"/>
                </a:cubicBezTo>
                <a:cubicBezTo>
                  <a:pt x="6965" y="8535"/>
                  <a:pt x="6704" y="8698"/>
                  <a:pt x="6475" y="8861"/>
                </a:cubicBezTo>
                <a:cubicBezTo>
                  <a:pt x="6279" y="9025"/>
                  <a:pt x="6082" y="9188"/>
                  <a:pt x="5854" y="9417"/>
                </a:cubicBezTo>
                <a:cubicBezTo>
                  <a:pt x="5265" y="9319"/>
                  <a:pt x="4644" y="9450"/>
                  <a:pt x="4088" y="9712"/>
                </a:cubicBezTo>
                <a:cubicBezTo>
                  <a:pt x="3859" y="9810"/>
                  <a:pt x="3630" y="9941"/>
                  <a:pt x="3369" y="10006"/>
                </a:cubicBezTo>
                <a:cubicBezTo>
                  <a:pt x="2322" y="10496"/>
                  <a:pt x="1112" y="9777"/>
                  <a:pt x="1014" y="8633"/>
                </a:cubicBezTo>
                <a:cubicBezTo>
                  <a:pt x="916" y="7946"/>
                  <a:pt x="1145" y="7259"/>
                  <a:pt x="1603" y="6736"/>
                </a:cubicBezTo>
                <a:cubicBezTo>
                  <a:pt x="1799" y="6507"/>
                  <a:pt x="2028" y="6344"/>
                  <a:pt x="2257" y="6115"/>
                </a:cubicBezTo>
                <a:cubicBezTo>
                  <a:pt x="2453" y="5886"/>
                  <a:pt x="2682" y="5657"/>
                  <a:pt x="2845" y="5395"/>
                </a:cubicBezTo>
                <a:cubicBezTo>
                  <a:pt x="3140" y="4938"/>
                  <a:pt x="3074" y="4611"/>
                  <a:pt x="2584" y="4316"/>
                </a:cubicBezTo>
                <a:cubicBezTo>
                  <a:pt x="2518" y="4284"/>
                  <a:pt x="2453" y="4284"/>
                  <a:pt x="2388" y="4251"/>
                </a:cubicBezTo>
                <a:cubicBezTo>
                  <a:pt x="2322" y="4218"/>
                  <a:pt x="2322" y="4218"/>
                  <a:pt x="2257" y="4153"/>
                </a:cubicBezTo>
                <a:lnTo>
                  <a:pt x="2257" y="3662"/>
                </a:lnTo>
                <a:cubicBezTo>
                  <a:pt x="2289" y="3401"/>
                  <a:pt x="2126" y="3107"/>
                  <a:pt x="1897" y="2943"/>
                </a:cubicBezTo>
                <a:lnTo>
                  <a:pt x="393" y="1831"/>
                </a:lnTo>
                <a:cubicBezTo>
                  <a:pt x="229" y="1701"/>
                  <a:pt x="66" y="1602"/>
                  <a:pt x="1" y="134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5"/>
          <p:cNvSpPr/>
          <p:nvPr/>
        </p:nvSpPr>
        <p:spPr>
          <a:xfrm>
            <a:off x="5419536" y="1990264"/>
            <a:ext cx="350511" cy="215832"/>
          </a:xfrm>
          <a:custGeom>
            <a:rect b="b" l="l" r="r" t="t"/>
            <a:pathLst>
              <a:path extrusionOk="0" h="9484" w="15402">
                <a:moveTo>
                  <a:pt x="13015" y="3957"/>
                </a:moveTo>
                <a:cubicBezTo>
                  <a:pt x="13015" y="4023"/>
                  <a:pt x="13047" y="4055"/>
                  <a:pt x="13080" y="4121"/>
                </a:cubicBezTo>
                <a:cubicBezTo>
                  <a:pt x="13211" y="4709"/>
                  <a:pt x="13374" y="4840"/>
                  <a:pt x="13963" y="4840"/>
                </a:cubicBezTo>
                <a:lnTo>
                  <a:pt x="14813" y="4840"/>
                </a:lnTo>
                <a:cubicBezTo>
                  <a:pt x="15009" y="4807"/>
                  <a:pt x="15205" y="4905"/>
                  <a:pt x="15303" y="5102"/>
                </a:cubicBezTo>
                <a:cubicBezTo>
                  <a:pt x="15401" y="5331"/>
                  <a:pt x="15401" y="5625"/>
                  <a:pt x="15238" y="5854"/>
                </a:cubicBezTo>
                <a:cubicBezTo>
                  <a:pt x="15173" y="5919"/>
                  <a:pt x="15075" y="5952"/>
                  <a:pt x="14976" y="5952"/>
                </a:cubicBezTo>
                <a:cubicBezTo>
                  <a:pt x="14748" y="5952"/>
                  <a:pt x="14519" y="5886"/>
                  <a:pt x="14322" y="5821"/>
                </a:cubicBezTo>
                <a:cubicBezTo>
                  <a:pt x="14061" y="5723"/>
                  <a:pt x="13767" y="5592"/>
                  <a:pt x="13472" y="5461"/>
                </a:cubicBezTo>
                <a:cubicBezTo>
                  <a:pt x="13243" y="5363"/>
                  <a:pt x="12982" y="5396"/>
                  <a:pt x="12818" y="5559"/>
                </a:cubicBezTo>
                <a:cubicBezTo>
                  <a:pt x="12328" y="5952"/>
                  <a:pt x="11870" y="6344"/>
                  <a:pt x="11412" y="6737"/>
                </a:cubicBezTo>
                <a:cubicBezTo>
                  <a:pt x="11183" y="6900"/>
                  <a:pt x="11183" y="7194"/>
                  <a:pt x="11380" y="7358"/>
                </a:cubicBezTo>
                <a:cubicBezTo>
                  <a:pt x="11478" y="7521"/>
                  <a:pt x="11576" y="7652"/>
                  <a:pt x="11707" y="7750"/>
                </a:cubicBezTo>
                <a:cubicBezTo>
                  <a:pt x="11837" y="7914"/>
                  <a:pt x="12001" y="8012"/>
                  <a:pt x="12132" y="8175"/>
                </a:cubicBezTo>
                <a:cubicBezTo>
                  <a:pt x="12589" y="8633"/>
                  <a:pt x="12557" y="8927"/>
                  <a:pt x="12066" y="9483"/>
                </a:cubicBezTo>
                <a:cubicBezTo>
                  <a:pt x="11935" y="9418"/>
                  <a:pt x="11805" y="9352"/>
                  <a:pt x="11674" y="9287"/>
                </a:cubicBezTo>
                <a:cubicBezTo>
                  <a:pt x="11478" y="9189"/>
                  <a:pt x="11314" y="8993"/>
                  <a:pt x="11085" y="8895"/>
                </a:cubicBezTo>
                <a:cubicBezTo>
                  <a:pt x="10889" y="8797"/>
                  <a:pt x="10660" y="8731"/>
                  <a:pt x="10464" y="8666"/>
                </a:cubicBezTo>
                <a:cubicBezTo>
                  <a:pt x="10202" y="8077"/>
                  <a:pt x="9745" y="7619"/>
                  <a:pt x="9189" y="7325"/>
                </a:cubicBezTo>
                <a:cubicBezTo>
                  <a:pt x="8993" y="7194"/>
                  <a:pt x="8796" y="7064"/>
                  <a:pt x="8600" y="6933"/>
                </a:cubicBezTo>
                <a:cubicBezTo>
                  <a:pt x="8110" y="6671"/>
                  <a:pt x="7685" y="6312"/>
                  <a:pt x="7358" y="5854"/>
                </a:cubicBezTo>
                <a:cubicBezTo>
                  <a:pt x="6998" y="5363"/>
                  <a:pt x="6475" y="5004"/>
                  <a:pt x="5854" y="4905"/>
                </a:cubicBezTo>
                <a:cubicBezTo>
                  <a:pt x="5330" y="4807"/>
                  <a:pt x="4873" y="4480"/>
                  <a:pt x="4611" y="4023"/>
                </a:cubicBezTo>
                <a:cubicBezTo>
                  <a:pt x="4480" y="3794"/>
                  <a:pt x="4284" y="3565"/>
                  <a:pt x="4121" y="3336"/>
                </a:cubicBezTo>
                <a:cubicBezTo>
                  <a:pt x="3957" y="3172"/>
                  <a:pt x="3761" y="3042"/>
                  <a:pt x="3532" y="2944"/>
                </a:cubicBezTo>
                <a:cubicBezTo>
                  <a:pt x="3172" y="2747"/>
                  <a:pt x="2715" y="2845"/>
                  <a:pt x="2486" y="3172"/>
                </a:cubicBezTo>
                <a:cubicBezTo>
                  <a:pt x="2322" y="3369"/>
                  <a:pt x="2191" y="3565"/>
                  <a:pt x="2061" y="3794"/>
                </a:cubicBezTo>
                <a:cubicBezTo>
                  <a:pt x="1963" y="3990"/>
                  <a:pt x="1832" y="4153"/>
                  <a:pt x="1701" y="4317"/>
                </a:cubicBezTo>
                <a:cubicBezTo>
                  <a:pt x="1603" y="4448"/>
                  <a:pt x="1472" y="4513"/>
                  <a:pt x="1309" y="4513"/>
                </a:cubicBezTo>
                <a:cubicBezTo>
                  <a:pt x="883" y="4546"/>
                  <a:pt x="753" y="4415"/>
                  <a:pt x="753" y="4088"/>
                </a:cubicBezTo>
                <a:cubicBezTo>
                  <a:pt x="720" y="3532"/>
                  <a:pt x="589" y="3042"/>
                  <a:pt x="393" y="2551"/>
                </a:cubicBezTo>
                <a:cubicBezTo>
                  <a:pt x="295" y="2224"/>
                  <a:pt x="164" y="1897"/>
                  <a:pt x="99" y="1538"/>
                </a:cubicBezTo>
                <a:cubicBezTo>
                  <a:pt x="1" y="1178"/>
                  <a:pt x="33" y="818"/>
                  <a:pt x="131" y="459"/>
                </a:cubicBezTo>
                <a:cubicBezTo>
                  <a:pt x="164" y="164"/>
                  <a:pt x="458" y="1"/>
                  <a:pt x="720" y="99"/>
                </a:cubicBezTo>
                <a:cubicBezTo>
                  <a:pt x="949" y="164"/>
                  <a:pt x="1145" y="230"/>
                  <a:pt x="1341" y="295"/>
                </a:cubicBezTo>
                <a:cubicBezTo>
                  <a:pt x="1537" y="393"/>
                  <a:pt x="1799" y="491"/>
                  <a:pt x="2028" y="557"/>
                </a:cubicBezTo>
                <a:cubicBezTo>
                  <a:pt x="2388" y="720"/>
                  <a:pt x="2780" y="720"/>
                  <a:pt x="3140" y="557"/>
                </a:cubicBezTo>
                <a:cubicBezTo>
                  <a:pt x="3205" y="524"/>
                  <a:pt x="3270" y="524"/>
                  <a:pt x="3336" y="491"/>
                </a:cubicBezTo>
                <a:cubicBezTo>
                  <a:pt x="4055" y="197"/>
                  <a:pt x="4873" y="459"/>
                  <a:pt x="5265" y="1112"/>
                </a:cubicBezTo>
                <a:cubicBezTo>
                  <a:pt x="5363" y="1243"/>
                  <a:pt x="5461" y="1407"/>
                  <a:pt x="5527" y="1570"/>
                </a:cubicBezTo>
                <a:cubicBezTo>
                  <a:pt x="5788" y="1995"/>
                  <a:pt x="6246" y="2290"/>
                  <a:pt x="6736" y="2388"/>
                </a:cubicBezTo>
                <a:lnTo>
                  <a:pt x="7521" y="2486"/>
                </a:lnTo>
                <a:cubicBezTo>
                  <a:pt x="7717" y="2519"/>
                  <a:pt x="7914" y="2551"/>
                  <a:pt x="8110" y="2584"/>
                </a:cubicBezTo>
                <a:cubicBezTo>
                  <a:pt x="8568" y="2682"/>
                  <a:pt x="8993" y="2944"/>
                  <a:pt x="9254" y="3336"/>
                </a:cubicBezTo>
                <a:cubicBezTo>
                  <a:pt x="9450" y="3598"/>
                  <a:pt x="9614" y="3859"/>
                  <a:pt x="9810" y="4088"/>
                </a:cubicBezTo>
                <a:cubicBezTo>
                  <a:pt x="9974" y="4350"/>
                  <a:pt x="10170" y="4579"/>
                  <a:pt x="10366" y="4807"/>
                </a:cubicBezTo>
                <a:cubicBezTo>
                  <a:pt x="10595" y="5036"/>
                  <a:pt x="10856" y="5232"/>
                  <a:pt x="11183" y="5298"/>
                </a:cubicBezTo>
                <a:cubicBezTo>
                  <a:pt x="11576" y="5429"/>
                  <a:pt x="12001" y="5232"/>
                  <a:pt x="12164" y="4873"/>
                </a:cubicBezTo>
                <a:cubicBezTo>
                  <a:pt x="12230" y="4742"/>
                  <a:pt x="12262" y="4611"/>
                  <a:pt x="12328" y="4513"/>
                </a:cubicBezTo>
                <a:cubicBezTo>
                  <a:pt x="12459" y="4219"/>
                  <a:pt x="12688" y="4023"/>
                  <a:pt x="13015" y="395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5"/>
          <p:cNvSpPr/>
          <p:nvPr/>
        </p:nvSpPr>
        <p:spPr>
          <a:xfrm>
            <a:off x="5128581" y="2187458"/>
            <a:ext cx="184563" cy="233697"/>
          </a:xfrm>
          <a:custGeom>
            <a:rect b="b" l="l" r="r" t="t"/>
            <a:pathLst>
              <a:path extrusionOk="0" h="10269" w="8110">
                <a:moveTo>
                  <a:pt x="8077" y="8306"/>
                </a:moveTo>
                <a:cubicBezTo>
                  <a:pt x="6998" y="8829"/>
                  <a:pt x="6867" y="9124"/>
                  <a:pt x="7292" y="10039"/>
                </a:cubicBezTo>
                <a:cubicBezTo>
                  <a:pt x="6344" y="10268"/>
                  <a:pt x="5461" y="10170"/>
                  <a:pt x="4709" y="9483"/>
                </a:cubicBezTo>
                <a:cubicBezTo>
                  <a:pt x="4513" y="9287"/>
                  <a:pt x="4382" y="9058"/>
                  <a:pt x="4186" y="8895"/>
                </a:cubicBezTo>
                <a:cubicBezTo>
                  <a:pt x="3794" y="8437"/>
                  <a:pt x="3401" y="7946"/>
                  <a:pt x="2976" y="7554"/>
                </a:cubicBezTo>
                <a:cubicBezTo>
                  <a:pt x="2191" y="6769"/>
                  <a:pt x="1210" y="6279"/>
                  <a:pt x="131" y="6115"/>
                </a:cubicBezTo>
                <a:cubicBezTo>
                  <a:pt x="131" y="5985"/>
                  <a:pt x="99" y="5886"/>
                  <a:pt x="66" y="5756"/>
                </a:cubicBezTo>
                <a:cubicBezTo>
                  <a:pt x="33" y="5494"/>
                  <a:pt x="33" y="5232"/>
                  <a:pt x="1" y="4938"/>
                </a:cubicBezTo>
                <a:cubicBezTo>
                  <a:pt x="99" y="4840"/>
                  <a:pt x="164" y="4775"/>
                  <a:pt x="295" y="4709"/>
                </a:cubicBezTo>
                <a:cubicBezTo>
                  <a:pt x="1080" y="4350"/>
                  <a:pt x="1603" y="3565"/>
                  <a:pt x="1668" y="2682"/>
                </a:cubicBezTo>
                <a:cubicBezTo>
                  <a:pt x="1701" y="2290"/>
                  <a:pt x="1799" y="1897"/>
                  <a:pt x="1897" y="1538"/>
                </a:cubicBezTo>
                <a:cubicBezTo>
                  <a:pt x="1963" y="1341"/>
                  <a:pt x="2028" y="1178"/>
                  <a:pt x="2126" y="1014"/>
                </a:cubicBezTo>
                <a:cubicBezTo>
                  <a:pt x="2191" y="916"/>
                  <a:pt x="2289" y="818"/>
                  <a:pt x="2388" y="786"/>
                </a:cubicBezTo>
                <a:cubicBezTo>
                  <a:pt x="2845" y="720"/>
                  <a:pt x="3270" y="459"/>
                  <a:pt x="3532" y="99"/>
                </a:cubicBezTo>
                <a:cubicBezTo>
                  <a:pt x="3565" y="66"/>
                  <a:pt x="3630" y="66"/>
                  <a:pt x="3696" y="1"/>
                </a:cubicBezTo>
                <a:cubicBezTo>
                  <a:pt x="4251" y="524"/>
                  <a:pt x="4840" y="982"/>
                  <a:pt x="5461" y="1407"/>
                </a:cubicBezTo>
                <a:cubicBezTo>
                  <a:pt x="6082" y="1865"/>
                  <a:pt x="6246" y="2715"/>
                  <a:pt x="5821" y="3369"/>
                </a:cubicBezTo>
                <a:cubicBezTo>
                  <a:pt x="5755" y="3467"/>
                  <a:pt x="5690" y="3532"/>
                  <a:pt x="5625" y="3630"/>
                </a:cubicBezTo>
                <a:cubicBezTo>
                  <a:pt x="5265" y="4023"/>
                  <a:pt x="5298" y="4611"/>
                  <a:pt x="5657" y="5004"/>
                </a:cubicBezTo>
                <a:cubicBezTo>
                  <a:pt x="5854" y="5265"/>
                  <a:pt x="6082" y="5494"/>
                  <a:pt x="6344" y="5690"/>
                </a:cubicBezTo>
                <a:cubicBezTo>
                  <a:pt x="6671" y="5952"/>
                  <a:pt x="6998" y="6181"/>
                  <a:pt x="7358" y="6410"/>
                </a:cubicBezTo>
                <a:cubicBezTo>
                  <a:pt x="7521" y="6508"/>
                  <a:pt x="7652" y="6639"/>
                  <a:pt x="7815" y="6769"/>
                </a:cubicBezTo>
                <a:cubicBezTo>
                  <a:pt x="8012" y="6965"/>
                  <a:pt x="8110" y="7194"/>
                  <a:pt x="8110" y="7489"/>
                </a:cubicBezTo>
                <a:cubicBezTo>
                  <a:pt x="8077" y="7750"/>
                  <a:pt x="8077" y="8012"/>
                  <a:pt x="8077" y="830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5"/>
          <p:cNvSpPr/>
          <p:nvPr/>
        </p:nvSpPr>
        <p:spPr>
          <a:xfrm>
            <a:off x="5229784" y="2674127"/>
            <a:ext cx="224753" cy="152566"/>
          </a:xfrm>
          <a:custGeom>
            <a:rect b="b" l="l" r="r" t="t"/>
            <a:pathLst>
              <a:path extrusionOk="0" h="6704" w="9876">
                <a:moveTo>
                  <a:pt x="851" y="5003"/>
                </a:moveTo>
                <a:cubicBezTo>
                  <a:pt x="916" y="4382"/>
                  <a:pt x="818" y="3761"/>
                  <a:pt x="524" y="3205"/>
                </a:cubicBezTo>
                <a:cubicBezTo>
                  <a:pt x="426" y="2911"/>
                  <a:pt x="328" y="2682"/>
                  <a:pt x="164" y="2420"/>
                </a:cubicBezTo>
                <a:cubicBezTo>
                  <a:pt x="33" y="2191"/>
                  <a:pt x="1" y="1897"/>
                  <a:pt x="66" y="1603"/>
                </a:cubicBezTo>
                <a:cubicBezTo>
                  <a:pt x="99" y="1210"/>
                  <a:pt x="491" y="949"/>
                  <a:pt x="851" y="1047"/>
                </a:cubicBezTo>
                <a:cubicBezTo>
                  <a:pt x="1178" y="1079"/>
                  <a:pt x="1472" y="1145"/>
                  <a:pt x="1734" y="1276"/>
                </a:cubicBezTo>
                <a:cubicBezTo>
                  <a:pt x="2093" y="1374"/>
                  <a:pt x="2420" y="1537"/>
                  <a:pt x="2780" y="1668"/>
                </a:cubicBezTo>
                <a:cubicBezTo>
                  <a:pt x="3074" y="1799"/>
                  <a:pt x="3401" y="1864"/>
                  <a:pt x="3728" y="1962"/>
                </a:cubicBezTo>
                <a:cubicBezTo>
                  <a:pt x="4284" y="2093"/>
                  <a:pt x="4873" y="1799"/>
                  <a:pt x="5134" y="1276"/>
                </a:cubicBezTo>
                <a:cubicBezTo>
                  <a:pt x="5200" y="1112"/>
                  <a:pt x="5265" y="949"/>
                  <a:pt x="5330" y="785"/>
                </a:cubicBezTo>
                <a:cubicBezTo>
                  <a:pt x="5428" y="491"/>
                  <a:pt x="5690" y="229"/>
                  <a:pt x="6017" y="164"/>
                </a:cubicBezTo>
                <a:cubicBezTo>
                  <a:pt x="6377" y="33"/>
                  <a:pt x="6769" y="0"/>
                  <a:pt x="7161" y="66"/>
                </a:cubicBezTo>
                <a:cubicBezTo>
                  <a:pt x="7456" y="131"/>
                  <a:pt x="7750" y="229"/>
                  <a:pt x="8044" y="360"/>
                </a:cubicBezTo>
                <a:cubicBezTo>
                  <a:pt x="8175" y="393"/>
                  <a:pt x="8306" y="491"/>
                  <a:pt x="8371" y="654"/>
                </a:cubicBezTo>
                <a:cubicBezTo>
                  <a:pt x="8502" y="981"/>
                  <a:pt x="8764" y="1276"/>
                  <a:pt x="9058" y="1505"/>
                </a:cubicBezTo>
                <a:cubicBezTo>
                  <a:pt x="9254" y="1668"/>
                  <a:pt x="9450" y="1864"/>
                  <a:pt x="9647" y="2093"/>
                </a:cubicBezTo>
                <a:cubicBezTo>
                  <a:pt x="9875" y="2322"/>
                  <a:pt x="9875" y="2682"/>
                  <a:pt x="9647" y="2911"/>
                </a:cubicBezTo>
                <a:cubicBezTo>
                  <a:pt x="9320" y="3336"/>
                  <a:pt x="8993" y="3761"/>
                  <a:pt x="8666" y="4218"/>
                </a:cubicBezTo>
                <a:cubicBezTo>
                  <a:pt x="8273" y="4807"/>
                  <a:pt x="7652" y="5199"/>
                  <a:pt x="6965" y="5298"/>
                </a:cubicBezTo>
                <a:cubicBezTo>
                  <a:pt x="6409" y="5396"/>
                  <a:pt x="5886" y="5461"/>
                  <a:pt x="5330" y="5526"/>
                </a:cubicBezTo>
                <a:cubicBezTo>
                  <a:pt x="4840" y="5592"/>
                  <a:pt x="4349" y="5723"/>
                  <a:pt x="3892" y="5951"/>
                </a:cubicBezTo>
                <a:cubicBezTo>
                  <a:pt x="3434" y="6148"/>
                  <a:pt x="2943" y="6344"/>
                  <a:pt x="2453" y="6507"/>
                </a:cubicBezTo>
                <a:cubicBezTo>
                  <a:pt x="2257" y="6573"/>
                  <a:pt x="2028" y="6605"/>
                  <a:pt x="1799" y="6638"/>
                </a:cubicBezTo>
                <a:cubicBezTo>
                  <a:pt x="1374" y="6704"/>
                  <a:pt x="982" y="6377"/>
                  <a:pt x="916" y="5951"/>
                </a:cubicBezTo>
                <a:cubicBezTo>
                  <a:pt x="883" y="5625"/>
                  <a:pt x="851" y="5330"/>
                  <a:pt x="851" y="500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5"/>
          <p:cNvSpPr/>
          <p:nvPr/>
        </p:nvSpPr>
        <p:spPr>
          <a:xfrm>
            <a:off x="4438778" y="1386030"/>
            <a:ext cx="408543" cy="288019"/>
          </a:xfrm>
          <a:custGeom>
            <a:rect b="b" l="l" r="r" t="t"/>
            <a:pathLst>
              <a:path extrusionOk="0" h="12656" w="17952">
                <a:moveTo>
                  <a:pt x="17952" y="818"/>
                </a:moveTo>
                <a:lnTo>
                  <a:pt x="17428" y="1505"/>
                </a:lnTo>
                <a:lnTo>
                  <a:pt x="17102" y="1243"/>
                </a:lnTo>
                <a:cubicBezTo>
                  <a:pt x="16840" y="1014"/>
                  <a:pt x="16611" y="818"/>
                  <a:pt x="16349" y="622"/>
                </a:cubicBezTo>
                <a:cubicBezTo>
                  <a:pt x="16219" y="524"/>
                  <a:pt x="16055" y="459"/>
                  <a:pt x="15859" y="426"/>
                </a:cubicBezTo>
                <a:cubicBezTo>
                  <a:pt x="15532" y="360"/>
                  <a:pt x="15172" y="491"/>
                  <a:pt x="14943" y="786"/>
                </a:cubicBezTo>
                <a:cubicBezTo>
                  <a:pt x="14747" y="1047"/>
                  <a:pt x="14486" y="1309"/>
                  <a:pt x="14224" y="1538"/>
                </a:cubicBezTo>
                <a:cubicBezTo>
                  <a:pt x="13995" y="1799"/>
                  <a:pt x="13603" y="1832"/>
                  <a:pt x="13341" y="1636"/>
                </a:cubicBezTo>
                <a:cubicBezTo>
                  <a:pt x="12916" y="1472"/>
                  <a:pt x="12491" y="1407"/>
                  <a:pt x="12066" y="1472"/>
                </a:cubicBezTo>
                <a:cubicBezTo>
                  <a:pt x="11739" y="1440"/>
                  <a:pt x="11445" y="1603"/>
                  <a:pt x="11281" y="1865"/>
                </a:cubicBezTo>
                <a:cubicBezTo>
                  <a:pt x="11183" y="1963"/>
                  <a:pt x="11052" y="2061"/>
                  <a:pt x="10889" y="2061"/>
                </a:cubicBezTo>
                <a:cubicBezTo>
                  <a:pt x="10660" y="2093"/>
                  <a:pt x="10398" y="2093"/>
                  <a:pt x="10169" y="2093"/>
                </a:cubicBezTo>
                <a:cubicBezTo>
                  <a:pt x="9843" y="2093"/>
                  <a:pt x="9516" y="2257"/>
                  <a:pt x="9319" y="2519"/>
                </a:cubicBezTo>
                <a:cubicBezTo>
                  <a:pt x="8862" y="3205"/>
                  <a:pt x="8273" y="3794"/>
                  <a:pt x="7586" y="4252"/>
                </a:cubicBezTo>
                <a:cubicBezTo>
                  <a:pt x="7325" y="4448"/>
                  <a:pt x="7161" y="4709"/>
                  <a:pt x="7096" y="5004"/>
                </a:cubicBezTo>
                <a:cubicBezTo>
                  <a:pt x="7063" y="5167"/>
                  <a:pt x="7030" y="5298"/>
                  <a:pt x="6998" y="5461"/>
                </a:cubicBezTo>
                <a:cubicBezTo>
                  <a:pt x="6900" y="6050"/>
                  <a:pt x="6540" y="6606"/>
                  <a:pt x="6050" y="6966"/>
                </a:cubicBezTo>
                <a:cubicBezTo>
                  <a:pt x="5886" y="7096"/>
                  <a:pt x="5755" y="7227"/>
                  <a:pt x="5592" y="7358"/>
                </a:cubicBezTo>
                <a:cubicBezTo>
                  <a:pt x="5101" y="7750"/>
                  <a:pt x="4905" y="8404"/>
                  <a:pt x="5134" y="8993"/>
                </a:cubicBezTo>
                <a:cubicBezTo>
                  <a:pt x="5199" y="9222"/>
                  <a:pt x="5297" y="9418"/>
                  <a:pt x="5363" y="9647"/>
                </a:cubicBezTo>
                <a:cubicBezTo>
                  <a:pt x="5461" y="9876"/>
                  <a:pt x="5526" y="10072"/>
                  <a:pt x="5559" y="10268"/>
                </a:cubicBezTo>
                <a:cubicBezTo>
                  <a:pt x="5755" y="10955"/>
                  <a:pt x="5592" y="11282"/>
                  <a:pt x="4905" y="11641"/>
                </a:cubicBezTo>
                <a:cubicBezTo>
                  <a:pt x="4840" y="11609"/>
                  <a:pt x="4774" y="11609"/>
                  <a:pt x="4676" y="11543"/>
                </a:cubicBezTo>
                <a:cubicBezTo>
                  <a:pt x="4415" y="11380"/>
                  <a:pt x="4055" y="11347"/>
                  <a:pt x="3761" y="11511"/>
                </a:cubicBezTo>
                <a:cubicBezTo>
                  <a:pt x="3368" y="11674"/>
                  <a:pt x="3009" y="11870"/>
                  <a:pt x="2649" y="12066"/>
                </a:cubicBezTo>
                <a:cubicBezTo>
                  <a:pt x="2387" y="12197"/>
                  <a:pt x="2158" y="12361"/>
                  <a:pt x="1897" y="12459"/>
                </a:cubicBezTo>
                <a:cubicBezTo>
                  <a:pt x="1570" y="12655"/>
                  <a:pt x="1177" y="12590"/>
                  <a:pt x="916" y="12328"/>
                </a:cubicBezTo>
                <a:cubicBezTo>
                  <a:pt x="752" y="12197"/>
                  <a:pt x="589" y="12001"/>
                  <a:pt x="491" y="11772"/>
                </a:cubicBezTo>
                <a:cubicBezTo>
                  <a:pt x="98" y="11020"/>
                  <a:pt x="0" y="10137"/>
                  <a:pt x="197" y="9287"/>
                </a:cubicBezTo>
                <a:cubicBezTo>
                  <a:pt x="295" y="8731"/>
                  <a:pt x="687" y="8241"/>
                  <a:pt x="1276" y="8110"/>
                </a:cubicBezTo>
                <a:lnTo>
                  <a:pt x="1701" y="7946"/>
                </a:lnTo>
                <a:cubicBezTo>
                  <a:pt x="3466" y="7456"/>
                  <a:pt x="5003" y="6344"/>
                  <a:pt x="6082" y="4840"/>
                </a:cubicBezTo>
                <a:cubicBezTo>
                  <a:pt x="6442" y="4350"/>
                  <a:pt x="6769" y="3826"/>
                  <a:pt x="7161" y="3336"/>
                </a:cubicBezTo>
                <a:cubicBezTo>
                  <a:pt x="7521" y="2846"/>
                  <a:pt x="7815" y="2453"/>
                  <a:pt x="8208" y="2028"/>
                </a:cubicBezTo>
                <a:cubicBezTo>
                  <a:pt x="8698" y="1472"/>
                  <a:pt x="9352" y="1080"/>
                  <a:pt x="10104" y="949"/>
                </a:cubicBezTo>
                <a:cubicBezTo>
                  <a:pt x="11249" y="720"/>
                  <a:pt x="12393" y="426"/>
                  <a:pt x="13537" y="197"/>
                </a:cubicBezTo>
                <a:cubicBezTo>
                  <a:pt x="14388" y="66"/>
                  <a:pt x="15238" y="1"/>
                  <a:pt x="16088" y="34"/>
                </a:cubicBezTo>
                <a:cubicBezTo>
                  <a:pt x="16251" y="34"/>
                  <a:pt x="16415" y="66"/>
                  <a:pt x="16578" y="132"/>
                </a:cubicBezTo>
                <a:cubicBezTo>
                  <a:pt x="17069" y="328"/>
                  <a:pt x="17527" y="557"/>
                  <a:pt x="17952" y="81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5"/>
          <p:cNvSpPr/>
          <p:nvPr/>
        </p:nvSpPr>
        <p:spPr>
          <a:xfrm>
            <a:off x="4064486" y="2249973"/>
            <a:ext cx="226232" cy="197216"/>
          </a:xfrm>
          <a:custGeom>
            <a:rect b="b" l="l" r="r" t="t"/>
            <a:pathLst>
              <a:path extrusionOk="0" h="8666" w="9941">
                <a:moveTo>
                  <a:pt x="0" y="8633"/>
                </a:moveTo>
                <a:cubicBezTo>
                  <a:pt x="66" y="8502"/>
                  <a:pt x="164" y="8371"/>
                  <a:pt x="262" y="8240"/>
                </a:cubicBezTo>
                <a:cubicBezTo>
                  <a:pt x="491" y="8011"/>
                  <a:pt x="752" y="7783"/>
                  <a:pt x="981" y="7586"/>
                </a:cubicBezTo>
                <a:cubicBezTo>
                  <a:pt x="1439" y="7161"/>
                  <a:pt x="1766" y="6573"/>
                  <a:pt x="1864" y="5952"/>
                </a:cubicBezTo>
                <a:cubicBezTo>
                  <a:pt x="1929" y="5526"/>
                  <a:pt x="1995" y="5134"/>
                  <a:pt x="2060" y="4709"/>
                </a:cubicBezTo>
                <a:cubicBezTo>
                  <a:pt x="2191" y="4088"/>
                  <a:pt x="2518" y="3466"/>
                  <a:pt x="3008" y="3041"/>
                </a:cubicBezTo>
                <a:cubicBezTo>
                  <a:pt x="3205" y="2812"/>
                  <a:pt x="3433" y="2616"/>
                  <a:pt x="3662" y="2420"/>
                </a:cubicBezTo>
                <a:cubicBezTo>
                  <a:pt x="4284" y="1930"/>
                  <a:pt x="4839" y="1374"/>
                  <a:pt x="5297" y="752"/>
                </a:cubicBezTo>
                <a:cubicBezTo>
                  <a:pt x="5820" y="33"/>
                  <a:pt x="5853" y="33"/>
                  <a:pt x="6736" y="229"/>
                </a:cubicBezTo>
                <a:cubicBezTo>
                  <a:pt x="6965" y="295"/>
                  <a:pt x="7194" y="327"/>
                  <a:pt x="7423" y="360"/>
                </a:cubicBezTo>
                <a:cubicBezTo>
                  <a:pt x="7913" y="426"/>
                  <a:pt x="8404" y="360"/>
                  <a:pt x="8829" y="164"/>
                </a:cubicBezTo>
                <a:cubicBezTo>
                  <a:pt x="8959" y="99"/>
                  <a:pt x="9123" y="66"/>
                  <a:pt x="9254" y="0"/>
                </a:cubicBezTo>
                <a:cubicBezTo>
                  <a:pt x="9483" y="851"/>
                  <a:pt x="9711" y="1668"/>
                  <a:pt x="9875" y="2518"/>
                </a:cubicBezTo>
                <a:cubicBezTo>
                  <a:pt x="9940" y="2747"/>
                  <a:pt x="9940" y="2976"/>
                  <a:pt x="9875" y="3205"/>
                </a:cubicBezTo>
                <a:cubicBezTo>
                  <a:pt x="9842" y="3532"/>
                  <a:pt x="9613" y="3793"/>
                  <a:pt x="9286" y="3826"/>
                </a:cubicBezTo>
                <a:cubicBezTo>
                  <a:pt x="9123" y="3892"/>
                  <a:pt x="8927" y="3892"/>
                  <a:pt x="8731" y="3924"/>
                </a:cubicBezTo>
                <a:cubicBezTo>
                  <a:pt x="8469" y="3924"/>
                  <a:pt x="8240" y="3924"/>
                  <a:pt x="8011" y="3924"/>
                </a:cubicBezTo>
                <a:cubicBezTo>
                  <a:pt x="7586" y="3957"/>
                  <a:pt x="7226" y="4186"/>
                  <a:pt x="7063" y="4545"/>
                </a:cubicBezTo>
                <a:cubicBezTo>
                  <a:pt x="6932" y="4742"/>
                  <a:pt x="6834" y="4971"/>
                  <a:pt x="6736" y="5199"/>
                </a:cubicBezTo>
                <a:cubicBezTo>
                  <a:pt x="6474" y="5821"/>
                  <a:pt x="5918" y="6278"/>
                  <a:pt x="5232" y="6409"/>
                </a:cubicBezTo>
                <a:cubicBezTo>
                  <a:pt x="5003" y="6475"/>
                  <a:pt x="4741" y="6540"/>
                  <a:pt x="4480" y="6638"/>
                </a:cubicBezTo>
                <a:cubicBezTo>
                  <a:pt x="4087" y="6769"/>
                  <a:pt x="3760" y="7063"/>
                  <a:pt x="3564" y="7423"/>
                </a:cubicBezTo>
                <a:cubicBezTo>
                  <a:pt x="3401" y="7652"/>
                  <a:pt x="3237" y="7881"/>
                  <a:pt x="3041" y="8077"/>
                </a:cubicBezTo>
                <a:cubicBezTo>
                  <a:pt x="2747" y="8437"/>
                  <a:pt x="2354" y="8633"/>
                  <a:pt x="1897" y="8633"/>
                </a:cubicBezTo>
                <a:cubicBezTo>
                  <a:pt x="1308" y="8665"/>
                  <a:pt x="752" y="8633"/>
                  <a:pt x="0" y="863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5"/>
          <p:cNvSpPr/>
          <p:nvPr/>
        </p:nvSpPr>
        <p:spPr>
          <a:xfrm>
            <a:off x="4504252" y="2866109"/>
            <a:ext cx="160759" cy="245576"/>
          </a:xfrm>
          <a:custGeom>
            <a:rect b="b" l="l" r="r" t="t"/>
            <a:pathLst>
              <a:path extrusionOk="0" h="10791" w="7064">
                <a:moveTo>
                  <a:pt x="7064" y="10464"/>
                </a:moveTo>
                <a:cubicBezTo>
                  <a:pt x="6802" y="10726"/>
                  <a:pt x="6410" y="10791"/>
                  <a:pt x="6115" y="10627"/>
                </a:cubicBezTo>
                <a:cubicBezTo>
                  <a:pt x="5952" y="10562"/>
                  <a:pt x="5821" y="10431"/>
                  <a:pt x="5658" y="10366"/>
                </a:cubicBezTo>
                <a:cubicBezTo>
                  <a:pt x="5494" y="10268"/>
                  <a:pt x="5363" y="10170"/>
                  <a:pt x="5200" y="10104"/>
                </a:cubicBezTo>
                <a:cubicBezTo>
                  <a:pt x="4775" y="9810"/>
                  <a:pt x="4219" y="9941"/>
                  <a:pt x="3925" y="10333"/>
                </a:cubicBezTo>
                <a:cubicBezTo>
                  <a:pt x="3826" y="10235"/>
                  <a:pt x="3728" y="10170"/>
                  <a:pt x="3630" y="10104"/>
                </a:cubicBezTo>
                <a:cubicBezTo>
                  <a:pt x="3401" y="9875"/>
                  <a:pt x="3009" y="9908"/>
                  <a:pt x="2846" y="10202"/>
                </a:cubicBezTo>
                <a:cubicBezTo>
                  <a:pt x="2747" y="10300"/>
                  <a:pt x="2649" y="10431"/>
                  <a:pt x="2551" y="10562"/>
                </a:cubicBezTo>
                <a:cubicBezTo>
                  <a:pt x="2290" y="10464"/>
                  <a:pt x="2028" y="10399"/>
                  <a:pt x="1734" y="10366"/>
                </a:cubicBezTo>
                <a:cubicBezTo>
                  <a:pt x="1472" y="10366"/>
                  <a:pt x="1178" y="10399"/>
                  <a:pt x="916" y="10431"/>
                </a:cubicBezTo>
                <a:cubicBezTo>
                  <a:pt x="818" y="8927"/>
                  <a:pt x="786" y="8862"/>
                  <a:pt x="1" y="7946"/>
                </a:cubicBezTo>
                <a:cubicBezTo>
                  <a:pt x="1" y="7619"/>
                  <a:pt x="33" y="7260"/>
                  <a:pt x="66" y="6933"/>
                </a:cubicBezTo>
                <a:cubicBezTo>
                  <a:pt x="99" y="6736"/>
                  <a:pt x="132" y="6573"/>
                  <a:pt x="164" y="6409"/>
                </a:cubicBezTo>
                <a:cubicBezTo>
                  <a:pt x="262" y="5984"/>
                  <a:pt x="557" y="5657"/>
                  <a:pt x="982" y="5559"/>
                </a:cubicBezTo>
                <a:cubicBezTo>
                  <a:pt x="1178" y="5494"/>
                  <a:pt x="1407" y="5494"/>
                  <a:pt x="1636" y="5461"/>
                </a:cubicBezTo>
                <a:cubicBezTo>
                  <a:pt x="2028" y="5461"/>
                  <a:pt x="2388" y="5298"/>
                  <a:pt x="2649" y="4971"/>
                </a:cubicBezTo>
                <a:cubicBezTo>
                  <a:pt x="2976" y="4578"/>
                  <a:pt x="3205" y="4121"/>
                  <a:pt x="3303" y="3630"/>
                </a:cubicBezTo>
                <a:cubicBezTo>
                  <a:pt x="3401" y="3270"/>
                  <a:pt x="3467" y="2878"/>
                  <a:pt x="3565" y="2486"/>
                </a:cubicBezTo>
                <a:cubicBezTo>
                  <a:pt x="3663" y="1799"/>
                  <a:pt x="4088" y="1178"/>
                  <a:pt x="4677" y="785"/>
                </a:cubicBezTo>
                <a:cubicBezTo>
                  <a:pt x="5004" y="556"/>
                  <a:pt x="5298" y="262"/>
                  <a:pt x="5625" y="1"/>
                </a:cubicBezTo>
                <a:cubicBezTo>
                  <a:pt x="5756" y="197"/>
                  <a:pt x="5886" y="360"/>
                  <a:pt x="5985" y="556"/>
                </a:cubicBezTo>
                <a:cubicBezTo>
                  <a:pt x="6312" y="1080"/>
                  <a:pt x="6083" y="1734"/>
                  <a:pt x="5559" y="1995"/>
                </a:cubicBezTo>
                <a:lnTo>
                  <a:pt x="5494" y="2028"/>
                </a:lnTo>
                <a:cubicBezTo>
                  <a:pt x="4971" y="2289"/>
                  <a:pt x="4938" y="2420"/>
                  <a:pt x="5265" y="2943"/>
                </a:cubicBezTo>
                <a:cubicBezTo>
                  <a:pt x="5461" y="3238"/>
                  <a:pt x="5690" y="3532"/>
                  <a:pt x="5952" y="3794"/>
                </a:cubicBezTo>
                <a:cubicBezTo>
                  <a:pt x="6115" y="3957"/>
                  <a:pt x="6148" y="4186"/>
                  <a:pt x="6050" y="4382"/>
                </a:cubicBezTo>
                <a:cubicBezTo>
                  <a:pt x="5886" y="4676"/>
                  <a:pt x="5723" y="4938"/>
                  <a:pt x="5559" y="5232"/>
                </a:cubicBezTo>
                <a:cubicBezTo>
                  <a:pt x="5363" y="5494"/>
                  <a:pt x="5232" y="5625"/>
                  <a:pt x="5102" y="5886"/>
                </a:cubicBezTo>
                <a:cubicBezTo>
                  <a:pt x="4775" y="6344"/>
                  <a:pt x="4742" y="6965"/>
                  <a:pt x="5036" y="7488"/>
                </a:cubicBezTo>
                <a:cubicBezTo>
                  <a:pt x="5200" y="7783"/>
                  <a:pt x="5396" y="8077"/>
                  <a:pt x="5625" y="8339"/>
                </a:cubicBezTo>
                <a:cubicBezTo>
                  <a:pt x="5952" y="8796"/>
                  <a:pt x="6377" y="9189"/>
                  <a:pt x="6442" y="9810"/>
                </a:cubicBezTo>
                <a:cubicBezTo>
                  <a:pt x="6475" y="10104"/>
                  <a:pt x="6769" y="10235"/>
                  <a:pt x="7064" y="1046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5"/>
          <p:cNvSpPr/>
          <p:nvPr/>
        </p:nvSpPr>
        <p:spPr>
          <a:xfrm>
            <a:off x="4856242" y="3565584"/>
            <a:ext cx="161487" cy="176393"/>
          </a:xfrm>
          <a:custGeom>
            <a:rect b="b" l="l" r="r" t="t"/>
            <a:pathLst>
              <a:path extrusionOk="0" h="7751" w="7096">
                <a:moveTo>
                  <a:pt x="33" y="2944"/>
                </a:moveTo>
                <a:cubicBezTo>
                  <a:pt x="196" y="2911"/>
                  <a:pt x="392" y="2878"/>
                  <a:pt x="556" y="2878"/>
                </a:cubicBezTo>
                <a:cubicBezTo>
                  <a:pt x="850" y="2878"/>
                  <a:pt x="1144" y="2748"/>
                  <a:pt x="1406" y="2584"/>
                </a:cubicBezTo>
                <a:cubicBezTo>
                  <a:pt x="1929" y="2322"/>
                  <a:pt x="2387" y="1930"/>
                  <a:pt x="2779" y="1505"/>
                </a:cubicBezTo>
                <a:cubicBezTo>
                  <a:pt x="3008" y="1211"/>
                  <a:pt x="3237" y="916"/>
                  <a:pt x="3499" y="655"/>
                </a:cubicBezTo>
                <a:cubicBezTo>
                  <a:pt x="3630" y="524"/>
                  <a:pt x="3728" y="393"/>
                  <a:pt x="3858" y="295"/>
                </a:cubicBezTo>
                <a:cubicBezTo>
                  <a:pt x="4087" y="66"/>
                  <a:pt x="4382" y="1"/>
                  <a:pt x="4643" y="99"/>
                </a:cubicBezTo>
                <a:cubicBezTo>
                  <a:pt x="4807" y="132"/>
                  <a:pt x="4937" y="164"/>
                  <a:pt x="5101" y="230"/>
                </a:cubicBezTo>
                <a:cubicBezTo>
                  <a:pt x="5624" y="426"/>
                  <a:pt x="6082" y="753"/>
                  <a:pt x="6540" y="1113"/>
                </a:cubicBezTo>
                <a:cubicBezTo>
                  <a:pt x="6899" y="1407"/>
                  <a:pt x="7096" y="1832"/>
                  <a:pt x="7096" y="2322"/>
                </a:cubicBezTo>
                <a:cubicBezTo>
                  <a:pt x="7096" y="2976"/>
                  <a:pt x="7096" y="3663"/>
                  <a:pt x="7063" y="4317"/>
                </a:cubicBezTo>
                <a:cubicBezTo>
                  <a:pt x="6997" y="4840"/>
                  <a:pt x="6932" y="5331"/>
                  <a:pt x="6834" y="5821"/>
                </a:cubicBezTo>
                <a:cubicBezTo>
                  <a:pt x="6736" y="6246"/>
                  <a:pt x="6540" y="6704"/>
                  <a:pt x="6278" y="7064"/>
                </a:cubicBezTo>
                <a:cubicBezTo>
                  <a:pt x="6082" y="7358"/>
                  <a:pt x="5788" y="7554"/>
                  <a:pt x="5428" y="7620"/>
                </a:cubicBezTo>
                <a:cubicBezTo>
                  <a:pt x="4839" y="7718"/>
                  <a:pt x="4218" y="7750"/>
                  <a:pt x="3630" y="7685"/>
                </a:cubicBezTo>
                <a:cubicBezTo>
                  <a:pt x="3368" y="7685"/>
                  <a:pt x="3106" y="7554"/>
                  <a:pt x="2943" y="7358"/>
                </a:cubicBezTo>
                <a:cubicBezTo>
                  <a:pt x="2354" y="6737"/>
                  <a:pt x="1831" y="6050"/>
                  <a:pt x="1439" y="5331"/>
                </a:cubicBezTo>
                <a:cubicBezTo>
                  <a:pt x="1341" y="5102"/>
                  <a:pt x="1275" y="4906"/>
                  <a:pt x="1275" y="4709"/>
                </a:cubicBezTo>
                <a:cubicBezTo>
                  <a:pt x="1210" y="4513"/>
                  <a:pt x="1210" y="4350"/>
                  <a:pt x="1177" y="4186"/>
                </a:cubicBezTo>
                <a:cubicBezTo>
                  <a:pt x="1144" y="3794"/>
                  <a:pt x="883" y="3467"/>
                  <a:pt x="523" y="3369"/>
                </a:cubicBezTo>
                <a:cubicBezTo>
                  <a:pt x="392" y="3336"/>
                  <a:pt x="262" y="3271"/>
                  <a:pt x="131" y="3205"/>
                </a:cubicBezTo>
                <a:cubicBezTo>
                  <a:pt x="33" y="3173"/>
                  <a:pt x="0" y="3074"/>
                  <a:pt x="33" y="294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5"/>
          <p:cNvSpPr/>
          <p:nvPr/>
        </p:nvSpPr>
        <p:spPr>
          <a:xfrm>
            <a:off x="4453662" y="1761824"/>
            <a:ext cx="158529" cy="170431"/>
          </a:xfrm>
          <a:custGeom>
            <a:rect b="b" l="l" r="r" t="t"/>
            <a:pathLst>
              <a:path extrusionOk="0" h="7489" w="6966">
                <a:moveTo>
                  <a:pt x="850" y="1472"/>
                </a:moveTo>
                <a:cubicBezTo>
                  <a:pt x="981" y="1439"/>
                  <a:pt x="1145" y="1406"/>
                  <a:pt x="1276" y="1374"/>
                </a:cubicBezTo>
                <a:cubicBezTo>
                  <a:pt x="1864" y="1308"/>
                  <a:pt x="2355" y="851"/>
                  <a:pt x="2420" y="262"/>
                </a:cubicBezTo>
                <a:lnTo>
                  <a:pt x="2943" y="0"/>
                </a:lnTo>
                <a:cubicBezTo>
                  <a:pt x="3009" y="33"/>
                  <a:pt x="3041" y="33"/>
                  <a:pt x="3074" y="66"/>
                </a:cubicBezTo>
                <a:cubicBezTo>
                  <a:pt x="3597" y="589"/>
                  <a:pt x="4251" y="556"/>
                  <a:pt x="4905" y="425"/>
                </a:cubicBezTo>
                <a:cubicBezTo>
                  <a:pt x="5069" y="360"/>
                  <a:pt x="5232" y="327"/>
                  <a:pt x="5396" y="229"/>
                </a:cubicBezTo>
                <a:cubicBezTo>
                  <a:pt x="5722" y="66"/>
                  <a:pt x="6148" y="197"/>
                  <a:pt x="6376" y="524"/>
                </a:cubicBezTo>
                <a:cubicBezTo>
                  <a:pt x="6442" y="622"/>
                  <a:pt x="6507" y="720"/>
                  <a:pt x="6605" y="851"/>
                </a:cubicBezTo>
                <a:cubicBezTo>
                  <a:pt x="6573" y="1439"/>
                  <a:pt x="6638" y="2028"/>
                  <a:pt x="6769" y="2584"/>
                </a:cubicBezTo>
                <a:cubicBezTo>
                  <a:pt x="6965" y="3238"/>
                  <a:pt x="6573" y="3924"/>
                  <a:pt x="5951" y="4120"/>
                </a:cubicBezTo>
                <a:cubicBezTo>
                  <a:pt x="5788" y="4186"/>
                  <a:pt x="5624" y="4251"/>
                  <a:pt x="5461" y="4317"/>
                </a:cubicBezTo>
                <a:cubicBezTo>
                  <a:pt x="5330" y="4382"/>
                  <a:pt x="5199" y="4480"/>
                  <a:pt x="5069" y="4545"/>
                </a:cubicBezTo>
                <a:cubicBezTo>
                  <a:pt x="4709" y="4807"/>
                  <a:pt x="4676" y="5363"/>
                  <a:pt x="5036" y="5624"/>
                </a:cubicBezTo>
                <a:cubicBezTo>
                  <a:pt x="5265" y="5821"/>
                  <a:pt x="5494" y="5951"/>
                  <a:pt x="5755" y="6115"/>
                </a:cubicBezTo>
                <a:cubicBezTo>
                  <a:pt x="5853" y="6180"/>
                  <a:pt x="5984" y="6213"/>
                  <a:pt x="6049" y="6278"/>
                </a:cubicBezTo>
                <a:cubicBezTo>
                  <a:pt x="6115" y="6475"/>
                  <a:pt x="5984" y="6540"/>
                  <a:pt x="5853" y="6573"/>
                </a:cubicBezTo>
                <a:cubicBezTo>
                  <a:pt x="5657" y="6671"/>
                  <a:pt x="5461" y="6736"/>
                  <a:pt x="5265" y="6802"/>
                </a:cubicBezTo>
                <a:cubicBezTo>
                  <a:pt x="4415" y="6965"/>
                  <a:pt x="4415" y="6965"/>
                  <a:pt x="3826" y="7456"/>
                </a:cubicBezTo>
                <a:cubicBezTo>
                  <a:pt x="3074" y="7292"/>
                  <a:pt x="2289" y="7488"/>
                  <a:pt x="1537" y="7292"/>
                </a:cubicBezTo>
                <a:cubicBezTo>
                  <a:pt x="1570" y="5821"/>
                  <a:pt x="1439" y="5657"/>
                  <a:pt x="98" y="5363"/>
                </a:cubicBezTo>
                <a:cubicBezTo>
                  <a:pt x="0" y="5199"/>
                  <a:pt x="0" y="5003"/>
                  <a:pt x="66" y="4872"/>
                </a:cubicBezTo>
                <a:cubicBezTo>
                  <a:pt x="164" y="4578"/>
                  <a:pt x="262" y="4284"/>
                  <a:pt x="360" y="3990"/>
                </a:cubicBezTo>
                <a:cubicBezTo>
                  <a:pt x="491" y="3728"/>
                  <a:pt x="622" y="3434"/>
                  <a:pt x="720" y="3172"/>
                </a:cubicBezTo>
                <a:cubicBezTo>
                  <a:pt x="949" y="2714"/>
                  <a:pt x="981" y="2191"/>
                  <a:pt x="818" y="1701"/>
                </a:cubicBezTo>
                <a:cubicBezTo>
                  <a:pt x="818" y="1635"/>
                  <a:pt x="818" y="1537"/>
                  <a:pt x="850" y="147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5"/>
          <p:cNvSpPr/>
          <p:nvPr/>
        </p:nvSpPr>
        <p:spPr>
          <a:xfrm>
            <a:off x="4608435" y="1755134"/>
            <a:ext cx="178624" cy="139162"/>
          </a:xfrm>
          <a:custGeom>
            <a:rect b="b" l="l" r="r" t="t"/>
            <a:pathLst>
              <a:path extrusionOk="0" h="6115" w="7849">
                <a:moveTo>
                  <a:pt x="197" y="3728"/>
                </a:moveTo>
                <a:cubicBezTo>
                  <a:pt x="295" y="3270"/>
                  <a:pt x="262" y="2779"/>
                  <a:pt x="99" y="2322"/>
                </a:cubicBezTo>
                <a:cubicBezTo>
                  <a:pt x="33" y="2027"/>
                  <a:pt x="1" y="1668"/>
                  <a:pt x="66" y="1341"/>
                </a:cubicBezTo>
                <a:cubicBezTo>
                  <a:pt x="164" y="1341"/>
                  <a:pt x="262" y="1308"/>
                  <a:pt x="328" y="1308"/>
                </a:cubicBezTo>
                <a:cubicBezTo>
                  <a:pt x="785" y="1308"/>
                  <a:pt x="1210" y="1177"/>
                  <a:pt x="1570" y="916"/>
                </a:cubicBezTo>
                <a:cubicBezTo>
                  <a:pt x="1799" y="719"/>
                  <a:pt x="2061" y="556"/>
                  <a:pt x="2322" y="392"/>
                </a:cubicBezTo>
                <a:cubicBezTo>
                  <a:pt x="2518" y="262"/>
                  <a:pt x="2747" y="196"/>
                  <a:pt x="2976" y="98"/>
                </a:cubicBezTo>
                <a:cubicBezTo>
                  <a:pt x="3238" y="0"/>
                  <a:pt x="3565" y="98"/>
                  <a:pt x="3728" y="360"/>
                </a:cubicBezTo>
                <a:cubicBezTo>
                  <a:pt x="3794" y="523"/>
                  <a:pt x="3990" y="589"/>
                  <a:pt x="4153" y="556"/>
                </a:cubicBezTo>
                <a:cubicBezTo>
                  <a:pt x="4382" y="523"/>
                  <a:pt x="4644" y="556"/>
                  <a:pt x="4840" y="654"/>
                </a:cubicBezTo>
                <a:cubicBezTo>
                  <a:pt x="5461" y="785"/>
                  <a:pt x="6082" y="916"/>
                  <a:pt x="6704" y="1046"/>
                </a:cubicBezTo>
                <a:lnTo>
                  <a:pt x="6998" y="1112"/>
                </a:lnTo>
                <a:cubicBezTo>
                  <a:pt x="7161" y="1341"/>
                  <a:pt x="7227" y="1602"/>
                  <a:pt x="7227" y="1864"/>
                </a:cubicBezTo>
                <a:cubicBezTo>
                  <a:pt x="7325" y="2452"/>
                  <a:pt x="7456" y="3008"/>
                  <a:pt x="7652" y="3564"/>
                </a:cubicBezTo>
                <a:cubicBezTo>
                  <a:pt x="7717" y="3924"/>
                  <a:pt x="7783" y="4251"/>
                  <a:pt x="7815" y="4611"/>
                </a:cubicBezTo>
                <a:cubicBezTo>
                  <a:pt x="7848" y="4905"/>
                  <a:pt x="7717" y="5166"/>
                  <a:pt x="7488" y="5330"/>
                </a:cubicBezTo>
                <a:cubicBezTo>
                  <a:pt x="7292" y="5461"/>
                  <a:pt x="7129" y="5592"/>
                  <a:pt x="6933" y="5722"/>
                </a:cubicBezTo>
                <a:lnTo>
                  <a:pt x="6213" y="5428"/>
                </a:lnTo>
                <a:cubicBezTo>
                  <a:pt x="5952" y="5461"/>
                  <a:pt x="5723" y="5592"/>
                  <a:pt x="5559" y="5755"/>
                </a:cubicBezTo>
                <a:cubicBezTo>
                  <a:pt x="5200" y="6082"/>
                  <a:pt x="4676" y="6115"/>
                  <a:pt x="4284" y="5820"/>
                </a:cubicBezTo>
                <a:cubicBezTo>
                  <a:pt x="3892" y="5657"/>
                  <a:pt x="3565" y="5395"/>
                  <a:pt x="3303" y="5068"/>
                </a:cubicBezTo>
                <a:cubicBezTo>
                  <a:pt x="3172" y="4872"/>
                  <a:pt x="2911" y="4741"/>
                  <a:pt x="2649" y="4741"/>
                </a:cubicBezTo>
                <a:cubicBezTo>
                  <a:pt x="2061" y="4741"/>
                  <a:pt x="1472" y="4545"/>
                  <a:pt x="1014" y="4185"/>
                </a:cubicBezTo>
                <a:cubicBezTo>
                  <a:pt x="753" y="4022"/>
                  <a:pt x="491" y="3859"/>
                  <a:pt x="197" y="372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5"/>
          <p:cNvSpPr/>
          <p:nvPr/>
        </p:nvSpPr>
        <p:spPr>
          <a:xfrm>
            <a:off x="6395104" y="2645111"/>
            <a:ext cx="187522" cy="189024"/>
          </a:xfrm>
          <a:custGeom>
            <a:rect b="b" l="l" r="r" t="t"/>
            <a:pathLst>
              <a:path extrusionOk="0" h="8306" w="8240">
                <a:moveTo>
                  <a:pt x="1635" y="0"/>
                </a:moveTo>
                <a:cubicBezTo>
                  <a:pt x="1668" y="98"/>
                  <a:pt x="1700" y="164"/>
                  <a:pt x="1733" y="229"/>
                </a:cubicBezTo>
                <a:cubicBezTo>
                  <a:pt x="1766" y="523"/>
                  <a:pt x="2027" y="720"/>
                  <a:pt x="2322" y="720"/>
                </a:cubicBezTo>
                <a:cubicBezTo>
                  <a:pt x="2452" y="752"/>
                  <a:pt x="2583" y="752"/>
                  <a:pt x="2714" y="752"/>
                </a:cubicBezTo>
                <a:cubicBezTo>
                  <a:pt x="2943" y="785"/>
                  <a:pt x="3139" y="916"/>
                  <a:pt x="3237" y="1112"/>
                </a:cubicBezTo>
                <a:cubicBezTo>
                  <a:pt x="3303" y="1308"/>
                  <a:pt x="3368" y="1537"/>
                  <a:pt x="3433" y="1733"/>
                </a:cubicBezTo>
                <a:cubicBezTo>
                  <a:pt x="3499" y="1929"/>
                  <a:pt x="3531" y="2158"/>
                  <a:pt x="3597" y="2387"/>
                </a:cubicBezTo>
                <a:cubicBezTo>
                  <a:pt x="3662" y="2616"/>
                  <a:pt x="3793" y="2845"/>
                  <a:pt x="3989" y="3041"/>
                </a:cubicBezTo>
                <a:cubicBezTo>
                  <a:pt x="4218" y="3270"/>
                  <a:pt x="4545" y="3335"/>
                  <a:pt x="4839" y="3237"/>
                </a:cubicBezTo>
                <a:cubicBezTo>
                  <a:pt x="5036" y="3172"/>
                  <a:pt x="5199" y="3074"/>
                  <a:pt x="5395" y="3008"/>
                </a:cubicBezTo>
                <a:cubicBezTo>
                  <a:pt x="5591" y="2943"/>
                  <a:pt x="5788" y="2878"/>
                  <a:pt x="6017" y="2845"/>
                </a:cubicBezTo>
                <a:cubicBezTo>
                  <a:pt x="6572" y="2747"/>
                  <a:pt x="6769" y="2845"/>
                  <a:pt x="6932" y="3401"/>
                </a:cubicBezTo>
                <a:cubicBezTo>
                  <a:pt x="7128" y="3924"/>
                  <a:pt x="7390" y="4414"/>
                  <a:pt x="7684" y="4905"/>
                </a:cubicBezTo>
                <a:cubicBezTo>
                  <a:pt x="7848" y="5166"/>
                  <a:pt x="8011" y="5428"/>
                  <a:pt x="8109" y="5722"/>
                </a:cubicBezTo>
                <a:cubicBezTo>
                  <a:pt x="8240" y="5951"/>
                  <a:pt x="8109" y="6115"/>
                  <a:pt x="7880" y="6246"/>
                </a:cubicBezTo>
                <a:cubicBezTo>
                  <a:pt x="7586" y="6344"/>
                  <a:pt x="7259" y="6376"/>
                  <a:pt x="6932" y="6311"/>
                </a:cubicBezTo>
                <a:cubicBezTo>
                  <a:pt x="6703" y="6278"/>
                  <a:pt x="6507" y="6213"/>
                  <a:pt x="6278" y="6213"/>
                </a:cubicBezTo>
                <a:cubicBezTo>
                  <a:pt x="5886" y="6147"/>
                  <a:pt x="5526" y="6376"/>
                  <a:pt x="5395" y="6769"/>
                </a:cubicBezTo>
                <a:cubicBezTo>
                  <a:pt x="5297" y="7030"/>
                  <a:pt x="5232" y="7292"/>
                  <a:pt x="5166" y="7586"/>
                </a:cubicBezTo>
                <a:cubicBezTo>
                  <a:pt x="5101" y="7815"/>
                  <a:pt x="5036" y="8044"/>
                  <a:pt x="4970" y="8306"/>
                </a:cubicBezTo>
                <a:cubicBezTo>
                  <a:pt x="4872" y="8273"/>
                  <a:pt x="4741" y="8240"/>
                  <a:pt x="4643" y="8207"/>
                </a:cubicBezTo>
                <a:cubicBezTo>
                  <a:pt x="4447" y="8109"/>
                  <a:pt x="4251" y="7979"/>
                  <a:pt x="4022" y="7880"/>
                </a:cubicBezTo>
                <a:cubicBezTo>
                  <a:pt x="3662" y="7652"/>
                  <a:pt x="3204" y="7586"/>
                  <a:pt x="2812" y="7717"/>
                </a:cubicBezTo>
                <a:cubicBezTo>
                  <a:pt x="2583" y="7455"/>
                  <a:pt x="2354" y="7161"/>
                  <a:pt x="2125" y="6867"/>
                </a:cubicBezTo>
                <a:cubicBezTo>
                  <a:pt x="1995" y="6638"/>
                  <a:pt x="1897" y="6409"/>
                  <a:pt x="1831" y="6147"/>
                </a:cubicBezTo>
                <a:cubicBezTo>
                  <a:pt x="1766" y="5919"/>
                  <a:pt x="1733" y="5690"/>
                  <a:pt x="1733" y="5461"/>
                </a:cubicBezTo>
                <a:cubicBezTo>
                  <a:pt x="1733" y="4611"/>
                  <a:pt x="1471" y="3826"/>
                  <a:pt x="1046" y="3107"/>
                </a:cubicBezTo>
                <a:cubicBezTo>
                  <a:pt x="817" y="2681"/>
                  <a:pt x="589" y="2256"/>
                  <a:pt x="360" y="1831"/>
                </a:cubicBezTo>
                <a:cubicBezTo>
                  <a:pt x="262" y="1635"/>
                  <a:pt x="196" y="1406"/>
                  <a:pt x="131" y="1145"/>
                </a:cubicBezTo>
                <a:cubicBezTo>
                  <a:pt x="0" y="752"/>
                  <a:pt x="262" y="327"/>
                  <a:pt x="654" y="229"/>
                </a:cubicBezTo>
                <a:cubicBezTo>
                  <a:pt x="981" y="98"/>
                  <a:pt x="1308" y="0"/>
                  <a:pt x="1635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5"/>
          <p:cNvSpPr/>
          <p:nvPr/>
        </p:nvSpPr>
        <p:spPr>
          <a:xfrm>
            <a:off x="4555593" y="3069994"/>
            <a:ext cx="150336" cy="222523"/>
          </a:xfrm>
          <a:custGeom>
            <a:rect b="b" l="l" r="r" t="t"/>
            <a:pathLst>
              <a:path extrusionOk="0" h="9778" w="6606">
                <a:moveTo>
                  <a:pt x="6573" y="34"/>
                </a:moveTo>
                <a:cubicBezTo>
                  <a:pt x="6606" y="688"/>
                  <a:pt x="6606" y="1341"/>
                  <a:pt x="6573" y="1963"/>
                </a:cubicBezTo>
                <a:cubicBezTo>
                  <a:pt x="6541" y="2421"/>
                  <a:pt x="6508" y="2878"/>
                  <a:pt x="6443" y="3336"/>
                </a:cubicBezTo>
                <a:cubicBezTo>
                  <a:pt x="6410" y="3663"/>
                  <a:pt x="6377" y="3990"/>
                  <a:pt x="6344" y="4317"/>
                </a:cubicBezTo>
                <a:cubicBezTo>
                  <a:pt x="6279" y="4807"/>
                  <a:pt x="6017" y="5265"/>
                  <a:pt x="5690" y="5625"/>
                </a:cubicBezTo>
                <a:cubicBezTo>
                  <a:pt x="5527" y="5788"/>
                  <a:pt x="5363" y="5952"/>
                  <a:pt x="5233" y="6083"/>
                </a:cubicBezTo>
                <a:cubicBezTo>
                  <a:pt x="4710" y="6573"/>
                  <a:pt x="4350" y="7227"/>
                  <a:pt x="4252" y="7914"/>
                </a:cubicBezTo>
                <a:cubicBezTo>
                  <a:pt x="4219" y="8143"/>
                  <a:pt x="4154" y="8372"/>
                  <a:pt x="4121" y="8633"/>
                </a:cubicBezTo>
                <a:cubicBezTo>
                  <a:pt x="4023" y="8927"/>
                  <a:pt x="3794" y="9189"/>
                  <a:pt x="3467" y="9287"/>
                </a:cubicBezTo>
                <a:cubicBezTo>
                  <a:pt x="3140" y="9385"/>
                  <a:pt x="2780" y="9418"/>
                  <a:pt x="2421" y="9320"/>
                </a:cubicBezTo>
                <a:cubicBezTo>
                  <a:pt x="2061" y="9222"/>
                  <a:pt x="1669" y="9287"/>
                  <a:pt x="1374" y="9516"/>
                </a:cubicBezTo>
                <a:cubicBezTo>
                  <a:pt x="1178" y="9614"/>
                  <a:pt x="1015" y="9680"/>
                  <a:pt x="818" y="9778"/>
                </a:cubicBezTo>
                <a:lnTo>
                  <a:pt x="1" y="8666"/>
                </a:lnTo>
                <a:lnTo>
                  <a:pt x="328" y="8437"/>
                </a:lnTo>
                <a:cubicBezTo>
                  <a:pt x="590" y="8208"/>
                  <a:pt x="753" y="7881"/>
                  <a:pt x="720" y="7521"/>
                </a:cubicBezTo>
                <a:cubicBezTo>
                  <a:pt x="720" y="7358"/>
                  <a:pt x="720" y="7227"/>
                  <a:pt x="720" y="7064"/>
                </a:cubicBezTo>
                <a:cubicBezTo>
                  <a:pt x="753" y="6508"/>
                  <a:pt x="1113" y="6279"/>
                  <a:pt x="1603" y="6475"/>
                </a:cubicBezTo>
                <a:cubicBezTo>
                  <a:pt x="1734" y="6540"/>
                  <a:pt x="1832" y="6606"/>
                  <a:pt x="1963" y="6671"/>
                </a:cubicBezTo>
                <a:cubicBezTo>
                  <a:pt x="2323" y="6900"/>
                  <a:pt x="2780" y="6769"/>
                  <a:pt x="3009" y="6442"/>
                </a:cubicBezTo>
                <a:cubicBezTo>
                  <a:pt x="3205" y="6214"/>
                  <a:pt x="3336" y="5919"/>
                  <a:pt x="3369" y="5625"/>
                </a:cubicBezTo>
                <a:cubicBezTo>
                  <a:pt x="3467" y="4807"/>
                  <a:pt x="3434" y="3990"/>
                  <a:pt x="3205" y="3238"/>
                </a:cubicBezTo>
                <a:cubicBezTo>
                  <a:pt x="3140" y="2846"/>
                  <a:pt x="2846" y="2519"/>
                  <a:pt x="2486" y="2355"/>
                </a:cubicBezTo>
                <a:cubicBezTo>
                  <a:pt x="2323" y="2290"/>
                  <a:pt x="2159" y="2224"/>
                  <a:pt x="2028" y="2094"/>
                </a:cubicBezTo>
                <a:cubicBezTo>
                  <a:pt x="1865" y="2028"/>
                  <a:pt x="1799" y="1832"/>
                  <a:pt x="1865" y="1636"/>
                </a:cubicBezTo>
                <a:cubicBezTo>
                  <a:pt x="1930" y="1407"/>
                  <a:pt x="2159" y="1243"/>
                  <a:pt x="2388" y="1276"/>
                </a:cubicBezTo>
                <a:cubicBezTo>
                  <a:pt x="2617" y="1341"/>
                  <a:pt x="2846" y="1407"/>
                  <a:pt x="3075" y="1505"/>
                </a:cubicBezTo>
                <a:cubicBezTo>
                  <a:pt x="3271" y="1603"/>
                  <a:pt x="3434" y="1734"/>
                  <a:pt x="3630" y="1865"/>
                </a:cubicBezTo>
                <a:cubicBezTo>
                  <a:pt x="3892" y="1995"/>
                  <a:pt x="4219" y="2061"/>
                  <a:pt x="4513" y="1963"/>
                </a:cubicBezTo>
                <a:cubicBezTo>
                  <a:pt x="4808" y="1930"/>
                  <a:pt x="5069" y="1701"/>
                  <a:pt x="5167" y="1407"/>
                </a:cubicBezTo>
                <a:cubicBezTo>
                  <a:pt x="5265" y="1178"/>
                  <a:pt x="5298" y="949"/>
                  <a:pt x="5396" y="720"/>
                </a:cubicBezTo>
                <a:cubicBezTo>
                  <a:pt x="5592" y="132"/>
                  <a:pt x="5854" y="1"/>
                  <a:pt x="6573" y="3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5"/>
          <p:cNvSpPr/>
          <p:nvPr/>
        </p:nvSpPr>
        <p:spPr>
          <a:xfrm>
            <a:off x="6493325" y="2563252"/>
            <a:ext cx="167450" cy="378776"/>
          </a:xfrm>
          <a:custGeom>
            <a:rect b="b" l="l" r="r" t="t"/>
            <a:pathLst>
              <a:path extrusionOk="0" h="16644" w="7358">
                <a:moveTo>
                  <a:pt x="0" y="981"/>
                </a:moveTo>
                <a:cubicBezTo>
                  <a:pt x="164" y="654"/>
                  <a:pt x="556" y="491"/>
                  <a:pt x="916" y="622"/>
                </a:cubicBezTo>
                <a:cubicBezTo>
                  <a:pt x="1145" y="687"/>
                  <a:pt x="1374" y="785"/>
                  <a:pt x="1570" y="883"/>
                </a:cubicBezTo>
                <a:cubicBezTo>
                  <a:pt x="1766" y="949"/>
                  <a:pt x="1929" y="1047"/>
                  <a:pt x="2126" y="1145"/>
                </a:cubicBezTo>
                <a:cubicBezTo>
                  <a:pt x="2224" y="949"/>
                  <a:pt x="2256" y="785"/>
                  <a:pt x="2322" y="622"/>
                </a:cubicBezTo>
                <a:cubicBezTo>
                  <a:pt x="2518" y="164"/>
                  <a:pt x="2747" y="0"/>
                  <a:pt x="3107" y="33"/>
                </a:cubicBezTo>
                <a:cubicBezTo>
                  <a:pt x="3466" y="98"/>
                  <a:pt x="3793" y="393"/>
                  <a:pt x="3826" y="752"/>
                </a:cubicBezTo>
                <a:cubicBezTo>
                  <a:pt x="3859" y="851"/>
                  <a:pt x="3859" y="949"/>
                  <a:pt x="3859" y="1014"/>
                </a:cubicBezTo>
                <a:cubicBezTo>
                  <a:pt x="3891" y="1210"/>
                  <a:pt x="3924" y="1374"/>
                  <a:pt x="3989" y="1537"/>
                </a:cubicBezTo>
                <a:cubicBezTo>
                  <a:pt x="4055" y="1701"/>
                  <a:pt x="4120" y="1864"/>
                  <a:pt x="4218" y="2028"/>
                </a:cubicBezTo>
                <a:lnTo>
                  <a:pt x="3924" y="2355"/>
                </a:lnTo>
                <a:cubicBezTo>
                  <a:pt x="3270" y="3041"/>
                  <a:pt x="3139" y="4088"/>
                  <a:pt x="3564" y="4938"/>
                </a:cubicBezTo>
                <a:cubicBezTo>
                  <a:pt x="3695" y="5265"/>
                  <a:pt x="3891" y="5624"/>
                  <a:pt x="4153" y="5951"/>
                </a:cubicBezTo>
                <a:cubicBezTo>
                  <a:pt x="4480" y="6409"/>
                  <a:pt x="4905" y="6834"/>
                  <a:pt x="5265" y="7292"/>
                </a:cubicBezTo>
                <a:cubicBezTo>
                  <a:pt x="5657" y="7717"/>
                  <a:pt x="6049" y="8110"/>
                  <a:pt x="6409" y="8535"/>
                </a:cubicBezTo>
                <a:cubicBezTo>
                  <a:pt x="6769" y="8960"/>
                  <a:pt x="7030" y="9450"/>
                  <a:pt x="7128" y="9973"/>
                </a:cubicBezTo>
                <a:cubicBezTo>
                  <a:pt x="7292" y="10693"/>
                  <a:pt x="7357" y="11412"/>
                  <a:pt x="7357" y="12131"/>
                </a:cubicBezTo>
                <a:cubicBezTo>
                  <a:pt x="7357" y="12753"/>
                  <a:pt x="7096" y="13374"/>
                  <a:pt x="6605" y="13799"/>
                </a:cubicBezTo>
                <a:cubicBezTo>
                  <a:pt x="6507" y="13897"/>
                  <a:pt x="6376" y="13995"/>
                  <a:pt x="6246" y="14093"/>
                </a:cubicBezTo>
                <a:cubicBezTo>
                  <a:pt x="5624" y="14584"/>
                  <a:pt x="5101" y="15140"/>
                  <a:pt x="4676" y="15826"/>
                </a:cubicBezTo>
                <a:cubicBezTo>
                  <a:pt x="4545" y="16022"/>
                  <a:pt x="4382" y="16186"/>
                  <a:pt x="4186" y="16349"/>
                </a:cubicBezTo>
                <a:cubicBezTo>
                  <a:pt x="3891" y="16644"/>
                  <a:pt x="3401" y="16480"/>
                  <a:pt x="3335" y="16055"/>
                </a:cubicBezTo>
                <a:cubicBezTo>
                  <a:pt x="3205" y="15663"/>
                  <a:pt x="3107" y="15205"/>
                  <a:pt x="3008" y="14780"/>
                </a:cubicBezTo>
                <a:cubicBezTo>
                  <a:pt x="2943" y="14518"/>
                  <a:pt x="3172" y="14289"/>
                  <a:pt x="3434" y="14322"/>
                </a:cubicBezTo>
                <a:cubicBezTo>
                  <a:pt x="3826" y="14322"/>
                  <a:pt x="4218" y="14093"/>
                  <a:pt x="4382" y="13734"/>
                </a:cubicBezTo>
                <a:cubicBezTo>
                  <a:pt x="4447" y="13636"/>
                  <a:pt x="4545" y="13505"/>
                  <a:pt x="4611" y="13407"/>
                </a:cubicBezTo>
                <a:cubicBezTo>
                  <a:pt x="4807" y="13080"/>
                  <a:pt x="5068" y="12818"/>
                  <a:pt x="5395" y="12655"/>
                </a:cubicBezTo>
                <a:cubicBezTo>
                  <a:pt x="5788" y="12458"/>
                  <a:pt x="6017" y="12001"/>
                  <a:pt x="5919" y="11543"/>
                </a:cubicBezTo>
                <a:cubicBezTo>
                  <a:pt x="5886" y="11347"/>
                  <a:pt x="5853" y="11118"/>
                  <a:pt x="5755" y="10922"/>
                </a:cubicBezTo>
                <a:cubicBezTo>
                  <a:pt x="5690" y="10725"/>
                  <a:pt x="5592" y="10562"/>
                  <a:pt x="5494" y="10398"/>
                </a:cubicBezTo>
                <a:cubicBezTo>
                  <a:pt x="5395" y="10170"/>
                  <a:pt x="5363" y="9941"/>
                  <a:pt x="5428" y="9712"/>
                </a:cubicBezTo>
                <a:cubicBezTo>
                  <a:pt x="5624" y="8960"/>
                  <a:pt x="5395" y="8142"/>
                  <a:pt x="4840" y="7619"/>
                </a:cubicBezTo>
                <a:cubicBezTo>
                  <a:pt x="4643" y="7423"/>
                  <a:pt x="4414" y="7227"/>
                  <a:pt x="4186" y="7063"/>
                </a:cubicBezTo>
                <a:cubicBezTo>
                  <a:pt x="3989" y="6867"/>
                  <a:pt x="3760" y="6704"/>
                  <a:pt x="3564" y="6507"/>
                </a:cubicBezTo>
                <a:cubicBezTo>
                  <a:pt x="3172" y="6148"/>
                  <a:pt x="2943" y="5657"/>
                  <a:pt x="2910" y="5134"/>
                </a:cubicBezTo>
                <a:cubicBezTo>
                  <a:pt x="2910" y="5069"/>
                  <a:pt x="2910" y="5036"/>
                  <a:pt x="2910" y="5003"/>
                </a:cubicBezTo>
                <a:cubicBezTo>
                  <a:pt x="2943" y="4382"/>
                  <a:pt x="2583" y="3826"/>
                  <a:pt x="2027" y="3597"/>
                </a:cubicBezTo>
                <a:cubicBezTo>
                  <a:pt x="1897" y="3532"/>
                  <a:pt x="1799" y="3466"/>
                  <a:pt x="1701" y="3401"/>
                </a:cubicBezTo>
                <a:cubicBezTo>
                  <a:pt x="1275" y="3172"/>
                  <a:pt x="1014" y="2780"/>
                  <a:pt x="1014" y="2322"/>
                </a:cubicBezTo>
                <a:cubicBezTo>
                  <a:pt x="1014" y="2224"/>
                  <a:pt x="981" y="2126"/>
                  <a:pt x="981" y="2028"/>
                </a:cubicBezTo>
                <a:cubicBezTo>
                  <a:pt x="948" y="1701"/>
                  <a:pt x="752" y="1439"/>
                  <a:pt x="491" y="127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5">
            <a:hlinkClick action="ppaction://hlinksldjump" r:id="rId6"/>
          </p:cNvPr>
          <p:cNvSpPr/>
          <p:nvPr/>
        </p:nvSpPr>
        <p:spPr>
          <a:xfrm>
            <a:off x="4464085" y="1954558"/>
            <a:ext cx="217289" cy="219542"/>
          </a:xfrm>
          <a:custGeom>
            <a:rect b="b" l="l" r="r" t="t"/>
            <a:pathLst>
              <a:path extrusionOk="0" h="9647" w="9548">
                <a:moveTo>
                  <a:pt x="9548" y="7521"/>
                </a:moveTo>
                <a:cubicBezTo>
                  <a:pt x="8861" y="7946"/>
                  <a:pt x="8796" y="8044"/>
                  <a:pt x="8502" y="8861"/>
                </a:cubicBezTo>
                <a:cubicBezTo>
                  <a:pt x="8469" y="9156"/>
                  <a:pt x="8371" y="9417"/>
                  <a:pt x="8207" y="9646"/>
                </a:cubicBezTo>
                <a:cubicBezTo>
                  <a:pt x="7978" y="9319"/>
                  <a:pt x="7848" y="8927"/>
                  <a:pt x="7848" y="8502"/>
                </a:cubicBezTo>
                <a:lnTo>
                  <a:pt x="7848" y="7848"/>
                </a:lnTo>
                <a:cubicBezTo>
                  <a:pt x="7848" y="7390"/>
                  <a:pt x="7553" y="6965"/>
                  <a:pt x="7096" y="6801"/>
                </a:cubicBezTo>
                <a:cubicBezTo>
                  <a:pt x="6409" y="6573"/>
                  <a:pt x="5755" y="6344"/>
                  <a:pt x="5068" y="6082"/>
                </a:cubicBezTo>
                <a:cubicBezTo>
                  <a:pt x="4905" y="6049"/>
                  <a:pt x="4709" y="5984"/>
                  <a:pt x="4545" y="5951"/>
                </a:cubicBezTo>
                <a:cubicBezTo>
                  <a:pt x="4087" y="5788"/>
                  <a:pt x="4022" y="5690"/>
                  <a:pt x="3989" y="5167"/>
                </a:cubicBezTo>
                <a:lnTo>
                  <a:pt x="3989" y="4774"/>
                </a:lnTo>
                <a:cubicBezTo>
                  <a:pt x="3989" y="4382"/>
                  <a:pt x="3858" y="4022"/>
                  <a:pt x="3630" y="3728"/>
                </a:cubicBezTo>
                <a:cubicBezTo>
                  <a:pt x="3368" y="3335"/>
                  <a:pt x="2910" y="3139"/>
                  <a:pt x="2452" y="3172"/>
                </a:cubicBezTo>
                <a:cubicBezTo>
                  <a:pt x="2289" y="3172"/>
                  <a:pt x="2158" y="3172"/>
                  <a:pt x="1995" y="3205"/>
                </a:cubicBezTo>
                <a:cubicBezTo>
                  <a:pt x="1439" y="3368"/>
                  <a:pt x="818" y="3401"/>
                  <a:pt x="262" y="3270"/>
                </a:cubicBezTo>
                <a:cubicBezTo>
                  <a:pt x="164" y="2780"/>
                  <a:pt x="360" y="2224"/>
                  <a:pt x="0" y="1766"/>
                </a:cubicBezTo>
                <a:cubicBezTo>
                  <a:pt x="196" y="1668"/>
                  <a:pt x="392" y="1504"/>
                  <a:pt x="589" y="1374"/>
                </a:cubicBezTo>
                <a:cubicBezTo>
                  <a:pt x="719" y="1210"/>
                  <a:pt x="883" y="1047"/>
                  <a:pt x="1014" y="883"/>
                </a:cubicBezTo>
                <a:cubicBezTo>
                  <a:pt x="1177" y="622"/>
                  <a:pt x="1537" y="523"/>
                  <a:pt x="1831" y="687"/>
                </a:cubicBezTo>
                <a:cubicBezTo>
                  <a:pt x="2224" y="883"/>
                  <a:pt x="2714" y="818"/>
                  <a:pt x="3041" y="556"/>
                </a:cubicBezTo>
                <a:cubicBezTo>
                  <a:pt x="3531" y="262"/>
                  <a:pt x="4055" y="98"/>
                  <a:pt x="4578" y="33"/>
                </a:cubicBezTo>
                <a:cubicBezTo>
                  <a:pt x="4676" y="33"/>
                  <a:pt x="4807" y="33"/>
                  <a:pt x="4905" y="33"/>
                </a:cubicBezTo>
                <a:cubicBezTo>
                  <a:pt x="5395" y="0"/>
                  <a:pt x="5788" y="425"/>
                  <a:pt x="5755" y="916"/>
                </a:cubicBezTo>
                <a:lnTo>
                  <a:pt x="5755" y="1047"/>
                </a:lnTo>
                <a:lnTo>
                  <a:pt x="5722" y="1275"/>
                </a:lnTo>
                <a:cubicBezTo>
                  <a:pt x="5690" y="1308"/>
                  <a:pt x="5624" y="1374"/>
                  <a:pt x="5559" y="1406"/>
                </a:cubicBezTo>
                <a:cubicBezTo>
                  <a:pt x="5199" y="1537"/>
                  <a:pt x="4970" y="1897"/>
                  <a:pt x="5003" y="2289"/>
                </a:cubicBezTo>
                <a:cubicBezTo>
                  <a:pt x="4905" y="2976"/>
                  <a:pt x="5166" y="3662"/>
                  <a:pt x="5690" y="4120"/>
                </a:cubicBezTo>
                <a:cubicBezTo>
                  <a:pt x="6017" y="4414"/>
                  <a:pt x="6376" y="4643"/>
                  <a:pt x="6736" y="4905"/>
                </a:cubicBezTo>
                <a:cubicBezTo>
                  <a:pt x="7292" y="5330"/>
                  <a:pt x="7848" y="5690"/>
                  <a:pt x="8371" y="6082"/>
                </a:cubicBezTo>
                <a:cubicBezTo>
                  <a:pt x="8665" y="6311"/>
                  <a:pt x="8927" y="6573"/>
                  <a:pt x="9188" y="6834"/>
                </a:cubicBezTo>
                <a:cubicBezTo>
                  <a:pt x="9417" y="6998"/>
                  <a:pt x="9548" y="7259"/>
                  <a:pt x="9548" y="75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5"/>
          <p:cNvSpPr/>
          <p:nvPr/>
        </p:nvSpPr>
        <p:spPr>
          <a:xfrm>
            <a:off x="5419536" y="2530504"/>
            <a:ext cx="165219" cy="196465"/>
          </a:xfrm>
          <a:custGeom>
            <a:rect b="b" l="l" r="r" t="t"/>
            <a:pathLst>
              <a:path extrusionOk="0" h="8633" w="7260">
                <a:moveTo>
                  <a:pt x="1734" y="8633"/>
                </a:moveTo>
                <a:cubicBezTo>
                  <a:pt x="1537" y="8208"/>
                  <a:pt x="1210" y="7848"/>
                  <a:pt x="851" y="7554"/>
                </a:cubicBezTo>
                <a:cubicBezTo>
                  <a:pt x="655" y="7423"/>
                  <a:pt x="524" y="7260"/>
                  <a:pt x="393" y="7096"/>
                </a:cubicBezTo>
                <a:cubicBezTo>
                  <a:pt x="1" y="6671"/>
                  <a:pt x="197" y="5984"/>
                  <a:pt x="753" y="5821"/>
                </a:cubicBezTo>
                <a:cubicBezTo>
                  <a:pt x="982" y="5723"/>
                  <a:pt x="1243" y="5657"/>
                  <a:pt x="1472" y="5592"/>
                </a:cubicBezTo>
                <a:cubicBezTo>
                  <a:pt x="1701" y="5527"/>
                  <a:pt x="1897" y="5494"/>
                  <a:pt x="2126" y="5429"/>
                </a:cubicBezTo>
                <a:cubicBezTo>
                  <a:pt x="2584" y="5265"/>
                  <a:pt x="3009" y="4938"/>
                  <a:pt x="3238" y="4480"/>
                </a:cubicBezTo>
                <a:cubicBezTo>
                  <a:pt x="3630" y="3892"/>
                  <a:pt x="3565" y="3140"/>
                  <a:pt x="3107" y="2617"/>
                </a:cubicBezTo>
                <a:cubicBezTo>
                  <a:pt x="3009" y="2453"/>
                  <a:pt x="2845" y="2322"/>
                  <a:pt x="2715" y="2159"/>
                </a:cubicBezTo>
                <a:cubicBezTo>
                  <a:pt x="2747" y="1864"/>
                  <a:pt x="2878" y="1570"/>
                  <a:pt x="3074" y="1341"/>
                </a:cubicBezTo>
                <a:cubicBezTo>
                  <a:pt x="3401" y="982"/>
                  <a:pt x="3597" y="491"/>
                  <a:pt x="3663" y="1"/>
                </a:cubicBezTo>
                <a:cubicBezTo>
                  <a:pt x="3794" y="99"/>
                  <a:pt x="3892" y="164"/>
                  <a:pt x="3957" y="230"/>
                </a:cubicBezTo>
                <a:cubicBezTo>
                  <a:pt x="4219" y="393"/>
                  <a:pt x="4480" y="589"/>
                  <a:pt x="4775" y="753"/>
                </a:cubicBezTo>
                <a:cubicBezTo>
                  <a:pt x="5069" y="916"/>
                  <a:pt x="5494" y="1080"/>
                  <a:pt x="5821" y="1276"/>
                </a:cubicBezTo>
                <a:cubicBezTo>
                  <a:pt x="6115" y="1407"/>
                  <a:pt x="6344" y="1570"/>
                  <a:pt x="6606" y="1766"/>
                </a:cubicBezTo>
                <a:cubicBezTo>
                  <a:pt x="7096" y="2093"/>
                  <a:pt x="7260" y="2747"/>
                  <a:pt x="6998" y="3270"/>
                </a:cubicBezTo>
                <a:cubicBezTo>
                  <a:pt x="6867" y="3597"/>
                  <a:pt x="6736" y="3892"/>
                  <a:pt x="6540" y="4153"/>
                </a:cubicBezTo>
                <a:cubicBezTo>
                  <a:pt x="6148" y="4840"/>
                  <a:pt x="5625" y="5429"/>
                  <a:pt x="5069" y="5952"/>
                </a:cubicBezTo>
                <a:cubicBezTo>
                  <a:pt x="4382" y="6540"/>
                  <a:pt x="3696" y="7129"/>
                  <a:pt x="3009" y="7685"/>
                </a:cubicBezTo>
                <a:cubicBezTo>
                  <a:pt x="2616" y="7979"/>
                  <a:pt x="2224" y="8273"/>
                  <a:pt x="1734" y="863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5"/>
          <p:cNvSpPr/>
          <p:nvPr/>
        </p:nvSpPr>
        <p:spPr>
          <a:xfrm>
            <a:off x="4737175" y="1914368"/>
            <a:ext cx="162989" cy="118339"/>
          </a:xfrm>
          <a:custGeom>
            <a:rect b="b" l="l" r="r" t="t"/>
            <a:pathLst>
              <a:path extrusionOk="0" h="5200" w="7162">
                <a:moveTo>
                  <a:pt x="0" y="2845"/>
                </a:moveTo>
                <a:cubicBezTo>
                  <a:pt x="393" y="1832"/>
                  <a:pt x="818" y="949"/>
                  <a:pt x="1243" y="99"/>
                </a:cubicBezTo>
                <a:cubicBezTo>
                  <a:pt x="1472" y="1"/>
                  <a:pt x="1701" y="66"/>
                  <a:pt x="1864" y="262"/>
                </a:cubicBezTo>
                <a:cubicBezTo>
                  <a:pt x="2420" y="687"/>
                  <a:pt x="3139" y="851"/>
                  <a:pt x="3826" y="654"/>
                </a:cubicBezTo>
                <a:cubicBezTo>
                  <a:pt x="4055" y="622"/>
                  <a:pt x="4284" y="589"/>
                  <a:pt x="4480" y="589"/>
                </a:cubicBezTo>
                <a:cubicBezTo>
                  <a:pt x="4905" y="524"/>
                  <a:pt x="5330" y="753"/>
                  <a:pt x="5461" y="1178"/>
                </a:cubicBezTo>
                <a:cubicBezTo>
                  <a:pt x="5559" y="1407"/>
                  <a:pt x="5624" y="1635"/>
                  <a:pt x="5690" y="1864"/>
                </a:cubicBezTo>
                <a:cubicBezTo>
                  <a:pt x="5755" y="2126"/>
                  <a:pt x="5788" y="2388"/>
                  <a:pt x="5886" y="2682"/>
                </a:cubicBezTo>
                <a:cubicBezTo>
                  <a:pt x="5951" y="2976"/>
                  <a:pt x="6180" y="3205"/>
                  <a:pt x="6507" y="3270"/>
                </a:cubicBezTo>
                <a:cubicBezTo>
                  <a:pt x="6736" y="3368"/>
                  <a:pt x="6965" y="3499"/>
                  <a:pt x="7161" y="3695"/>
                </a:cubicBezTo>
                <a:cubicBezTo>
                  <a:pt x="7063" y="4121"/>
                  <a:pt x="6867" y="4546"/>
                  <a:pt x="6638" y="4938"/>
                </a:cubicBezTo>
                <a:cubicBezTo>
                  <a:pt x="6540" y="5069"/>
                  <a:pt x="6409" y="5167"/>
                  <a:pt x="6278" y="5167"/>
                </a:cubicBezTo>
                <a:cubicBezTo>
                  <a:pt x="6017" y="5200"/>
                  <a:pt x="5788" y="5200"/>
                  <a:pt x="5559" y="5134"/>
                </a:cubicBezTo>
                <a:cubicBezTo>
                  <a:pt x="5199" y="5101"/>
                  <a:pt x="4840" y="5003"/>
                  <a:pt x="4480" y="4905"/>
                </a:cubicBezTo>
                <a:cubicBezTo>
                  <a:pt x="4088" y="4807"/>
                  <a:pt x="3663" y="4807"/>
                  <a:pt x="3237" y="4905"/>
                </a:cubicBezTo>
                <a:cubicBezTo>
                  <a:pt x="2976" y="4971"/>
                  <a:pt x="2714" y="5036"/>
                  <a:pt x="2420" y="5069"/>
                </a:cubicBezTo>
                <a:cubicBezTo>
                  <a:pt x="2224" y="5101"/>
                  <a:pt x="1995" y="5101"/>
                  <a:pt x="1799" y="5069"/>
                </a:cubicBezTo>
                <a:cubicBezTo>
                  <a:pt x="1668" y="5069"/>
                  <a:pt x="1570" y="4938"/>
                  <a:pt x="1472" y="4873"/>
                </a:cubicBezTo>
                <a:lnTo>
                  <a:pt x="1472" y="4807"/>
                </a:lnTo>
                <a:cubicBezTo>
                  <a:pt x="1177" y="4022"/>
                  <a:pt x="654" y="3336"/>
                  <a:pt x="0" y="284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5"/>
          <p:cNvSpPr/>
          <p:nvPr/>
        </p:nvSpPr>
        <p:spPr>
          <a:xfrm>
            <a:off x="4775862" y="1723137"/>
            <a:ext cx="170431" cy="125030"/>
          </a:xfrm>
          <a:custGeom>
            <a:rect b="b" l="l" r="r" t="t"/>
            <a:pathLst>
              <a:path extrusionOk="0" h="5494" w="7489">
                <a:moveTo>
                  <a:pt x="3336" y="0"/>
                </a:moveTo>
                <a:cubicBezTo>
                  <a:pt x="3663" y="262"/>
                  <a:pt x="4088" y="327"/>
                  <a:pt x="4480" y="229"/>
                </a:cubicBezTo>
                <a:cubicBezTo>
                  <a:pt x="4840" y="196"/>
                  <a:pt x="5200" y="262"/>
                  <a:pt x="5494" y="425"/>
                </a:cubicBezTo>
                <a:cubicBezTo>
                  <a:pt x="5690" y="523"/>
                  <a:pt x="5854" y="719"/>
                  <a:pt x="5886" y="981"/>
                </a:cubicBezTo>
                <a:cubicBezTo>
                  <a:pt x="5952" y="1275"/>
                  <a:pt x="6181" y="1570"/>
                  <a:pt x="6475" y="1733"/>
                </a:cubicBezTo>
                <a:cubicBezTo>
                  <a:pt x="6671" y="1864"/>
                  <a:pt x="6900" y="1995"/>
                  <a:pt x="7096" y="2158"/>
                </a:cubicBezTo>
                <a:cubicBezTo>
                  <a:pt x="7227" y="2289"/>
                  <a:pt x="7325" y="2420"/>
                  <a:pt x="7390" y="2583"/>
                </a:cubicBezTo>
                <a:cubicBezTo>
                  <a:pt x="7489" y="2747"/>
                  <a:pt x="7423" y="2943"/>
                  <a:pt x="7260" y="3041"/>
                </a:cubicBezTo>
                <a:cubicBezTo>
                  <a:pt x="7129" y="3139"/>
                  <a:pt x="6965" y="3205"/>
                  <a:pt x="6802" y="3270"/>
                </a:cubicBezTo>
                <a:cubicBezTo>
                  <a:pt x="6508" y="3401"/>
                  <a:pt x="6311" y="3662"/>
                  <a:pt x="6246" y="3957"/>
                </a:cubicBezTo>
                <a:cubicBezTo>
                  <a:pt x="6115" y="4284"/>
                  <a:pt x="6115" y="4643"/>
                  <a:pt x="6181" y="4970"/>
                </a:cubicBezTo>
                <a:cubicBezTo>
                  <a:pt x="6279" y="5232"/>
                  <a:pt x="6083" y="5493"/>
                  <a:pt x="5788" y="5428"/>
                </a:cubicBezTo>
                <a:cubicBezTo>
                  <a:pt x="5232" y="5363"/>
                  <a:pt x="4644" y="5297"/>
                  <a:pt x="4055" y="5199"/>
                </a:cubicBezTo>
                <a:cubicBezTo>
                  <a:pt x="3924" y="5134"/>
                  <a:pt x="3761" y="5068"/>
                  <a:pt x="3663" y="4970"/>
                </a:cubicBezTo>
                <a:cubicBezTo>
                  <a:pt x="3532" y="4872"/>
                  <a:pt x="3401" y="4774"/>
                  <a:pt x="3303" y="4676"/>
                </a:cubicBezTo>
                <a:cubicBezTo>
                  <a:pt x="2845" y="4153"/>
                  <a:pt x="2126" y="4022"/>
                  <a:pt x="1505" y="4251"/>
                </a:cubicBezTo>
                <a:cubicBezTo>
                  <a:pt x="1145" y="4382"/>
                  <a:pt x="818" y="4545"/>
                  <a:pt x="458" y="4676"/>
                </a:cubicBezTo>
                <a:cubicBezTo>
                  <a:pt x="99" y="3989"/>
                  <a:pt x="131" y="3270"/>
                  <a:pt x="1" y="2551"/>
                </a:cubicBezTo>
                <a:cubicBezTo>
                  <a:pt x="131" y="2518"/>
                  <a:pt x="262" y="2485"/>
                  <a:pt x="393" y="2452"/>
                </a:cubicBezTo>
                <a:cubicBezTo>
                  <a:pt x="1014" y="2485"/>
                  <a:pt x="1570" y="2125"/>
                  <a:pt x="1864" y="1570"/>
                </a:cubicBezTo>
                <a:cubicBezTo>
                  <a:pt x="2159" y="1177"/>
                  <a:pt x="2453" y="785"/>
                  <a:pt x="2813" y="425"/>
                </a:cubicBezTo>
                <a:cubicBezTo>
                  <a:pt x="2976" y="262"/>
                  <a:pt x="3140" y="131"/>
                  <a:pt x="3336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5"/>
          <p:cNvSpPr/>
          <p:nvPr/>
        </p:nvSpPr>
        <p:spPr>
          <a:xfrm>
            <a:off x="4126250" y="2901839"/>
            <a:ext cx="127260" cy="139913"/>
          </a:xfrm>
          <a:custGeom>
            <a:rect b="b" l="l" r="r" t="t"/>
            <a:pathLst>
              <a:path extrusionOk="0" h="6148" w="5592">
                <a:moveTo>
                  <a:pt x="5395" y="5820"/>
                </a:moveTo>
                <a:lnTo>
                  <a:pt x="4937" y="5820"/>
                </a:lnTo>
                <a:cubicBezTo>
                  <a:pt x="4578" y="5788"/>
                  <a:pt x="4251" y="5755"/>
                  <a:pt x="3891" y="5755"/>
                </a:cubicBezTo>
                <a:cubicBezTo>
                  <a:pt x="3401" y="5690"/>
                  <a:pt x="2878" y="5755"/>
                  <a:pt x="2420" y="5951"/>
                </a:cubicBezTo>
                <a:cubicBezTo>
                  <a:pt x="2224" y="6017"/>
                  <a:pt x="1995" y="6082"/>
                  <a:pt x="1798" y="6147"/>
                </a:cubicBezTo>
                <a:cubicBezTo>
                  <a:pt x="1668" y="6147"/>
                  <a:pt x="1537" y="6147"/>
                  <a:pt x="1373" y="6147"/>
                </a:cubicBezTo>
                <a:cubicBezTo>
                  <a:pt x="1439" y="5951"/>
                  <a:pt x="1471" y="5788"/>
                  <a:pt x="1471" y="5624"/>
                </a:cubicBezTo>
                <a:cubicBezTo>
                  <a:pt x="1537" y="5330"/>
                  <a:pt x="1373" y="5036"/>
                  <a:pt x="1145" y="4905"/>
                </a:cubicBezTo>
                <a:cubicBezTo>
                  <a:pt x="981" y="4807"/>
                  <a:pt x="850" y="4709"/>
                  <a:pt x="687" y="4643"/>
                </a:cubicBezTo>
                <a:cubicBezTo>
                  <a:pt x="425" y="4480"/>
                  <a:pt x="229" y="4284"/>
                  <a:pt x="98" y="4022"/>
                </a:cubicBezTo>
                <a:cubicBezTo>
                  <a:pt x="0" y="3891"/>
                  <a:pt x="0" y="3695"/>
                  <a:pt x="131" y="3531"/>
                </a:cubicBezTo>
                <a:cubicBezTo>
                  <a:pt x="392" y="3237"/>
                  <a:pt x="556" y="2845"/>
                  <a:pt x="981" y="2681"/>
                </a:cubicBezTo>
                <a:cubicBezTo>
                  <a:pt x="1079" y="2649"/>
                  <a:pt x="1145" y="2583"/>
                  <a:pt x="1177" y="2518"/>
                </a:cubicBezTo>
                <a:cubicBezTo>
                  <a:pt x="1341" y="2387"/>
                  <a:pt x="1341" y="2158"/>
                  <a:pt x="1177" y="1995"/>
                </a:cubicBezTo>
                <a:cubicBezTo>
                  <a:pt x="1046" y="1897"/>
                  <a:pt x="916" y="1798"/>
                  <a:pt x="785" y="1700"/>
                </a:cubicBezTo>
                <a:cubicBezTo>
                  <a:pt x="621" y="1602"/>
                  <a:pt x="556" y="1439"/>
                  <a:pt x="589" y="1243"/>
                </a:cubicBezTo>
                <a:cubicBezTo>
                  <a:pt x="687" y="916"/>
                  <a:pt x="752" y="589"/>
                  <a:pt x="850" y="229"/>
                </a:cubicBezTo>
                <a:cubicBezTo>
                  <a:pt x="916" y="196"/>
                  <a:pt x="1014" y="196"/>
                  <a:pt x="1112" y="196"/>
                </a:cubicBezTo>
                <a:cubicBezTo>
                  <a:pt x="1341" y="196"/>
                  <a:pt x="1570" y="229"/>
                  <a:pt x="1831" y="229"/>
                </a:cubicBezTo>
                <a:cubicBezTo>
                  <a:pt x="2224" y="327"/>
                  <a:pt x="2649" y="229"/>
                  <a:pt x="2976" y="0"/>
                </a:cubicBezTo>
                <a:cubicBezTo>
                  <a:pt x="4055" y="785"/>
                  <a:pt x="3662" y="654"/>
                  <a:pt x="5003" y="654"/>
                </a:cubicBezTo>
                <a:cubicBezTo>
                  <a:pt x="5428" y="1079"/>
                  <a:pt x="5591" y="1700"/>
                  <a:pt x="5428" y="2256"/>
                </a:cubicBezTo>
                <a:cubicBezTo>
                  <a:pt x="5297" y="2649"/>
                  <a:pt x="5166" y="3074"/>
                  <a:pt x="5003" y="3466"/>
                </a:cubicBezTo>
                <a:cubicBezTo>
                  <a:pt x="4774" y="3989"/>
                  <a:pt x="4839" y="4578"/>
                  <a:pt x="5166" y="5036"/>
                </a:cubicBezTo>
                <a:cubicBezTo>
                  <a:pt x="5264" y="5166"/>
                  <a:pt x="5363" y="5330"/>
                  <a:pt x="5428" y="5493"/>
                </a:cubicBezTo>
                <a:cubicBezTo>
                  <a:pt x="5428" y="5591"/>
                  <a:pt x="5428" y="5722"/>
                  <a:pt x="5395" y="582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5"/>
          <p:cNvSpPr/>
          <p:nvPr/>
        </p:nvSpPr>
        <p:spPr>
          <a:xfrm>
            <a:off x="4503523" y="3098281"/>
            <a:ext cx="125781" cy="162989"/>
          </a:xfrm>
          <a:custGeom>
            <a:rect b="b" l="l" r="r" t="t"/>
            <a:pathLst>
              <a:path extrusionOk="0" h="7162" w="5527">
                <a:moveTo>
                  <a:pt x="3270" y="0"/>
                </a:moveTo>
                <a:cubicBezTo>
                  <a:pt x="3531" y="66"/>
                  <a:pt x="3760" y="262"/>
                  <a:pt x="3826" y="524"/>
                </a:cubicBezTo>
                <a:cubicBezTo>
                  <a:pt x="3957" y="916"/>
                  <a:pt x="4284" y="1178"/>
                  <a:pt x="4643" y="1308"/>
                </a:cubicBezTo>
                <a:cubicBezTo>
                  <a:pt x="5003" y="1472"/>
                  <a:pt x="5232" y="1766"/>
                  <a:pt x="5297" y="2126"/>
                </a:cubicBezTo>
                <a:cubicBezTo>
                  <a:pt x="5493" y="2780"/>
                  <a:pt x="5526" y="3466"/>
                  <a:pt x="5461" y="4153"/>
                </a:cubicBezTo>
                <a:cubicBezTo>
                  <a:pt x="5395" y="4415"/>
                  <a:pt x="5330" y="4676"/>
                  <a:pt x="5199" y="4938"/>
                </a:cubicBezTo>
                <a:cubicBezTo>
                  <a:pt x="5036" y="5232"/>
                  <a:pt x="4676" y="5363"/>
                  <a:pt x="4382" y="5199"/>
                </a:cubicBezTo>
                <a:cubicBezTo>
                  <a:pt x="4218" y="5134"/>
                  <a:pt x="4055" y="5036"/>
                  <a:pt x="3891" y="4971"/>
                </a:cubicBezTo>
                <a:cubicBezTo>
                  <a:pt x="3433" y="4774"/>
                  <a:pt x="2943" y="5036"/>
                  <a:pt x="2845" y="5526"/>
                </a:cubicBezTo>
                <a:cubicBezTo>
                  <a:pt x="2812" y="5723"/>
                  <a:pt x="2812" y="5919"/>
                  <a:pt x="2812" y="6115"/>
                </a:cubicBezTo>
                <a:cubicBezTo>
                  <a:pt x="2812" y="6769"/>
                  <a:pt x="2714" y="6900"/>
                  <a:pt x="2027" y="7161"/>
                </a:cubicBezTo>
                <a:cubicBezTo>
                  <a:pt x="1341" y="6638"/>
                  <a:pt x="752" y="5984"/>
                  <a:pt x="327" y="5265"/>
                </a:cubicBezTo>
                <a:cubicBezTo>
                  <a:pt x="65" y="4709"/>
                  <a:pt x="0" y="4120"/>
                  <a:pt x="98" y="3532"/>
                </a:cubicBezTo>
                <a:cubicBezTo>
                  <a:pt x="164" y="3270"/>
                  <a:pt x="262" y="3009"/>
                  <a:pt x="327" y="2714"/>
                </a:cubicBezTo>
                <a:cubicBezTo>
                  <a:pt x="360" y="2453"/>
                  <a:pt x="589" y="2224"/>
                  <a:pt x="850" y="2126"/>
                </a:cubicBezTo>
                <a:cubicBezTo>
                  <a:pt x="1046" y="2028"/>
                  <a:pt x="1243" y="1962"/>
                  <a:pt x="1471" y="1930"/>
                </a:cubicBezTo>
                <a:cubicBezTo>
                  <a:pt x="2060" y="1831"/>
                  <a:pt x="2551" y="1406"/>
                  <a:pt x="2714" y="818"/>
                </a:cubicBezTo>
                <a:cubicBezTo>
                  <a:pt x="2747" y="654"/>
                  <a:pt x="2845" y="458"/>
                  <a:pt x="2943" y="295"/>
                </a:cubicBezTo>
                <a:cubicBezTo>
                  <a:pt x="3041" y="197"/>
                  <a:pt x="3139" y="98"/>
                  <a:pt x="3270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5"/>
          <p:cNvSpPr/>
          <p:nvPr/>
        </p:nvSpPr>
        <p:spPr>
          <a:xfrm>
            <a:off x="3956570" y="2447917"/>
            <a:ext cx="174891" cy="165219"/>
          </a:xfrm>
          <a:custGeom>
            <a:rect b="b" l="l" r="r" t="t"/>
            <a:pathLst>
              <a:path extrusionOk="0" h="7260" w="7685">
                <a:moveTo>
                  <a:pt x="230" y="7096"/>
                </a:moveTo>
                <a:cubicBezTo>
                  <a:pt x="1" y="6376"/>
                  <a:pt x="197" y="5592"/>
                  <a:pt x="720" y="5036"/>
                </a:cubicBezTo>
                <a:cubicBezTo>
                  <a:pt x="884" y="4839"/>
                  <a:pt x="1080" y="4676"/>
                  <a:pt x="1276" y="4513"/>
                </a:cubicBezTo>
                <a:cubicBezTo>
                  <a:pt x="1472" y="4316"/>
                  <a:pt x="1636" y="4153"/>
                  <a:pt x="1832" y="3957"/>
                </a:cubicBezTo>
                <a:cubicBezTo>
                  <a:pt x="2126" y="3630"/>
                  <a:pt x="2290" y="3205"/>
                  <a:pt x="2257" y="2747"/>
                </a:cubicBezTo>
                <a:cubicBezTo>
                  <a:pt x="2224" y="2224"/>
                  <a:pt x="2453" y="1700"/>
                  <a:pt x="2911" y="1406"/>
                </a:cubicBezTo>
                <a:cubicBezTo>
                  <a:pt x="3336" y="1079"/>
                  <a:pt x="3761" y="720"/>
                  <a:pt x="4121" y="327"/>
                </a:cubicBezTo>
                <a:cubicBezTo>
                  <a:pt x="4284" y="196"/>
                  <a:pt x="4481" y="131"/>
                  <a:pt x="4677" y="164"/>
                </a:cubicBezTo>
                <a:lnTo>
                  <a:pt x="5200" y="164"/>
                </a:lnTo>
                <a:cubicBezTo>
                  <a:pt x="5592" y="164"/>
                  <a:pt x="6017" y="196"/>
                  <a:pt x="6410" y="196"/>
                </a:cubicBezTo>
                <a:cubicBezTo>
                  <a:pt x="6802" y="164"/>
                  <a:pt x="7194" y="98"/>
                  <a:pt x="7587" y="0"/>
                </a:cubicBezTo>
                <a:cubicBezTo>
                  <a:pt x="7685" y="458"/>
                  <a:pt x="7685" y="916"/>
                  <a:pt x="7587" y="1341"/>
                </a:cubicBezTo>
                <a:cubicBezTo>
                  <a:pt x="7554" y="1570"/>
                  <a:pt x="7358" y="1733"/>
                  <a:pt x="7162" y="1766"/>
                </a:cubicBezTo>
                <a:cubicBezTo>
                  <a:pt x="6900" y="1799"/>
                  <a:pt x="6671" y="1831"/>
                  <a:pt x="6442" y="1831"/>
                </a:cubicBezTo>
                <a:cubicBezTo>
                  <a:pt x="6115" y="1864"/>
                  <a:pt x="5788" y="1831"/>
                  <a:pt x="5461" y="1864"/>
                </a:cubicBezTo>
                <a:cubicBezTo>
                  <a:pt x="4971" y="1831"/>
                  <a:pt x="4546" y="2256"/>
                  <a:pt x="4513" y="2747"/>
                </a:cubicBezTo>
                <a:cubicBezTo>
                  <a:pt x="4481" y="3270"/>
                  <a:pt x="4448" y="3793"/>
                  <a:pt x="4448" y="4316"/>
                </a:cubicBezTo>
                <a:cubicBezTo>
                  <a:pt x="4481" y="4611"/>
                  <a:pt x="4382" y="4905"/>
                  <a:pt x="4154" y="5101"/>
                </a:cubicBezTo>
                <a:cubicBezTo>
                  <a:pt x="3925" y="5330"/>
                  <a:pt x="3696" y="5592"/>
                  <a:pt x="3500" y="5853"/>
                </a:cubicBezTo>
                <a:cubicBezTo>
                  <a:pt x="3401" y="6017"/>
                  <a:pt x="3336" y="6213"/>
                  <a:pt x="3369" y="6409"/>
                </a:cubicBezTo>
                <a:cubicBezTo>
                  <a:pt x="3369" y="6899"/>
                  <a:pt x="3271" y="7030"/>
                  <a:pt x="2748" y="7161"/>
                </a:cubicBezTo>
                <a:cubicBezTo>
                  <a:pt x="2584" y="7194"/>
                  <a:pt x="2421" y="7226"/>
                  <a:pt x="2257" y="7226"/>
                </a:cubicBezTo>
                <a:cubicBezTo>
                  <a:pt x="1570" y="7259"/>
                  <a:pt x="884" y="7226"/>
                  <a:pt x="230" y="709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5"/>
          <p:cNvSpPr/>
          <p:nvPr/>
        </p:nvSpPr>
        <p:spPr>
          <a:xfrm>
            <a:off x="6159951" y="2406248"/>
            <a:ext cx="191254" cy="168929"/>
          </a:xfrm>
          <a:custGeom>
            <a:rect b="b" l="l" r="r" t="t"/>
            <a:pathLst>
              <a:path extrusionOk="0" h="7423" w="8404">
                <a:moveTo>
                  <a:pt x="295" y="3041"/>
                </a:moveTo>
                <a:cubicBezTo>
                  <a:pt x="197" y="2747"/>
                  <a:pt x="98" y="2485"/>
                  <a:pt x="33" y="2256"/>
                </a:cubicBezTo>
                <a:cubicBezTo>
                  <a:pt x="0" y="2060"/>
                  <a:pt x="98" y="1897"/>
                  <a:pt x="229" y="1798"/>
                </a:cubicBezTo>
                <a:cubicBezTo>
                  <a:pt x="393" y="1700"/>
                  <a:pt x="589" y="1700"/>
                  <a:pt x="720" y="1798"/>
                </a:cubicBezTo>
                <a:cubicBezTo>
                  <a:pt x="883" y="1929"/>
                  <a:pt x="1014" y="2060"/>
                  <a:pt x="1178" y="2191"/>
                </a:cubicBezTo>
                <a:cubicBezTo>
                  <a:pt x="1341" y="2387"/>
                  <a:pt x="1504" y="2583"/>
                  <a:pt x="1701" y="2747"/>
                </a:cubicBezTo>
                <a:cubicBezTo>
                  <a:pt x="2126" y="3204"/>
                  <a:pt x="2845" y="3237"/>
                  <a:pt x="3303" y="2845"/>
                </a:cubicBezTo>
                <a:cubicBezTo>
                  <a:pt x="3597" y="2681"/>
                  <a:pt x="3793" y="2420"/>
                  <a:pt x="3957" y="2125"/>
                </a:cubicBezTo>
                <a:cubicBezTo>
                  <a:pt x="4120" y="1831"/>
                  <a:pt x="4251" y="1504"/>
                  <a:pt x="4447" y="1210"/>
                </a:cubicBezTo>
                <a:cubicBezTo>
                  <a:pt x="4905" y="425"/>
                  <a:pt x="5755" y="0"/>
                  <a:pt x="6638" y="33"/>
                </a:cubicBezTo>
                <a:cubicBezTo>
                  <a:pt x="7096" y="33"/>
                  <a:pt x="7488" y="262"/>
                  <a:pt x="7717" y="687"/>
                </a:cubicBezTo>
                <a:cubicBezTo>
                  <a:pt x="7848" y="981"/>
                  <a:pt x="8077" y="1275"/>
                  <a:pt x="8240" y="1570"/>
                </a:cubicBezTo>
                <a:cubicBezTo>
                  <a:pt x="8404" y="1798"/>
                  <a:pt x="8306" y="2125"/>
                  <a:pt x="8077" y="2224"/>
                </a:cubicBezTo>
                <a:cubicBezTo>
                  <a:pt x="7946" y="2322"/>
                  <a:pt x="7783" y="2387"/>
                  <a:pt x="7652" y="2452"/>
                </a:cubicBezTo>
                <a:cubicBezTo>
                  <a:pt x="7129" y="2616"/>
                  <a:pt x="6802" y="3172"/>
                  <a:pt x="6867" y="3728"/>
                </a:cubicBezTo>
                <a:cubicBezTo>
                  <a:pt x="6932" y="4284"/>
                  <a:pt x="6769" y="4839"/>
                  <a:pt x="6377" y="5232"/>
                </a:cubicBezTo>
                <a:cubicBezTo>
                  <a:pt x="5951" y="5722"/>
                  <a:pt x="5723" y="6311"/>
                  <a:pt x="5657" y="6932"/>
                </a:cubicBezTo>
                <a:cubicBezTo>
                  <a:pt x="5657" y="7128"/>
                  <a:pt x="5657" y="7292"/>
                  <a:pt x="5461" y="7423"/>
                </a:cubicBezTo>
                <a:cubicBezTo>
                  <a:pt x="5069" y="7226"/>
                  <a:pt x="4807" y="6834"/>
                  <a:pt x="4742" y="6409"/>
                </a:cubicBezTo>
                <a:cubicBezTo>
                  <a:pt x="4709" y="6311"/>
                  <a:pt x="4742" y="6180"/>
                  <a:pt x="4774" y="6049"/>
                </a:cubicBezTo>
                <a:cubicBezTo>
                  <a:pt x="4840" y="5918"/>
                  <a:pt x="4938" y="5820"/>
                  <a:pt x="4971" y="5722"/>
                </a:cubicBezTo>
                <a:cubicBezTo>
                  <a:pt x="5167" y="5395"/>
                  <a:pt x="4971" y="4970"/>
                  <a:pt x="4578" y="4905"/>
                </a:cubicBezTo>
                <a:cubicBezTo>
                  <a:pt x="4218" y="4807"/>
                  <a:pt x="3859" y="4774"/>
                  <a:pt x="3499" y="4774"/>
                </a:cubicBezTo>
                <a:cubicBezTo>
                  <a:pt x="3139" y="4774"/>
                  <a:pt x="3074" y="4774"/>
                  <a:pt x="2976" y="4414"/>
                </a:cubicBezTo>
                <a:cubicBezTo>
                  <a:pt x="2911" y="4087"/>
                  <a:pt x="2682" y="3826"/>
                  <a:pt x="2387" y="3695"/>
                </a:cubicBezTo>
                <a:cubicBezTo>
                  <a:pt x="1766" y="3303"/>
                  <a:pt x="1014" y="3074"/>
                  <a:pt x="295" y="304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5"/>
          <p:cNvSpPr/>
          <p:nvPr/>
        </p:nvSpPr>
        <p:spPr>
          <a:xfrm>
            <a:off x="4198414" y="2777560"/>
            <a:ext cx="162989" cy="137683"/>
          </a:xfrm>
          <a:custGeom>
            <a:rect b="b" l="l" r="r" t="t"/>
            <a:pathLst>
              <a:path extrusionOk="0" h="6050" w="7162">
                <a:moveTo>
                  <a:pt x="1701" y="5788"/>
                </a:moveTo>
                <a:cubicBezTo>
                  <a:pt x="1047" y="6050"/>
                  <a:pt x="328" y="5788"/>
                  <a:pt x="1" y="5167"/>
                </a:cubicBezTo>
                <a:cubicBezTo>
                  <a:pt x="197" y="4284"/>
                  <a:pt x="524" y="3434"/>
                  <a:pt x="1014" y="2682"/>
                </a:cubicBezTo>
                <a:cubicBezTo>
                  <a:pt x="1243" y="2322"/>
                  <a:pt x="1538" y="2028"/>
                  <a:pt x="1897" y="1799"/>
                </a:cubicBezTo>
                <a:cubicBezTo>
                  <a:pt x="2126" y="1668"/>
                  <a:pt x="2290" y="1439"/>
                  <a:pt x="2322" y="1178"/>
                </a:cubicBezTo>
                <a:cubicBezTo>
                  <a:pt x="2355" y="622"/>
                  <a:pt x="2715" y="393"/>
                  <a:pt x="3173" y="197"/>
                </a:cubicBezTo>
                <a:cubicBezTo>
                  <a:pt x="3205" y="197"/>
                  <a:pt x="3238" y="197"/>
                  <a:pt x="3271" y="164"/>
                </a:cubicBezTo>
                <a:cubicBezTo>
                  <a:pt x="3859" y="66"/>
                  <a:pt x="4448" y="0"/>
                  <a:pt x="5069" y="33"/>
                </a:cubicBezTo>
                <a:cubicBezTo>
                  <a:pt x="5102" y="197"/>
                  <a:pt x="5102" y="360"/>
                  <a:pt x="5134" y="524"/>
                </a:cubicBezTo>
                <a:cubicBezTo>
                  <a:pt x="5134" y="949"/>
                  <a:pt x="5363" y="1374"/>
                  <a:pt x="5723" y="1603"/>
                </a:cubicBezTo>
                <a:cubicBezTo>
                  <a:pt x="6017" y="1864"/>
                  <a:pt x="6344" y="2060"/>
                  <a:pt x="6737" y="2191"/>
                </a:cubicBezTo>
                <a:cubicBezTo>
                  <a:pt x="7096" y="2257"/>
                  <a:pt x="7162" y="2551"/>
                  <a:pt x="6998" y="2911"/>
                </a:cubicBezTo>
                <a:cubicBezTo>
                  <a:pt x="6802" y="3238"/>
                  <a:pt x="6540" y="3499"/>
                  <a:pt x="6213" y="3663"/>
                </a:cubicBezTo>
                <a:cubicBezTo>
                  <a:pt x="5788" y="3826"/>
                  <a:pt x="5331" y="3957"/>
                  <a:pt x="4906" y="4022"/>
                </a:cubicBezTo>
                <a:cubicBezTo>
                  <a:pt x="4317" y="4120"/>
                  <a:pt x="3761" y="4186"/>
                  <a:pt x="3205" y="4284"/>
                </a:cubicBezTo>
                <a:cubicBezTo>
                  <a:pt x="3009" y="4317"/>
                  <a:pt x="2780" y="4382"/>
                  <a:pt x="2584" y="4480"/>
                </a:cubicBezTo>
                <a:cubicBezTo>
                  <a:pt x="2159" y="4611"/>
                  <a:pt x="1832" y="5003"/>
                  <a:pt x="1766" y="5461"/>
                </a:cubicBezTo>
                <a:cubicBezTo>
                  <a:pt x="1734" y="5559"/>
                  <a:pt x="1701" y="5690"/>
                  <a:pt x="1701" y="578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5"/>
          <p:cNvSpPr/>
          <p:nvPr/>
        </p:nvSpPr>
        <p:spPr>
          <a:xfrm>
            <a:off x="4240834" y="2877283"/>
            <a:ext cx="85591" cy="158506"/>
          </a:xfrm>
          <a:custGeom>
            <a:rect b="b" l="l" r="r" t="t"/>
            <a:pathLst>
              <a:path extrusionOk="0" h="6965" w="3761">
                <a:moveTo>
                  <a:pt x="818" y="6965"/>
                </a:moveTo>
                <a:cubicBezTo>
                  <a:pt x="589" y="6540"/>
                  <a:pt x="458" y="6245"/>
                  <a:pt x="295" y="5951"/>
                </a:cubicBezTo>
                <a:cubicBezTo>
                  <a:pt x="33" y="5591"/>
                  <a:pt x="1" y="5134"/>
                  <a:pt x="131" y="4709"/>
                </a:cubicBezTo>
                <a:cubicBezTo>
                  <a:pt x="295" y="4283"/>
                  <a:pt x="426" y="3891"/>
                  <a:pt x="556" y="3466"/>
                </a:cubicBezTo>
                <a:cubicBezTo>
                  <a:pt x="753" y="2976"/>
                  <a:pt x="687" y="2387"/>
                  <a:pt x="393" y="1897"/>
                </a:cubicBezTo>
                <a:cubicBezTo>
                  <a:pt x="328" y="1831"/>
                  <a:pt x="295" y="1733"/>
                  <a:pt x="229" y="1635"/>
                </a:cubicBezTo>
                <a:cubicBezTo>
                  <a:pt x="1" y="1177"/>
                  <a:pt x="197" y="621"/>
                  <a:pt x="655" y="392"/>
                </a:cubicBezTo>
                <a:cubicBezTo>
                  <a:pt x="1112" y="196"/>
                  <a:pt x="1603" y="65"/>
                  <a:pt x="2093" y="33"/>
                </a:cubicBezTo>
                <a:cubicBezTo>
                  <a:pt x="2289" y="0"/>
                  <a:pt x="2518" y="0"/>
                  <a:pt x="2715" y="33"/>
                </a:cubicBezTo>
                <a:cubicBezTo>
                  <a:pt x="2747" y="131"/>
                  <a:pt x="2813" y="262"/>
                  <a:pt x="2813" y="360"/>
                </a:cubicBezTo>
                <a:cubicBezTo>
                  <a:pt x="3009" y="1046"/>
                  <a:pt x="3172" y="1733"/>
                  <a:pt x="3401" y="2387"/>
                </a:cubicBezTo>
                <a:cubicBezTo>
                  <a:pt x="3695" y="3172"/>
                  <a:pt x="3761" y="3989"/>
                  <a:pt x="3663" y="4839"/>
                </a:cubicBezTo>
                <a:cubicBezTo>
                  <a:pt x="3630" y="5264"/>
                  <a:pt x="3565" y="5690"/>
                  <a:pt x="3499" y="6147"/>
                </a:cubicBezTo>
                <a:cubicBezTo>
                  <a:pt x="2616" y="6572"/>
                  <a:pt x="1799" y="6965"/>
                  <a:pt x="818" y="696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5"/>
          <p:cNvSpPr/>
          <p:nvPr/>
        </p:nvSpPr>
        <p:spPr>
          <a:xfrm>
            <a:off x="6440483" y="2589287"/>
            <a:ext cx="174140" cy="210621"/>
          </a:xfrm>
          <a:custGeom>
            <a:rect b="b" l="l" r="r" t="t"/>
            <a:pathLst>
              <a:path extrusionOk="0" h="9255" w="7652">
                <a:moveTo>
                  <a:pt x="1" y="2355"/>
                </a:moveTo>
                <a:cubicBezTo>
                  <a:pt x="99" y="2322"/>
                  <a:pt x="197" y="2257"/>
                  <a:pt x="295" y="2192"/>
                </a:cubicBezTo>
                <a:cubicBezTo>
                  <a:pt x="622" y="2061"/>
                  <a:pt x="851" y="1734"/>
                  <a:pt x="916" y="1341"/>
                </a:cubicBezTo>
                <a:cubicBezTo>
                  <a:pt x="949" y="1211"/>
                  <a:pt x="982" y="1113"/>
                  <a:pt x="1080" y="982"/>
                </a:cubicBezTo>
                <a:cubicBezTo>
                  <a:pt x="1243" y="786"/>
                  <a:pt x="1407" y="557"/>
                  <a:pt x="1603" y="360"/>
                </a:cubicBezTo>
                <a:cubicBezTo>
                  <a:pt x="1701" y="262"/>
                  <a:pt x="1799" y="164"/>
                  <a:pt x="1930" y="132"/>
                </a:cubicBezTo>
                <a:cubicBezTo>
                  <a:pt x="2224" y="1"/>
                  <a:pt x="3009" y="426"/>
                  <a:pt x="3042" y="851"/>
                </a:cubicBezTo>
                <a:cubicBezTo>
                  <a:pt x="3042" y="982"/>
                  <a:pt x="3074" y="1145"/>
                  <a:pt x="3074" y="1309"/>
                </a:cubicBezTo>
                <a:cubicBezTo>
                  <a:pt x="3107" y="1767"/>
                  <a:pt x="3369" y="2159"/>
                  <a:pt x="3794" y="2420"/>
                </a:cubicBezTo>
                <a:cubicBezTo>
                  <a:pt x="3957" y="2519"/>
                  <a:pt x="4121" y="2617"/>
                  <a:pt x="4284" y="2715"/>
                </a:cubicBezTo>
                <a:cubicBezTo>
                  <a:pt x="4709" y="2911"/>
                  <a:pt x="4971" y="3336"/>
                  <a:pt x="4971" y="3794"/>
                </a:cubicBezTo>
                <a:cubicBezTo>
                  <a:pt x="4971" y="4611"/>
                  <a:pt x="5363" y="5396"/>
                  <a:pt x="6050" y="5854"/>
                </a:cubicBezTo>
                <a:cubicBezTo>
                  <a:pt x="6311" y="6083"/>
                  <a:pt x="6573" y="6246"/>
                  <a:pt x="6867" y="6508"/>
                </a:cubicBezTo>
                <a:cubicBezTo>
                  <a:pt x="7227" y="6835"/>
                  <a:pt x="7456" y="7260"/>
                  <a:pt x="7554" y="7750"/>
                </a:cubicBezTo>
                <a:cubicBezTo>
                  <a:pt x="7652" y="8175"/>
                  <a:pt x="7521" y="8633"/>
                  <a:pt x="7227" y="8960"/>
                </a:cubicBezTo>
                <a:cubicBezTo>
                  <a:pt x="7031" y="9254"/>
                  <a:pt x="6638" y="9254"/>
                  <a:pt x="6409" y="9026"/>
                </a:cubicBezTo>
                <a:cubicBezTo>
                  <a:pt x="6311" y="8927"/>
                  <a:pt x="6246" y="8797"/>
                  <a:pt x="6311" y="8666"/>
                </a:cubicBezTo>
                <a:cubicBezTo>
                  <a:pt x="6442" y="8306"/>
                  <a:pt x="6377" y="7914"/>
                  <a:pt x="6148" y="7619"/>
                </a:cubicBezTo>
                <a:cubicBezTo>
                  <a:pt x="6082" y="7554"/>
                  <a:pt x="6050" y="7456"/>
                  <a:pt x="5984" y="7391"/>
                </a:cubicBezTo>
                <a:cubicBezTo>
                  <a:pt x="5625" y="6835"/>
                  <a:pt x="5298" y="6246"/>
                  <a:pt x="5102" y="5592"/>
                </a:cubicBezTo>
                <a:cubicBezTo>
                  <a:pt x="5036" y="5167"/>
                  <a:pt x="4611" y="4906"/>
                  <a:pt x="4219" y="5004"/>
                </a:cubicBezTo>
                <a:cubicBezTo>
                  <a:pt x="3892" y="5036"/>
                  <a:pt x="3597" y="5102"/>
                  <a:pt x="3336" y="5200"/>
                </a:cubicBezTo>
                <a:cubicBezTo>
                  <a:pt x="3140" y="5233"/>
                  <a:pt x="3009" y="5331"/>
                  <a:pt x="2845" y="5396"/>
                </a:cubicBezTo>
                <a:cubicBezTo>
                  <a:pt x="2551" y="5560"/>
                  <a:pt x="2159" y="5461"/>
                  <a:pt x="2028" y="5167"/>
                </a:cubicBezTo>
                <a:cubicBezTo>
                  <a:pt x="1897" y="5004"/>
                  <a:pt x="1832" y="4840"/>
                  <a:pt x="1766" y="4644"/>
                </a:cubicBezTo>
                <a:cubicBezTo>
                  <a:pt x="1701" y="4448"/>
                  <a:pt x="1668" y="4252"/>
                  <a:pt x="1636" y="4088"/>
                </a:cubicBezTo>
                <a:cubicBezTo>
                  <a:pt x="1537" y="3827"/>
                  <a:pt x="1472" y="3598"/>
                  <a:pt x="1341" y="3336"/>
                </a:cubicBezTo>
                <a:cubicBezTo>
                  <a:pt x="1243" y="3140"/>
                  <a:pt x="1014" y="2976"/>
                  <a:pt x="785" y="2976"/>
                </a:cubicBezTo>
                <a:cubicBezTo>
                  <a:pt x="622" y="2976"/>
                  <a:pt x="458" y="2944"/>
                  <a:pt x="328" y="2911"/>
                </a:cubicBezTo>
                <a:cubicBezTo>
                  <a:pt x="66" y="2878"/>
                  <a:pt x="1" y="2813"/>
                  <a:pt x="1" y="235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5"/>
          <p:cNvSpPr/>
          <p:nvPr/>
        </p:nvSpPr>
        <p:spPr>
          <a:xfrm>
            <a:off x="3991548" y="2837844"/>
            <a:ext cx="158529" cy="134702"/>
          </a:xfrm>
          <a:custGeom>
            <a:rect b="b" l="l" r="r" t="t"/>
            <a:pathLst>
              <a:path extrusionOk="0" h="5919" w="6966">
                <a:moveTo>
                  <a:pt x="3205" y="458"/>
                </a:moveTo>
                <a:cubicBezTo>
                  <a:pt x="3271" y="523"/>
                  <a:pt x="3336" y="589"/>
                  <a:pt x="3401" y="687"/>
                </a:cubicBezTo>
                <a:cubicBezTo>
                  <a:pt x="3630" y="1046"/>
                  <a:pt x="4121" y="1210"/>
                  <a:pt x="4546" y="1014"/>
                </a:cubicBezTo>
                <a:cubicBezTo>
                  <a:pt x="4742" y="948"/>
                  <a:pt x="4938" y="817"/>
                  <a:pt x="5134" y="752"/>
                </a:cubicBezTo>
                <a:cubicBezTo>
                  <a:pt x="5330" y="621"/>
                  <a:pt x="5559" y="719"/>
                  <a:pt x="5625" y="916"/>
                </a:cubicBezTo>
                <a:cubicBezTo>
                  <a:pt x="5854" y="1243"/>
                  <a:pt x="6017" y="1635"/>
                  <a:pt x="6083" y="2060"/>
                </a:cubicBezTo>
                <a:cubicBezTo>
                  <a:pt x="6148" y="2289"/>
                  <a:pt x="6213" y="2518"/>
                  <a:pt x="6279" y="2714"/>
                </a:cubicBezTo>
                <a:cubicBezTo>
                  <a:pt x="6410" y="3008"/>
                  <a:pt x="6442" y="3335"/>
                  <a:pt x="6344" y="3630"/>
                </a:cubicBezTo>
                <a:cubicBezTo>
                  <a:pt x="6311" y="3662"/>
                  <a:pt x="6311" y="3728"/>
                  <a:pt x="6279" y="3793"/>
                </a:cubicBezTo>
                <a:cubicBezTo>
                  <a:pt x="6148" y="4349"/>
                  <a:pt x="6213" y="4480"/>
                  <a:pt x="6704" y="4839"/>
                </a:cubicBezTo>
                <a:cubicBezTo>
                  <a:pt x="6769" y="4905"/>
                  <a:pt x="6867" y="4970"/>
                  <a:pt x="6965" y="5068"/>
                </a:cubicBezTo>
                <a:lnTo>
                  <a:pt x="5952" y="5918"/>
                </a:lnTo>
                <a:cubicBezTo>
                  <a:pt x="5625" y="5853"/>
                  <a:pt x="5330" y="5657"/>
                  <a:pt x="5134" y="5363"/>
                </a:cubicBezTo>
                <a:cubicBezTo>
                  <a:pt x="4873" y="5036"/>
                  <a:pt x="4644" y="4709"/>
                  <a:pt x="4415" y="4349"/>
                </a:cubicBezTo>
                <a:cubicBezTo>
                  <a:pt x="4219" y="3989"/>
                  <a:pt x="4055" y="3695"/>
                  <a:pt x="3859" y="3401"/>
                </a:cubicBezTo>
                <a:cubicBezTo>
                  <a:pt x="3728" y="3172"/>
                  <a:pt x="3565" y="2976"/>
                  <a:pt x="3369" y="2779"/>
                </a:cubicBezTo>
                <a:cubicBezTo>
                  <a:pt x="3107" y="2485"/>
                  <a:pt x="2617" y="2452"/>
                  <a:pt x="2322" y="2747"/>
                </a:cubicBezTo>
                <a:cubicBezTo>
                  <a:pt x="2126" y="2877"/>
                  <a:pt x="1995" y="3041"/>
                  <a:pt x="1864" y="3204"/>
                </a:cubicBezTo>
                <a:cubicBezTo>
                  <a:pt x="1734" y="3335"/>
                  <a:pt x="1636" y="3531"/>
                  <a:pt x="1505" y="3695"/>
                </a:cubicBezTo>
                <a:cubicBezTo>
                  <a:pt x="1112" y="3564"/>
                  <a:pt x="949" y="3237"/>
                  <a:pt x="720" y="3008"/>
                </a:cubicBezTo>
                <a:cubicBezTo>
                  <a:pt x="458" y="2779"/>
                  <a:pt x="230" y="2518"/>
                  <a:pt x="1" y="2256"/>
                </a:cubicBezTo>
                <a:cubicBezTo>
                  <a:pt x="99" y="1995"/>
                  <a:pt x="328" y="1766"/>
                  <a:pt x="557" y="1602"/>
                </a:cubicBezTo>
                <a:cubicBezTo>
                  <a:pt x="851" y="1471"/>
                  <a:pt x="1014" y="1177"/>
                  <a:pt x="1014" y="850"/>
                </a:cubicBezTo>
                <a:cubicBezTo>
                  <a:pt x="1080" y="164"/>
                  <a:pt x="1341" y="0"/>
                  <a:pt x="1995" y="262"/>
                </a:cubicBezTo>
                <a:cubicBezTo>
                  <a:pt x="2388" y="425"/>
                  <a:pt x="2813" y="490"/>
                  <a:pt x="3205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5"/>
          <p:cNvSpPr/>
          <p:nvPr/>
        </p:nvSpPr>
        <p:spPr>
          <a:xfrm>
            <a:off x="5722392" y="2041605"/>
            <a:ext cx="187545" cy="103456"/>
          </a:xfrm>
          <a:custGeom>
            <a:rect b="b" l="l" r="r" t="t"/>
            <a:pathLst>
              <a:path extrusionOk="0" h="4546" w="8241">
                <a:moveTo>
                  <a:pt x="949" y="753"/>
                </a:moveTo>
                <a:cubicBezTo>
                  <a:pt x="1243" y="655"/>
                  <a:pt x="1570" y="720"/>
                  <a:pt x="1832" y="949"/>
                </a:cubicBezTo>
                <a:cubicBezTo>
                  <a:pt x="1930" y="1015"/>
                  <a:pt x="1995" y="1113"/>
                  <a:pt x="2126" y="1211"/>
                </a:cubicBezTo>
                <a:cubicBezTo>
                  <a:pt x="2388" y="1505"/>
                  <a:pt x="2878" y="1505"/>
                  <a:pt x="3173" y="1178"/>
                </a:cubicBezTo>
                <a:cubicBezTo>
                  <a:pt x="3336" y="1047"/>
                  <a:pt x="3467" y="851"/>
                  <a:pt x="3565" y="655"/>
                </a:cubicBezTo>
                <a:cubicBezTo>
                  <a:pt x="3761" y="230"/>
                  <a:pt x="4186" y="1"/>
                  <a:pt x="4644" y="132"/>
                </a:cubicBezTo>
                <a:cubicBezTo>
                  <a:pt x="4971" y="164"/>
                  <a:pt x="5298" y="230"/>
                  <a:pt x="5592" y="295"/>
                </a:cubicBezTo>
                <a:cubicBezTo>
                  <a:pt x="6410" y="491"/>
                  <a:pt x="7194" y="688"/>
                  <a:pt x="8012" y="949"/>
                </a:cubicBezTo>
                <a:cubicBezTo>
                  <a:pt x="8077" y="982"/>
                  <a:pt x="8175" y="1015"/>
                  <a:pt x="8241" y="1080"/>
                </a:cubicBezTo>
                <a:cubicBezTo>
                  <a:pt x="8077" y="1440"/>
                  <a:pt x="7816" y="1701"/>
                  <a:pt x="7456" y="1832"/>
                </a:cubicBezTo>
                <a:cubicBezTo>
                  <a:pt x="7194" y="1963"/>
                  <a:pt x="6966" y="2028"/>
                  <a:pt x="6704" y="2094"/>
                </a:cubicBezTo>
                <a:cubicBezTo>
                  <a:pt x="6442" y="2192"/>
                  <a:pt x="6181" y="2257"/>
                  <a:pt x="5886" y="2323"/>
                </a:cubicBezTo>
                <a:cubicBezTo>
                  <a:pt x="5233" y="2486"/>
                  <a:pt x="4709" y="2944"/>
                  <a:pt x="4415" y="3532"/>
                </a:cubicBezTo>
                <a:cubicBezTo>
                  <a:pt x="4382" y="3598"/>
                  <a:pt x="4350" y="3696"/>
                  <a:pt x="4317" y="3761"/>
                </a:cubicBezTo>
                <a:cubicBezTo>
                  <a:pt x="4186" y="3990"/>
                  <a:pt x="3990" y="4154"/>
                  <a:pt x="3728" y="4219"/>
                </a:cubicBezTo>
                <a:cubicBezTo>
                  <a:pt x="3107" y="4448"/>
                  <a:pt x="2519" y="4350"/>
                  <a:pt x="1865" y="4481"/>
                </a:cubicBezTo>
                <a:cubicBezTo>
                  <a:pt x="1603" y="4546"/>
                  <a:pt x="1309" y="4350"/>
                  <a:pt x="1243" y="4056"/>
                </a:cubicBezTo>
                <a:cubicBezTo>
                  <a:pt x="1309" y="3892"/>
                  <a:pt x="1440" y="3957"/>
                  <a:pt x="1538" y="3957"/>
                </a:cubicBezTo>
                <a:cubicBezTo>
                  <a:pt x="2028" y="3957"/>
                  <a:pt x="2257" y="3794"/>
                  <a:pt x="2322" y="3303"/>
                </a:cubicBezTo>
                <a:cubicBezTo>
                  <a:pt x="2322" y="3205"/>
                  <a:pt x="2322" y="3107"/>
                  <a:pt x="2322" y="2976"/>
                </a:cubicBezTo>
                <a:cubicBezTo>
                  <a:pt x="2290" y="2649"/>
                  <a:pt x="2028" y="2388"/>
                  <a:pt x="1668" y="2355"/>
                </a:cubicBezTo>
                <a:cubicBezTo>
                  <a:pt x="1440" y="2323"/>
                  <a:pt x="1211" y="2355"/>
                  <a:pt x="949" y="2355"/>
                </a:cubicBezTo>
                <a:cubicBezTo>
                  <a:pt x="753" y="2355"/>
                  <a:pt x="557" y="2355"/>
                  <a:pt x="393" y="2323"/>
                </a:cubicBezTo>
                <a:cubicBezTo>
                  <a:pt x="164" y="2290"/>
                  <a:pt x="34" y="2094"/>
                  <a:pt x="34" y="1897"/>
                </a:cubicBezTo>
                <a:cubicBezTo>
                  <a:pt x="1" y="1734"/>
                  <a:pt x="99" y="1538"/>
                  <a:pt x="262" y="1505"/>
                </a:cubicBezTo>
                <a:cubicBezTo>
                  <a:pt x="622" y="1374"/>
                  <a:pt x="884" y="1080"/>
                  <a:pt x="949" y="75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5"/>
          <p:cNvSpPr/>
          <p:nvPr/>
        </p:nvSpPr>
        <p:spPr>
          <a:xfrm>
            <a:off x="5052685" y="2208304"/>
            <a:ext cx="117588" cy="122048"/>
          </a:xfrm>
          <a:custGeom>
            <a:rect b="b" l="l" r="r" t="t"/>
            <a:pathLst>
              <a:path extrusionOk="0" h="5363" w="5167">
                <a:moveTo>
                  <a:pt x="687" y="5363"/>
                </a:moveTo>
                <a:cubicBezTo>
                  <a:pt x="327" y="5199"/>
                  <a:pt x="262" y="4840"/>
                  <a:pt x="0" y="4611"/>
                </a:cubicBezTo>
                <a:cubicBezTo>
                  <a:pt x="66" y="4447"/>
                  <a:pt x="98" y="4251"/>
                  <a:pt x="164" y="4120"/>
                </a:cubicBezTo>
                <a:cubicBezTo>
                  <a:pt x="197" y="4088"/>
                  <a:pt x="229" y="4055"/>
                  <a:pt x="262" y="4022"/>
                </a:cubicBezTo>
                <a:cubicBezTo>
                  <a:pt x="393" y="3990"/>
                  <a:pt x="524" y="3924"/>
                  <a:pt x="622" y="3891"/>
                </a:cubicBezTo>
                <a:cubicBezTo>
                  <a:pt x="851" y="3793"/>
                  <a:pt x="981" y="3630"/>
                  <a:pt x="1079" y="3434"/>
                </a:cubicBezTo>
                <a:cubicBezTo>
                  <a:pt x="1406" y="2976"/>
                  <a:pt x="1112" y="2355"/>
                  <a:pt x="524" y="2355"/>
                </a:cubicBezTo>
                <a:lnTo>
                  <a:pt x="262" y="2322"/>
                </a:lnTo>
                <a:cubicBezTo>
                  <a:pt x="66" y="1864"/>
                  <a:pt x="229" y="1439"/>
                  <a:pt x="262" y="1014"/>
                </a:cubicBezTo>
                <a:cubicBezTo>
                  <a:pt x="295" y="981"/>
                  <a:pt x="295" y="949"/>
                  <a:pt x="327" y="916"/>
                </a:cubicBezTo>
                <a:cubicBezTo>
                  <a:pt x="687" y="458"/>
                  <a:pt x="1243" y="229"/>
                  <a:pt x="1831" y="262"/>
                </a:cubicBezTo>
                <a:cubicBezTo>
                  <a:pt x="2060" y="295"/>
                  <a:pt x="2289" y="360"/>
                  <a:pt x="2551" y="393"/>
                </a:cubicBezTo>
                <a:cubicBezTo>
                  <a:pt x="3074" y="524"/>
                  <a:pt x="3630" y="458"/>
                  <a:pt x="4153" y="262"/>
                </a:cubicBezTo>
                <a:cubicBezTo>
                  <a:pt x="4415" y="131"/>
                  <a:pt x="4709" y="33"/>
                  <a:pt x="5036" y="0"/>
                </a:cubicBezTo>
                <a:cubicBezTo>
                  <a:pt x="5167" y="131"/>
                  <a:pt x="5069" y="229"/>
                  <a:pt x="5069" y="327"/>
                </a:cubicBezTo>
                <a:cubicBezTo>
                  <a:pt x="4938" y="785"/>
                  <a:pt x="4840" y="1210"/>
                  <a:pt x="4742" y="1668"/>
                </a:cubicBezTo>
                <a:cubicBezTo>
                  <a:pt x="4709" y="1799"/>
                  <a:pt x="4709" y="1897"/>
                  <a:pt x="4676" y="2028"/>
                </a:cubicBezTo>
                <a:cubicBezTo>
                  <a:pt x="4578" y="2649"/>
                  <a:pt x="4218" y="3205"/>
                  <a:pt x="3663" y="3466"/>
                </a:cubicBezTo>
                <a:cubicBezTo>
                  <a:pt x="3172" y="3761"/>
                  <a:pt x="2714" y="4022"/>
                  <a:pt x="2257" y="4284"/>
                </a:cubicBezTo>
                <a:cubicBezTo>
                  <a:pt x="1733" y="4545"/>
                  <a:pt x="1276" y="4872"/>
                  <a:pt x="851" y="5265"/>
                </a:cubicBezTo>
                <a:cubicBezTo>
                  <a:pt x="818" y="5297"/>
                  <a:pt x="752" y="5363"/>
                  <a:pt x="687" y="536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5"/>
          <p:cNvSpPr/>
          <p:nvPr/>
        </p:nvSpPr>
        <p:spPr>
          <a:xfrm>
            <a:off x="4961154" y="3058092"/>
            <a:ext cx="105686" cy="130992"/>
          </a:xfrm>
          <a:custGeom>
            <a:rect b="b" l="l" r="r" t="t"/>
            <a:pathLst>
              <a:path extrusionOk="0" h="5756" w="4644">
                <a:moveTo>
                  <a:pt x="818" y="230"/>
                </a:moveTo>
                <a:cubicBezTo>
                  <a:pt x="1014" y="262"/>
                  <a:pt x="1210" y="295"/>
                  <a:pt x="1407" y="393"/>
                </a:cubicBezTo>
                <a:cubicBezTo>
                  <a:pt x="1603" y="491"/>
                  <a:pt x="1766" y="557"/>
                  <a:pt x="1962" y="622"/>
                </a:cubicBezTo>
                <a:cubicBezTo>
                  <a:pt x="2453" y="818"/>
                  <a:pt x="3009" y="687"/>
                  <a:pt x="3401" y="328"/>
                </a:cubicBezTo>
                <a:lnTo>
                  <a:pt x="3695" y="1"/>
                </a:lnTo>
                <a:cubicBezTo>
                  <a:pt x="3761" y="66"/>
                  <a:pt x="3826" y="66"/>
                  <a:pt x="3826" y="99"/>
                </a:cubicBezTo>
                <a:cubicBezTo>
                  <a:pt x="4055" y="655"/>
                  <a:pt x="4317" y="1178"/>
                  <a:pt x="4513" y="1734"/>
                </a:cubicBezTo>
                <a:cubicBezTo>
                  <a:pt x="4578" y="1995"/>
                  <a:pt x="4644" y="2290"/>
                  <a:pt x="4611" y="2551"/>
                </a:cubicBezTo>
                <a:cubicBezTo>
                  <a:pt x="4644" y="2878"/>
                  <a:pt x="4447" y="3205"/>
                  <a:pt x="4120" y="3336"/>
                </a:cubicBezTo>
                <a:lnTo>
                  <a:pt x="4055" y="3369"/>
                </a:lnTo>
                <a:cubicBezTo>
                  <a:pt x="3695" y="3499"/>
                  <a:pt x="3401" y="3794"/>
                  <a:pt x="3303" y="4186"/>
                </a:cubicBezTo>
                <a:cubicBezTo>
                  <a:pt x="3205" y="4219"/>
                  <a:pt x="3074" y="4219"/>
                  <a:pt x="2976" y="4251"/>
                </a:cubicBezTo>
                <a:cubicBezTo>
                  <a:pt x="2649" y="4251"/>
                  <a:pt x="2322" y="4382"/>
                  <a:pt x="2126" y="4644"/>
                </a:cubicBezTo>
                <a:cubicBezTo>
                  <a:pt x="1995" y="4775"/>
                  <a:pt x="1897" y="4905"/>
                  <a:pt x="1766" y="5036"/>
                </a:cubicBezTo>
                <a:cubicBezTo>
                  <a:pt x="1308" y="5527"/>
                  <a:pt x="654" y="5756"/>
                  <a:pt x="0" y="5625"/>
                </a:cubicBezTo>
                <a:cubicBezTo>
                  <a:pt x="33" y="5396"/>
                  <a:pt x="66" y="5200"/>
                  <a:pt x="99" y="5004"/>
                </a:cubicBezTo>
                <a:cubicBezTo>
                  <a:pt x="99" y="4807"/>
                  <a:pt x="99" y="4611"/>
                  <a:pt x="99" y="4415"/>
                </a:cubicBezTo>
                <a:cubicBezTo>
                  <a:pt x="66" y="4121"/>
                  <a:pt x="197" y="3826"/>
                  <a:pt x="426" y="3663"/>
                </a:cubicBezTo>
                <a:cubicBezTo>
                  <a:pt x="556" y="3597"/>
                  <a:pt x="687" y="3499"/>
                  <a:pt x="818" y="3401"/>
                </a:cubicBezTo>
                <a:cubicBezTo>
                  <a:pt x="1145" y="3205"/>
                  <a:pt x="1341" y="2780"/>
                  <a:pt x="1243" y="2388"/>
                </a:cubicBezTo>
                <a:cubicBezTo>
                  <a:pt x="1145" y="1930"/>
                  <a:pt x="1014" y="1472"/>
                  <a:pt x="916" y="1014"/>
                </a:cubicBezTo>
                <a:cubicBezTo>
                  <a:pt x="851" y="785"/>
                  <a:pt x="818" y="589"/>
                  <a:pt x="785" y="360"/>
                </a:cubicBezTo>
                <a:cubicBezTo>
                  <a:pt x="753" y="360"/>
                  <a:pt x="785" y="328"/>
                  <a:pt x="818" y="23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5"/>
          <p:cNvSpPr/>
          <p:nvPr/>
        </p:nvSpPr>
        <p:spPr>
          <a:xfrm>
            <a:off x="5999215" y="2383172"/>
            <a:ext cx="160008" cy="100474"/>
          </a:xfrm>
          <a:custGeom>
            <a:rect b="b" l="l" r="r" t="t"/>
            <a:pathLst>
              <a:path extrusionOk="0" h="4415" w="7031">
                <a:moveTo>
                  <a:pt x="6736" y="2812"/>
                </a:moveTo>
                <a:cubicBezTo>
                  <a:pt x="6834" y="3139"/>
                  <a:pt x="6900" y="3434"/>
                  <a:pt x="6933" y="3695"/>
                </a:cubicBezTo>
                <a:cubicBezTo>
                  <a:pt x="7031" y="4088"/>
                  <a:pt x="6704" y="4415"/>
                  <a:pt x="6344" y="4349"/>
                </a:cubicBezTo>
                <a:cubicBezTo>
                  <a:pt x="5396" y="4284"/>
                  <a:pt x="4513" y="4022"/>
                  <a:pt x="3695" y="3565"/>
                </a:cubicBezTo>
                <a:cubicBezTo>
                  <a:pt x="3041" y="3139"/>
                  <a:pt x="2322" y="2845"/>
                  <a:pt x="1570" y="2714"/>
                </a:cubicBezTo>
                <a:cubicBezTo>
                  <a:pt x="622" y="2485"/>
                  <a:pt x="426" y="2289"/>
                  <a:pt x="197" y="1308"/>
                </a:cubicBezTo>
                <a:cubicBezTo>
                  <a:pt x="131" y="981"/>
                  <a:pt x="66" y="654"/>
                  <a:pt x="1" y="327"/>
                </a:cubicBezTo>
                <a:cubicBezTo>
                  <a:pt x="164" y="131"/>
                  <a:pt x="426" y="0"/>
                  <a:pt x="687" y="0"/>
                </a:cubicBezTo>
                <a:cubicBezTo>
                  <a:pt x="1014" y="0"/>
                  <a:pt x="1308" y="66"/>
                  <a:pt x="1570" y="164"/>
                </a:cubicBezTo>
                <a:cubicBezTo>
                  <a:pt x="1995" y="327"/>
                  <a:pt x="2388" y="524"/>
                  <a:pt x="2747" y="752"/>
                </a:cubicBezTo>
                <a:cubicBezTo>
                  <a:pt x="3401" y="1112"/>
                  <a:pt x="4022" y="1505"/>
                  <a:pt x="4644" y="1864"/>
                </a:cubicBezTo>
                <a:cubicBezTo>
                  <a:pt x="5298" y="2289"/>
                  <a:pt x="6017" y="2616"/>
                  <a:pt x="6736" y="281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5"/>
          <p:cNvSpPr/>
          <p:nvPr/>
        </p:nvSpPr>
        <p:spPr>
          <a:xfrm>
            <a:off x="6512669" y="2790213"/>
            <a:ext cx="110146" cy="102705"/>
          </a:xfrm>
          <a:custGeom>
            <a:rect b="b" l="l" r="r" t="t"/>
            <a:pathLst>
              <a:path extrusionOk="0" h="4513" w="4840">
                <a:moveTo>
                  <a:pt x="1864" y="4513"/>
                </a:moveTo>
                <a:cubicBezTo>
                  <a:pt x="1668" y="4251"/>
                  <a:pt x="1537" y="4088"/>
                  <a:pt x="1439" y="3924"/>
                </a:cubicBezTo>
                <a:cubicBezTo>
                  <a:pt x="1243" y="3597"/>
                  <a:pt x="1047" y="3237"/>
                  <a:pt x="818" y="2910"/>
                </a:cubicBezTo>
                <a:cubicBezTo>
                  <a:pt x="589" y="2649"/>
                  <a:pt x="295" y="2355"/>
                  <a:pt x="0" y="2093"/>
                </a:cubicBezTo>
                <a:cubicBezTo>
                  <a:pt x="131" y="1635"/>
                  <a:pt x="229" y="1145"/>
                  <a:pt x="360" y="687"/>
                </a:cubicBezTo>
                <a:cubicBezTo>
                  <a:pt x="524" y="131"/>
                  <a:pt x="818" y="0"/>
                  <a:pt x="1406" y="98"/>
                </a:cubicBezTo>
                <a:cubicBezTo>
                  <a:pt x="1635" y="131"/>
                  <a:pt x="1864" y="164"/>
                  <a:pt x="2126" y="197"/>
                </a:cubicBezTo>
                <a:cubicBezTo>
                  <a:pt x="2355" y="197"/>
                  <a:pt x="2584" y="197"/>
                  <a:pt x="2812" y="164"/>
                </a:cubicBezTo>
                <a:cubicBezTo>
                  <a:pt x="3139" y="654"/>
                  <a:pt x="3826" y="785"/>
                  <a:pt x="4284" y="393"/>
                </a:cubicBezTo>
                <a:cubicBezTo>
                  <a:pt x="4611" y="785"/>
                  <a:pt x="4807" y="1276"/>
                  <a:pt x="4840" y="1766"/>
                </a:cubicBezTo>
                <a:cubicBezTo>
                  <a:pt x="4840" y="2028"/>
                  <a:pt x="4709" y="2257"/>
                  <a:pt x="4513" y="2387"/>
                </a:cubicBezTo>
                <a:cubicBezTo>
                  <a:pt x="4022" y="2682"/>
                  <a:pt x="3630" y="3074"/>
                  <a:pt x="3336" y="3597"/>
                </a:cubicBezTo>
                <a:cubicBezTo>
                  <a:pt x="3205" y="3924"/>
                  <a:pt x="2878" y="4120"/>
                  <a:pt x="2518" y="4088"/>
                </a:cubicBezTo>
                <a:cubicBezTo>
                  <a:pt x="2257" y="4055"/>
                  <a:pt x="2093" y="4251"/>
                  <a:pt x="1864" y="451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5"/>
          <p:cNvSpPr/>
          <p:nvPr/>
        </p:nvSpPr>
        <p:spPr>
          <a:xfrm>
            <a:off x="4479696" y="2200111"/>
            <a:ext cx="79651" cy="166721"/>
          </a:xfrm>
          <a:custGeom>
            <a:rect b="b" l="l" r="r" t="t"/>
            <a:pathLst>
              <a:path extrusionOk="0" h="7326" w="3500">
                <a:moveTo>
                  <a:pt x="720" y="99"/>
                </a:moveTo>
                <a:cubicBezTo>
                  <a:pt x="1112" y="33"/>
                  <a:pt x="1505" y="1"/>
                  <a:pt x="1897" y="66"/>
                </a:cubicBezTo>
                <a:cubicBezTo>
                  <a:pt x="2453" y="99"/>
                  <a:pt x="2911" y="589"/>
                  <a:pt x="2878" y="1178"/>
                </a:cubicBezTo>
                <a:cubicBezTo>
                  <a:pt x="2911" y="1701"/>
                  <a:pt x="2747" y="2224"/>
                  <a:pt x="2420" y="2617"/>
                </a:cubicBezTo>
                <a:cubicBezTo>
                  <a:pt x="1930" y="3172"/>
                  <a:pt x="1995" y="3696"/>
                  <a:pt x="2584" y="4186"/>
                </a:cubicBezTo>
                <a:cubicBezTo>
                  <a:pt x="2747" y="4317"/>
                  <a:pt x="2944" y="4448"/>
                  <a:pt x="3107" y="4578"/>
                </a:cubicBezTo>
                <a:cubicBezTo>
                  <a:pt x="3303" y="4676"/>
                  <a:pt x="3369" y="4742"/>
                  <a:pt x="3499" y="4840"/>
                </a:cubicBezTo>
                <a:cubicBezTo>
                  <a:pt x="3401" y="4971"/>
                  <a:pt x="3303" y="5102"/>
                  <a:pt x="3238" y="5167"/>
                </a:cubicBezTo>
                <a:cubicBezTo>
                  <a:pt x="2944" y="5461"/>
                  <a:pt x="2780" y="5821"/>
                  <a:pt x="2747" y="6213"/>
                </a:cubicBezTo>
                <a:cubicBezTo>
                  <a:pt x="2747" y="6409"/>
                  <a:pt x="2649" y="6573"/>
                  <a:pt x="2551" y="6704"/>
                </a:cubicBezTo>
                <a:cubicBezTo>
                  <a:pt x="2322" y="6900"/>
                  <a:pt x="2159" y="7162"/>
                  <a:pt x="1865" y="7325"/>
                </a:cubicBezTo>
                <a:cubicBezTo>
                  <a:pt x="1832" y="7227"/>
                  <a:pt x="1766" y="7129"/>
                  <a:pt x="1766" y="7063"/>
                </a:cubicBezTo>
                <a:cubicBezTo>
                  <a:pt x="1538" y="6279"/>
                  <a:pt x="1145" y="5527"/>
                  <a:pt x="589" y="4905"/>
                </a:cubicBezTo>
                <a:lnTo>
                  <a:pt x="230" y="4448"/>
                </a:lnTo>
                <a:cubicBezTo>
                  <a:pt x="66" y="4219"/>
                  <a:pt x="1" y="3957"/>
                  <a:pt x="99" y="3696"/>
                </a:cubicBezTo>
                <a:cubicBezTo>
                  <a:pt x="164" y="3499"/>
                  <a:pt x="230" y="3303"/>
                  <a:pt x="328" y="3074"/>
                </a:cubicBezTo>
                <a:cubicBezTo>
                  <a:pt x="622" y="2420"/>
                  <a:pt x="785" y="1701"/>
                  <a:pt x="720" y="982"/>
                </a:cubicBezTo>
                <a:cubicBezTo>
                  <a:pt x="720" y="720"/>
                  <a:pt x="720" y="426"/>
                  <a:pt x="720" y="9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5"/>
          <p:cNvSpPr/>
          <p:nvPr/>
        </p:nvSpPr>
        <p:spPr>
          <a:xfrm>
            <a:off x="3952860" y="2729928"/>
            <a:ext cx="109418" cy="113879"/>
          </a:xfrm>
          <a:custGeom>
            <a:rect b="b" l="l" r="r" t="t"/>
            <a:pathLst>
              <a:path extrusionOk="0" h="5004" w="4808">
                <a:moveTo>
                  <a:pt x="229" y="3336"/>
                </a:moveTo>
                <a:cubicBezTo>
                  <a:pt x="0" y="2290"/>
                  <a:pt x="66" y="1178"/>
                  <a:pt x="458" y="164"/>
                </a:cubicBezTo>
                <a:cubicBezTo>
                  <a:pt x="883" y="33"/>
                  <a:pt x="1341" y="1"/>
                  <a:pt x="1766" y="132"/>
                </a:cubicBezTo>
                <a:cubicBezTo>
                  <a:pt x="2257" y="230"/>
                  <a:pt x="2649" y="524"/>
                  <a:pt x="2878" y="949"/>
                </a:cubicBezTo>
                <a:cubicBezTo>
                  <a:pt x="2976" y="1113"/>
                  <a:pt x="3074" y="1309"/>
                  <a:pt x="3139" y="1472"/>
                </a:cubicBezTo>
                <a:cubicBezTo>
                  <a:pt x="3303" y="1897"/>
                  <a:pt x="3630" y="2192"/>
                  <a:pt x="4088" y="2290"/>
                </a:cubicBezTo>
                <a:cubicBezTo>
                  <a:pt x="4120" y="2322"/>
                  <a:pt x="4186" y="2355"/>
                  <a:pt x="4218" y="2355"/>
                </a:cubicBezTo>
                <a:cubicBezTo>
                  <a:pt x="4415" y="3205"/>
                  <a:pt x="4611" y="4023"/>
                  <a:pt x="4807" y="4873"/>
                </a:cubicBezTo>
                <a:cubicBezTo>
                  <a:pt x="4611" y="4971"/>
                  <a:pt x="4349" y="5004"/>
                  <a:pt x="4186" y="4873"/>
                </a:cubicBezTo>
                <a:cubicBezTo>
                  <a:pt x="3826" y="4709"/>
                  <a:pt x="3466" y="4644"/>
                  <a:pt x="3107" y="4611"/>
                </a:cubicBezTo>
                <a:cubicBezTo>
                  <a:pt x="2976" y="4611"/>
                  <a:pt x="2878" y="4546"/>
                  <a:pt x="2780" y="4448"/>
                </a:cubicBezTo>
                <a:cubicBezTo>
                  <a:pt x="2616" y="4284"/>
                  <a:pt x="2485" y="4121"/>
                  <a:pt x="2355" y="3957"/>
                </a:cubicBezTo>
                <a:cubicBezTo>
                  <a:pt x="2191" y="3794"/>
                  <a:pt x="2060" y="3630"/>
                  <a:pt x="1897" y="3499"/>
                </a:cubicBezTo>
                <a:cubicBezTo>
                  <a:pt x="1603" y="3140"/>
                  <a:pt x="1079" y="3009"/>
                  <a:pt x="654" y="3205"/>
                </a:cubicBezTo>
                <a:cubicBezTo>
                  <a:pt x="524" y="3271"/>
                  <a:pt x="393" y="3303"/>
                  <a:pt x="229" y="333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5"/>
          <p:cNvSpPr/>
          <p:nvPr/>
        </p:nvSpPr>
        <p:spPr>
          <a:xfrm>
            <a:off x="5681474" y="2119003"/>
            <a:ext cx="165219" cy="96014"/>
          </a:xfrm>
          <a:custGeom>
            <a:rect b="b" l="l" r="r" t="t"/>
            <a:pathLst>
              <a:path extrusionOk="0" h="4219" w="7260">
                <a:moveTo>
                  <a:pt x="1047" y="3826"/>
                </a:moveTo>
                <a:cubicBezTo>
                  <a:pt x="1079" y="3695"/>
                  <a:pt x="1079" y="3630"/>
                  <a:pt x="1112" y="3532"/>
                </a:cubicBezTo>
                <a:cubicBezTo>
                  <a:pt x="1308" y="3140"/>
                  <a:pt x="1178" y="2649"/>
                  <a:pt x="851" y="2355"/>
                </a:cubicBezTo>
                <a:cubicBezTo>
                  <a:pt x="654" y="2159"/>
                  <a:pt x="425" y="1962"/>
                  <a:pt x="229" y="1766"/>
                </a:cubicBezTo>
                <a:cubicBezTo>
                  <a:pt x="131" y="1668"/>
                  <a:pt x="66" y="1570"/>
                  <a:pt x="0" y="1472"/>
                </a:cubicBezTo>
                <a:cubicBezTo>
                  <a:pt x="458" y="851"/>
                  <a:pt x="1014" y="360"/>
                  <a:pt x="1701" y="1"/>
                </a:cubicBezTo>
                <a:lnTo>
                  <a:pt x="2224" y="164"/>
                </a:lnTo>
                <a:cubicBezTo>
                  <a:pt x="2420" y="229"/>
                  <a:pt x="2584" y="393"/>
                  <a:pt x="2682" y="589"/>
                </a:cubicBezTo>
                <a:cubicBezTo>
                  <a:pt x="3009" y="1374"/>
                  <a:pt x="3368" y="1374"/>
                  <a:pt x="4022" y="1276"/>
                </a:cubicBezTo>
                <a:cubicBezTo>
                  <a:pt x="4317" y="1178"/>
                  <a:pt x="4611" y="1178"/>
                  <a:pt x="4905" y="1308"/>
                </a:cubicBezTo>
                <a:cubicBezTo>
                  <a:pt x="4905" y="1407"/>
                  <a:pt x="4938" y="1570"/>
                  <a:pt x="4971" y="1734"/>
                </a:cubicBezTo>
                <a:cubicBezTo>
                  <a:pt x="5003" y="1995"/>
                  <a:pt x="5232" y="2257"/>
                  <a:pt x="5494" y="2322"/>
                </a:cubicBezTo>
                <a:cubicBezTo>
                  <a:pt x="5690" y="2388"/>
                  <a:pt x="5886" y="2420"/>
                  <a:pt x="6082" y="2453"/>
                </a:cubicBezTo>
                <a:cubicBezTo>
                  <a:pt x="6278" y="2518"/>
                  <a:pt x="6507" y="2551"/>
                  <a:pt x="6704" y="2584"/>
                </a:cubicBezTo>
                <a:cubicBezTo>
                  <a:pt x="6932" y="2649"/>
                  <a:pt x="7129" y="2845"/>
                  <a:pt x="7161" y="3107"/>
                </a:cubicBezTo>
                <a:cubicBezTo>
                  <a:pt x="7259" y="3336"/>
                  <a:pt x="7161" y="3597"/>
                  <a:pt x="6965" y="3728"/>
                </a:cubicBezTo>
                <a:cubicBezTo>
                  <a:pt x="6900" y="3761"/>
                  <a:pt x="6802" y="3826"/>
                  <a:pt x="6736" y="3859"/>
                </a:cubicBezTo>
                <a:cubicBezTo>
                  <a:pt x="6246" y="4022"/>
                  <a:pt x="5723" y="4153"/>
                  <a:pt x="5199" y="4186"/>
                </a:cubicBezTo>
                <a:cubicBezTo>
                  <a:pt x="5036" y="4219"/>
                  <a:pt x="4840" y="4153"/>
                  <a:pt x="4774" y="3957"/>
                </a:cubicBezTo>
                <a:cubicBezTo>
                  <a:pt x="4676" y="3761"/>
                  <a:pt x="4611" y="3565"/>
                  <a:pt x="4545" y="3368"/>
                </a:cubicBezTo>
                <a:cubicBezTo>
                  <a:pt x="4447" y="3107"/>
                  <a:pt x="4382" y="2878"/>
                  <a:pt x="4284" y="2616"/>
                </a:cubicBezTo>
                <a:cubicBezTo>
                  <a:pt x="4120" y="2126"/>
                  <a:pt x="3565" y="1897"/>
                  <a:pt x="3107" y="2159"/>
                </a:cubicBezTo>
                <a:cubicBezTo>
                  <a:pt x="2616" y="2322"/>
                  <a:pt x="2191" y="2649"/>
                  <a:pt x="1864" y="3107"/>
                </a:cubicBezTo>
                <a:cubicBezTo>
                  <a:pt x="1766" y="3238"/>
                  <a:pt x="1668" y="3434"/>
                  <a:pt x="1537" y="3565"/>
                </a:cubicBezTo>
                <a:cubicBezTo>
                  <a:pt x="1439" y="3761"/>
                  <a:pt x="1243" y="3859"/>
                  <a:pt x="1047" y="382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5"/>
          <p:cNvSpPr/>
          <p:nvPr/>
        </p:nvSpPr>
        <p:spPr>
          <a:xfrm>
            <a:off x="6449403" y="2981444"/>
            <a:ext cx="108667" cy="142166"/>
          </a:xfrm>
          <a:custGeom>
            <a:rect b="b" l="l" r="r" t="t"/>
            <a:pathLst>
              <a:path extrusionOk="0" h="6247" w="4775">
                <a:moveTo>
                  <a:pt x="1" y="230"/>
                </a:moveTo>
                <a:cubicBezTo>
                  <a:pt x="328" y="1"/>
                  <a:pt x="720" y="1"/>
                  <a:pt x="1047" y="230"/>
                </a:cubicBezTo>
                <a:cubicBezTo>
                  <a:pt x="1276" y="328"/>
                  <a:pt x="1472" y="459"/>
                  <a:pt x="1669" y="622"/>
                </a:cubicBezTo>
                <a:cubicBezTo>
                  <a:pt x="2094" y="1014"/>
                  <a:pt x="2650" y="1178"/>
                  <a:pt x="3205" y="1080"/>
                </a:cubicBezTo>
                <a:cubicBezTo>
                  <a:pt x="3761" y="1374"/>
                  <a:pt x="4154" y="1930"/>
                  <a:pt x="4252" y="2551"/>
                </a:cubicBezTo>
                <a:cubicBezTo>
                  <a:pt x="4383" y="3467"/>
                  <a:pt x="4546" y="4382"/>
                  <a:pt x="4677" y="5298"/>
                </a:cubicBezTo>
                <a:cubicBezTo>
                  <a:pt x="4742" y="5625"/>
                  <a:pt x="4775" y="5952"/>
                  <a:pt x="4448" y="6115"/>
                </a:cubicBezTo>
                <a:cubicBezTo>
                  <a:pt x="4186" y="6246"/>
                  <a:pt x="3925" y="6050"/>
                  <a:pt x="3729" y="5886"/>
                </a:cubicBezTo>
                <a:cubicBezTo>
                  <a:pt x="3238" y="5527"/>
                  <a:pt x="2846" y="5102"/>
                  <a:pt x="2584" y="4579"/>
                </a:cubicBezTo>
                <a:cubicBezTo>
                  <a:pt x="2388" y="4219"/>
                  <a:pt x="2224" y="3892"/>
                  <a:pt x="2094" y="3499"/>
                </a:cubicBezTo>
                <a:cubicBezTo>
                  <a:pt x="1734" y="2584"/>
                  <a:pt x="1244" y="1734"/>
                  <a:pt x="590" y="1014"/>
                </a:cubicBezTo>
                <a:cubicBezTo>
                  <a:pt x="393" y="753"/>
                  <a:pt x="230" y="524"/>
                  <a:pt x="1" y="23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5"/>
          <p:cNvSpPr/>
          <p:nvPr/>
        </p:nvSpPr>
        <p:spPr>
          <a:xfrm>
            <a:off x="6170374" y="2482145"/>
            <a:ext cx="113856" cy="131720"/>
          </a:xfrm>
          <a:custGeom>
            <a:rect b="b" l="l" r="r" t="t"/>
            <a:pathLst>
              <a:path extrusionOk="0" h="5788" w="5003">
                <a:moveTo>
                  <a:pt x="5003" y="4480"/>
                </a:moveTo>
                <a:cubicBezTo>
                  <a:pt x="4970" y="5003"/>
                  <a:pt x="4741" y="5461"/>
                  <a:pt x="4382" y="5788"/>
                </a:cubicBezTo>
                <a:cubicBezTo>
                  <a:pt x="4087" y="5624"/>
                  <a:pt x="3924" y="5363"/>
                  <a:pt x="3859" y="5036"/>
                </a:cubicBezTo>
                <a:cubicBezTo>
                  <a:pt x="3793" y="4545"/>
                  <a:pt x="3368" y="4153"/>
                  <a:pt x="2878" y="4186"/>
                </a:cubicBezTo>
                <a:cubicBezTo>
                  <a:pt x="2551" y="4120"/>
                  <a:pt x="2224" y="4153"/>
                  <a:pt x="1929" y="4284"/>
                </a:cubicBezTo>
                <a:lnTo>
                  <a:pt x="1439" y="4447"/>
                </a:lnTo>
                <a:cubicBezTo>
                  <a:pt x="1145" y="4284"/>
                  <a:pt x="948" y="3957"/>
                  <a:pt x="948" y="3630"/>
                </a:cubicBezTo>
                <a:cubicBezTo>
                  <a:pt x="948" y="3303"/>
                  <a:pt x="981" y="2976"/>
                  <a:pt x="1046" y="2649"/>
                </a:cubicBezTo>
                <a:cubicBezTo>
                  <a:pt x="1210" y="1962"/>
                  <a:pt x="981" y="1276"/>
                  <a:pt x="491" y="785"/>
                </a:cubicBezTo>
                <a:cubicBezTo>
                  <a:pt x="229" y="589"/>
                  <a:pt x="66" y="327"/>
                  <a:pt x="0" y="0"/>
                </a:cubicBezTo>
                <a:cubicBezTo>
                  <a:pt x="164" y="0"/>
                  <a:pt x="294" y="0"/>
                  <a:pt x="458" y="0"/>
                </a:cubicBezTo>
                <a:cubicBezTo>
                  <a:pt x="883" y="164"/>
                  <a:pt x="1275" y="327"/>
                  <a:pt x="1700" y="491"/>
                </a:cubicBezTo>
                <a:cubicBezTo>
                  <a:pt x="2027" y="589"/>
                  <a:pt x="2256" y="883"/>
                  <a:pt x="2322" y="1243"/>
                </a:cubicBezTo>
                <a:cubicBezTo>
                  <a:pt x="2420" y="1602"/>
                  <a:pt x="2551" y="1701"/>
                  <a:pt x="2943" y="1668"/>
                </a:cubicBezTo>
                <a:cubicBezTo>
                  <a:pt x="3335" y="1635"/>
                  <a:pt x="3728" y="1701"/>
                  <a:pt x="4120" y="1799"/>
                </a:cubicBezTo>
                <a:cubicBezTo>
                  <a:pt x="4284" y="1864"/>
                  <a:pt x="4382" y="2028"/>
                  <a:pt x="4316" y="2224"/>
                </a:cubicBezTo>
                <a:cubicBezTo>
                  <a:pt x="4284" y="2289"/>
                  <a:pt x="4251" y="2355"/>
                  <a:pt x="4218" y="2453"/>
                </a:cubicBezTo>
                <a:cubicBezTo>
                  <a:pt x="3989" y="2714"/>
                  <a:pt x="3957" y="3107"/>
                  <a:pt x="4153" y="3434"/>
                </a:cubicBezTo>
                <a:cubicBezTo>
                  <a:pt x="4251" y="3695"/>
                  <a:pt x="4447" y="3957"/>
                  <a:pt x="4676" y="4153"/>
                </a:cubicBezTo>
                <a:cubicBezTo>
                  <a:pt x="4774" y="4284"/>
                  <a:pt x="4905" y="4382"/>
                  <a:pt x="5003" y="448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5"/>
          <p:cNvSpPr/>
          <p:nvPr/>
        </p:nvSpPr>
        <p:spPr>
          <a:xfrm>
            <a:off x="4776613" y="2028975"/>
            <a:ext cx="112377" cy="93033"/>
          </a:xfrm>
          <a:custGeom>
            <a:rect b="b" l="l" r="r" t="t"/>
            <a:pathLst>
              <a:path extrusionOk="0" h="4088" w="4938">
                <a:moveTo>
                  <a:pt x="0" y="294"/>
                </a:moveTo>
                <a:cubicBezTo>
                  <a:pt x="589" y="327"/>
                  <a:pt x="1177" y="262"/>
                  <a:pt x="1733" y="65"/>
                </a:cubicBezTo>
                <a:cubicBezTo>
                  <a:pt x="1995" y="0"/>
                  <a:pt x="2289" y="0"/>
                  <a:pt x="2551" y="65"/>
                </a:cubicBezTo>
                <a:cubicBezTo>
                  <a:pt x="3205" y="229"/>
                  <a:pt x="3826" y="360"/>
                  <a:pt x="4513" y="491"/>
                </a:cubicBezTo>
                <a:cubicBezTo>
                  <a:pt x="4447" y="654"/>
                  <a:pt x="4382" y="818"/>
                  <a:pt x="4317" y="1014"/>
                </a:cubicBezTo>
                <a:cubicBezTo>
                  <a:pt x="4120" y="1406"/>
                  <a:pt x="4186" y="1831"/>
                  <a:pt x="4447" y="2191"/>
                </a:cubicBezTo>
                <a:lnTo>
                  <a:pt x="4938" y="2812"/>
                </a:lnTo>
                <a:cubicBezTo>
                  <a:pt x="4872" y="3728"/>
                  <a:pt x="4218" y="3891"/>
                  <a:pt x="3532" y="4087"/>
                </a:cubicBezTo>
                <a:cubicBezTo>
                  <a:pt x="3368" y="3891"/>
                  <a:pt x="3303" y="3662"/>
                  <a:pt x="3270" y="3433"/>
                </a:cubicBezTo>
                <a:cubicBezTo>
                  <a:pt x="3237" y="3074"/>
                  <a:pt x="3009" y="2747"/>
                  <a:pt x="2682" y="2616"/>
                </a:cubicBezTo>
                <a:cubicBezTo>
                  <a:pt x="2126" y="2256"/>
                  <a:pt x="1439" y="2158"/>
                  <a:pt x="818" y="2354"/>
                </a:cubicBezTo>
                <a:cubicBezTo>
                  <a:pt x="752" y="2387"/>
                  <a:pt x="687" y="2387"/>
                  <a:pt x="622" y="2387"/>
                </a:cubicBezTo>
                <a:lnTo>
                  <a:pt x="0" y="1504"/>
                </a:ln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5"/>
          <p:cNvSpPr/>
          <p:nvPr/>
        </p:nvSpPr>
        <p:spPr>
          <a:xfrm>
            <a:off x="4732714" y="2081044"/>
            <a:ext cx="112377" cy="136204"/>
          </a:xfrm>
          <a:custGeom>
            <a:rect b="b" l="l" r="r" t="t"/>
            <a:pathLst>
              <a:path extrusionOk="0" h="5985" w="4938">
                <a:moveTo>
                  <a:pt x="4905" y="1276"/>
                </a:moveTo>
                <a:cubicBezTo>
                  <a:pt x="4578" y="1276"/>
                  <a:pt x="4284" y="1276"/>
                  <a:pt x="4022" y="1276"/>
                </a:cubicBezTo>
                <a:cubicBezTo>
                  <a:pt x="3760" y="1309"/>
                  <a:pt x="3499" y="1342"/>
                  <a:pt x="3237" y="1407"/>
                </a:cubicBezTo>
                <a:cubicBezTo>
                  <a:pt x="2779" y="1505"/>
                  <a:pt x="2453" y="1963"/>
                  <a:pt x="2551" y="2453"/>
                </a:cubicBezTo>
                <a:cubicBezTo>
                  <a:pt x="2551" y="2649"/>
                  <a:pt x="2616" y="2878"/>
                  <a:pt x="2649" y="3075"/>
                </a:cubicBezTo>
                <a:cubicBezTo>
                  <a:pt x="2714" y="3303"/>
                  <a:pt x="2779" y="3500"/>
                  <a:pt x="2878" y="3696"/>
                </a:cubicBezTo>
                <a:cubicBezTo>
                  <a:pt x="3074" y="4350"/>
                  <a:pt x="2878" y="5036"/>
                  <a:pt x="2387" y="5494"/>
                </a:cubicBezTo>
                <a:cubicBezTo>
                  <a:pt x="1995" y="5985"/>
                  <a:pt x="1472" y="5854"/>
                  <a:pt x="1210" y="5298"/>
                </a:cubicBezTo>
                <a:cubicBezTo>
                  <a:pt x="1145" y="5102"/>
                  <a:pt x="1079" y="4938"/>
                  <a:pt x="1046" y="4742"/>
                </a:cubicBezTo>
                <a:cubicBezTo>
                  <a:pt x="916" y="4154"/>
                  <a:pt x="621" y="3630"/>
                  <a:pt x="229" y="3205"/>
                </a:cubicBezTo>
                <a:cubicBezTo>
                  <a:pt x="131" y="3107"/>
                  <a:pt x="66" y="2976"/>
                  <a:pt x="0" y="2878"/>
                </a:cubicBezTo>
                <a:lnTo>
                  <a:pt x="948" y="1767"/>
                </a:lnTo>
                <a:cubicBezTo>
                  <a:pt x="1177" y="1669"/>
                  <a:pt x="1439" y="1538"/>
                  <a:pt x="1668" y="1407"/>
                </a:cubicBezTo>
                <a:cubicBezTo>
                  <a:pt x="1897" y="1211"/>
                  <a:pt x="2093" y="1015"/>
                  <a:pt x="2289" y="786"/>
                </a:cubicBezTo>
                <a:lnTo>
                  <a:pt x="2485" y="590"/>
                </a:lnTo>
                <a:cubicBezTo>
                  <a:pt x="2551" y="524"/>
                  <a:pt x="2616" y="459"/>
                  <a:pt x="2681" y="426"/>
                </a:cubicBezTo>
                <a:cubicBezTo>
                  <a:pt x="3466" y="1"/>
                  <a:pt x="4414" y="263"/>
                  <a:pt x="4905" y="982"/>
                </a:cubicBezTo>
                <a:cubicBezTo>
                  <a:pt x="4938" y="1047"/>
                  <a:pt x="4905" y="1113"/>
                  <a:pt x="4905" y="127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5"/>
          <p:cNvSpPr/>
          <p:nvPr/>
        </p:nvSpPr>
        <p:spPr>
          <a:xfrm>
            <a:off x="6869848" y="2170344"/>
            <a:ext cx="96014" cy="103456"/>
          </a:xfrm>
          <a:custGeom>
            <a:rect b="b" l="l" r="r" t="t"/>
            <a:pathLst>
              <a:path extrusionOk="0" h="4546" w="4219">
                <a:moveTo>
                  <a:pt x="1" y="687"/>
                </a:moveTo>
                <a:cubicBezTo>
                  <a:pt x="33" y="360"/>
                  <a:pt x="295" y="132"/>
                  <a:pt x="622" y="99"/>
                </a:cubicBezTo>
                <a:cubicBezTo>
                  <a:pt x="981" y="1"/>
                  <a:pt x="1374" y="99"/>
                  <a:pt x="1635" y="360"/>
                </a:cubicBezTo>
                <a:cubicBezTo>
                  <a:pt x="2060" y="753"/>
                  <a:pt x="2518" y="1080"/>
                  <a:pt x="2943" y="1439"/>
                </a:cubicBezTo>
                <a:cubicBezTo>
                  <a:pt x="3172" y="1668"/>
                  <a:pt x="3401" y="1897"/>
                  <a:pt x="3597" y="2159"/>
                </a:cubicBezTo>
                <a:cubicBezTo>
                  <a:pt x="4219" y="2976"/>
                  <a:pt x="3859" y="3565"/>
                  <a:pt x="3303" y="3957"/>
                </a:cubicBezTo>
                <a:cubicBezTo>
                  <a:pt x="2845" y="4251"/>
                  <a:pt x="2355" y="4448"/>
                  <a:pt x="1799" y="4513"/>
                </a:cubicBezTo>
                <a:cubicBezTo>
                  <a:pt x="1701" y="4546"/>
                  <a:pt x="1635" y="4546"/>
                  <a:pt x="1537" y="4513"/>
                </a:cubicBezTo>
                <a:cubicBezTo>
                  <a:pt x="1407" y="4513"/>
                  <a:pt x="1308" y="4415"/>
                  <a:pt x="1243" y="4284"/>
                </a:cubicBezTo>
                <a:cubicBezTo>
                  <a:pt x="1145" y="3925"/>
                  <a:pt x="1047" y="3565"/>
                  <a:pt x="981" y="3205"/>
                </a:cubicBezTo>
                <a:cubicBezTo>
                  <a:pt x="981" y="3042"/>
                  <a:pt x="949" y="2878"/>
                  <a:pt x="949" y="2682"/>
                </a:cubicBezTo>
                <a:cubicBezTo>
                  <a:pt x="949" y="1897"/>
                  <a:pt x="589" y="1178"/>
                  <a:pt x="1" y="68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5"/>
          <p:cNvSpPr/>
          <p:nvPr/>
        </p:nvSpPr>
        <p:spPr>
          <a:xfrm>
            <a:off x="4330885" y="2848245"/>
            <a:ext cx="64745" cy="154068"/>
          </a:xfrm>
          <a:custGeom>
            <a:rect b="b" l="l" r="r" t="t"/>
            <a:pathLst>
              <a:path extrusionOk="0" h="6770" w="2845">
                <a:moveTo>
                  <a:pt x="948" y="6769"/>
                </a:moveTo>
                <a:cubicBezTo>
                  <a:pt x="883" y="6573"/>
                  <a:pt x="850" y="6344"/>
                  <a:pt x="883" y="6115"/>
                </a:cubicBezTo>
                <a:cubicBezTo>
                  <a:pt x="883" y="5788"/>
                  <a:pt x="948" y="5494"/>
                  <a:pt x="948" y="5200"/>
                </a:cubicBezTo>
                <a:cubicBezTo>
                  <a:pt x="981" y="4513"/>
                  <a:pt x="883" y="3859"/>
                  <a:pt x="589" y="3238"/>
                </a:cubicBezTo>
                <a:cubicBezTo>
                  <a:pt x="458" y="2944"/>
                  <a:pt x="360" y="2682"/>
                  <a:pt x="262" y="2388"/>
                </a:cubicBezTo>
                <a:cubicBezTo>
                  <a:pt x="65" y="1930"/>
                  <a:pt x="0" y="1440"/>
                  <a:pt x="65" y="982"/>
                </a:cubicBezTo>
                <a:cubicBezTo>
                  <a:pt x="589" y="786"/>
                  <a:pt x="1046" y="426"/>
                  <a:pt x="1406" y="1"/>
                </a:cubicBezTo>
                <a:lnTo>
                  <a:pt x="2387" y="328"/>
                </a:lnTo>
                <a:cubicBezTo>
                  <a:pt x="2387" y="360"/>
                  <a:pt x="2452" y="393"/>
                  <a:pt x="2452" y="426"/>
                </a:cubicBezTo>
                <a:cubicBezTo>
                  <a:pt x="2452" y="949"/>
                  <a:pt x="2551" y="1472"/>
                  <a:pt x="2681" y="1963"/>
                </a:cubicBezTo>
                <a:cubicBezTo>
                  <a:pt x="2845" y="2453"/>
                  <a:pt x="2714" y="3009"/>
                  <a:pt x="2322" y="3336"/>
                </a:cubicBezTo>
                <a:cubicBezTo>
                  <a:pt x="2191" y="3467"/>
                  <a:pt x="2093" y="3598"/>
                  <a:pt x="1995" y="3728"/>
                </a:cubicBezTo>
                <a:cubicBezTo>
                  <a:pt x="1570" y="4186"/>
                  <a:pt x="1439" y="4873"/>
                  <a:pt x="1668" y="5429"/>
                </a:cubicBezTo>
                <a:cubicBezTo>
                  <a:pt x="1798" y="5788"/>
                  <a:pt x="1929" y="6115"/>
                  <a:pt x="2093" y="6508"/>
                </a:cubicBezTo>
                <a:cubicBezTo>
                  <a:pt x="1995" y="6573"/>
                  <a:pt x="1897" y="6606"/>
                  <a:pt x="1798" y="6639"/>
                </a:cubicBezTo>
                <a:cubicBezTo>
                  <a:pt x="1504" y="6704"/>
                  <a:pt x="1243" y="6737"/>
                  <a:pt x="948" y="676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5"/>
          <p:cNvSpPr/>
          <p:nvPr/>
        </p:nvSpPr>
        <p:spPr>
          <a:xfrm>
            <a:off x="5022918" y="3409331"/>
            <a:ext cx="61036" cy="184563"/>
          </a:xfrm>
          <a:custGeom>
            <a:rect b="b" l="l" r="r" t="t"/>
            <a:pathLst>
              <a:path extrusionOk="0" h="8110" w="2682">
                <a:moveTo>
                  <a:pt x="295" y="458"/>
                </a:moveTo>
                <a:cubicBezTo>
                  <a:pt x="426" y="262"/>
                  <a:pt x="654" y="98"/>
                  <a:pt x="916" y="66"/>
                </a:cubicBezTo>
                <a:cubicBezTo>
                  <a:pt x="1079" y="0"/>
                  <a:pt x="1276" y="66"/>
                  <a:pt x="1374" y="229"/>
                </a:cubicBezTo>
                <a:cubicBezTo>
                  <a:pt x="1472" y="425"/>
                  <a:pt x="1570" y="654"/>
                  <a:pt x="1603" y="883"/>
                </a:cubicBezTo>
                <a:cubicBezTo>
                  <a:pt x="1668" y="1243"/>
                  <a:pt x="1701" y="1635"/>
                  <a:pt x="1701" y="1995"/>
                </a:cubicBezTo>
                <a:cubicBezTo>
                  <a:pt x="1766" y="2355"/>
                  <a:pt x="1668" y="2747"/>
                  <a:pt x="1472" y="3041"/>
                </a:cubicBezTo>
                <a:cubicBezTo>
                  <a:pt x="1308" y="3303"/>
                  <a:pt x="1276" y="3630"/>
                  <a:pt x="1439" y="3924"/>
                </a:cubicBezTo>
                <a:cubicBezTo>
                  <a:pt x="1537" y="4218"/>
                  <a:pt x="1701" y="4513"/>
                  <a:pt x="1832" y="4807"/>
                </a:cubicBezTo>
                <a:cubicBezTo>
                  <a:pt x="1995" y="5101"/>
                  <a:pt x="2224" y="5461"/>
                  <a:pt x="2355" y="5788"/>
                </a:cubicBezTo>
                <a:cubicBezTo>
                  <a:pt x="2616" y="6278"/>
                  <a:pt x="2682" y="6867"/>
                  <a:pt x="2551" y="7423"/>
                </a:cubicBezTo>
                <a:cubicBezTo>
                  <a:pt x="2551" y="7488"/>
                  <a:pt x="2551" y="7521"/>
                  <a:pt x="2518" y="7554"/>
                </a:cubicBezTo>
                <a:cubicBezTo>
                  <a:pt x="2453" y="7815"/>
                  <a:pt x="2355" y="8077"/>
                  <a:pt x="2028" y="8109"/>
                </a:cubicBezTo>
                <a:cubicBezTo>
                  <a:pt x="1733" y="8109"/>
                  <a:pt x="1472" y="7979"/>
                  <a:pt x="1308" y="7717"/>
                </a:cubicBezTo>
                <a:cubicBezTo>
                  <a:pt x="1276" y="7619"/>
                  <a:pt x="1243" y="7521"/>
                  <a:pt x="1243" y="7423"/>
                </a:cubicBezTo>
                <a:cubicBezTo>
                  <a:pt x="1276" y="7259"/>
                  <a:pt x="1341" y="7063"/>
                  <a:pt x="1374" y="6900"/>
                </a:cubicBezTo>
                <a:cubicBezTo>
                  <a:pt x="1570" y="6246"/>
                  <a:pt x="1243" y="5526"/>
                  <a:pt x="622" y="5232"/>
                </a:cubicBezTo>
                <a:cubicBezTo>
                  <a:pt x="458" y="5134"/>
                  <a:pt x="262" y="5068"/>
                  <a:pt x="66" y="5003"/>
                </a:cubicBezTo>
                <a:cubicBezTo>
                  <a:pt x="0" y="4741"/>
                  <a:pt x="0" y="4447"/>
                  <a:pt x="66" y="4186"/>
                </a:cubicBezTo>
                <a:cubicBezTo>
                  <a:pt x="164" y="3662"/>
                  <a:pt x="262" y="3139"/>
                  <a:pt x="360" y="2649"/>
                </a:cubicBezTo>
                <a:cubicBezTo>
                  <a:pt x="556" y="1929"/>
                  <a:pt x="524" y="1177"/>
                  <a:pt x="295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6808084" y="2068413"/>
            <a:ext cx="93784" cy="112377"/>
          </a:xfrm>
          <a:custGeom>
            <a:rect b="b" l="l" r="r" t="t"/>
            <a:pathLst>
              <a:path extrusionOk="0" h="4938" w="4121">
                <a:moveTo>
                  <a:pt x="3924" y="0"/>
                </a:moveTo>
                <a:cubicBezTo>
                  <a:pt x="4121" y="523"/>
                  <a:pt x="4055" y="1112"/>
                  <a:pt x="3794" y="1570"/>
                </a:cubicBezTo>
                <a:cubicBezTo>
                  <a:pt x="3695" y="1766"/>
                  <a:pt x="3565" y="1929"/>
                  <a:pt x="3434" y="2125"/>
                </a:cubicBezTo>
                <a:cubicBezTo>
                  <a:pt x="2976" y="2649"/>
                  <a:pt x="2976" y="3466"/>
                  <a:pt x="3434" y="3989"/>
                </a:cubicBezTo>
                <a:cubicBezTo>
                  <a:pt x="3499" y="4055"/>
                  <a:pt x="3532" y="4153"/>
                  <a:pt x="3565" y="4251"/>
                </a:cubicBezTo>
                <a:cubicBezTo>
                  <a:pt x="3336" y="4284"/>
                  <a:pt x="3107" y="4382"/>
                  <a:pt x="2911" y="4480"/>
                </a:cubicBezTo>
                <a:cubicBezTo>
                  <a:pt x="2715" y="4611"/>
                  <a:pt x="2518" y="4774"/>
                  <a:pt x="2355" y="4937"/>
                </a:cubicBezTo>
                <a:cubicBezTo>
                  <a:pt x="1995" y="4839"/>
                  <a:pt x="1701" y="4545"/>
                  <a:pt x="1603" y="4153"/>
                </a:cubicBezTo>
                <a:cubicBezTo>
                  <a:pt x="1505" y="3924"/>
                  <a:pt x="1407" y="3728"/>
                  <a:pt x="1276" y="3531"/>
                </a:cubicBezTo>
                <a:cubicBezTo>
                  <a:pt x="1047" y="3041"/>
                  <a:pt x="524" y="2779"/>
                  <a:pt x="1" y="2812"/>
                </a:cubicBezTo>
                <a:cubicBezTo>
                  <a:pt x="66" y="2649"/>
                  <a:pt x="33" y="2485"/>
                  <a:pt x="99" y="2420"/>
                </a:cubicBezTo>
                <a:cubicBezTo>
                  <a:pt x="295" y="2224"/>
                  <a:pt x="458" y="2027"/>
                  <a:pt x="687" y="1897"/>
                </a:cubicBezTo>
                <a:cubicBezTo>
                  <a:pt x="883" y="1733"/>
                  <a:pt x="1080" y="1668"/>
                  <a:pt x="1308" y="1537"/>
                </a:cubicBezTo>
                <a:cubicBezTo>
                  <a:pt x="1570" y="1373"/>
                  <a:pt x="1864" y="1177"/>
                  <a:pt x="2093" y="981"/>
                </a:cubicBezTo>
                <a:cubicBezTo>
                  <a:pt x="2878" y="294"/>
                  <a:pt x="2911" y="262"/>
                  <a:pt x="3924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5"/>
          <p:cNvSpPr/>
          <p:nvPr/>
        </p:nvSpPr>
        <p:spPr>
          <a:xfrm>
            <a:off x="4696985" y="1979113"/>
            <a:ext cx="74440" cy="96014"/>
          </a:xfrm>
          <a:custGeom>
            <a:rect b="b" l="l" r="r" t="t"/>
            <a:pathLst>
              <a:path extrusionOk="0" h="4219" w="3271">
                <a:moveTo>
                  <a:pt x="360" y="1145"/>
                </a:moveTo>
                <a:cubicBezTo>
                  <a:pt x="393" y="818"/>
                  <a:pt x="426" y="523"/>
                  <a:pt x="426" y="196"/>
                </a:cubicBezTo>
                <a:cubicBezTo>
                  <a:pt x="753" y="0"/>
                  <a:pt x="1178" y="0"/>
                  <a:pt x="1537" y="196"/>
                </a:cubicBezTo>
                <a:cubicBezTo>
                  <a:pt x="1701" y="295"/>
                  <a:pt x="1864" y="393"/>
                  <a:pt x="1995" y="523"/>
                </a:cubicBezTo>
                <a:cubicBezTo>
                  <a:pt x="2813" y="1341"/>
                  <a:pt x="3270" y="2420"/>
                  <a:pt x="3238" y="3564"/>
                </a:cubicBezTo>
                <a:cubicBezTo>
                  <a:pt x="3238" y="3630"/>
                  <a:pt x="3238" y="3695"/>
                  <a:pt x="3205" y="3728"/>
                </a:cubicBezTo>
                <a:lnTo>
                  <a:pt x="1864" y="4218"/>
                </a:lnTo>
                <a:cubicBezTo>
                  <a:pt x="1799" y="4120"/>
                  <a:pt x="1668" y="4022"/>
                  <a:pt x="1603" y="3891"/>
                </a:cubicBezTo>
                <a:cubicBezTo>
                  <a:pt x="1407" y="3662"/>
                  <a:pt x="1112" y="3597"/>
                  <a:pt x="818" y="3728"/>
                </a:cubicBezTo>
                <a:cubicBezTo>
                  <a:pt x="655" y="3793"/>
                  <a:pt x="491" y="3891"/>
                  <a:pt x="328" y="3989"/>
                </a:cubicBezTo>
                <a:cubicBezTo>
                  <a:pt x="33" y="3728"/>
                  <a:pt x="1" y="3662"/>
                  <a:pt x="99" y="3434"/>
                </a:cubicBezTo>
                <a:cubicBezTo>
                  <a:pt x="164" y="3335"/>
                  <a:pt x="230" y="3205"/>
                  <a:pt x="295" y="3107"/>
                </a:cubicBezTo>
                <a:cubicBezTo>
                  <a:pt x="393" y="2943"/>
                  <a:pt x="491" y="2812"/>
                  <a:pt x="589" y="2649"/>
                </a:cubicBezTo>
                <a:cubicBezTo>
                  <a:pt x="883" y="2158"/>
                  <a:pt x="1014" y="1799"/>
                  <a:pt x="491" y="1243"/>
                </a:cubicBezTo>
                <a:cubicBezTo>
                  <a:pt x="458" y="1210"/>
                  <a:pt x="393" y="1177"/>
                  <a:pt x="360" y="114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5"/>
          <p:cNvSpPr/>
          <p:nvPr/>
        </p:nvSpPr>
        <p:spPr>
          <a:xfrm>
            <a:off x="4645644" y="1918100"/>
            <a:ext cx="108667" cy="61036"/>
          </a:xfrm>
          <a:custGeom>
            <a:rect b="b" l="l" r="r" t="t"/>
            <a:pathLst>
              <a:path extrusionOk="0" h="2682" w="4775">
                <a:moveTo>
                  <a:pt x="3793" y="2550"/>
                </a:moveTo>
                <a:cubicBezTo>
                  <a:pt x="3368" y="2420"/>
                  <a:pt x="2911" y="2452"/>
                  <a:pt x="2518" y="2649"/>
                </a:cubicBezTo>
                <a:cubicBezTo>
                  <a:pt x="2387" y="2681"/>
                  <a:pt x="2257" y="2681"/>
                  <a:pt x="2159" y="2649"/>
                </a:cubicBezTo>
                <a:cubicBezTo>
                  <a:pt x="1635" y="2485"/>
                  <a:pt x="1145" y="2322"/>
                  <a:pt x="654" y="2158"/>
                </a:cubicBezTo>
                <a:cubicBezTo>
                  <a:pt x="164" y="1962"/>
                  <a:pt x="0" y="1602"/>
                  <a:pt x="262" y="1079"/>
                </a:cubicBezTo>
                <a:lnTo>
                  <a:pt x="524" y="523"/>
                </a:lnTo>
                <a:cubicBezTo>
                  <a:pt x="622" y="556"/>
                  <a:pt x="687" y="589"/>
                  <a:pt x="785" y="621"/>
                </a:cubicBezTo>
                <a:cubicBezTo>
                  <a:pt x="1047" y="752"/>
                  <a:pt x="1374" y="752"/>
                  <a:pt x="1635" y="621"/>
                </a:cubicBezTo>
                <a:cubicBezTo>
                  <a:pt x="1962" y="458"/>
                  <a:pt x="2289" y="327"/>
                  <a:pt x="2616" y="196"/>
                </a:cubicBezTo>
                <a:cubicBezTo>
                  <a:pt x="3303" y="0"/>
                  <a:pt x="4055" y="0"/>
                  <a:pt x="4774" y="131"/>
                </a:cubicBezTo>
                <a:cubicBezTo>
                  <a:pt x="4742" y="425"/>
                  <a:pt x="4644" y="687"/>
                  <a:pt x="4480" y="948"/>
                </a:cubicBezTo>
                <a:cubicBezTo>
                  <a:pt x="4382" y="1210"/>
                  <a:pt x="4251" y="1471"/>
                  <a:pt x="4153" y="1733"/>
                </a:cubicBezTo>
                <a:cubicBezTo>
                  <a:pt x="4022" y="1995"/>
                  <a:pt x="3924" y="2224"/>
                  <a:pt x="3793" y="255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5"/>
          <p:cNvSpPr/>
          <p:nvPr/>
        </p:nvSpPr>
        <p:spPr>
          <a:xfrm>
            <a:off x="4566767" y="1845913"/>
            <a:ext cx="119818" cy="58805"/>
          </a:xfrm>
          <a:custGeom>
            <a:rect b="b" l="l" r="r" t="t"/>
            <a:pathLst>
              <a:path extrusionOk="0" h="2584" w="5265">
                <a:moveTo>
                  <a:pt x="1897" y="0"/>
                </a:moveTo>
                <a:cubicBezTo>
                  <a:pt x="2126" y="98"/>
                  <a:pt x="2322" y="164"/>
                  <a:pt x="2485" y="262"/>
                </a:cubicBezTo>
                <a:cubicBezTo>
                  <a:pt x="2616" y="360"/>
                  <a:pt x="2845" y="491"/>
                  <a:pt x="3041" y="622"/>
                </a:cubicBezTo>
                <a:cubicBezTo>
                  <a:pt x="3336" y="850"/>
                  <a:pt x="3728" y="981"/>
                  <a:pt x="4120" y="981"/>
                </a:cubicBezTo>
                <a:cubicBezTo>
                  <a:pt x="4284" y="981"/>
                  <a:pt x="4415" y="1014"/>
                  <a:pt x="4578" y="1047"/>
                </a:cubicBezTo>
                <a:cubicBezTo>
                  <a:pt x="5101" y="1177"/>
                  <a:pt x="5265" y="1864"/>
                  <a:pt x="4840" y="2224"/>
                </a:cubicBezTo>
                <a:cubicBezTo>
                  <a:pt x="4611" y="2453"/>
                  <a:pt x="4317" y="2551"/>
                  <a:pt x="4022" y="2583"/>
                </a:cubicBezTo>
                <a:cubicBezTo>
                  <a:pt x="3303" y="2583"/>
                  <a:pt x="2584" y="2583"/>
                  <a:pt x="1864" y="2583"/>
                </a:cubicBezTo>
                <a:cubicBezTo>
                  <a:pt x="1308" y="2387"/>
                  <a:pt x="785" y="2126"/>
                  <a:pt x="295" y="1799"/>
                </a:cubicBezTo>
                <a:cubicBezTo>
                  <a:pt x="0" y="1635"/>
                  <a:pt x="33" y="1210"/>
                  <a:pt x="327" y="1047"/>
                </a:cubicBezTo>
                <a:cubicBezTo>
                  <a:pt x="458" y="949"/>
                  <a:pt x="589" y="883"/>
                  <a:pt x="752" y="818"/>
                </a:cubicBezTo>
                <a:cubicBezTo>
                  <a:pt x="1210" y="654"/>
                  <a:pt x="1603" y="360"/>
                  <a:pt x="1897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5"/>
          <p:cNvSpPr/>
          <p:nvPr/>
        </p:nvSpPr>
        <p:spPr>
          <a:xfrm>
            <a:off x="4135922" y="2078814"/>
            <a:ext cx="69957" cy="121320"/>
          </a:xfrm>
          <a:custGeom>
            <a:rect b="b" l="l" r="r" t="t"/>
            <a:pathLst>
              <a:path extrusionOk="0" h="5331" w="3074">
                <a:moveTo>
                  <a:pt x="3074" y="524"/>
                </a:moveTo>
                <a:cubicBezTo>
                  <a:pt x="2976" y="655"/>
                  <a:pt x="2845" y="818"/>
                  <a:pt x="2747" y="916"/>
                </a:cubicBezTo>
                <a:cubicBezTo>
                  <a:pt x="2289" y="1276"/>
                  <a:pt x="2027" y="1832"/>
                  <a:pt x="2027" y="2421"/>
                </a:cubicBezTo>
                <a:cubicBezTo>
                  <a:pt x="2027" y="2715"/>
                  <a:pt x="2027" y="3009"/>
                  <a:pt x="1995" y="3336"/>
                </a:cubicBezTo>
                <a:cubicBezTo>
                  <a:pt x="2027" y="4055"/>
                  <a:pt x="1766" y="4742"/>
                  <a:pt x="1243" y="5265"/>
                </a:cubicBezTo>
                <a:cubicBezTo>
                  <a:pt x="1046" y="5331"/>
                  <a:pt x="818" y="5233"/>
                  <a:pt x="687" y="5069"/>
                </a:cubicBezTo>
                <a:cubicBezTo>
                  <a:pt x="556" y="4938"/>
                  <a:pt x="491" y="4742"/>
                  <a:pt x="523" y="4546"/>
                </a:cubicBezTo>
                <a:lnTo>
                  <a:pt x="523" y="4350"/>
                </a:lnTo>
                <a:cubicBezTo>
                  <a:pt x="589" y="3892"/>
                  <a:pt x="425" y="3401"/>
                  <a:pt x="66" y="3107"/>
                </a:cubicBezTo>
                <a:cubicBezTo>
                  <a:pt x="33" y="3074"/>
                  <a:pt x="33" y="3042"/>
                  <a:pt x="0" y="3009"/>
                </a:cubicBezTo>
                <a:cubicBezTo>
                  <a:pt x="262" y="2551"/>
                  <a:pt x="523" y="2094"/>
                  <a:pt x="785" y="1636"/>
                </a:cubicBezTo>
                <a:cubicBezTo>
                  <a:pt x="948" y="1145"/>
                  <a:pt x="1014" y="589"/>
                  <a:pt x="948" y="66"/>
                </a:cubicBezTo>
                <a:cubicBezTo>
                  <a:pt x="1079" y="66"/>
                  <a:pt x="1177" y="66"/>
                  <a:pt x="1308" y="66"/>
                </a:cubicBezTo>
                <a:cubicBezTo>
                  <a:pt x="1602" y="132"/>
                  <a:pt x="1864" y="99"/>
                  <a:pt x="2158" y="66"/>
                </a:cubicBezTo>
                <a:cubicBezTo>
                  <a:pt x="2616" y="1"/>
                  <a:pt x="2681" y="34"/>
                  <a:pt x="3074" y="52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5"/>
          <p:cNvSpPr/>
          <p:nvPr/>
        </p:nvSpPr>
        <p:spPr>
          <a:xfrm>
            <a:off x="5048952" y="2303544"/>
            <a:ext cx="76670" cy="100474"/>
          </a:xfrm>
          <a:custGeom>
            <a:rect b="b" l="l" r="r" t="t"/>
            <a:pathLst>
              <a:path extrusionOk="0" h="4415" w="3369">
                <a:moveTo>
                  <a:pt x="1" y="4251"/>
                </a:moveTo>
                <a:cubicBezTo>
                  <a:pt x="34" y="4023"/>
                  <a:pt x="66" y="3859"/>
                  <a:pt x="99" y="3696"/>
                </a:cubicBezTo>
                <a:cubicBezTo>
                  <a:pt x="262" y="3009"/>
                  <a:pt x="230" y="2322"/>
                  <a:pt x="66" y="1668"/>
                </a:cubicBezTo>
                <a:cubicBezTo>
                  <a:pt x="1" y="1439"/>
                  <a:pt x="1" y="1178"/>
                  <a:pt x="99" y="982"/>
                </a:cubicBezTo>
                <a:cubicBezTo>
                  <a:pt x="164" y="1014"/>
                  <a:pt x="230" y="1047"/>
                  <a:pt x="295" y="1080"/>
                </a:cubicBezTo>
                <a:cubicBezTo>
                  <a:pt x="786" y="1570"/>
                  <a:pt x="916" y="1570"/>
                  <a:pt x="1374" y="1145"/>
                </a:cubicBezTo>
                <a:cubicBezTo>
                  <a:pt x="1897" y="720"/>
                  <a:pt x="2486" y="328"/>
                  <a:pt x="3107" y="1"/>
                </a:cubicBezTo>
                <a:cubicBezTo>
                  <a:pt x="3303" y="197"/>
                  <a:pt x="3369" y="491"/>
                  <a:pt x="3303" y="753"/>
                </a:cubicBezTo>
                <a:cubicBezTo>
                  <a:pt x="3271" y="818"/>
                  <a:pt x="3238" y="916"/>
                  <a:pt x="3205" y="982"/>
                </a:cubicBezTo>
                <a:cubicBezTo>
                  <a:pt x="2846" y="1734"/>
                  <a:pt x="2453" y="2486"/>
                  <a:pt x="2061" y="3271"/>
                </a:cubicBezTo>
                <a:cubicBezTo>
                  <a:pt x="1865" y="3728"/>
                  <a:pt x="1472" y="4055"/>
                  <a:pt x="1015" y="4251"/>
                </a:cubicBezTo>
                <a:cubicBezTo>
                  <a:pt x="688" y="4415"/>
                  <a:pt x="328" y="4415"/>
                  <a:pt x="1" y="425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5"/>
          <p:cNvSpPr/>
          <p:nvPr/>
        </p:nvSpPr>
        <p:spPr>
          <a:xfrm>
            <a:off x="5135272" y="2037896"/>
            <a:ext cx="110897" cy="66998"/>
          </a:xfrm>
          <a:custGeom>
            <a:rect b="b" l="l" r="r" t="t"/>
            <a:pathLst>
              <a:path extrusionOk="0" h="2944" w="4873">
                <a:moveTo>
                  <a:pt x="4840" y="2453"/>
                </a:moveTo>
                <a:cubicBezTo>
                  <a:pt x="4546" y="2584"/>
                  <a:pt x="4186" y="2584"/>
                  <a:pt x="3859" y="2747"/>
                </a:cubicBezTo>
                <a:cubicBezTo>
                  <a:pt x="3532" y="2845"/>
                  <a:pt x="3173" y="2911"/>
                  <a:pt x="2813" y="2943"/>
                </a:cubicBezTo>
                <a:cubicBezTo>
                  <a:pt x="2322" y="2387"/>
                  <a:pt x="1767" y="1897"/>
                  <a:pt x="916" y="2060"/>
                </a:cubicBezTo>
                <a:cubicBezTo>
                  <a:pt x="818" y="1766"/>
                  <a:pt x="720" y="1439"/>
                  <a:pt x="589" y="1145"/>
                </a:cubicBezTo>
                <a:cubicBezTo>
                  <a:pt x="393" y="883"/>
                  <a:pt x="197" y="622"/>
                  <a:pt x="1" y="360"/>
                </a:cubicBezTo>
                <a:cubicBezTo>
                  <a:pt x="132" y="131"/>
                  <a:pt x="393" y="0"/>
                  <a:pt x="655" y="0"/>
                </a:cubicBezTo>
                <a:cubicBezTo>
                  <a:pt x="949" y="0"/>
                  <a:pt x="1211" y="33"/>
                  <a:pt x="1472" y="99"/>
                </a:cubicBezTo>
                <a:cubicBezTo>
                  <a:pt x="1701" y="164"/>
                  <a:pt x="1930" y="229"/>
                  <a:pt x="2126" y="360"/>
                </a:cubicBezTo>
                <a:cubicBezTo>
                  <a:pt x="2878" y="785"/>
                  <a:pt x="3630" y="1243"/>
                  <a:pt x="4382" y="1668"/>
                </a:cubicBezTo>
                <a:cubicBezTo>
                  <a:pt x="4644" y="1799"/>
                  <a:pt x="4840" y="2028"/>
                  <a:pt x="4873" y="2322"/>
                </a:cubicBezTo>
                <a:cubicBezTo>
                  <a:pt x="4873" y="2355"/>
                  <a:pt x="4873" y="2387"/>
                  <a:pt x="4840" y="245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5228304" y="2083297"/>
            <a:ext cx="93784" cy="75168"/>
          </a:xfrm>
          <a:custGeom>
            <a:rect b="b" l="l" r="r" t="t"/>
            <a:pathLst>
              <a:path extrusionOk="0" h="3303" w="4121">
                <a:moveTo>
                  <a:pt x="1145" y="229"/>
                </a:moveTo>
                <a:cubicBezTo>
                  <a:pt x="2027" y="425"/>
                  <a:pt x="2027" y="425"/>
                  <a:pt x="2780" y="0"/>
                </a:cubicBezTo>
                <a:cubicBezTo>
                  <a:pt x="4087" y="948"/>
                  <a:pt x="4120" y="2420"/>
                  <a:pt x="3499" y="3270"/>
                </a:cubicBezTo>
                <a:cubicBezTo>
                  <a:pt x="3303" y="3172"/>
                  <a:pt x="3172" y="2976"/>
                  <a:pt x="3107" y="2779"/>
                </a:cubicBezTo>
                <a:cubicBezTo>
                  <a:pt x="2910" y="2322"/>
                  <a:pt x="2681" y="2224"/>
                  <a:pt x="2191" y="2387"/>
                </a:cubicBezTo>
                <a:cubicBezTo>
                  <a:pt x="2060" y="2420"/>
                  <a:pt x="1929" y="2518"/>
                  <a:pt x="1864" y="2681"/>
                </a:cubicBezTo>
                <a:cubicBezTo>
                  <a:pt x="1799" y="2845"/>
                  <a:pt x="1700" y="2976"/>
                  <a:pt x="1602" y="3106"/>
                </a:cubicBezTo>
                <a:cubicBezTo>
                  <a:pt x="1504" y="3204"/>
                  <a:pt x="1406" y="3237"/>
                  <a:pt x="1275" y="3303"/>
                </a:cubicBezTo>
                <a:cubicBezTo>
                  <a:pt x="1177" y="3041"/>
                  <a:pt x="1145" y="2747"/>
                  <a:pt x="1210" y="2485"/>
                </a:cubicBezTo>
                <a:cubicBezTo>
                  <a:pt x="1243" y="2125"/>
                  <a:pt x="1047" y="1798"/>
                  <a:pt x="720" y="1668"/>
                </a:cubicBezTo>
                <a:cubicBezTo>
                  <a:pt x="523" y="1570"/>
                  <a:pt x="327" y="1471"/>
                  <a:pt x="164" y="1341"/>
                </a:cubicBezTo>
                <a:cubicBezTo>
                  <a:pt x="66" y="1275"/>
                  <a:pt x="33" y="1177"/>
                  <a:pt x="0" y="1079"/>
                </a:cubicBezTo>
                <a:cubicBezTo>
                  <a:pt x="0" y="916"/>
                  <a:pt x="131" y="883"/>
                  <a:pt x="262" y="817"/>
                </a:cubicBezTo>
                <a:cubicBezTo>
                  <a:pt x="327" y="817"/>
                  <a:pt x="393" y="817"/>
                  <a:pt x="458" y="785"/>
                </a:cubicBezTo>
                <a:cubicBezTo>
                  <a:pt x="948" y="687"/>
                  <a:pt x="948" y="687"/>
                  <a:pt x="1145" y="22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5"/>
          <p:cNvSpPr/>
          <p:nvPr/>
        </p:nvSpPr>
        <p:spPr>
          <a:xfrm>
            <a:off x="5100316" y="2710585"/>
            <a:ext cx="70708" cy="88572"/>
          </a:xfrm>
          <a:custGeom>
            <a:rect b="b" l="l" r="r" t="t"/>
            <a:pathLst>
              <a:path extrusionOk="0" h="3892" w="3107">
                <a:moveTo>
                  <a:pt x="3106" y="2976"/>
                </a:moveTo>
                <a:cubicBezTo>
                  <a:pt x="2976" y="3074"/>
                  <a:pt x="2878" y="3107"/>
                  <a:pt x="2812" y="3172"/>
                </a:cubicBezTo>
                <a:cubicBezTo>
                  <a:pt x="2060" y="3826"/>
                  <a:pt x="1864" y="3892"/>
                  <a:pt x="916" y="3663"/>
                </a:cubicBezTo>
                <a:cubicBezTo>
                  <a:pt x="687" y="3630"/>
                  <a:pt x="458" y="3565"/>
                  <a:pt x="229" y="3499"/>
                </a:cubicBezTo>
                <a:cubicBezTo>
                  <a:pt x="164" y="3467"/>
                  <a:pt x="98" y="3434"/>
                  <a:pt x="33" y="3369"/>
                </a:cubicBezTo>
                <a:cubicBezTo>
                  <a:pt x="0" y="2780"/>
                  <a:pt x="33" y="2159"/>
                  <a:pt x="164" y="1570"/>
                </a:cubicBezTo>
                <a:cubicBezTo>
                  <a:pt x="196" y="1276"/>
                  <a:pt x="360" y="982"/>
                  <a:pt x="621" y="785"/>
                </a:cubicBezTo>
                <a:cubicBezTo>
                  <a:pt x="981" y="491"/>
                  <a:pt x="1439" y="295"/>
                  <a:pt x="1798" y="1"/>
                </a:cubicBezTo>
                <a:cubicBezTo>
                  <a:pt x="1962" y="230"/>
                  <a:pt x="2027" y="491"/>
                  <a:pt x="1995" y="753"/>
                </a:cubicBezTo>
                <a:cubicBezTo>
                  <a:pt x="1929" y="1505"/>
                  <a:pt x="2256" y="2257"/>
                  <a:pt x="2910" y="2715"/>
                </a:cubicBezTo>
                <a:cubicBezTo>
                  <a:pt x="2976" y="2813"/>
                  <a:pt x="3041" y="2878"/>
                  <a:pt x="3106" y="297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5"/>
          <p:cNvSpPr/>
          <p:nvPr/>
        </p:nvSpPr>
        <p:spPr>
          <a:xfrm>
            <a:off x="4551132" y="1909907"/>
            <a:ext cx="102727" cy="46903"/>
          </a:xfrm>
          <a:custGeom>
            <a:rect b="b" l="l" r="r" t="t"/>
            <a:pathLst>
              <a:path extrusionOk="0" h="2061" w="4514">
                <a:moveTo>
                  <a:pt x="4480" y="131"/>
                </a:moveTo>
                <a:cubicBezTo>
                  <a:pt x="4513" y="589"/>
                  <a:pt x="4382" y="1047"/>
                  <a:pt x="4153" y="1406"/>
                </a:cubicBezTo>
                <a:cubicBezTo>
                  <a:pt x="3990" y="1635"/>
                  <a:pt x="3728" y="1799"/>
                  <a:pt x="3434" y="1864"/>
                </a:cubicBezTo>
                <a:cubicBezTo>
                  <a:pt x="3009" y="1930"/>
                  <a:pt x="2551" y="1995"/>
                  <a:pt x="2093" y="2028"/>
                </a:cubicBezTo>
                <a:cubicBezTo>
                  <a:pt x="1995" y="2060"/>
                  <a:pt x="1865" y="2028"/>
                  <a:pt x="1799" y="1995"/>
                </a:cubicBezTo>
                <a:cubicBezTo>
                  <a:pt x="1407" y="1766"/>
                  <a:pt x="949" y="1701"/>
                  <a:pt x="524" y="1799"/>
                </a:cubicBezTo>
                <a:cubicBezTo>
                  <a:pt x="360" y="1504"/>
                  <a:pt x="197" y="1243"/>
                  <a:pt x="1" y="949"/>
                </a:cubicBezTo>
                <a:cubicBezTo>
                  <a:pt x="99" y="850"/>
                  <a:pt x="230" y="752"/>
                  <a:pt x="328" y="687"/>
                </a:cubicBezTo>
                <a:cubicBezTo>
                  <a:pt x="524" y="622"/>
                  <a:pt x="720" y="556"/>
                  <a:pt x="916" y="556"/>
                </a:cubicBezTo>
                <a:cubicBezTo>
                  <a:pt x="1309" y="524"/>
                  <a:pt x="1701" y="393"/>
                  <a:pt x="1995" y="131"/>
                </a:cubicBezTo>
                <a:cubicBezTo>
                  <a:pt x="2093" y="66"/>
                  <a:pt x="2224" y="0"/>
                  <a:pt x="2355" y="0"/>
                </a:cubicBezTo>
                <a:cubicBezTo>
                  <a:pt x="3042" y="0"/>
                  <a:pt x="3728" y="66"/>
                  <a:pt x="4415" y="98"/>
                </a:cubicBezTo>
                <a:cubicBezTo>
                  <a:pt x="4415" y="98"/>
                  <a:pt x="4448" y="98"/>
                  <a:pt x="4480" y="13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4735673" y="1717925"/>
            <a:ext cx="90074" cy="56575"/>
          </a:xfrm>
          <a:custGeom>
            <a:rect b="b" l="l" r="r" t="t"/>
            <a:pathLst>
              <a:path extrusionOk="0" h="2486" w="3958">
                <a:moveTo>
                  <a:pt x="34" y="850"/>
                </a:moveTo>
                <a:cubicBezTo>
                  <a:pt x="34" y="687"/>
                  <a:pt x="1" y="458"/>
                  <a:pt x="1" y="229"/>
                </a:cubicBezTo>
                <a:cubicBezTo>
                  <a:pt x="99" y="196"/>
                  <a:pt x="197" y="164"/>
                  <a:pt x="328" y="131"/>
                </a:cubicBezTo>
                <a:cubicBezTo>
                  <a:pt x="1080" y="33"/>
                  <a:pt x="1832" y="0"/>
                  <a:pt x="2584" y="66"/>
                </a:cubicBezTo>
                <a:cubicBezTo>
                  <a:pt x="2911" y="98"/>
                  <a:pt x="3205" y="196"/>
                  <a:pt x="3467" y="360"/>
                </a:cubicBezTo>
                <a:cubicBezTo>
                  <a:pt x="3598" y="458"/>
                  <a:pt x="3761" y="589"/>
                  <a:pt x="3859" y="752"/>
                </a:cubicBezTo>
                <a:cubicBezTo>
                  <a:pt x="3957" y="883"/>
                  <a:pt x="3957" y="1047"/>
                  <a:pt x="3859" y="1177"/>
                </a:cubicBezTo>
                <a:cubicBezTo>
                  <a:pt x="3696" y="1374"/>
                  <a:pt x="3532" y="1602"/>
                  <a:pt x="3369" y="1831"/>
                </a:cubicBezTo>
                <a:cubicBezTo>
                  <a:pt x="3140" y="2256"/>
                  <a:pt x="2682" y="2485"/>
                  <a:pt x="2224" y="2453"/>
                </a:cubicBezTo>
                <a:lnTo>
                  <a:pt x="1799" y="2453"/>
                </a:lnTo>
                <a:cubicBezTo>
                  <a:pt x="1570" y="2126"/>
                  <a:pt x="1309" y="1831"/>
                  <a:pt x="1015" y="1537"/>
                </a:cubicBezTo>
                <a:cubicBezTo>
                  <a:pt x="720" y="1275"/>
                  <a:pt x="361" y="1079"/>
                  <a:pt x="34" y="85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5"/>
          <p:cNvSpPr/>
          <p:nvPr/>
        </p:nvSpPr>
        <p:spPr>
          <a:xfrm>
            <a:off x="4072656" y="2954659"/>
            <a:ext cx="83361" cy="90074"/>
          </a:xfrm>
          <a:custGeom>
            <a:rect b="b" l="l" r="r" t="t"/>
            <a:pathLst>
              <a:path extrusionOk="0" h="3958" w="3663">
                <a:moveTo>
                  <a:pt x="3369" y="3859"/>
                </a:moveTo>
                <a:cubicBezTo>
                  <a:pt x="3107" y="3957"/>
                  <a:pt x="2813" y="3957"/>
                  <a:pt x="2519" y="3826"/>
                </a:cubicBezTo>
                <a:cubicBezTo>
                  <a:pt x="2322" y="3761"/>
                  <a:pt x="2126" y="3663"/>
                  <a:pt x="1930" y="3565"/>
                </a:cubicBezTo>
                <a:cubicBezTo>
                  <a:pt x="1178" y="3042"/>
                  <a:pt x="524" y="2420"/>
                  <a:pt x="1" y="1668"/>
                </a:cubicBezTo>
                <a:lnTo>
                  <a:pt x="916" y="1"/>
                </a:lnTo>
                <a:cubicBezTo>
                  <a:pt x="1014" y="33"/>
                  <a:pt x="1080" y="99"/>
                  <a:pt x="1145" y="164"/>
                </a:cubicBezTo>
                <a:cubicBezTo>
                  <a:pt x="1407" y="524"/>
                  <a:pt x="1766" y="818"/>
                  <a:pt x="2159" y="1014"/>
                </a:cubicBezTo>
                <a:cubicBezTo>
                  <a:pt x="2159" y="1145"/>
                  <a:pt x="2126" y="1276"/>
                  <a:pt x="2126" y="1407"/>
                </a:cubicBezTo>
                <a:cubicBezTo>
                  <a:pt x="2159" y="1832"/>
                  <a:pt x="2388" y="2191"/>
                  <a:pt x="2747" y="2420"/>
                </a:cubicBezTo>
                <a:cubicBezTo>
                  <a:pt x="2911" y="2518"/>
                  <a:pt x="3074" y="2616"/>
                  <a:pt x="3238" y="2715"/>
                </a:cubicBezTo>
                <a:cubicBezTo>
                  <a:pt x="3598" y="2943"/>
                  <a:pt x="3663" y="3074"/>
                  <a:pt x="3532" y="3467"/>
                </a:cubicBezTo>
                <a:cubicBezTo>
                  <a:pt x="3500" y="3630"/>
                  <a:pt x="3434" y="3761"/>
                  <a:pt x="3369" y="385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5"/>
          <p:cNvSpPr/>
          <p:nvPr/>
        </p:nvSpPr>
        <p:spPr>
          <a:xfrm>
            <a:off x="5415075" y="2502240"/>
            <a:ext cx="84112" cy="72938"/>
          </a:xfrm>
          <a:custGeom>
            <a:rect b="b" l="l" r="r" t="t"/>
            <a:pathLst>
              <a:path extrusionOk="0" h="3205" w="3696">
                <a:moveTo>
                  <a:pt x="2616" y="3205"/>
                </a:moveTo>
                <a:cubicBezTo>
                  <a:pt x="2060" y="3139"/>
                  <a:pt x="1603" y="3106"/>
                  <a:pt x="1145" y="3041"/>
                </a:cubicBezTo>
                <a:cubicBezTo>
                  <a:pt x="949" y="3041"/>
                  <a:pt x="752" y="2976"/>
                  <a:pt x="556" y="2910"/>
                </a:cubicBezTo>
                <a:cubicBezTo>
                  <a:pt x="393" y="2845"/>
                  <a:pt x="262" y="2747"/>
                  <a:pt x="164" y="2616"/>
                </a:cubicBezTo>
                <a:cubicBezTo>
                  <a:pt x="33" y="2485"/>
                  <a:pt x="0" y="2256"/>
                  <a:pt x="99" y="2093"/>
                </a:cubicBezTo>
                <a:cubicBezTo>
                  <a:pt x="262" y="2093"/>
                  <a:pt x="458" y="2093"/>
                  <a:pt x="654" y="2126"/>
                </a:cubicBezTo>
                <a:cubicBezTo>
                  <a:pt x="1079" y="2191"/>
                  <a:pt x="1505" y="1962"/>
                  <a:pt x="1733" y="1570"/>
                </a:cubicBezTo>
                <a:cubicBezTo>
                  <a:pt x="1864" y="1341"/>
                  <a:pt x="1995" y="1112"/>
                  <a:pt x="2159" y="883"/>
                </a:cubicBezTo>
                <a:cubicBezTo>
                  <a:pt x="2322" y="621"/>
                  <a:pt x="2551" y="360"/>
                  <a:pt x="2812" y="196"/>
                </a:cubicBezTo>
                <a:cubicBezTo>
                  <a:pt x="3074" y="0"/>
                  <a:pt x="3499" y="164"/>
                  <a:pt x="3532" y="491"/>
                </a:cubicBezTo>
                <a:cubicBezTo>
                  <a:pt x="3695" y="1014"/>
                  <a:pt x="3630" y="1570"/>
                  <a:pt x="3368" y="2060"/>
                </a:cubicBezTo>
                <a:cubicBezTo>
                  <a:pt x="3107" y="2420"/>
                  <a:pt x="2845" y="2812"/>
                  <a:pt x="2616" y="320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5"/>
          <p:cNvSpPr/>
          <p:nvPr/>
        </p:nvSpPr>
        <p:spPr>
          <a:xfrm>
            <a:off x="4613647" y="1968690"/>
            <a:ext cx="87821" cy="64017"/>
          </a:xfrm>
          <a:custGeom>
            <a:rect b="b" l="l" r="r" t="t"/>
            <a:pathLst>
              <a:path extrusionOk="0" h="2813" w="3859">
                <a:moveTo>
                  <a:pt x="3859" y="1047"/>
                </a:moveTo>
                <a:cubicBezTo>
                  <a:pt x="3630" y="1570"/>
                  <a:pt x="3466" y="1668"/>
                  <a:pt x="3009" y="1603"/>
                </a:cubicBezTo>
                <a:cubicBezTo>
                  <a:pt x="2845" y="1570"/>
                  <a:pt x="2682" y="1537"/>
                  <a:pt x="2518" y="1537"/>
                </a:cubicBezTo>
                <a:cubicBezTo>
                  <a:pt x="2159" y="1472"/>
                  <a:pt x="1799" y="1701"/>
                  <a:pt x="1733" y="2060"/>
                </a:cubicBezTo>
                <a:cubicBezTo>
                  <a:pt x="1668" y="2322"/>
                  <a:pt x="1635" y="2551"/>
                  <a:pt x="1603" y="2813"/>
                </a:cubicBezTo>
                <a:cubicBezTo>
                  <a:pt x="1472" y="2813"/>
                  <a:pt x="1341" y="2780"/>
                  <a:pt x="1243" y="2747"/>
                </a:cubicBezTo>
                <a:cubicBezTo>
                  <a:pt x="981" y="2649"/>
                  <a:pt x="752" y="2420"/>
                  <a:pt x="654" y="2191"/>
                </a:cubicBezTo>
                <a:lnTo>
                  <a:pt x="0" y="1014"/>
                </a:lnTo>
                <a:cubicBezTo>
                  <a:pt x="360" y="524"/>
                  <a:pt x="1014" y="393"/>
                  <a:pt x="1439" y="1"/>
                </a:cubicBezTo>
                <a:cubicBezTo>
                  <a:pt x="2028" y="197"/>
                  <a:pt x="2551" y="360"/>
                  <a:pt x="3074" y="556"/>
                </a:cubicBezTo>
                <a:cubicBezTo>
                  <a:pt x="3205" y="589"/>
                  <a:pt x="3336" y="622"/>
                  <a:pt x="3434" y="687"/>
                </a:cubicBezTo>
                <a:cubicBezTo>
                  <a:pt x="3597" y="785"/>
                  <a:pt x="3728" y="916"/>
                  <a:pt x="3859" y="104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5"/>
          <p:cNvSpPr/>
          <p:nvPr/>
        </p:nvSpPr>
        <p:spPr>
          <a:xfrm>
            <a:off x="4029507" y="2899586"/>
            <a:ext cx="62515" cy="85614"/>
          </a:xfrm>
          <a:custGeom>
            <a:rect b="b" l="l" r="r" t="t"/>
            <a:pathLst>
              <a:path extrusionOk="0" h="3762" w="2747">
                <a:moveTo>
                  <a:pt x="1733" y="3761"/>
                </a:moveTo>
                <a:cubicBezTo>
                  <a:pt x="1504" y="3532"/>
                  <a:pt x="1276" y="3238"/>
                  <a:pt x="1145" y="2944"/>
                </a:cubicBezTo>
                <a:cubicBezTo>
                  <a:pt x="949" y="2650"/>
                  <a:pt x="785" y="2355"/>
                  <a:pt x="589" y="2061"/>
                </a:cubicBezTo>
                <a:cubicBezTo>
                  <a:pt x="393" y="1767"/>
                  <a:pt x="196" y="1538"/>
                  <a:pt x="0" y="1276"/>
                </a:cubicBezTo>
                <a:cubicBezTo>
                  <a:pt x="164" y="884"/>
                  <a:pt x="425" y="557"/>
                  <a:pt x="720" y="295"/>
                </a:cubicBezTo>
                <a:cubicBezTo>
                  <a:pt x="981" y="1"/>
                  <a:pt x="1374" y="34"/>
                  <a:pt x="1603" y="328"/>
                </a:cubicBezTo>
                <a:cubicBezTo>
                  <a:pt x="1701" y="459"/>
                  <a:pt x="1831" y="590"/>
                  <a:pt x="1929" y="753"/>
                </a:cubicBezTo>
                <a:cubicBezTo>
                  <a:pt x="2060" y="982"/>
                  <a:pt x="2224" y="1211"/>
                  <a:pt x="2355" y="1472"/>
                </a:cubicBezTo>
                <a:cubicBezTo>
                  <a:pt x="2682" y="2061"/>
                  <a:pt x="2747" y="1865"/>
                  <a:pt x="2387" y="2650"/>
                </a:cubicBezTo>
                <a:cubicBezTo>
                  <a:pt x="2224" y="3042"/>
                  <a:pt x="1995" y="3434"/>
                  <a:pt x="1733" y="376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4451431" y="1932961"/>
            <a:ext cx="103456" cy="55096"/>
          </a:xfrm>
          <a:custGeom>
            <a:rect b="b" l="l" r="r" t="t"/>
            <a:pathLst>
              <a:path extrusionOk="0" h="2421" w="4546">
                <a:moveTo>
                  <a:pt x="0" y="1734"/>
                </a:moveTo>
                <a:lnTo>
                  <a:pt x="589" y="1571"/>
                </a:lnTo>
                <a:cubicBezTo>
                  <a:pt x="687" y="1374"/>
                  <a:pt x="720" y="1145"/>
                  <a:pt x="654" y="917"/>
                </a:cubicBezTo>
                <a:cubicBezTo>
                  <a:pt x="621" y="720"/>
                  <a:pt x="720" y="491"/>
                  <a:pt x="916" y="361"/>
                </a:cubicBezTo>
                <a:cubicBezTo>
                  <a:pt x="1047" y="263"/>
                  <a:pt x="1177" y="132"/>
                  <a:pt x="1308" y="1"/>
                </a:cubicBezTo>
                <a:cubicBezTo>
                  <a:pt x="1733" y="34"/>
                  <a:pt x="2093" y="99"/>
                  <a:pt x="2485" y="132"/>
                </a:cubicBezTo>
                <a:cubicBezTo>
                  <a:pt x="2878" y="132"/>
                  <a:pt x="3270" y="132"/>
                  <a:pt x="3662" y="164"/>
                </a:cubicBezTo>
                <a:cubicBezTo>
                  <a:pt x="3859" y="164"/>
                  <a:pt x="4055" y="197"/>
                  <a:pt x="4218" y="263"/>
                </a:cubicBezTo>
                <a:cubicBezTo>
                  <a:pt x="4349" y="328"/>
                  <a:pt x="4414" y="426"/>
                  <a:pt x="4480" y="524"/>
                </a:cubicBezTo>
                <a:cubicBezTo>
                  <a:pt x="4545" y="688"/>
                  <a:pt x="4513" y="851"/>
                  <a:pt x="4349" y="917"/>
                </a:cubicBezTo>
                <a:cubicBezTo>
                  <a:pt x="3989" y="1113"/>
                  <a:pt x="3630" y="1309"/>
                  <a:pt x="3237" y="1472"/>
                </a:cubicBezTo>
                <a:cubicBezTo>
                  <a:pt x="3041" y="1505"/>
                  <a:pt x="2845" y="1538"/>
                  <a:pt x="2681" y="1505"/>
                </a:cubicBezTo>
                <a:cubicBezTo>
                  <a:pt x="2551" y="1472"/>
                  <a:pt x="2420" y="1440"/>
                  <a:pt x="2289" y="1374"/>
                </a:cubicBezTo>
                <a:cubicBezTo>
                  <a:pt x="2027" y="1276"/>
                  <a:pt x="1733" y="1342"/>
                  <a:pt x="1504" y="1571"/>
                </a:cubicBezTo>
                <a:cubicBezTo>
                  <a:pt x="1406" y="1669"/>
                  <a:pt x="1308" y="1767"/>
                  <a:pt x="1210" y="1897"/>
                </a:cubicBezTo>
                <a:cubicBezTo>
                  <a:pt x="1145" y="1996"/>
                  <a:pt x="1047" y="2094"/>
                  <a:pt x="948" y="2192"/>
                </a:cubicBezTo>
                <a:cubicBezTo>
                  <a:pt x="785" y="2355"/>
                  <a:pt x="556" y="2421"/>
                  <a:pt x="360" y="2355"/>
                </a:cubicBezTo>
                <a:cubicBezTo>
                  <a:pt x="131" y="2224"/>
                  <a:pt x="0" y="1996"/>
                  <a:pt x="0" y="173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3958800" y="2805096"/>
            <a:ext cx="53617" cy="75919"/>
          </a:xfrm>
          <a:custGeom>
            <a:rect b="b" l="l" r="r" t="t"/>
            <a:pathLst>
              <a:path extrusionOk="0" h="3336" w="2356">
                <a:moveTo>
                  <a:pt x="2355" y="1406"/>
                </a:moveTo>
                <a:cubicBezTo>
                  <a:pt x="2290" y="1766"/>
                  <a:pt x="2224" y="2028"/>
                  <a:pt x="2192" y="2256"/>
                </a:cubicBezTo>
                <a:cubicBezTo>
                  <a:pt x="2192" y="2453"/>
                  <a:pt x="2094" y="2649"/>
                  <a:pt x="1963" y="2780"/>
                </a:cubicBezTo>
                <a:cubicBezTo>
                  <a:pt x="1734" y="2976"/>
                  <a:pt x="1472" y="3139"/>
                  <a:pt x="1243" y="3336"/>
                </a:cubicBezTo>
                <a:cubicBezTo>
                  <a:pt x="524" y="2518"/>
                  <a:pt x="99" y="1472"/>
                  <a:pt x="1" y="393"/>
                </a:cubicBezTo>
                <a:cubicBezTo>
                  <a:pt x="99" y="327"/>
                  <a:pt x="230" y="262"/>
                  <a:pt x="361" y="196"/>
                </a:cubicBezTo>
                <a:cubicBezTo>
                  <a:pt x="720" y="0"/>
                  <a:pt x="1145" y="66"/>
                  <a:pt x="1440" y="360"/>
                </a:cubicBezTo>
                <a:cubicBezTo>
                  <a:pt x="1505" y="425"/>
                  <a:pt x="1603" y="523"/>
                  <a:pt x="1669" y="58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4736424" y="1685928"/>
            <a:ext cx="111648" cy="47631"/>
          </a:xfrm>
          <a:custGeom>
            <a:rect b="b" l="l" r="r" t="t"/>
            <a:pathLst>
              <a:path extrusionOk="0" h="2093" w="4906">
                <a:moveTo>
                  <a:pt x="2453" y="0"/>
                </a:moveTo>
                <a:cubicBezTo>
                  <a:pt x="3042" y="262"/>
                  <a:pt x="3728" y="360"/>
                  <a:pt x="4415" y="262"/>
                </a:cubicBezTo>
                <a:cubicBezTo>
                  <a:pt x="4611" y="621"/>
                  <a:pt x="4709" y="1014"/>
                  <a:pt x="4905" y="1406"/>
                </a:cubicBezTo>
                <a:lnTo>
                  <a:pt x="4219" y="2093"/>
                </a:lnTo>
                <a:cubicBezTo>
                  <a:pt x="3336" y="1243"/>
                  <a:pt x="3009" y="1177"/>
                  <a:pt x="1537" y="1210"/>
                </a:cubicBezTo>
                <a:cubicBezTo>
                  <a:pt x="1112" y="1210"/>
                  <a:pt x="720" y="1243"/>
                  <a:pt x="295" y="1275"/>
                </a:cubicBezTo>
                <a:cubicBezTo>
                  <a:pt x="197" y="1275"/>
                  <a:pt x="99" y="1275"/>
                  <a:pt x="1" y="1243"/>
                </a:cubicBezTo>
                <a:cubicBezTo>
                  <a:pt x="99" y="687"/>
                  <a:pt x="197" y="589"/>
                  <a:pt x="687" y="523"/>
                </a:cubicBezTo>
                <a:cubicBezTo>
                  <a:pt x="1047" y="523"/>
                  <a:pt x="1407" y="491"/>
                  <a:pt x="1766" y="393"/>
                </a:cubicBezTo>
                <a:cubicBezTo>
                  <a:pt x="1995" y="294"/>
                  <a:pt x="2224" y="164"/>
                  <a:pt x="2453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5"/>
          <p:cNvSpPr/>
          <p:nvPr/>
        </p:nvSpPr>
        <p:spPr>
          <a:xfrm>
            <a:off x="4658297" y="1883850"/>
            <a:ext cx="108667" cy="46175"/>
          </a:xfrm>
          <a:custGeom>
            <a:rect b="b" l="l" r="r" t="t"/>
            <a:pathLst>
              <a:path extrusionOk="0" h="2029" w="4775">
                <a:moveTo>
                  <a:pt x="3924" y="1"/>
                </a:moveTo>
                <a:lnTo>
                  <a:pt x="4643" y="393"/>
                </a:lnTo>
                <a:cubicBezTo>
                  <a:pt x="4774" y="622"/>
                  <a:pt x="4742" y="884"/>
                  <a:pt x="4578" y="1080"/>
                </a:cubicBezTo>
                <a:cubicBezTo>
                  <a:pt x="4480" y="1243"/>
                  <a:pt x="4284" y="1374"/>
                  <a:pt x="4088" y="1342"/>
                </a:cubicBezTo>
                <a:cubicBezTo>
                  <a:pt x="3859" y="1342"/>
                  <a:pt x="3630" y="1342"/>
                  <a:pt x="3368" y="1342"/>
                </a:cubicBezTo>
                <a:cubicBezTo>
                  <a:pt x="2583" y="1276"/>
                  <a:pt x="1799" y="1440"/>
                  <a:pt x="1112" y="1799"/>
                </a:cubicBezTo>
                <a:lnTo>
                  <a:pt x="949" y="1897"/>
                </a:lnTo>
                <a:cubicBezTo>
                  <a:pt x="720" y="2028"/>
                  <a:pt x="458" y="2028"/>
                  <a:pt x="262" y="1865"/>
                </a:cubicBezTo>
                <a:cubicBezTo>
                  <a:pt x="66" y="1701"/>
                  <a:pt x="0" y="1407"/>
                  <a:pt x="131" y="1178"/>
                </a:cubicBezTo>
                <a:cubicBezTo>
                  <a:pt x="622" y="982"/>
                  <a:pt x="1210" y="851"/>
                  <a:pt x="1308" y="99"/>
                </a:cubicBezTo>
                <a:cubicBezTo>
                  <a:pt x="1472" y="164"/>
                  <a:pt x="1603" y="197"/>
                  <a:pt x="1701" y="262"/>
                </a:cubicBezTo>
                <a:cubicBezTo>
                  <a:pt x="1831" y="328"/>
                  <a:pt x="2028" y="426"/>
                  <a:pt x="2191" y="491"/>
                </a:cubicBezTo>
                <a:cubicBezTo>
                  <a:pt x="2583" y="688"/>
                  <a:pt x="3041" y="622"/>
                  <a:pt x="3401" y="36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5"/>
          <p:cNvSpPr/>
          <p:nvPr/>
        </p:nvSpPr>
        <p:spPr>
          <a:xfrm>
            <a:off x="4310039" y="2873551"/>
            <a:ext cx="38711" cy="137683"/>
          </a:xfrm>
          <a:custGeom>
            <a:rect b="b" l="l" r="r" t="t"/>
            <a:pathLst>
              <a:path extrusionOk="0" h="6050" w="1701">
                <a:moveTo>
                  <a:pt x="1537" y="5788"/>
                </a:moveTo>
                <a:cubicBezTo>
                  <a:pt x="1341" y="5886"/>
                  <a:pt x="1178" y="5984"/>
                  <a:pt x="1014" y="6050"/>
                </a:cubicBezTo>
                <a:cubicBezTo>
                  <a:pt x="916" y="6050"/>
                  <a:pt x="851" y="6050"/>
                  <a:pt x="753" y="6050"/>
                </a:cubicBezTo>
                <a:lnTo>
                  <a:pt x="753" y="5723"/>
                </a:lnTo>
                <a:cubicBezTo>
                  <a:pt x="818" y="5363"/>
                  <a:pt x="851" y="5036"/>
                  <a:pt x="883" y="4676"/>
                </a:cubicBezTo>
                <a:cubicBezTo>
                  <a:pt x="949" y="3990"/>
                  <a:pt x="883" y="3303"/>
                  <a:pt x="654" y="2649"/>
                </a:cubicBezTo>
                <a:cubicBezTo>
                  <a:pt x="393" y="1930"/>
                  <a:pt x="229" y="1178"/>
                  <a:pt x="33" y="458"/>
                </a:cubicBezTo>
                <a:cubicBezTo>
                  <a:pt x="1" y="360"/>
                  <a:pt x="1" y="262"/>
                  <a:pt x="1" y="197"/>
                </a:cubicBezTo>
                <a:cubicBezTo>
                  <a:pt x="164" y="1"/>
                  <a:pt x="360" y="33"/>
                  <a:pt x="622" y="1"/>
                </a:cubicBezTo>
                <a:cubicBezTo>
                  <a:pt x="654" y="131"/>
                  <a:pt x="687" y="295"/>
                  <a:pt x="720" y="458"/>
                </a:cubicBezTo>
                <a:cubicBezTo>
                  <a:pt x="753" y="949"/>
                  <a:pt x="916" y="1439"/>
                  <a:pt x="1145" y="1897"/>
                </a:cubicBezTo>
                <a:cubicBezTo>
                  <a:pt x="1537" y="2682"/>
                  <a:pt x="1701" y="3597"/>
                  <a:pt x="1603" y="4480"/>
                </a:cubicBezTo>
                <a:cubicBezTo>
                  <a:pt x="1537" y="4905"/>
                  <a:pt x="1570" y="5330"/>
                  <a:pt x="1537" y="578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5"/>
          <p:cNvSpPr/>
          <p:nvPr/>
        </p:nvSpPr>
        <p:spPr>
          <a:xfrm>
            <a:off x="4415702" y="1795301"/>
            <a:ext cx="55096" cy="55096"/>
          </a:xfrm>
          <a:custGeom>
            <a:rect b="b" l="l" r="r" t="t"/>
            <a:pathLst>
              <a:path extrusionOk="0" h="2421" w="2421">
                <a:moveTo>
                  <a:pt x="2159" y="132"/>
                </a:moveTo>
                <a:cubicBezTo>
                  <a:pt x="2355" y="361"/>
                  <a:pt x="2420" y="655"/>
                  <a:pt x="2355" y="949"/>
                </a:cubicBezTo>
                <a:cubicBezTo>
                  <a:pt x="2290" y="1440"/>
                  <a:pt x="2093" y="1865"/>
                  <a:pt x="1832" y="2257"/>
                </a:cubicBezTo>
                <a:cubicBezTo>
                  <a:pt x="949" y="2420"/>
                  <a:pt x="393" y="2159"/>
                  <a:pt x="1" y="1440"/>
                </a:cubicBezTo>
                <a:cubicBezTo>
                  <a:pt x="622" y="524"/>
                  <a:pt x="1472" y="1"/>
                  <a:pt x="2159" y="13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5"/>
          <p:cNvSpPr/>
          <p:nvPr/>
        </p:nvSpPr>
        <p:spPr>
          <a:xfrm>
            <a:off x="4855491" y="1915119"/>
            <a:ext cx="55096" cy="66998"/>
          </a:xfrm>
          <a:custGeom>
            <a:rect b="b" l="l" r="r" t="t"/>
            <a:pathLst>
              <a:path extrusionOk="0" h="2944" w="2421">
                <a:moveTo>
                  <a:pt x="1243" y="2943"/>
                </a:moveTo>
                <a:cubicBezTo>
                  <a:pt x="1014" y="2812"/>
                  <a:pt x="883" y="2583"/>
                  <a:pt x="851" y="2355"/>
                </a:cubicBezTo>
                <a:cubicBezTo>
                  <a:pt x="818" y="2191"/>
                  <a:pt x="752" y="2028"/>
                  <a:pt x="752" y="1831"/>
                </a:cubicBezTo>
                <a:cubicBezTo>
                  <a:pt x="687" y="1275"/>
                  <a:pt x="425" y="752"/>
                  <a:pt x="0" y="393"/>
                </a:cubicBezTo>
                <a:cubicBezTo>
                  <a:pt x="491" y="66"/>
                  <a:pt x="1079" y="0"/>
                  <a:pt x="1603" y="196"/>
                </a:cubicBezTo>
                <a:cubicBezTo>
                  <a:pt x="2257" y="589"/>
                  <a:pt x="2420" y="1472"/>
                  <a:pt x="1930" y="2060"/>
                </a:cubicBezTo>
                <a:cubicBezTo>
                  <a:pt x="1799" y="2224"/>
                  <a:pt x="1668" y="2355"/>
                  <a:pt x="1537" y="2518"/>
                </a:cubicBezTo>
                <a:cubicBezTo>
                  <a:pt x="1406" y="2681"/>
                  <a:pt x="1341" y="2780"/>
                  <a:pt x="1243" y="294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5"/>
          <p:cNvSpPr/>
          <p:nvPr/>
        </p:nvSpPr>
        <p:spPr>
          <a:xfrm>
            <a:off x="4391147" y="1834011"/>
            <a:ext cx="62538" cy="51364"/>
          </a:xfrm>
          <a:custGeom>
            <a:rect b="b" l="l" r="r" t="t"/>
            <a:pathLst>
              <a:path extrusionOk="0" h="2257" w="2748">
                <a:moveTo>
                  <a:pt x="2551" y="2191"/>
                </a:moveTo>
                <a:cubicBezTo>
                  <a:pt x="2257" y="2224"/>
                  <a:pt x="2061" y="2256"/>
                  <a:pt x="1832" y="2256"/>
                </a:cubicBezTo>
                <a:cubicBezTo>
                  <a:pt x="1407" y="2256"/>
                  <a:pt x="1014" y="2060"/>
                  <a:pt x="785" y="1700"/>
                </a:cubicBezTo>
                <a:cubicBezTo>
                  <a:pt x="655" y="1537"/>
                  <a:pt x="524" y="1373"/>
                  <a:pt x="393" y="1177"/>
                </a:cubicBezTo>
                <a:cubicBezTo>
                  <a:pt x="262" y="1014"/>
                  <a:pt x="164" y="916"/>
                  <a:pt x="1" y="752"/>
                </a:cubicBezTo>
                <a:cubicBezTo>
                  <a:pt x="230" y="491"/>
                  <a:pt x="491" y="229"/>
                  <a:pt x="753" y="0"/>
                </a:cubicBezTo>
                <a:cubicBezTo>
                  <a:pt x="1047" y="262"/>
                  <a:pt x="1341" y="491"/>
                  <a:pt x="1636" y="654"/>
                </a:cubicBezTo>
                <a:cubicBezTo>
                  <a:pt x="1995" y="785"/>
                  <a:pt x="2355" y="883"/>
                  <a:pt x="2715" y="948"/>
                </a:cubicBezTo>
                <a:cubicBezTo>
                  <a:pt x="2747" y="1341"/>
                  <a:pt x="2518" y="1700"/>
                  <a:pt x="2551" y="219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5"/>
          <p:cNvSpPr/>
          <p:nvPr/>
        </p:nvSpPr>
        <p:spPr>
          <a:xfrm>
            <a:off x="6174834" y="2427072"/>
            <a:ext cx="69957" cy="46152"/>
          </a:xfrm>
          <a:custGeom>
            <a:rect b="b" l="l" r="r" t="t"/>
            <a:pathLst>
              <a:path extrusionOk="0" h="2028" w="3074">
                <a:moveTo>
                  <a:pt x="0" y="458"/>
                </a:moveTo>
                <a:cubicBezTo>
                  <a:pt x="98" y="229"/>
                  <a:pt x="327" y="66"/>
                  <a:pt x="589" y="33"/>
                </a:cubicBezTo>
                <a:cubicBezTo>
                  <a:pt x="785" y="1"/>
                  <a:pt x="949" y="1"/>
                  <a:pt x="1112" y="33"/>
                </a:cubicBezTo>
                <a:cubicBezTo>
                  <a:pt x="1831" y="197"/>
                  <a:pt x="2518" y="556"/>
                  <a:pt x="3074" y="1047"/>
                </a:cubicBezTo>
                <a:cubicBezTo>
                  <a:pt x="2943" y="1341"/>
                  <a:pt x="2747" y="1603"/>
                  <a:pt x="2453" y="1766"/>
                </a:cubicBezTo>
                <a:cubicBezTo>
                  <a:pt x="2093" y="2028"/>
                  <a:pt x="1570" y="1995"/>
                  <a:pt x="1276" y="1668"/>
                </a:cubicBezTo>
                <a:cubicBezTo>
                  <a:pt x="1210" y="1636"/>
                  <a:pt x="1177" y="1603"/>
                  <a:pt x="1112" y="1537"/>
                </a:cubicBezTo>
                <a:cubicBezTo>
                  <a:pt x="949" y="1374"/>
                  <a:pt x="785" y="1145"/>
                  <a:pt x="589" y="982"/>
                </a:cubicBezTo>
                <a:cubicBezTo>
                  <a:pt x="393" y="818"/>
                  <a:pt x="197" y="655"/>
                  <a:pt x="0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5"/>
          <p:cNvSpPr/>
          <p:nvPr/>
        </p:nvSpPr>
        <p:spPr>
          <a:xfrm>
            <a:off x="4656067" y="2007378"/>
            <a:ext cx="54345" cy="50635"/>
          </a:xfrm>
          <a:custGeom>
            <a:rect b="b" l="l" r="r" t="t"/>
            <a:pathLst>
              <a:path extrusionOk="0" h="2225" w="2388">
                <a:moveTo>
                  <a:pt x="1570" y="2224"/>
                </a:moveTo>
                <a:lnTo>
                  <a:pt x="66" y="1276"/>
                </a:lnTo>
                <a:cubicBezTo>
                  <a:pt x="0" y="1014"/>
                  <a:pt x="0" y="753"/>
                  <a:pt x="66" y="491"/>
                </a:cubicBezTo>
                <a:cubicBezTo>
                  <a:pt x="98" y="197"/>
                  <a:pt x="425" y="1"/>
                  <a:pt x="720" y="66"/>
                </a:cubicBezTo>
                <a:cubicBezTo>
                  <a:pt x="1079" y="164"/>
                  <a:pt x="1439" y="197"/>
                  <a:pt x="1799" y="132"/>
                </a:cubicBezTo>
                <a:cubicBezTo>
                  <a:pt x="2093" y="66"/>
                  <a:pt x="2387" y="491"/>
                  <a:pt x="2354" y="818"/>
                </a:cubicBezTo>
                <a:cubicBezTo>
                  <a:pt x="2322" y="949"/>
                  <a:pt x="2256" y="1080"/>
                  <a:pt x="2158" y="1211"/>
                </a:cubicBezTo>
                <a:cubicBezTo>
                  <a:pt x="1995" y="1538"/>
                  <a:pt x="1799" y="1865"/>
                  <a:pt x="1570" y="222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5"/>
          <p:cNvSpPr/>
          <p:nvPr/>
        </p:nvSpPr>
        <p:spPr>
          <a:xfrm>
            <a:off x="4775111" y="1647969"/>
            <a:ext cx="61058" cy="40213"/>
          </a:xfrm>
          <a:custGeom>
            <a:rect b="b" l="l" r="r" t="t"/>
            <a:pathLst>
              <a:path extrusionOk="0" h="1767" w="2683">
                <a:moveTo>
                  <a:pt x="2682" y="197"/>
                </a:moveTo>
                <a:lnTo>
                  <a:pt x="2682" y="1570"/>
                </a:lnTo>
                <a:cubicBezTo>
                  <a:pt x="2453" y="1734"/>
                  <a:pt x="2192" y="1766"/>
                  <a:pt x="1930" y="1701"/>
                </a:cubicBezTo>
                <a:cubicBezTo>
                  <a:pt x="1636" y="1668"/>
                  <a:pt x="1342" y="1570"/>
                  <a:pt x="1047" y="1505"/>
                </a:cubicBezTo>
                <a:cubicBezTo>
                  <a:pt x="884" y="1472"/>
                  <a:pt x="720" y="1341"/>
                  <a:pt x="688" y="1178"/>
                </a:cubicBezTo>
                <a:cubicBezTo>
                  <a:pt x="655" y="982"/>
                  <a:pt x="426" y="916"/>
                  <a:pt x="295" y="818"/>
                </a:cubicBezTo>
                <a:cubicBezTo>
                  <a:pt x="34" y="687"/>
                  <a:pt x="1" y="360"/>
                  <a:pt x="230" y="229"/>
                </a:cubicBezTo>
                <a:cubicBezTo>
                  <a:pt x="328" y="99"/>
                  <a:pt x="491" y="33"/>
                  <a:pt x="622" y="33"/>
                </a:cubicBezTo>
                <a:cubicBezTo>
                  <a:pt x="851" y="1"/>
                  <a:pt x="1080" y="33"/>
                  <a:pt x="1276" y="66"/>
                </a:cubicBezTo>
                <a:cubicBezTo>
                  <a:pt x="1734" y="197"/>
                  <a:pt x="2192" y="229"/>
                  <a:pt x="2682" y="19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5"/>
          <p:cNvSpPr/>
          <p:nvPr/>
        </p:nvSpPr>
        <p:spPr>
          <a:xfrm>
            <a:off x="4944040" y="3220307"/>
            <a:ext cx="37231" cy="58828"/>
          </a:xfrm>
          <a:custGeom>
            <a:rect b="b" l="l" r="r" t="t"/>
            <a:pathLst>
              <a:path extrusionOk="0" h="2585" w="1636">
                <a:moveTo>
                  <a:pt x="327" y="2584"/>
                </a:moveTo>
                <a:cubicBezTo>
                  <a:pt x="66" y="1995"/>
                  <a:pt x="0" y="1342"/>
                  <a:pt x="66" y="720"/>
                </a:cubicBezTo>
                <a:cubicBezTo>
                  <a:pt x="458" y="328"/>
                  <a:pt x="949" y="99"/>
                  <a:pt x="1472" y="1"/>
                </a:cubicBezTo>
                <a:cubicBezTo>
                  <a:pt x="1635" y="688"/>
                  <a:pt x="1537" y="1440"/>
                  <a:pt x="1210" y="2061"/>
                </a:cubicBezTo>
                <a:cubicBezTo>
                  <a:pt x="1014" y="2388"/>
                  <a:pt x="687" y="2584"/>
                  <a:pt x="327" y="258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5"/>
          <p:cNvSpPr/>
          <p:nvPr/>
        </p:nvSpPr>
        <p:spPr>
          <a:xfrm>
            <a:off x="4494580" y="1699310"/>
            <a:ext cx="35752" cy="60307"/>
          </a:xfrm>
          <a:custGeom>
            <a:rect b="b" l="l" r="r" t="t"/>
            <a:pathLst>
              <a:path extrusionOk="0" h="2650" w="1571">
                <a:moveTo>
                  <a:pt x="589" y="2649"/>
                </a:moveTo>
                <a:cubicBezTo>
                  <a:pt x="393" y="2257"/>
                  <a:pt x="230" y="1865"/>
                  <a:pt x="99" y="1439"/>
                </a:cubicBezTo>
                <a:cubicBezTo>
                  <a:pt x="1" y="851"/>
                  <a:pt x="328" y="295"/>
                  <a:pt x="884" y="99"/>
                </a:cubicBezTo>
                <a:cubicBezTo>
                  <a:pt x="1145" y="1"/>
                  <a:pt x="1407" y="99"/>
                  <a:pt x="1472" y="360"/>
                </a:cubicBezTo>
                <a:cubicBezTo>
                  <a:pt x="1570" y="622"/>
                  <a:pt x="1570" y="884"/>
                  <a:pt x="1505" y="1178"/>
                </a:cubicBezTo>
                <a:cubicBezTo>
                  <a:pt x="1439" y="1505"/>
                  <a:pt x="1341" y="1799"/>
                  <a:pt x="1243" y="2126"/>
                </a:cubicBezTo>
                <a:cubicBezTo>
                  <a:pt x="1178" y="2420"/>
                  <a:pt x="916" y="2649"/>
                  <a:pt x="589" y="264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5"/>
          <p:cNvSpPr/>
          <p:nvPr/>
        </p:nvSpPr>
        <p:spPr>
          <a:xfrm>
            <a:off x="4708887" y="2064681"/>
            <a:ext cx="39462" cy="72938"/>
          </a:xfrm>
          <a:custGeom>
            <a:rect b="b" l="l" r="r" t="t"/>
            <a:pathLst>
              <a:path extrusionOk="0" h="3205" w="1734">
                <a:moveTo>
                  <a:pt x="1" y="458"/>
                </a:moveTo>
                <a:cubicBezTo>
                  <a:pt x="622" y="1"/>
                  <a:pt x="786" y="33"/>
                  <a:pt x="1047" y="687"/>
                </a:cubicBezTo>
                <a:cubicBezTo>
                  <a:pt x="1211" y="1080"/>
                  <a:pt x="1374" y="1472"/>
                  <a:pt x="1505" y="1864"/>
                </a:cubicBezTo>
                <a:cubicBezTo>
                  <a:pt x="1734" y="2486"/>
                  <a:pt x="1570" y="2845"/>
                  <a:pt x="851" y="3205"/>
                </a:cubicBezTo>
                <a:cubicBezTo>
                  <a:pt x="786" y="3140"/>
                  <a:pt x="753" y="3042"/>
                  <a:pt x="720" y="2943"/>
                </a:cubicBezTo>
                <a:cubicBezTo>
                  <a:pt x="622" y="2584"/>
                  <a:pt x="557" y="2224"/>
                  <a:pt x="491" y="1864"/>
                </a:cubicBezTo>
                <a:cubicBezTo>
                  <a:pt x="459" y="1439"/>
                  <a:pt x="295" y="1014"/>
                  <a:pt x="99" y="655"/>
                </a:cubicBezTo>
                <a:cubicBezTo>
                  <a:pt x="66" y="589"/>
                  <a:pt x="33" y="524"/>
                  <a:pt x="1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5"/>
          <p:cNvSpPr/>
          <p:nvPr/>
        </p:nvSpPr>
        <p:spPr>
          <a:xfrm>
            <a:off x="4740156" y="2070644"/>
            <a:ext cx="46903" cy="43922"/>
          </a:xfrm>
          <a:custGeom>
            <a:rect b="b" l="l" r="r" t="t"/>
            <a:pathLst>
              <a:path extrusionOk="0" h="1930" w="2061">
                <a:moveTo>
                  <a:pt x="523" y="1929"/>
                </a:moveTo>
                <a:cubicBezTo>
                  <a:pt x="327" y="1472"/>
                  <a:pt x="164" y="1047"/>
                  <a:pt x="0" y="589"/>
                </a:cubicBezTo>
                <a:cubicBezTo>
                  <a:pt x="327" y="262"/>
                  <a:pt x="785" y="66"/>
                  <a:pt x="1275" y="33"/>
                </a:cubicBezTo>
                <a:cubicBezTo>
                  <a:pt x="1700" y="0"/>
                  <a:pt x="2060" y="589"/>
                  <a:pt x="1864" y="916"/>
                </a:cubicBezTo>
                <a:cubicBezTo>
                  <a:pt x="1602" y="1439"/>
                  <a:pt x="1112" y="1799"/>
                  <a:pt x="523" y="192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5"/>
          <p:cNvSpPr/>
          <p:nvPr/>
        </p:nvSpPr>
        <p:spPr>
          <a:xfrm>
            <a:off x="5206707" y="2833361"/>
            <a:ext cx="33522" cy="55847"/>
          </a:xfrm>
          <a:custGeom>
            <a:rect b="b" l="l" r="r" t="t"/>
            <a:pathLst>
              <a:path extrusionOk="0" h="2454" w="1473">
                <a:moveTo>
                  <a:pt x="1047" y="1"/>
                </a:moveTo>
                <a:cubicBezTo>
                  <a:pt x="1113" y="99"/>
                  <a:pt x="1178" y="197"/>
                  <a:pt x="1211" y="328"/>
                </a:cubicBezTo>
                <a:cubicBezTo>
                  <a:pt x="1309" y="720"/>
                  <a:pt x="1374" y="1178"/>
                  <a:pt x="1440" y="1603"/>
                </a:cubicBezTo>
                <a:cubicBezTo>
                  <a:pt x="1472" y="1897"/>
                  <a:pt x="1342" y="2159"/>
                  <a:pt x="1080" y="2322"/>
                </a:cubicBezTo>
                <a:cubicBezTo>
                  <a:pt x="851" y="2453"/>
                  <a:pt x="557" y="2453"/>
                  <a:pt x="361" y="2322"/>
                </a:cubicBezTo>
                <a:cubicBezTo>
                  <a:pt x="132" y="2159"/>
                  <a:pt x="1" y="1897"/>
                  <a:pt x="66" y="1636"/>
                </a:cubicBezTo>
                <a:cubicBezTo>
                  <a:pt x="66" y="1538"/>
                  <a:pt x="99" y="1407"/>
                  <a:pt x="164" y="1309"/>
                </a:cubicBezTo>
                <a:cubicBezTo>
                  <a:pt x="393" y="851"/>
                  <a:pt x="720" y="393"/>
                  <a:pt x="1047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5"/>
          <p:cNvSpPr/>
          <p:nvPr/>
        </p:nvSpPr>
        <p:spPr>
          <a:xfrm>
            <a:off x="5204477" y="2107101"/>
            <a:ext cx="46903" cy="47654"/>
          </a:xfrm>
          <a:custGeom>
            <a:rect b="b" l="l" r="r" t="t"/>
            <a:pathLst>
              <a:path extrusionOk="0" h="2094" w="2061">
                <a:moveTo>
                  <a:pt x="1" y="164"/>
                </a:moveTo>
                <a:lnTo>
                  <a:pt x="622" y="0"/>
                </a:lnTo>
                <a:cubicBezTo>
                  <a:pt x="884" y="393"/>
                  <a:pt x="1243" y="654"/>
                  <a:pt x="1668" y="818"/>
                </a:cubicBezTo>
                <a:cubicBezTo>
                  <a:pt x="1897" y="916"/>
                  <a:pt x="2061" y="1178"/>
                  <a:pt x="2028" y="1472"/>
                </a:cubicBezTo>
                <a:cubicBezTo>
                  <a:pt x="1995" y="1635"/>
                  <a:pt x="1995" y="1831"/>
                  <a:pt x="1963" y="2093"/>
                </a:cubicBezTo>
                <a:cubicBezTo>
                  <a:pt x="1832" y="2060"/>
                  <a:pt x="1734" y="2060"/>
                  <a:pt x="1603" y="1995"/>
                </a:cubicBezTo>
                <a:cubicBezTo>
                  <a:pt x="1243" y="1831"/>
                  <a:pt x="916" y="1570"/>
                  <a:pt x="655" y="1243"/>
                </a:cubicBezTo>
                <a:cubicBezTo>
                  <a:pt x="361" y="916"/>
                  <a:pt x="164" y="556"/>
                  <a:pt x="1" y="16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5"/>
          <p:cNvSpPr/>
          <p:nvPr/>
        </p:nvSpPr>
        <p:spPr>
          <a:xfrm>
            <a:off x="4516154" y="3104221"/>
            <a:ext cx="42443" cy="36503"/>
          </a:xfrm>
          <a:custGeom>
            <a:rect b="b" l="l" r="r" t="t"/>
            <a:pathLst>
              <a:path extrusionOk="0" h="1604" w="1865">
                <a:moveTo>
                  <a:pt x="1865" y="491"/>
                </a:moveTo>
                <a:cubicBezTo>
                  <a:pt x="1832" y="917"/>
                  <a:pt x="1538" y="1244"/>
                  <a:pt x="1113" y="1342"/>
                </a:cubicBezTo>
                <a:cubicBezTo>
                  <a:pt x="786" y="1440"/>
                  <a:pt x="459" y="1538"/>
                  <a:pt x="99" y="1603"/>
                </a:cubicBezTo>
                <a:cubicBezTo>
                  <a:pt x="1" y="1374"/>
                  <a:pt x="132" y="1178"/>
                  <a:pt x="164" y="1015"/>
                </a:cubicBezTo>
                <a:cubicBezTo>
                  <a:pt x="197" y="818"/>
                  <a:pt x="230" y="622"/>
                  <a:pt x="295" y="459"/>
                </a:cubicBezTo>
                <a:cubicBezTo>
                  <a:pt x="1015" y="1"/>
                  <a:pt x="1342" y="1"/>
                  <a:pt x="1865" y="49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5"/>
          <p:cNvSpPr/>
          <p:nvPr/>
        </p:nvSpPr>
        <p:spPr>
          <a:xfrm>
            <a:off x="4938078" y="3192793"/>
            <a:ext cx="40964" cy="34250"/>
          </a:xfrm>
          <a:custGeom>
            <a:rect b="b" l="l" r="r" t="t"/>
            <a:pathLst>
              <a:path extrusionOk="0" h="1505" w="1800">
                <a:moveTo>
                  <a:pt x="1799" y="65"/>
                </a:moveTo>
                <a:lnTo>
                  <a:pt x="1799" y="818"/>
                </a:lnTo>
                <a:lnTo>
                  <a:pt x="295" y="1504"/>
                </a:lnTo>
                <a:cubicBezTo>
                  <a:pt x="1" y="1112"/>
                  <a:pt x="66" y="556"/>
                  <a:pt x="426" y="262"/>
                </a:cubicBezTo>
                <a:cubicBezTo>
                  <a:pt x="524" y="164"/>
                  <a:pt x="655" y="98"/>
                  <a:pt x="753" y="65"/>
                </a:cubicBezTo>
                <a:cubicBezTo>
                  <a:pt x="1113" y="33"/>
                  <a:pt x="1440" y="0"/>
                  <a:pt x="1799" y="6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5"/>
          <p:cNvSpPr/>
          <p:nvPr/>
        </p:nvSpPr>
        <p:spPr>
          <a:xfrm>
            <a:off x="4717080" y="1744711"/>
            <a:ext cx="46903" cy="27559"/>
          </a:xfrm>
          <a:custGeom>
            <a:rect b="b" l="l" r="r" t="t"/>
            <a:pathLst>
              <a:path extrusionOk="0" h="1211" w="2061">
                <a:moveTo>
                  <a:pt x="2060" y="1210"/>
                </a:moveTo>
                <a:cubicBezTo>
                  <a:pt x="1374" y="1177"/>
                  <a:pt x="654" y="1047"/>
                  <a:pt x="0" y="818"/>
                </a:cubicBezTo>
                <a:cubicBezTo>
                  <a:pt x="131" y="360"/>
                  <a:pt x="131" y="360"/>
                  <a:pt x="589" y="0"/>
                </a:cubicBezTo>
                <a:cubicBezTo>
                  <a:pt x="1472" y="262"/>
                  <a:pt x="1930" y="622"/>
                  <a:pt x="2060" y="121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5"/>
          <p:cNvSpPr/>
          <p:nvPr/>
        </p:nvSpPr>
        <p:spPr>
          <a:xfrm>
            <a:off x="4600243" y="1955286"/>
            <a:ext cx="43945" cy="32771"/>
          </a:xfrm>
          <a:custGeom>
            <a:rect b="b" l="l" r="r" t="t"/>
            <a:pathLst>
              <a:path extrusionOk="0" h="1440" w="1931">
                <a:moveTo>
                  <a:pt x="1" y="361"/>
                </a:moveTo>
                <a:lnTo>
                  <a:pt x="1799" y="1"/>
                </a:lnTo>
                <a:cubicBezTo>
                  <a:pt x="1930" y="99"/>
                  <a:pt x="1930" y="263"/>
                  <a:pt x="1832" y="361"/>
                </a:cubicBezTo>
                <a:cubicBezTo>
                  <a:pt x="1734" y="491"/>
                  <a:pt x="1603" y="590"/>
                  <a:pt x="1440" y="688"/>
                </a:cubicBezTo>
                <a:cubicBezTo>
                  <a:pt x="1047" y="884"/>
                  <a:pt x="688" y="1113"/>
                  <a:pt x="361" y="1407"/>
                </a:cubicBezTo>
                <a:cubicBezTo>
                  <a:pt x="328" y="1440"/>
                  <a:pt x="230" y="1440"/>
                  <a:pt x="164" y="1440"/>
                </a:cubicBezTo>
                <a:cubicBezTo>
                  <a:pt x="99" y="1374"/>
                  <a:pt x="66" y="1342"/>
                  <a:pt x="66" y="1309"/>
                </a:cubicBezTo>
                <a:cubicBezTo>
                  <a:pt x="34" y="1015"/>
                  <a:pt x="1" y="720"/>
                  <a:pt x="1" y="36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5"/>
          <p:cNvSpPr/>
          <p:nvPr/>
        </p:nvSpPr>
        <p:spPr>
          <a:xfrm>
            <a:off x="5293027" y="2383923"/>
            <a:ext cx="32771" cy="30518"/>
          </a:xfrm>
          <a:custGeom>
            <a:rect b="b" l="l" r="r" t="t"/>
            <a:pathLst>
              <a:path extrusionOk="0" h="1341" w="1440">
                <a:moveTo>
                  <a:pt x="1440" y="33"/>
                </a:moveTo>
                <a:cubicBezTo>
                  <a:pt x="1145" y="327"/>
                  <a:pt x="1015" y="719"/>
                  <a:pt x="1047" y="1145"/>
                </a:cubicBezTo>
                <a:cubicBezTo>
                  <a:pt x="818" y="1341"/>
                  <a:pt x="491" y="1308"/>
                  <a:pt x="295" y="1079"/>
                </a:cubicBezTo>
                <a:cubicBezTo>
                  <a:pt x="34" y="916"/>
                  <a:pt x="1" y="556"/>
                  <a:pt x="230" y="360"/>
                </a:cubicBezTo>
                <a:cubicBezTo>
                  <a:pt x="393" y="131"/>
                  <a:pt x="655" y="0"/>
                  <a:pt x="916" y="0"/>
                </a:cubicBezTo>
                <a:cubicBezTo>
                  <a:pt x="1080" y="0"/>
                  <a:pt x="1276" y="0"/>
                  <a:pt x="1440" y="3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5"/>
          <p:cNvSpPr/>
          <p:nvPr/>
        </p:nvSpPr>
        <p:spPr>
          <a:xfrm>
            <a:off x="5032590" y="2351175"/>
            <a:ext cx="17887" cy="41692"/>
          </a:xfrm>
          <a:custGeom>
            <a:rect b="b" l="l" r="r" t="t"/>
            <a:pathLst>
              <a:path extrusionOk="0" h="1832" w="786">
                <a:moveTo>
                  <a:pt x="426" y="1831"/>
                </a:moveTo>
                <a:cubicBezTo>
                  <a:pt x="66" y="1472"/>
                  <a:pt x="131" y="1014"/>
                  <a:pt x="1" y="622"/>
                </a:cubicBezTo>
                <a:lnTo>
                  <a:pt x="556" y="0"/>
                </a:lnTo>
                <a:cubicBezTo>
                  <a:pt x="785" y="589"/>
                  <a:pt x="720" y="1276"/>
                  <a:pt x="426" y="183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5"/>
          <p:cNvSpPr/>
          <p:nvPr/>
        </p:nvSpPr>
        <p:spPr>
          <a:xfrm>
            <a:off x="5057145" y="2266335"/>
            <a:ext cx="17887" cy="26080"/>
          </a:xfrm>
          <a:custGeom>
            <a:rect b="b" l="l" r="r" t="t"/>
            <a:pathLst>
              <a:path extrusionOk="0" h="1146" w="786">
                <a:moveTo>
                  <a:pt x="66" y="99"/>
                </a:moveTo>
                <a:cubicBezTo>
                  <a:pt x="328" y="33"/>
                  <a:pt x="524" y="1"/>
                  <a:pt x="687" y="197"/>
                </a:cubicBezTo>
                <a:cubicBezTo>
                  <a:pt x="785" y="393"/>
                  <a:pt x="785" y="622"/>
                  <a:pt x="655" y="818"/>
                </a:cubicBezTo>
                <a:cubicBezTo>
                  <a:pt x="556" y="1014"/>
                  <a:pt x="328" y="1145"/>
                  <a:pt x="131" y="1113"/>
                </a:cubicBezTo>
                <a:cubicBezTo>
                  <a:pt x="33" y="786"/>
                  <a:pt x="1" y="426"/>
                  <a:pt x="66" y="9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1950405" y="1371897"/>
            <a:ext cx="1366247" cy="688346"/>
          </a:xfrm>
          <a:custGeom>
            <a:rect b="b" l="l" r="r" t="t"/>
            <a:pathLst>
              <a:path extrusionOk="0" h="30247" w="60035">
                <a:moveTo>
                  <a:pt x="49636" y="2355"/>
                </a:moveTo>
                <a:cubicBezTo>
                  <a:pt x="49669" y="2682"/>
                  <a:pt x="49571" y="2976"/>
                  <a:pt x="49342" y="3172"/>
                </a:cubicBezTo>
                <a:cubicBezTo>
                  <a:pt x="48753" y="3826"/>
                  <a:pt x="48100" y="4349"/>
                  <a:pt x="47347" y="4774"/>
                </a:cubicBezTo>
                <a:cubicBezTo>
                  <a:pt x="46955" y="5003"/>
                  <a:pt x="46497" y="5036"/>
                  <a:pt x="46072" y="4938"/>
                </a:cubicBezTo>
                <a:cubicBezTo>
                  <a:pt x="45811" y="4905"/>
                  <a:pt x="45549" y="4807"/>
                  <a:pt x="45255" y="4774"/>
                </a:cubicBezTo>
                <a:cubicBezTo>
                  <a:pt x="44732" y="4644"/>
                  <a:pt x="44208" y="4774"/>
                  <a:pt x="43816" y="5134"/>
                </a:cubicBezTo>
                <a:cubicBezTo>
                  <a:pt x="43522" y="5396"/>
                  <a:pt x="43260" y="5657"/>
                  <a:pt x="42999" y="5919"/>
                </a:cubicBezTo>
                <a:cubicBezTo>
                  <a:pt x="42639" y="6311"/>
                  <a:pt x="42181" y="6606"/>
                  <a:pt x="41691" y="6769"/>
                </a:cubicBezTo>
                <a:cubicBezTo>
                  <a:pt x="41462" y="6867"/>
                  <a:pt x="41233" y="6965"/>
                  <a:pt x="41037" y="7031"/>
                </a:cubicBezTo>
                <a:cubicBezTo>
                  <a:pt x="40448" y="7227"/>
                  <a:pt x="39892" y="7521"/>
                  <a:pt x="39402" y="7848"/>
                </a:cubicBezTo>
                <a:cubicBezTo>
                  <a:pt x="39075" y="8044"/>
                  <a:pt x="38748" y="8240"/>
                  <a:pt x="38421" y="8404"/>
                </a:cubicBezTo>
                <a:cubicBezTo>
                  <a:pt x="37996" y="8633"/>
                  <a:pt x="37538" y="8796"/>
                  <a:pt x="37080" y="8862"/>
                </a:cubicBezTo>
                <a:cubicBezTo>
                  <a:pt x="36557" y="8960"/>
                  <a:pt x="36067" y="9221"/>
                  <a:pt x="35707" y="9548"/>
                </a:cubicBezTo>
                <a:lnTo>
                  <a:pt x="35282" y="9908"/>
                </a:lnTo>
                <a:cubicBezTo>
                  <a:pt x="34955" y="10202"/>
                  <a:pt x="34530" y="10366"/>
                  <a:pt x="34105" y="10366"/>
                </a:cubicBezTo>
                <a:cubicBezTo>
                  <a:pt x="33647" y="10366"/>
                  <a:pt x="33287" y="10693"/>
                  <a:pt x="33222" y="11118"/>
                </a:cubicBezTo>
                <a:cubicBezTo>
                  <a:pt x="33189" y="11183"/>
                  <a:pt x="33189" y="11281"/>
                  <a:pt x="33189" y="11380"/>
                </a:cubicBezTo>
                <a:cubicBezTo>
                  <a:pt x="33189" y="11739"/>
                  <a:pt x="33124" y="12066"/>
                  <a:pt x="32928" y="12360"/>
                </a:cubicBezTo>
                <a:cubicBezTo>
                  <a:pt x="32928" y="12459"/>
                  <a:pt x="32895" y="12524"/>
                  <a:pt x="32895" y="12589"/>
                </a:cubicBezTo>
                <a:cubicBezTo>
                  <a:pt x="32960" y="12655"/>
                  <a:pt x="33058" y="12720"/>
                  <a:pt x="33156" y="12753"/>
                </a:cubicBezTo>
                <a:cubicBezTo>
                  <a:pt x="33614" y="12916"/>
                  <a:pt x="33614" y="13211"/>
                  <a:pt x="33516" y="13570"/>
                </a:cubicBezTo>
                <a:cubicBezTo>
                  <a:pt x="33451" y="13766"/>
                  <a:pt x="33418" y="13963"/>
                  <a:pt x="33353" y="14159"/>
                </a:cubicBezTo>
                <a:cubicBezTo>
                  <a:pt x="33353" y="14290"/>
                  <a:pt x="33320" y="14388"/>
                  <a:pt x="33320" y="14519"/>
                </a:cubicBezTo>
                <a:cubicBezTo>
                  <a:pt x="33483" y="14715"/>
                  <a:pt x="33712" y="14780"/>
                  <a:pt x="33941" y="14682"/>
                </a:cubicBezTo>
                <a:cubicBezTo>
                  <a:pt x="34170" y="14617"/>
                  <a:pt x="34399" y="14486"/>
                  <a:pt x="34661" y="14355"/>
                </a:cubicBezTo>
                <a:cubicBezTo>
                  <a:pt x="35053" y="14192"/>
                  <a:pt x="35282" y="14192"/>
                  <a:pt x="35478" y="14584"/>
                </a:cubicBezTo>
                <a:cubicBezTo>
                  <a:pt x="35936" y="15434"/>
                  <a:pt x="36753" y="15892"/>
                  <a:pt x="37571" y="16350"/>
                </a:cubicBezTo>
                <a:cubicBezTo>
                  <a:pt x="37930" y="16579"/>
                  <a:pt x="38355" y="16677"/>
                  <a:pt x="38781" y="16611"/>
                </a:cubicBezTo>
                <a:cubicBezTo>
                  <a:pt x="39042" y="16611"/>
                  <a:pt x="39336" y="16611"/>
                  <a:pt x="39631" y="16611"/>
                </a:cubicBezTo>
                <a:cubicBezTo>
                  <a:pt x="40088" y="16611"/>
                  <a:pt x="40350" y="17167"/>
                  <a:pt x="40023" y="17527"/>
                </a:cubicBezTo>
                <a:cubicBezTo>
                  <a:pt x="39925" y="17658"/>
                  <a:pt x="39827" y="17756"/>
                  <a:pt x="39696" y="17854"/>
                </a:cubicBezTo>
                <a:cubicBezTo>
                  <a:pt x="39565" y="17985"/>
                  <a:pt x="39402" y="18083"/>
                  <a:pt x="39238" y="18213"/>
                </a:cubicBezTo>
                <a:cubicBezTo>
                  <a:pt x="38682" y="18671"/>
                  <a:pt x="38650" y="19554"/>
                  <a:pt x="39173" y="20045"/>
                </a:cubicBezTo>
                <a:cubicBezTo>
                  <a:pt x="39500" y="20404"/>
                  <a:pt x="39990" y="20600"/>
                  <a:pt x="40448" y="20633"/>
                </a:cubicBezTo>
                <a:cubicBezTo>
                  <a:pt x="40906" y="20633"/>
                  <a:pt x="41331" y="20404"/>
                  <a:pt x="41527" y="19979"/>
                </a:cubicBezTo>
                <a:cubicBezTo>
                  <a:pt x="41723" y="19619"/>
                  <a:pt x="41854" y="19227"/>
                  <a:pt x="41887" y="18802"/>
                </a:cubicBezTo>
                <a:cubicBezTo>
                  <a:pt x="41920" y="18508"/>
                  <a:pt x="41952" y="18181"/>
                  <a:pt x="42018" y="17886"/>
                </a:cubicBezTo>
                <a:cubicBezTo>
                  <a:pt x="42083" y="17134"/>
                  <a:pt x="42704" y="16513"/>
                  <a:pt x="43489" y="16448"/>
                </a:cubicBezTo>
                <a:cubicBezTo>
                  <a:pt x="43881" y="16382"/>
                  <a:pt x="44307" y="16284"/>
                  <a:pt x="44699" y="16186"/>
                </a:cubicBezTo>
                <a:cubicBezTo>
                  <a:pt x="45189" y="16088"/>
                  <a:pt x="45614" y="15826"/>
                  <a:pt x="45909" y="15434"/>
                </a:cubicBezTo>
                <a:cubicBezTo>
                  <a:pt x="46236" y="15074"/>
                  <a:pt x="46334" y="14551"/>
                  <a:pt x="46105" y="14093"/>
                </a:cubicBezTo>
                <a:cubicBezTo>
                  <a:pt x="46007" y="13897"/>
                  <a:pt x="45876" y="13734"/>
                  <a:pt x="45778" y="13538"/>
                </a:cubicBezTo>
                <a:cubicBezTo>
                  <a:pt x="45680" y="13243"/>
                  <a:pt x="45582" y="12949"/>
                  <a:pt x="45516" y="12655"/>
                </a:cubicBezTo>
                <a:cubicBezTo>
                  <a:pt x="45418" y="12328"/>
                  <a:pt x="45582" y="12132"/>
                  <a:pt x="45909" y="12033"/>
                </a:cubicBezTo>
                <a:cubicBezTo>
                  <a:pt x="46072" y="12001"/>
                  <a:pt x="46268" y="12001"/>
                  <a:pt x="46432" y="11968"/>
                </a:cubicBezTo>
                <a:cubicBezTo>
                  <a:pt x="46955" y="11935"/>
                  <a:pt x="47347" y="11510"/>
                  <a:pt x="47413" y="10987"/>
                </a:cubicBezTo>
                <a:cubicBezTo>
                  <a:pt x="47446" y="10791"/>
                  <a:pt x="47478" y="10595"/>
                  <a:pt x="47478" y="10399"/>
                </a:cubicBezTo>
                <a:cubicBezTo>
                  <a:pt x="47511" y="10235"/>
                  <a:pt x="47478" y="10104"/>
                  <a:pt x="47511" y="9941"/>
                </a:cubicBezTo>
                <a:cubicBezTo>
                  <a:pt x="47478" y="9352"/>
                  <a:pt x="47969" y="8894"/>
                  <a:pt x="48557" y="8894"/>
                </a:cubicBezTo>
                <a:cubicBezTo>
                  <a:pt x="49113" y="8862"/>
                  <a:pt x="49669" y="8862"/>
                  <a:pt x="50225" y="8894"/>
                </a:cubicBezTo>
                <a:cubicBezTo>
                  <a:pt x="50683" y="8927"/>
                  <a:pt x="51108" y="9025"/>
                  <a:pt x="51533" y="9091"/>
                </a:cubicBezTo>
                <a:cubicBezTo>
                  <a:pt x="51762" y="9123"/>
                  <a:pt x="51958" y="9221"/>
                  <a:pt x="52089" y="9418"/>
                </a:cubicBezTo>
                <a:cubicBezTo>
                  <a:pt x="52416" y="9843"/>
                  <a:pt x="52710" y="10366"/>
                  <a:pt x="52906" y="10889"/>
                </a:cubicBezTo>
                <a:cubicBezTo>
                  <a:pt x="53004" y="11118"/>
                  <a:pt x="52972" y="11412"/>
                  <a:pt x="52775" y="11608"/>
                </a:cubicBezTo>
                <a:cubicBezTo>
                  <a:pt x="52645" y="11739"/>
                  <a:pt x="52514" y="11870"/>
                  <a:pt x="52579" y="12066"/>
                </a:cubicBezTo>
                <a:cubicBezTo>
                  <a:pt x="52645" y="12295"/>
                  <a:pt x="52841" y="12491"/>
                  <a:pt x="53070" y="12557"/>
                </a:cubicBezTo>
                <a:cubicBezTo>
                  <a:pt x="53331" y="12622"/>
                  <a:pt x="53626" y="12655"/>
                  <a:pt x="53920" y="12589"/>
                </a:cubicBezTo>
                <a:cubicBezTo>
                  <a:pt x="54247" y="12557"/>
                  <a:pt x="54606" y="12426"/>
                  <a:pt x="54901" y="12262"/>
                </a:cubicBezTo>
                <a:cubicBezTo>
                  <a:pt x="55162" y="12132"/>
                  <a:pt x="55424" y="12033"/>
                  <a:pt x="55685" y="11935"/>
                </a:cubicBezTo>
                <a:cubicBezTo>
                  <a:pt x="56339" y="11641"/>
                  <a:pt x="57059" y="12066"/>
                  <a:pt x="57124" y="12753"/>
                </a:cubicBezTo>
                <a:cubicBezTo>
                  <a:pt x="57190" y="13145"/>
                  <a:pt x="57190" y="13505"/>
                  <a:pt x="57190" y="13865"/>
                </a:cubicBezTo>
                <a:lnTo>
                  <a:pt x="57190" y="15173"/>
                </a:lnTo>
                <a:cubicBezTo>
                  <a:pt x="57190" y="15598"/>
                  <a:pt x="57386" y="15957"/>
                  <a:pt x="57713" y="16186"/>
                </a:cubicBezTo>
                <a:cubicBezTo>
                  <a:pt x="57942" y="16350"/>
                  <a:pt x="58171" y="16513"/>
                  <a:pt x="58399" y="16709"/>
                </a:cubicBezTo>
                <a:cubicBezTo>
                  <a:pt x="58825" y="17036"/>
                  <a:pt x="59184" y="17461"/>
                  <a:pt x="59478" y="17919"/>
                </a:cubicBezTo>
                <a:cubicBezTo>
                  <a:pt x="60034" y="18704"/>
                  <a:pt x="59740" y="19816"/>
                  <a:pt x="58857" y="20208"/>
                </a:cubicBezTo>
                <a:cubicBezTo>
                  <a:pt x="58498" y="20404"/>
                  <a:pt x="58138" y="20568"/>
                  <a:pt x="57713" y="20666"/>
                </a:cubicBezTo>
                <a:cubicBezTo>
                  <a:pt x="57092" y="20829"/>
                  <a:pt x="56503" y="21091"/>
                  <a:pt x="55947" y="21451"/>
                </a:cubicBezTo>
                <a:cubicBezTo>
                  <a:pt x="55424" y="21778"/>
                  <a:pt x="54803" y="21908"/>
                  <a:pt x="54181" y="21778"/>
                </a:cubicBezTo>
                <a:cubicBezTo>
                  <a:pt x="53168" y="21549"/>
                  <a:pt x="52121" y="21581"/>
                  <a:pt x="51140" y="21908"/>
                </a:cubicBezTo>
                <a:cubicBezTo>
                  <a:pt x="50617" y="22072"/>
                  <a:pt x="50061" y="22137"/>
                  <a:pt x="49473" y="22105"/>
                </a:cubicBezTo>
                <a:lnTo>
                  <a:pt x="49407" y="22105"/>
                </a:lnTo>
                <a:cubicBezTo>
                  <a:pt x="48426" y="21974"/>
                  <a:pt x="47674" y="22432"/>
                  <a:pt x="46988" y="23053"/>
                </a:cubicBezTo>
                <a:cubicBezTo>
                  <a:pt x="46693" y="23282"/>
                  <a:pt x="46497" y="23641"/>
                  <a:pt x="46497" y="24001"/>
                </a:cubicBezTo>
                <a:cubicBezTo>
                  <a:pt x="46497" y="24099"/>
                  <a:pt x="46465" y="24197"/>
                  <a:pt x="46399" y="24295"/>
                </a:cubicBezTo>
                <a:cubicBezTo>
                  <a:pt x="46366" y="24361"/>
                  <a:pt x="46334" y="24459"/>
                  <a:pt x="46301" y="24524"/>
                </a:cubicBezTo>
                <a:cubicBezTo>
                  <a:pt x="46236" y="24753"/>
                  <a:pt x="46236" y="25047"/>
                  <a:pt x="46105" y="25211"/>
                </a:cubicBezTo>
                <a:cubicBezTo>
                  <a:pt x="45614" y="25832"/>
                  <a:pt x="45189" y="26519"/>
                  <a:pt x="44503" y="26977"/>
                </a:cubicBezTo>
                <a:cubicBezTo>
                  <a:pt x="43914" y="27402"/>
                  <a:pt x="43162" y="27565"/>
                  <a:pt x="42443" y="27434"/>
                </a:cubicBezTo>
                <a:lnTo>
                  <a:pt x="41691" y="27271"/>
                </a:lnTo>
                <a:cubicBezTo>
                  <a:pt x="40906" y="27042"/>
                  <a:pt x="40121" y="27434"/>
                  <a:pt x="39761" y="28154"/>
                </a:cubicBezTo>
                <a:cubicBezTo>
                  <a:pt x="39729" y="28186"/>
                  <a:pt x="39696" y="28252"/>
                  <a:pt x="39696" y="28317"/>
                </a:cubicBezTo>
                <a:cubicBezTo>
                  <a:pt x="39533" y="28742"/>
                  <a:pt x="39075" y="29004"/>
                  <a:pt x="38650" y="28938"/>
                </a:cubicBezTo>
                <a:cubicBezTo>
                  <a:pt x="38388" y="28938"/>
                  <a:pt x="38127" y="28840"/>
                  <a:pt x="37865" y="28808"/>
                </a:cubicBezTo>
                <a:cubicBezTo>
                  <a:pt x="37538" y="28677"/>
                  <a:pt x="37178" y="28840"/>
                  <a:pt x="37080" y="29200"/>
                </a:cubicBezTo>
                <a:cubicBezTo>
                  <a:pt x="36949" y="29396"/>
                  <a:pt x="36884" y="29625"/>
                  <a:pt x="36786" y="29821"/>
                </a:cubicBezTo>
                <a:lnTo>
                  <a:pt x="34530" y="30246"/>
                </a:lnTo>
                <a:cubicBezTo>
                  <a:pt x="34497" y="30116"/>
                  <a:pt x="34497" y="29985"/>
                  <a:pt x="34497" y="29854"/>
                </a:cubicBezTo>
                <a:cubicBezTo>
                  <a:pt x="34562" y="29691"/>
                  <a:pt x="34661" y="29494"/>
                  <a:pt x="34791" y="29364"/>
                </a:cubicBezTo>
                <a:cubicBezTo>
                  <a:pt x="35086" y="29004"/>
                  <a:pt x="35413" y="28677"/>
                  <a:pt x="35740" y="28383"/>
                </a:cubicBezTo>
                <a:cubicBezTo>
                  <a:pt x="35903" y="28252"/>
                  <a:pt x="36067" y="28186"/>
                  <a:pt x="36263" y="28121"/>
                </a:cubicBezTo>
                <a:cubicBezTo>
                  <a:pt x="36361" y="28056"/>
                  <a:pt x="36492" y="28056"/>
                  <a:pt x="36622" y="28023"/>
                </a:cubicBezTo>
                <a:cubicBezTo>
                  <a:pt x="36917" y="27958"/>
                  <a:pt x="37113" y="27663"/>
                  <a:pt x="37080" y="27369"/>
                </a:cubicBezTo>
                <a:cubicBezTo>
                  <a:pt x="37080" y="27238"/>
                  <a:pt x="37080" y="27075"/>
                  <a:pt x="37047" y="26911"/>
                </a:cubicBezTo>
                <a:cubicBezTo>
                  <a:pt x="37015" y="26519"/>
                  <a:pt x="36655" y="26192"/>
                  <a:pt x="36230" y="26192"/>
                </a:cubicBezTo>
                <a:lnTo>
                  <a:pt x="35641" y="26192"/>
                </a:lnTo>
                <a:cubicBezTo>
                  <a:pt x="35347" y="26192"/>
                  <a:pt x="35053" y="26126"/>
                  <a:pt x="34759" y="26061"/>
                </a:cubicBezTo>
                <a:cubicBezTo>
                  <a:pt x="34301" y="25996"/>
                  <a:pt x="33974" y="25538"/>
                  <a:pt x="34105" y="25080"/>
                </a:cubicBezTo>
                <a:cubicBezTo>
                  <a:pt x="34105" y="24982"/>
                  <a:pt x="34137" y="24851"/>
                  <a:pt x="34137" y="24753"/>
                </a:cubicBezTo>
                <a:cubicBezTo>
                  <a:pt x="34137" y="24622"/>
                  <a:pt x="34105" y="24459"/>
                  <a:pt x="34039" y="24328"/>
                </a:cubicBezTo>
                <a:cubicBezTo>
                  <a:pt x="33810" y="24034"/>
                  <a:pt x="33581" y="23739"/>
                  <a:pt x="33320" y="23511"/>
                </a:cubicBezTo>
                <a:cubicBezTo>
                  <a:pt x="33058" y="23314"/>
                  <a:pt x="32764" y="23249"/>
                  <a:pt x="32502" y="23282"/>
                </a:cubicBezTo>
                <a:cubicBezTo>
                  <a:pt x="32077" y="23314"/>
                  <a:pt x="31685" y="23445"/>
                  <a:pt x="31325" y="23641"/>
                </a:cubicBezTo>
                <a:cubicBezTo>
                  <a:pt x="31031" y="23772"/>
                  <a:pt x="30737" y="23936"/>
                  <a:pt x="30410" y="24066"/>
                </a:cubicBezTo>
                <a:cubicBezTo>
                  <a:pt x="30279" y="24099"/>
                  <a:pt x="30148" y="24132"/>
                  <a:pt x="30017" y="24132"/>
                </a:cubicBezTo>
                <a:cubicBezTo>
                  <a:pt x="29952" y="24099"/>
                  <a:pt x="29919" y="24099"/>
                  <a:pt x="29919" y="24066"/>
                </a:cubicBezTo>
                <a:cubicBezTo>
                  <a:pt x="29625" y="23511"/>
                  <a:pt x="28971" y="23314"/>
                  <a:pt x="28415" y="23576"/>
                </a:cubicBezTo>
                <a:cubicBezTo>
                  <a:pt x="27990" y="23674"/>
                  <a:pt x="27598" y="23772"/>
                  <a:pt x="27173" y="23838"/>
                </a:cubicBezTo>
                <a:cubicBezTo>
                  <a:pt x="26944" y="23903"/>
                  <a:pt x="26682" y="23772"/>
                  <a:pt x="26617" y="23543"/>
                </a:cubicBezTo>
                <a:cubicBezTo>
                  <a:pt x="26551" y="23445"/>
                  <a:pt x="26551" y="23380"/>
                  <a:pt x="26519" y="23282"/>
                </a:cubicBezTo>
                <a:cubicBezTo>
                  <a:pt x="26453" y="23118"/>
                  <a:pt x="26322" y="22987"/>
                  <a:pt x="26126" y="22955"/>
                </a:cubicBezTo>
                <a:cubicBezTo>
                  <a:pt x="25930" y="22889"/>
                  <a:pt x="25734" y="22824"/>
                  <a:pt x="25505" y="22791"/>
                </a:cubicBezTo>
                <a:cubicBezTo>
                  <a:pt x="24786" y="22693"/>
                  <a:pt x="24034" y="22693"/>
                  <a:pt x="23282" y="22758"/>
                </a:cubicBezTo>
                <a:cubicBezTo>
                  <a:pt x="22955" y="22791"/>
                  <a:pt x="22595" y="22791"/>
                  <a:pt x="22235" y="22824"/>
                </a:cubicBezTo>
                <a:cubicBezTo>
                  <a:pt x="20796" y="22857"/>
                  <a:pt x="19325" y="22889"/>
                  <a:pt x="17854" y="22955"/>
                </a:cubicBezTo>
                <a:cubicBezTo>
                  <a:pt x="16905" y="22987"/>
                  <a:pt x="15924" y="23085"/>
                  <a:pt x="14943" y="23151"/>
                </a:cubicBezTo>
                <a:cubicBezTo>
                  <a:pt x="14159" y="23216"/>
                  <a:pt x="13407" y="23282"/>
                  <a:pt x="12655" y="23314"/>
                </a:cubicBezTo>
                <a:cubicBezTo>
                  <a:pt x="10464" y="23412"/>
                  <a:pt x="8306" y="23511"/>
                  <a:pt x="6115" y="23445"/>
                </a:cubicBezTo>
                <a:cubicBezTo>
                  <a:pt x="4938" y="23412"/>
                  <a:pt x="3793" y="23314"/>
                  <a:pt x="2649" y="23151"/>
                </a:cubicBezTo>
                <a:cubicBezTo>
                  <a:pt x="2584" y="23053"/>
                  <a:pt x="2551" y="22922"/>
                  <a:pt x="2518" y="22791"/>
                </a:cubicBezTo>
                <a:cubicBezTo>
                  <a:pt x="2355" y="21843"/>
                  <a:pt x="1930" y="20960"/>
                  <a:pt x="1276" y="20241"/>
                </a:cubicBezTo>
                <a:cubicBezTo>
                  <a:pt x="1112" y="20045"/>
                  <a:pt x="949" y="19848"/>
                  <a:pt x="818" y="19619"/>
                </a:cubicBezTo>
                <a:cubicBezTo>
                  <a:pt x="524" y="19162"/>
                  <a:pt x="491" y="18540"/>
                  <a:pt x="752" y="18050"/>
                </a:cubicBezTo>
                <a:cubicBezTo>
                  <a:pt x="818" y="17919"/>
                  <a:pt x="949" y="17854"/>
                  <a:pt x="1079" y="17788"/>
                </a:cubicBezTo>
                <a:cubicBezTo>
                  <a:pt x="1537" y="17559"/>
                  <a:pt x="1962" y="17331"/>
                  <a:pt x="2420" y="17102"/>
                </a:cubicBezTo>
                <a:cubicBezTo>
                  <a:pt x="2584" y="16971"/>
                  <a:pt x="2780" y="16840"/>
                  <a:pt x="2911" y="16677"/>
                </a:cubicBezTo>
                <a:cubicBezTo>
                  <a:pt x="3368" y="16284"/>
                  <a:pt x="3434" y="15925"/>
                  <a:pt x="3107" y="15401"/>
                </a:cubicBezTo>
                <a:cubicBezTo>
                  <a:pt x="3041" y="15303"/>
                  <a:pt x="2943" y="15173"/>
                  <a:pt x="2878" y="15074"/>
                </a:cubicBezTo>
                <a:cubicBezTo>
                  <a:pt x="2584" y="14747"/>
                  <a:pt x="2551" y="14224"/>
                  <a:pt x="2812" y="13865"/>
                </a:cubicBezTo>
                <a:cubicBezTo>
                  <a:pt x="3041" y="13440"/>
                  <a:pt x="3238" y="13014"/>
                  <a:pt x="3336" y="12524"/>
                </a:cubicBezTo>
                <a:cubicBezTo>
                  <a:pt x="3401" y="12328"/>
                  <a:pt x="3434" y="12099"/>
                  <a:pt x="3434" y="11903"/>
                </a:cubicBezTo>
                <a:cubicBezTo>
                  <a:pt x="3466" y="11543"/>
                  <a:pt x="3172" y="11249"/>
                  <a:pt x="2812" y="11281"/>
                </a:cubicBezTo>
                <a:cubicBezTo>
                  <a:pt x="2355" y="11249"/>
                  <a:pt x="1897" y="11347"/>
                  <a:pt x="1504" y="11576"/>
                </a:cubicBezTo>
                <a:cubicBezTo>
                  <a:pt x="1308" y="11674"/>
                  <a:pt x="1145" y="11870"/>
                  <a:pt x="883" y="11837"/>
                </a:cubicBezTo>
                <a:cubicBezTo>
                  <a:pt x="458" y="11478"/>
                  <a:pt x="491" y="10791"/>
                  <a:pt x="0" y="10431"/>
                </a:cubicBezTo>
                <a:cubicBezTo>
                  <a:pt x="164" y="9973"/>
                  <a:pt x="491" y="9581"/>
                  <a:pt x="883" y="9320"/>
                </a:cubicBezTo>
                <a:cubicBezTo>
                  <a:pt x="1406" y="8960"/>
                  <a:pt x="1930" y="8600"/>
                  <a:pt x="2453" y="8240"/>
                </a:cubicBezTo>
                <a:cubicBezTo>
                  <a:pt x="3270" y="7685"/>
                  <a:pt x="4022" y="7096"/>
                  <a:pt x="4742" y="6409"/>
                </a:cubicBezTo>
                <a:cubicBezTo>
                  <a:pt x="5494" y="5723"/>
                  <a:pt x="6278" y="5069"/>
                  <a:pt x="7063" y="4382"/>
                </a:cubicBezTo>
                <a:cubicBezTo>
                  <a:pt x="7815" y="3663"/>
                  <a:pt x="8731" y="2911"/>
                  <a:pt x="9548" y="2159"/>
                </a:cubicBezTo>
                <a:lnTo>
                  <a:pt x="9777" y="1962"/>
                </a:lnTo>
                <a:cubicBezTo>
                  <a:pt x="10300" y="2093"/>
                  <a:pt x="10791" y="2191"/>
                  <a:pt x="11249" y="2355"/>
                </a:cubicBezTo>
                <a:cubicBezTo>
                  <a:pt x="11804" y="2518"/>
                  <a:pt x="12360" y="2551"/>
                  <a:pt x="12916" y="2420"/>
                </a:cubicBezTo>
                <a:cubicBezTo>
                  <a:pt x="13341" y="2355"/>
                  <a:pt x="13734" y="2289"/>
                  <a:pt x="14159" y="2191"/>
                </a:cubicBezTo>
                <a:cubicBezTo>
                  <a:pt x="14486" y="2126"/>
                  <a:pt x="14813" y="2028"/>
                  <a:pt x="15140" y="1930"/>
                </a:cubicBezTo>
                <a:cubicBezTo>
                  <a:pt x="15336" y="1897"/>
                  <a:pt x="15467" y="1799"/>
                  <a:pt x="15630" y="1734"/>
                </a:cubicBezTo>
                <a:cubicBezTo>
                  <a:pt x="16644" y="1210"/>
                  <a:pt x="17788" y="1014"/>
                  <a:pt x="18933" y="1145"/>
                </a:cubicBezTo>
                <a:cubicBezTo>
                  <a:pt x="19292" y="1145"/>
                  <a:pt x="19619" y="1276"/>
                  <a:pt x="19881" y="1505"/>
                </a:cubicBezTo>
                <a:lnTo>
                  <a:pt x="20077" y="1668"/>
                </a:lnTo>
                <a:cubicBezTo>
                  <a:pt x="20437" y="1962"/>
                  <a:pt x="20862" y="2093"/>
                  <a:pt x="21287" y="2093"/>
                </a:cubicBezTo>
                <a:lnTo>
                  <a:pt x="22399" y="2093"/>
                </a:lnTo>
                <a:cubicBezTo>
                  <a:pt x="23151" y="2093"/>
                  <a:pt x="23903" y="2224"/>
                  <a:pt x="24589" y="2453"/>
                </a:cubicBezTo>
                <a:cubicBezTo>
                  <a:pt x="25015" y="2584"/>
                  <a:pt x="25374" y="2845"/>
                  <a:pt x="25636" y="3205"/>
                </a:cubicBezTo>
                <a:cubicBezTo>
                  <a:pt x="25701" y="3270"/>
                  <a:pt x="25767" y="3368"/>
                  <a:pt x="25832" y="3467"/>
                </a:cubicBezTo>
                <a:cubicBezTo>
                  <a:pt x="26257" y="4022"/>
                  <a:pt x="26944" y="4349"/>
                  <a:pt x="27630" y="4349"/>
                </a:cubicBezTo>
                <a:cubicBezTo>
                  <a:pt x="28121" y="4349"/>
                  <a:pt x="28611" y="4284"/>
                  <a:pt x="29036" y="4121"/>
                </a:cubicBezTo>
                <a:cubicBezTo>
                  <a:pt x="29527" y="3924"/>
                  <a:pt x="29985" y="3728"/>
                  <a:pt x="30442" y="3565"/>
                </a:cubicBezTo>
                <a:cubicBezTo>
                  <a:pt x="30868" y="3368"/>
                  <a:pt x="31325" y="3270"/>
                  <a:pt x="31783" y="3238"/>
                </a:cubicBezTo>
                <a:cubicBezTo>
                  <a:pt x="32274" y="3172"/>
                  <a:pt x="32731" y="3336"/>
                  <a:pt x="33124" y="3630"/>
                </a:cubicBezTo>
                <a:lnTo>
                  <a:pt x="33222" y="3728"/>
                </a:lnTo>
                <a:cubicBezTo>
                  <a:pt x="33647" y="4153"/>
                  <a:pt x="34301" y="4186"/>
                  <a:pt x="34759" y="3826"/>
                </a:cubicBezTo>
                <a:cubicBezTo>
                  <a:pt x="35151" y="3630"/>
                  <a:pt x="35576" y="3597"/>
                  <a:pt x="35968" y="3695"/>
                </a:cubicBezTo>
                <a:cubicBezTo>
                  <a:pt x="36263" y="3728"/>
                  <a:pt x="36524" y="3794"/>
                  <a:pt x="36786" y="3859"/>
                </a:cubicBezTo>
                <a:cubicBezTo>
                  <a:pt x="37211" y="3957"/>
                  <a:pt x="37636" y="3957"/>
                  <a:pt x="38028" y="3794"/>
                </a:cubicBezTo>
                <a:cubicBezTo>
                  <a:pt x="38486" y="3630"/>
                  <a:pt x="38944" y="3532"/>
                  <a:pt x="39434" y="3532"/>
                </a:cubicBezTo>
                <a:cubicBezTo>
                  <a:pt x="39958" y="3532"/>
                  <a:pt x="40415" y="3205"/>
                  <a:pt x="40579" y="2714"/>
                </a:cubicBezTo>
                <a:cubicBezTo>
                  <a:pt x="40677" y="2453"/>
                  <a:pt x="40775" y="2224"/>
                  <a:pt x="40873" y="1962"/>
                </a:cubicBezTo>
                <a:cubicBezTo>
                  <a:pt x="40939" y="1603"/>
                  <a:pt x="41298" y="1374"/>
                  <a:pt x="41658" y="1439"/>
                </a:cubicBezTo>
                <a:lnTo>
                  <a:pt x="41789" y="1439"/>
                </a:lnTo>
                <a:cubicBezTo>
                  <a:pt x="42050" y="1439"/>
                  <a:pt x="42247" y="1276"/>
                  <a:pt x="42279" y="1014"/>
                </a:cubicBezTo>
                <a:cubicBezTo>
                  <a:pt x="42475" y="556"/>
                  <a:pt x="42835" y="229"/>
                  <a:pt x="43293" y="66"/>
                </a:cubicBezTo>
                <a:cubicBezTo>
                  <a:pt x="43456" y="1"/>
                  <a:pt x="43620" y="66"/>
                  <a:pt x="43718" y="197"/>
                </a:cubicBezTo>
                <a:cubicBezTo>
                  <a:pt x="43881" y="393"/>
                  <a:pt x="43914" y="655"/>
                  <a:pt x="43816" y="883"/>
                </a:cubicBezTo>
                <a:cubicBezTo>
                  <a:pt x="43751" y="1014"/>
                  <a:pt x="43685" y="1145"/>
                  <a:pt x="43653" y="1276"/>
                </a:cubicBezTo>
                <a:cubicBezTo>
                  <a:pt x="43587" y="1603"/>
                  <a:pt x="43718" y="1930"/>
                  <a:pt x="43980" y="2093"/>
                </a:cubicBezTo>
                <a:cubicBezTo>
                  <a:pt x="43980" y="2093"/>
                  <a:pt x="44012" y="2093"/>
                  <a:pt x="44045" y="2126"/>
                </a:cubicBezTo>
                <a:cubicBezTo>
                  <a:pt x="44503" y="2289"/>
                  <a:pt x="44862" y="2714"/>
                  <a:pt x="44895" y="3238"/>
                </a:cubicBezTo>
                <a:cubicBezTo>
                  <a:pt x="45026" y="3859"/>
                  <a:pt x="45418" y="3892"/>
                  <a:pt x="45843" y="3597"/>
                </a:cubicBezTo>
                <a:cubicBezTo>
                  <a:pt x="46105" y="3467"/>
                  <a:pt x="46334" y="3303"/>
                  <a:pt x="46563" y="3140"/>
                </a:cubicBezTo>
                <a:cubicBezTo>
                  <a:pt x="47020" y="2747"/>
                  <a:pt x="47609" y="2486"/>
                  <a:pt x="48198" y="2420"/>
                </a:cubicBezTo>
                <a:cubicBezTo>
                  <a:pt x="48525" y="2355"/>
                  <a:pt x="48819" y="2289"/>
                  <a:pt x="49113" y="2257"/>
                </a:cubicBezTo>
                <a:cubicBezTo>
                  <a:pt x="49211" y="2224"/>
                  <a:pt x="49309" y="2224"/>
                  <a:pt x="49440" y="2257"/>
                </a:cubicBezTo>
                <a:cubicBezTo>
                  <a:pt x="49506" y="2289"/>
                  <a:pt x="49571" y="2322"/>
                  <a:pt x="49636" y="235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5">
            <a:hlinkClick action="ppaction://hlinksldjump" r:id="rId7"/>
          </p:cNvPr>
          <p:cNvSpPr/>
          <p:nvPr/>
        </p:nvSpPr>
        <p:spPr>
          <a:xfrm>
            <a:off x="1843240" y="1868967"/>
            <a:ext cx="1179476" cy="637005"/>
          </a:xfrm>
          <a:custGeom>
            <a:rect b="b" l="l" r="r" t="t"/>
            <a:pathLst>
              <a:path extrusionOk="0" h="27991" w="51828">
                <a:moveTo>
                  <a:pt x="51828" y="5789"/>
                </a:moveTo>
                <a:cubicBezTo>
                  <a:pt x="51272" y="6181"/>
                  <a:pt x="50650" y="6508"/>
                  <a:pt x="49964" y="6671"/>
                </a:cubicBezTo>
                <a:cubicBezTo>
                  <a:pt x="49800" y="6704"/>
                  <a:pt x="49637" y="6769"/>
                  <a:pt x="49473" y="6802"/>
                </a:cubicBezTo>
                <a:cubicBezTo>
                  <a:pt x="48754" y="6998"/>
                  <a:pt x="48198" y="7554"/>
                  <a:pt x="48035" y="8306"/>
                </a:cubicBezTo>
                <a:cubicBezTo>
                  <a:pt x="48002" y="8404"/>
                  <a:pt x="47969" y="8535"/>
                  <a:pt x="47936" y="8666"/>
                </a:cubicBezTo>
                <a:cubicBezTo>
                  <a:pt x="47936" y="8797"/>
                  <a:pt x="47871" y="9026"/>
                  <a:pt x="47838" y="9189"/>
                </a:cubicBezTo>
                <a:cubicBezTo>
                  <a:pt x="47773" y="9582"/>
                  <a:pt x="47381" y="9876"/>
                  <a:pt x="46988" y="9843"/>
                </a:cubicBezTo>
                <a:cubicBezTo>
                  <a:pt x="46727" y="9843"/>
                  <a:pt x="46465" y="9843"/>
                  <a:pt x="46203" y="9810"/>
                </a:cubicBezTo>
                <a:cubicBezTo>
                  <a:pt x="45746" y="9745"/>
                  <a:pt x="45288" y="9974"/>
                  <a:pt x="45026" y="10399"/>
                </a:cubicBezTo>
                <a:cubicBezTo>
                  <a:pt x="44699" y="10889"/>
                  <a:pt x="44372" y="11347"/>
                  <a:pt x="44013" y="11838"/>
                </a:cubicBezTo>
                <a:cubicBezTo>
                  <a:pt x="43751" y="12165"/>
                  <a:pt x="43490" y="12459"/>
                  <a:pt x="43195" y="12786"/>
                </a:cubicBezTo>
                <a:cubicBezTo>
                  <a:pt x="42966" y="13015"/>
                  <a:pt x="42672" y="13146"/>
                  <a:pt x="42312" y="13146"/>
                </a:cubicBezTo>
                <a:cubicBezTo>
                  <a:pt x="42214" y="13113"/>
                  <a:pt x="42116" y="13113"/>
                  <a:pt x="41985" y="13146"/>
                </a:cubicBezTo>
                <a:cubicBezTo>
                  <a:pt x="41756" y="13146"/>
                  <a:pt x="41528" y="13309"/>
                  <a:pt x="41462" y="13538"/>
                </a:cubicBezTo>
                <a:cubicBezTo>
                  <a:pt x="41364" y="13734"/>
                  <a:pt x="41299" y="13963"/>
                  <a:pt x="41266" y="14159"/>
                </a:cubicBezTo>
                <a:cubicBezTo>
                  <a:pt x="41233" y="14486"/>
                  <a:pt x="41201" y="14813"/>
                  <a:pt x="41135" y="15140"/>
                </a:cubicBezTo>
                <a:cubicBezTo>
                  <a:pt x="41037" y="16121"/>
                  <a:pt x="40514" y="16971"/>
                  <a:pt x="39729" y="17560"/>
                </a:cubicBezTo>
                <a:cubicBezTo>
                  <a:pt x="39239" y="17920"/>
                  <a:pt x="38683" y="18247"/>
                  <a:pt x="38094" y="18475"/>
                </a:cubicBezTo>
                <a:cubicBezTo>
                  <a:pt x="37702" y="18639"/>
                  <a:pt x="37277" y="18835"/>
                  <a:pt x="36917" y="19031"/>
                </a:cubicBezTo>
                <a:cubicBezTo>
                  <a:pt x="36459" y="19260"/>
                  <a:pt x="36002" y="19554"/>
                  <a:pt x="35642" y="19914"/>
                </a:cubicBezTo>
                <a:cubicBezTo>
                  <a:pt x="34955" y="20470"/>
                  <a:pt x="34563" y="21320"/>
                  <a:pt x="34596" y="22203"/>
                </a:cubicBezTo>
                <a:cubicBezTo>
                  <a:pt x="34596" y="22595"/>
                  <a:pt x="34628" y="22988"/>
                  <a:pt x="34726" y="23380"/>
                </a:cubicBezTo>
                <a:cubicBezTo>
                  <a:pt x="34890" y="24132"/>
                  <a:pt x="34988" y="24917"/>
                  <a:pt x="35086" y="25702"/>
                </a:cubicBezTo>
                <a:cubicBezTo>
                  <a:pt x="35086" y="26127"/>
                  <a:pt x="35086" y="26585"/>
                  <a:pt x="34988" y="27010"/>
                </a:cubicBezTo>
                <a:cubicBezTo>
                  <a:pt x="34955" y="27173"/>
                  <a:pt x="34890" y="27337"/>
                  <a:pt x="34824" y="27500"/>
                </a:cubicBezTo>
                <a:cubicBezTo>
                  <a:pt x="34694" y="27794"/>
                  <a:pt x="34367" y="27991"/>
                  <a:pt x="34040" y="27958"/>
                </a:cubicBezTo>
                <a:cubicBezTo>
                  <a:pt x="33713" y="27991"/>
                  <a:pt x="33386" y="27794"/>
                  <a:pt x="33255" y="27500"/>
                </a:cubicBezTo>
                <a:cubicBezTo>
                  <a:pt x="33124" y="27206"/>
                  <a:pt x="33059" y="26912"/>
                  <a:pt x="33026" y="26617"/>
                </a:cubicBezTo>
                <a:cubicBezTo>
                  <a:pt x="32993" y="26127"/>
                  <a:pt x="33026" y="25604"/>
                  <a:pt x="32993" y="25113"/>
                </a:cubicBezTo>
                <a:cubicBezTo>
                  <a:pt x="32961" y="24753"/>
                  <a:pt x="32928" y="24427"/>
                  <a:pt x="32895" y="24067"/>
                </a:cubicBezTo>
                <a:cubicBezTo>
                  <a:pt x="32863" y="23903"/>
                  <a:pt x="32797" y="23740"/>
                  <a:pt x="32732" y="23576"/>
                </a:cubicBezTo>
                <a:cubicBezTo>
                  <a:pt x="32568" y="23217"/>
                  <a:pt x="32209" y="23020"/>
                  <a:pt x="31816" y="23053"/>
                </a:cubicBezTo>
                <a:cubicBezTo>
                  <a:pt x="31522" y="23119"/>
                  <a:pt x="31260" y="23020"/>
                  <a:pt x="31064" y="22792"/>
                </a:cubicBezTo>
                <a:cubicBezTo>
                  <a:pt x="30704" y="22432"/>
                  <a:pt x="30214" y="22236"/>
                  <a:pt x="29724" y="22203"/>
                </a:cubicBezTo>
                <a:cubicBezTo>
                  <a:pt x="29135" y="22170"/>
                  <a:pt x="28546" y="22203"/>
                  <a:pt x="27958" y="22268"/>
                </a:cubicBezTo>
                <a:cubicBezTo>
                  <a:pt x="27565" y="22301"/>
                  <a:pt x="27238" y="22530"/>
                  <a:pt x="27108" y="22890"/>
                </a:cubicBezTo>
                <a:cubicBezTo>
                  <a:pt x="26911" y="23315"/>
                  <a:pt x="26486" y="23609"/>
                  <a:pt x="25996" y="23576"/>
                </a:cubicBezTo>
                <a:cubicBezTo>
                  <a:pt x="25407" y="23576"/>
                  <a:pt x="24819" y="23511"/>
                  <a:pt x="24263" y="23380"/>
                </a:cubicBezTo>
                <a:cubicBezTo>
                  <a:pt x="23936" y="23347"/>
                  <a:pt x="23609" y="23282"/>
                  <a:pt x="23282" y="23282"/>
                </a:cubicBezTo>
                <a:cubicBezTo>
                  <a:pt x="22890" y="23249"/>
                  <a:pt x="22530" y="23347"/>
                  <a:pt x="22236" y="23544"/>
                </a:cubicBezTo>
                <a:cubicBezTo>
                  <a:pt x="21549" y="23969"/>
                  <a:pt x="20862" y="24427"/>
                  <a:pt x="20208" y="24884"/>
                </a:cubicBezTo>
                <a:cubicBezTo>
                  <a:pt x="19522" y="25309"/>
                  <a:pt x="19064" y="26029"/>
                  <a:pt x="18966" y="26846"/>
                </a:cubicBezTo>
                <a:cubicBezTo>
                  <a:pt x="18933" y="26912"/>
                  <a:pt x="18900" y="26977"/>
                  <a:pt x="18868" y="27042"/>
                </a:cubicBezTo>
                <a:cubicBezTo>
                  <a:pt x="18639" y="27042"/>
                  <a:pt x="18410" y="26944"/>
                  <a:pt x="18214" y="26813"/>
                </a:cubicBezTo>
                <a:cubicBezTo>
                  <a:pt x="17985" y="26650"/>
                  <a:pt x="17821" y="26454"/>
                  <a:pt x="17723" y="26225"/>
                </a:cubicBezTo>
                <a:cubicBezTo>
                  <a:pt x="17625" y="25898"/>
                  <a:pt x="17527" y="25604"/>
                  <a:pt x="17462" y="25277"/>
                </a:cubicBezTo>
                <a:cubicBezTo>
                  <a:pt x="17396" y="24917"/>
                  <a:pt x="17396" y="24590"/>
                  <a:pt x="17331" y="24230"/>
                </a:cubicBezTo>
                <a:cubicBezTo>
                  <a:pt x="17266" y="23936"/>
                  <a:pt x="17167" y="23642"/>
                  <a:pt x="17069" y="23380"/>
                </a:cubicBezTo>
                <a:cubicBezTo>
                  <a:pt x="16939" y="23086"/>
                  <a:pt x="16710" y="22890"/>
                  <a:pt x="16448" y="22792"/>
                </a:cubicBezTo>
                <a:cubicBezTo>
                  <a:pt x="16056" y="22628"/>
                  <a:pt x="15598" y="22726"/>
                  <a:pt x="15336" y="23053"/>
                </a:cubicBezTo>
                <a:cubicBezTo>
                  <a:pt x="15206" y="23217"/>
                  <a:pt x="15075" y="23380"/>
                  <a:pt x="14977" y="23544"/>
                </a:cubicBezTo>
                <a:cubicBezTo>
                  <a:pt x="14879" y="23674"/>
                  <a:pt x="14813" y="23773"/>
                  <a:pt x="14715" y="23903"/>
                </a:cubicBezTo>
                <a:cubicBezTo>
                  <a:pt x="14552" y="24165"/>
                  <a:pt x="14257" y="24263"/>
                  <a:pt x="13963" y="24198"/>
                </a:cubicBezTo>
                <a:cubicBezTo>
                  <a:pt x="13669" y="24132"/>
                  <a:pt x="13407" y="23871"/>
                  <a:pt x="13374" y="23576"/>
                </a:cubicBezTo>
                <a:cubicBezTo>
                  <a:pt x="13342" y="23282"/>
                  <a:pt x="13342" y="22988"/>
                  <a:pt x="13342" y="22726"/>
                </a:cubicBezTo>
                <a:cubicBezTo>
                  <a:pt x="13374" y="22138"/>
                  <a:pt x="13211" y="21582"/>
                  <a:pt x="12884" y="21124"/>
                </a:cubicBezTo>
                <a:cubicBezTo>
                  <a:pt x="12524" y="20437"/>
                  <a:pt x="11707" y="20176"/>
                  <a:pt x="11020" y="20535"/>
                </a:cubicBezTo>
                <a:cubicBezTo>
                  <a:pt x="10660" y="20699"/>
                  <a:pt x="10301" y="20862"/>
                  <a:pt x="9974" y="21059"/>
                </a:cubicBezTo>
                <a:cubicBezTo>
                  <a:pt x="9614" y="21255"/>
                  <a:pt x="9254" y="21418"/>
                  <a:pt x="8927" y="21614"/>
                </a:cubicBezTo>
                <a:cubicBezTo>
                  <a:pt x="8600" y="21745"/>
                  <a:pt x="8208" y="21745"/>
                  <a:pt x="7914" y="21549"/>
                </a:cubicBezTo>
                <a:cubicBezTo>
                  <a:pt x="7620" y="21386"/>
                  <a:pt x="7325" y="21222"/>
                  <a:pt x="7031" y="20993"/>
                </a:cubicBezTo>
                <a:cubicBezTo>
                  <a:pt x="6671" y="20732"/>
                  <a:pt x="6344" y="20405"/>
                  <a:pt x="5985" y="20143"/>
                </a:cubicBezTo>
                <a:cubicBezTo>
                  <a:pt x="5658" y="19881"/>
                  <a:pt x="5298" y="19653"/>
                  <a:pt x="4938" y="19456"/>
                </a:cubicBezTo>
                <a:cubicBezTo>
                  <a:pt x="4350" y="19064"/>
                  <a:pt x="3565" y="19097"/>
                  <a:pt x="3009" y="19522"/>
                </a:cubicBezTo>
                <a:cubicBezTo>
                  <a:pt x="2976" y="19554"/>
                  <a:pt x="2911" y="19587"/>
                  <a:pt x="2846" y="19587"/>
                </a:cubicBezTo>
                <a:cubicBezTo>
                  <a:pt x="2649" y="19489"/>
                  <a:pt x="2617" y="19260"/>
                  <a:pt x="2551" y="19097"/>
                </a:cubicBezTo>
                <a:cubicBezTo>
                  <a:pt x="2388" y="18574"/>
                  <a:pt x="1930" y="18214"/>
                  <a:pt x="1407" y="18181"/>
                </a:cubicBezTo>
                <a:cubicBezTo>
                  <a:pt x="982" y="18116"/>
                  <a:pt x="851" y="17952"/>
                  <a:pt x="818" y="17527"/>
                </a:cubicBezTo>
                <a:cubicBezTo>
                  <a:pt x="818" y="17168"/>
                  <a:pt x="818" y="16808"/>
                  <a:pt x="818" y="16481"/>
                </a:cubicBezTo>
                <a:cubicBezTo>
                  <a:pt x="916" y="15435"/>
                  <a:pt x="786" y="14421"/>
                  <a:pt x="393" y="13473"/>
                </a:cubicBezTo>
                <a:cubicBezTo>
                  <a:pt x="295" y="13178"/>
                  <a:pt x="197" y="12884"/>
                  <a:pt x="99" y="12590"/>
                </a:cubicBezTo>
                <a:cubicBezTo>
                  <a:pt x="1" y="12230"/>
                  <a:pt x="99" y="11838"/>
                  <a:pt x="393" y="11609"/>
                </a:cubicBezTo>
                <a:cubicBezTo>
                  <a:pt x="524" y="11478"/>
                  <a:pt x="655" y="11380"/>
                  <a:pt x="818" y="11282"/>
                </a:cubicBezTo>
                <a:cubicBezTo>
                  <a:pt x="1407" y="10922"/>
                  <a:pt x="1767" y="10268"/>
                  <a:pt x="1701" y="9549"/>
                </a:cubicBezTo>
                <a:lnTo>
                  <a:pt x="1701" y="8829"/>
                </a:lnTo>
                <a:cubicBezTo>
                  <a:pt x="1701" y="8372"/>
                  <a:pt x="1865" y="7947"/>
                  <a:pt x="2224" y="7620"/>
                </a:cubicBezTo>
                <a:cubicBezTo>
                  <a:pt x="2453" y="7391"/>
                  <a:pt x="2682" y="7162"/>
                  <a:pt x="2944" y="6966"/>
                </a:cubicBezTo>
                <a:cubicBezTo>
                  <a:pt x="3598" y="6508"/>
                  <a:pt x="4154" y="5887"/>
                  <a:pt x="4513" y="5167"/>
                </a:cubicBezTo>
                <a:cubicBezTo>
                  <a:pt x="4840" y="4579"/>
                  <a:pt x="5167" y="4023"/>
                  <a:pt x="5461" y="3434"/>
                </a:cubicBezTo>
                <a:cubicBezTo>
                  <a:pt x="5592" y="3173"/>
                  <a:pt x="5690" y="2911"/>
                  <a:pt x="5756" y="2649"/>
                </a:cubicBezTo>
                <a:cubicBezTo>
                  <a:pt x="5821" y="2355"/>
                  <a:pt x="5756" y="2028"/>
                  <a:pt x="5560" y="1799"/>
                </a:cubicBezTo>
                <a:cubicBezTo>
                  <a:pt x="5396" y="1570"/>
                  <a:pt x="5233" y="1342"/>
                  <a:pt x="5069" y="1113"/>
                </a:cubicBezTo>
                <a:cubicBezTo>
                  <a:pt x="4938" y="884"/>
                  <a:pt x="4906" y="622"/>
                  <a:pt x="4971" y="393"/>
                </a:cubicBezTo>
                <a:cubicBezTo>
                  <a:pt x="5004" y="230"/>
                  <a:pt x="5167" y="99"/>
                  <a:pt x="5331" y="66"/>
                </a:cubicBezTo>
                <a:cubicBezTo>
                  <a:pt x="5527" y="1"/>
                  <a:pt x="5723" y="99"/>
                  <a:pt x="5854" y="263"/>
                </a:cubicBezTo>
                <a:cubicBezTo>
                  <a:pt x="5919" y="459"/>
                  <a:pt x="5985" y="622"/>
                  <a:pt x="6050" y="818"/>
                </a:cubicBezTo>
                <a:cubicBezTo>
                  <a:pt x="6148" y="1080"/>
                  <a:pt x="6246" y="1342"/>
                  <a:pt x="6344" y="1636"/>
                </a:cubicBezTo>
                <a:cubicBezTo>
                  <a:pt x="6377" y="1767"/>
                  <a:pt x="6442" y="1865"/>
                  <a:pt x="6540" y="1963"/>
                </a:cubicBezTo>
                <a:cubicBezTo>
                  <a:pt x="6704" y="2224"/>
                  <a:pt x="7064" y="2192"/>
                  <a:pt x="7227" y="1930"/>
                </a:cubicBezTo>
                <a:cubicBezTo>
                  <a:pt x="7260" y="1897"/>
                  <a:pt x="7260" y="1799"/>
                  <a:pt x="7293" y="1767"/>
                </a:cubicBezTo>
                <a:cubicBezTo>
                  <a:pt x="7325" y="1701"/>
                  <a:pt x="7391" y="1636"/>
                  <a:pt x="7423" y="1603"/>
                </a:cubicBezTo>
                <a:cubicBezTo>
                  <a:pt x="8077" y="1636"/>
                  <a:pt x="8731" y="1701"/>
                  <a:pt x="9385" y="1734"/>
                </a:cubicBezTo>
                <a:cubicBezTo>
                  <a:pt x="9908" y="1767"/>
                  <a:pt x="10464" y="1799"/>
                  <a:pt x="11020" y="1832"/>
                </a:cubicBezTo>
                <a:cubicBezTo>
                  <a:pt x="13473" y="1865"/>
                  <a:pt x="15925" y="1767"/>
                  <a:pt x="18377" y="1603"/>
                </a:cubicBezTo>
                <a:cubicBezTo>
                  <a:pt x="20241" y="1472"/>
                  <a:pt x="22138" y="1374"/>
                  <a:pt x="24001" y="1309"/>
                </a:cubicBezTo>
                <a:cubicBezTo>
                  <a:pt x="25571" y="1211"/>
                  <a:pt x="27173" y="1145"/>
                  <a:pt x="28775" y="1113"/>
                </a:cubicBezTo>
                <a:cubicBezTo>
                  <a:pt x="29364" y="1113"/>
                  <a:pt x="29920" y="1145"/>
                  <a:pt x="30508" y="1243"/>
                </a:cubicBezTo>
                <a:cubicBezTo>
                  <a:pt x="30770" y="1276"/>
                  <a:pt x="30999" y="1440"/>
                  <a:pt x="31064" y="1701"/>
                </a:cubicBezTo>
                <a:cubicBezTo>
                  <a:pt x="31260" y="2192"/>
                  <a:pt x="31489" y="2290"/>
                  <a:pt x="32012" y="2192"/>
                </a:cubicBezTo>
                <a:cubicBezTo>
                  <a:pt x="32503" y="2094"/>
                  <a:pt x="32928" y="1996"/>
                  <a:pt x="33386" y="1897"/>
                </a:cubicBezTo>
                <a:cubicBezTo>
                  <a:pt x="33582" y="1832"/>
                  <a:pt x="33778" y="1832"/>
                  <a:pt x="33974" y="1930"/>
                </a:cubicBezTo>
                <a:cubicBezTo>
                  <a:pt x="34138" y="1996"/>
                  <a:pt x="34269" y="2159"/>
                  <a:pt x="34301" y="2323"/>
                </a:cubicBezTo>
                <a:cubicBezTo>
                  <a:pt x="34171" y="2388"/>
                  <a:pt x="34007" y="2453"/>
                  <a:pt x="33844" y="2519"/>
                </a:cubicBezTo>
                <a:cubicBezTo>
                  <a:pt x="33418" y="2617"/>
                  <a:pt x="32993" y="2813"/>
                  <a:pt x="32634" y="3107"/>
                </a:cubicBezTo>
                <a:cubicBezTo>
                  <a:pt x="32470" y="3238"/>
                  <a:pt x="32339" y="3369"/>
                  <a:pt x="32209" y="3532"/>
                </a:cubicBezTo>
                <a:cubicBezTo>
                  <a:pt x="32045" y="3761"/>
                  <a:pt x="32176" y="4088"/>
                  <a:pt x="32470" y="4121"/>
                </a:cubicBezTo>
                <a:cubicBezTo>
                  <a:pt x="32830" y="4154"/>
                  <a:pt x="33222" y="4121"/>
                  <a:pt x="33582" y="4088"/>
                </a:cubicBezTo>
                <a:cubicBezTo>
                  <a:pt x="34040" y="3990"/>
                  <a:pt x="34497" y="3859"/>
                  <a:pt x="34955" y="3696"/>
                </a:cubicBezTo>
                <a:cubicBezTo>
                  <a:pt x="35446" y="3565"/>
                  <a:pt x="35969" y="3598"/>
                  <a:pt x="36427" y="3827"/>
                </a:cubicBezTo>
                <a:cubicBezTo>
                  <a:pt x="36525" y="3859"/>
                  <a:pt x="36590" y="3925"/>
                  <a:pt x="36656" y="3957"/>
                </a:cubicBezTo>
                <a:cubicBezTo>
                  <a:pt x="36721" y="4121"/>
                  <a:pt x="36656" y="4252"/>
                  <a:pt x="36525" y="4317"/>
                </a:cubicBezTo>
                <a:cubicBezTo>
                  <a:pt x="36296" y="4448"/>
                  <a:pt x="36067" y="4579"/>
                  <a:pt x="35805" y="4677"/>
                </a:cubicBezTo>
                <a:cubicBezTo>
                  <a:pt x="35184" y="4840"/>
                  <a:pt x="34661" y="5298"/>
                  <a:pt x="34432" y="5952"/>
                </a:cubicBezTo>
                <a:cubicBezTo>
                  <a:pt x="34236" y="6377"/>
                  <a:pt x="33974" y="6802"/>
                  <a:pt x="33647" y="7162"/>
                </a:cubicBezTo>
                <a:cubicBezTo>
                  <a:pt x="33451" y="7456"/>
                  <a:pt x="33255" y="7783"/>
                  <a:pt x="33091" y="8110"/>
                </a:cubicBezTo>
                <a:cubicBezTo>
                  <a:pt x="32928" y="8470"/>
                  <a:pt x="33026" y="8928"/>
                  <a:pt x="33288" y="9222"/>
                </a:cubicBezTo>
                <a:cubicBezTo>
                  <a:pt x="33451" y="9418"/>
                  <a:pt x="33713" y="9451"/>
                  <a:pt x="33942" y="9320"/>
                </a:cubicBezTo>
                <a:cubicBezTo>
                  <a:pt x="34105" y="9189"/>
                  <a:pt x="34269" y="9026"/>
                  <a:pt x="34399" y="8862"/>
                </a:cubicBezTo>
                <a:cubicBezTo>
                  <a:pt x="34628" y="8535"/>
                  <a:pt x="34857" y="8175"/>
                  <a:pt x="35053" y="7816"/>
                </a:cubicBezTo>
                <a:cubicBezTo>
                  <a:pt x="35413" y="7227"/>
                  <a:pt x="35871" y="6671"/>
                  <a:pt x="36361" y="6181"/>
                </a:cubicBezTo>
                <a:cubicBezTo>
                  <a:pt x="36557" y="5985"/>
                  <a:pt x="36754" y="5854"/>
                  <a:pt x="36983" y="5723"/>
                </a:cubicBezTo>
                <a:cubicBezTo>
                  <a:pt x="37342" y="5462"/>
                  <a:pt x="37833" y="5592"/>
                  <a:pt x="37963" y="6017"/>
                </a:cubicBezTo>
                <a:cubicBezTo>
                  <a:pt x="38323" y="6737"/>
                  <a:pt x="38160" y="7587"/>
                  <a:pt x="37538" y="8110"/>
                </a:cubicBezTo>
                <a:cubicBezTo>
                  <a:pt x="37440" y="8208"/>
                  <a:pt x="37310" y="8274"/>
                  <a:pt x="37211" y="8372"/>
                </a:cubicBezTo>
                <a:cubicBezTo>
                  <a:pt x="36688" y="8797"/>
                  <a:pt x="36786" y="9647"/>
                  <a:pt x="37408" y="9941"/>
                </a:cubicBezTo>
                <a:cubicBezTo>
                  <a:pt x="37669" y="10105"/>
                  <a:pt x="37931" y="10170"/>
                  <a:pt x="38225" y="10170"/>
                </a:cubicBezTo>
                <a:cubicBezTo>
                  <a:pt x="39010" y="10170"/>
                  <a:pt x="39795" y="10007"/>
                  <a:pt x="40481" y="9614"/>
                </a:cubicBezTo>
                <a:cubicBezTo>
                  <a:pt x="40906" y="9353"/>
                  <a:pt x="41266" y="8993"/>
                  <a:pt x="41528" y="8568"/>
                </a:cubicBezTo>
                <a:cubicBezTo>
                  <a:pt x="41593" y="8470"/>
                  <a:pt x="41626" y="8372"/>
                  <a:pt x="41626" y="8274"/>
                </a:cubicBezTo>
                <a:cubicBezTo>
                  <a:pt x="41691" y="8045"/>
                  <a:pt x="41756" y="7849"/>
                  <a:pt x="41855" y="7652"/>
                </a:cubicBezTo>
                <a:cubicBezTo>
                  <a:pt x="42083" y="7162"/>
                  <a:pt x="42083" y="7162"/>
                  <a:pt x="42639" y="7227"/>
                </a:cubicBezTo>
                <a:cubicBezTo>
                  <a:pt x="42934" y="7293"/>
                  <a:pt x="43195" y="7293"/>
                  <a:pt x="43490" y="7293"/>
                </a:cubicBezTo>
                <a:cubicBezTo>
                  <a:pt x="43915" y="7325"/>
                  <a:pt x="44307" y="7064"/>
                  <a:pt x="44503" y="6704"/>
                </a:cubicBezTo>
                <a:cubicBezTo>
                  <a:pt x="44536" y="6573"/>
                  <a:pt x="44601" y="6442"/>
                  <a:pt x="44667" y="6344"/>
                </a:cubicBezTo>
                <a:cubicBezTo>
                  <a:pt x="44961" y="5756"/>
                  <a:pt x="45648" y="5462"/>
                  <a:pt x="46269" y="5625"/>
                </a:cubicBezTo>
                <a:cubicBezTo>
                  <a:pt x="46759" y="5756"/>
                  <a:pt x="47250" y="5821"/>
                  <a:pt x="47773" y="5854"/>
                </a:cubicBezTo>
                <a:cubicBezTo>
                  <a:pt x="48133" y="5854"/>
                  <a:pt x="48492" y="5756"/>
                  <a:pt x="48819" y="5592"/>
                </a:cubicBezTo>
                <a:cubicBezTo>
                  <a:pt x="49506" y="5233"/>
                  <a:pt x="50095" y="4709"/>
                  <a:pt x="50520" y="4088"/>
                </a:cubicBezTo>
                <a:cubicBezTo>
                  <a:pt x="50585" y="3957"/>
                  <a:pt x="50650" y="3859"/>
                  <a:pt x="50749" y="3761"/>
                </a:cubicBezTo>
                <a:cubicBezTo>
                  <a:pt x="50945" y="3467"/>
                  <a:pt x="51370" y="3500"/>
                  <a:pt x="51566" y="3794"/>
                </a:cubicBezTo>
                <a:cubicBezTo>
                  <a:pt x="51631" y="3957"/>
                  <a:pt x="51697" y="4121"/>
                  <a:pt x="51729" y="4284"/>
                </a:cubicBezTo>
                <a:cubicBezTo>
                  <a:pt x="51795" y="4808"/>
                  <a:pt x="51795" y="5265"/>
                  <a:pt x="51828" y="57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5"/>
          <p:cNvSpPr/>
          <p:nvPr/>
        </p:nvSpPr>
        <p:spPr>
          <a:xfrm>
            <a:off x="2728029" y="3033536"/>
            <a:ext cx="833448" cy="969629"/>
          </a:xfrm>
          <a:custGeom>
            <a:rect b="b" l="l" r="r" t="t"/>
            <a:pathLst>
              <a:path extrusionOk="0" h="42607" w="36623">
                <a:moveTo>
                  <a:pt x="22496" y="42606"/>
                </a:moveTo>
                <a:lnTo>
                  <a:pt x="21842" y="42606"/>
                </a:lnTo>
                <a:cubicBezTo>
                  <a:pt x="21450" y="42606"/>
                  <a:pt x="21123" y="42378"/>
                  <a:pt x="21025" y="41985"/>
                </a:cubicBezTo>
                <a:cubicBezTo>
                  <a:pt x="20927" y="41593"/>
                  <a:pt x="20633" y="41298"/>
                  <a:pt x="20273" y="41168"/>
                </a:cubicBezTo>
                <a:cubicBezTo>
                  <a:pt x="20011" y="41070"/>
                  <a:pt x="19750" y="41004"/>
                  <a:pt x="19521" y="40906"/>
                </a:cubicBezTo>
                <a:lnTo>
                  <a:pt x="18900" y="40677"/>
                </a:lnTo>
                <a:cubicBezTo>
                  <a:pt x="18082" y="40318"/>
                  <a:pt x="17951" y="39206"/>
                  <a:pt x="18671" y="38650"/>
                </a:cubicBezTo>
                <a:lnTo>
                  <a:pt x="19063" y="38388"/>
                </a:lnTo>
                <a:cubicBezTo>
                  <a:pt x="19227" y="38323"/>
                  <a:pt x="19390" y="38225"/>
                  <a:pt x="19521" y="38127"/>
                </a:cubicBezTo>
                <a:cubicBezTo>
                  <a:pt x="20208" y="37702"/>
                  <a:pt x="20436" y="37277"/>
                  <a:pt x="20273" y="36492"/>
                </a:cubicBezTo>
                <a:cubicBezTo>
                  <a:pt x="20175" y="36099"/>
                  <a:pt x="20208" y="35674"/>
                  <a:pt x="19913" y="35315"/>
                </a:cubicBezTo>
                <a:cubicBezTo>
                  <a:pt x="19848" y="35217"/>
                  <a:pt x="19881" y="35053"/>
                  <a:pt x="19979" y="34988"/>
                </a:cubicBezTo>
                <a:cubicBezTo>
                  <a:pt x="20011" y="34955"/>
                  <a:pt x="20044" y="34922"/>
                  <a:pt x="20077" y="34890"/>
                </a:cubicBezTo>
                <a:cubicBezTo>
                  <a:pt x="20633" y="34595"/>
                  <a:pt x="20633" y="34105"/>
                  <a:pt x="20600" y="33582"/>
                </a:cubicBezTo>
                <a:cubicBezTo>
                  <a:pt x="20567" y="33287"/>
                  <a:pt x="20371" y="33026"/>
                  <a:pt x="20109" y="32960"/>
                </a:cubicBezTo>
                <a:cubicBezTo>
                  <a:pt x="19913" y="32895"/>
                  <a:pt x="19717" y="32830"/>
                  <a:pt x="19521" y="32797"/>
                </a:cubicBezTo>
                <a:cubicBezTo>
                  <a:pt x="19423" y="32797"/>
                  <a:pt x="19325" y="32797"/>
                  <a:pt x="19227" y="32797"/>
                </a:cubicBezTo>
                <a:cubicBezTo>
                  <a:pt x="18540" y="32764"/>
                  <a:pt x="17951" y="32339"/>
                  <a:pt x="17690" y="31718"/>
                </a:cubicBezTo>
                <a:cubicBezTo>
                  <a:pt x="17396" y="31129"/>
                  <a:pt x="16970" y="30573"/>
                  <a:pt x="16447" y="30148"/>
                </a:cubicBezTo>
                <a:cubicBezTo>
                  <a:pt x="16153" y="29887"/>
                  <a:pt x="15924" y="29560"/>
                  <a:pt x="15728" y="29233"/>
                </a:cubicBezTo>
                <a:cubicBezTo>
                  <a:pt x="15499" y="28840"/>
                  <a:pt x="15499" y="28383"/>
                  <a:pt x="15728" y="28023"/>
                </a:cubicBezTo>
                <a:cubicBezTo>
                  <a:pt x="15826" y="27892"/>
                  <a:pt x="15891" y="27729"/>
                  <a:pt x="15957" y="27565"/>
                </a:cubicBezTo>
                <a:cubicBezTo>
                  <a:pt x="16284" y="26813"/>
                  <a:pt x="16088" y="25963"/>
                  <a:pt x="15499" y="25407"/>
                </a:cubicBezTo>
                <a:cubicBezTo>
                  <a:pt x="14976" y="24949"/>
                  <a:pt x="14453" y="24557"/>
                  <a:pt x="13897" y="24165"/>
                </a:cubicBezTo>
                <a:cubicBezTo>
                  <a:pt x="13831" y="24132"/>
                  <a:pt x="13733" y="24099"/>
                  <a:pt x="13668" y="24067"/>
                </a:cubicBezTo>
                <a:cubicBezTo>
                  <a:pt x="13439" y="23968"/>
                  <a:pt x="13341" y="23740"/>
                  <a:pt x="13406" y="23511"/>
                </a:cubicBezTo>
                <a:cubicBezTo>
                  <a:pt x="13570" y="23053"/>
                  <a:pt x="13341" y="22726"/>
                  <a:pt x="13014" y="22432"/>
                </a:cubicBezTo>
                <a:cubicBezTo>
                  <a:pt x="12883" y="22301"/>
                  <a:pt x="12752" y="22203"/>
                  <a:pt x="12622" y="22105"/>
                </a:cubicBezTo>
                <a:cubicBezTo>
                  <a:pt x="12295" y="21810"/>
                  <a:pt x="12066" y="21451"/>
                  <a:pt x="11935" y="21058"/>
                </a:cubicBezTo>
                <a:cubicBezTo>
                  <a:pt x="11673" y="20241"/>
                  <a:pt x="11346" y="20045"/>
                  <a:pt x="10529" y="19979"/>
                </a:cubicBezTo>
                <a:cubicBezTo>
                  <a:pt x="10137" y="19979"/>
                  <a:pt x="9777" y="19947"/>
                  <a:pt x="9417" y="19881"/>
                </a:cubicBezTo>
                <a:cubicBezTo>
                  <a:pt x="8992" y="19848"/>
                  <a:pt x="8665" y="19587"/>
                  <a:pt x="8534" y="19194"/>
                </a:cubicBezTo>
                <a:cubicBezTo>
                  <a:pt x="8436" y="18933"/>
                  <a:pt x="8371" y="18671"/>
                  <a:pt x="8273" y="18377"/>
                </a:cubicBezTo>
                <a:cubicBezTo>
                  <a:pt x="8175" y="18115"/>
                  <a:pt x="8142" y="17985"/>
                  <a:pt x="8044" y="17756"/>
                </a:cubicBezTo>
                <a:cubicBezTo>
                  <a:pt x="7750" y="17135"/>
                  <a:pt x="7226" y="16906"/>
                  <a:pt x="6474" y="17200"/>
                </a:cubicBezTo>
                <a:cubicBezTo>
                  <a:pt x="6147" y="17363"/>
                  <a:pt x="5886" y="17560"/>
                  <a:pt x="5624" y="17788"/>
                </a:cubicBezTo>
                <a:cubicBezTo>
                  <a:pt x="5363" y="17985"/>
                  <a:pt x="5134" y="18148"/>
                  <a:pt x="4872" y="18312"/>
                </a:cubicBezTo>
                <a:cubicBezTo>
                  <a:pt x="4512" y="18508"/>
                  <a:pt x="4087" y="18475"/>
                  <a:pt x="3793" y="18214"/>
                </a:cubicBezTo>
                <a:cubicBezTo>
                  <a:pt x="3597" y="18083"/>
                  <a:pt x="3466" y="17887"/>
                  <a:pt x="3433" y="17658"/>
                </a:cubicBezTo>
                <a:cubicBezTo>
                  <a:pt x="3433" y="17527"/>
                  <a:pt x="3401" y="17363"/>
                  <a:pt x="3368" y="17233"/>
                </a:cubicBezTo>
                <a:cubicBezTo>
                  <a:pt x="3270" y="16808"/>
                  <a:pt x="2877" y="16579"/>
                  <a:pt x="2452" y="16677"/>
                </a:cubicBezTo>
                <a:cubicBezTo>
                  <a:pt x="2354" y="16709"/>
                  <a:pt x="2256" y="16742"/>
                  <a:pt x="2158" y="16808"/>
                </a:cubicBezTo>
                <a:cubicBezTo>
                  <a:pt x="1864" y="17004"/>
                  <a:pt x="1471" y="16971"/>
                  <a:pt x="1210" y="16709"/>
                </a:cubicBezTo>
                <a:cubicBezTo>
                  <a:pt x="948" y="16513"/>
                  <a:pt x="719" y="16252"/>
                  <a:pt x="589" y="15957"/>
                </a:cubicBezTo>
                <a:cubicBezTo>
                  <a:pt x="0" y="14682"/>
                  <a:pt x="33" y="13211"/>
                  <a:pt x="687" y="11968"/>
                </a:cubicBezTo>
                <a:cubicBezTo>
                  <a:pt x="752" y="11837"/>
                  <a:pt x="818" y="11707"/>
                  <a:pt x="948" y="11609"/>
                </a:cubicBezTo>
                <a:cubicBezTo>
                  <a:pt x="1177" y="11249"/>
                  <a:pt x="1602" y="11085"/>
                  <a:pt x="2027" y="11085"/>
                </a:cubicBezTo>
                <a:cubicBezTo>
                  <a:pt x="2224" y="11118"/>
                  <a:pt x="2420" y="11118"/>
                  <a:pt x="2616" y="11085"/>
                </a:cubicBezTo>
                <a:cubicBezTo>
                  <a:pt x="3106" y="11085"/>
                  <a:pt x="3433" y="10595"/>
                  <a:pt x="3270" y="10104"/>
                </a:cubicBezTo>
                <a:cubicBezTo>
                  <a:pt x="3172" y="9712"/>
                  <a:pt x="3204" y="9287"/>
                  <a:pt x="3368" y="8895"/>
                </a:cubicBezTo>
                <a:cubicBezTo>
                  <a:pt x="3466" y="8568"/>
                  <a:pt x="3597" y="8273"/>
                  <a:pt x="3695" y="7946"/>
                </a:cubicBezTo>
                <a:cubicBezTo>
                  <a:pt x="3891" y="7358"/>
                  <a:pt x="3858" y="6704"/>
                  <a:pt x="3597" y="6115"/>
                </a:cubicBezTo>
                <a:cubicBezTo>
                  <a:pt x="3499" y="5886"/>
                  <a:pt x="3433" y="5657"/>
                  <a:pt x="3368" y="5429"/>
                </a:cubicBezTo>
                <a:cubicBezTo>
                  <a:pt x="3106" y="4971"/>
                  <a:pt x="3368" y="4382"/>
                  <a:pt x="3858" y="4219"/>
                </a:cubicBezTo>
                <a:cubicBezTo>
                  <a:pt x="4087" y="4088"/>
                  <a:pt x="4349" y="3990"/>
                  <a:pt x="4611" y="3957"/>
                </a:cubicBezTo>
                <a:cubicBezTo>
                  <a:pt x="5003" y="3924"/>
                  <a:pt x="5461" y="3826"/>
                  <a:pt x="5951" y="3761"/>
                </a:cubicBezTo>
                <a:cubicBezTo>
                  <a:pt x="6115" y="3826"/>
                  <a:pt x="6147" y="4055"/>
                  <a:pt x="6213" y="4251"/>
                </a:cubicBezTo>
                <a:cubicBezTo>
                  <a:pt x="6344" y="4938"/>
                  <a:pt x="7030" y="5330"/>
                  <a:pt x="7684" y="5102"/>
                </a:cubicBezTo>
                <a:cubicBezTo>
                  <a:pt x="8665" y="4840"/>
                  <a:pt x="9254" y="3859"/>
                  <a:pt x="8992" y="2878"/>
                </a:cubicBezTo>
                <a:cubicBezTo>
                  <a:pt x="8894" y="2584"/>
                  <a:pt x="8796" y="2290"/>
                  <a:pt x="8698" y="1995"/>
                </a:cubicBezTo>
                <a:cubicBezTo>
                  <a:pt x="8502" y="1407"/>
                  <a:pt x="8698" y="1145"/>
                  <a:pt x="9286" y="1047"/>
                </a:cubicBezTo>
                <a:cubicBezTo>
                  <a:pt x="9483" y="1047"/>
                  <a:pt x="9646" y="1047"/>
                  <a:pt x="9810" y="1047"/>
                </a:cubicBezTo>
                <a:cubicBezTo>
                  <a:pt x="10137" y="1080"/>
                  <a:pt x="10463" y="1112"/>
                  <a:pt x="10790" y="1112"/>
                </a:cubicBezTo>
                <a:cubicBezTo>
                  <a:pt x="11248" y="1145"/>
                  <a:pt x="11673" y="883"/>
                  <a:pt x="11870" y="491"/>
                </a:cubicBezTo>
                <a:cubicBezTo>
                  <a:pt x="11935" y="328"/>
                  <a:pt x="12000" y="164"/>
                  <a:pt x="12098" y="1"/>
                </a:cubicBezTo>
                <a:cubicBezTo>
                  <a:pt x="12458" y="1"/>
                  <a:pt x="12752" y="262"/>
                  <a:pt x="12850" y="622"/>
                </a:cubicBezTo>
                <a:cubicBezTo>
                  <a:pt x="12916" y="916"/>
                  <a:pt x="12981" y="1210"/>
                  <a:pt x="12981" y="1537"/>
                </a:cubicBezTo>
                <a:lnTo>
                  <a:pt x="12981" y="2617"/>
                </a:lnTo>
                <a:cubicBezTo>
                  <a:pt x="12981" y="3009"/>
                  <a:pt x="12981" y="3369"/>
                  <a:pt x="13014" y="3728"/>
                </a:cubicBezTo>
                <a:cubicBezTo>
                  <a:pt x="13014" y="4284"/>
                  <a:pt x="13537" y="4709"/>
                  <a:pt x="14060" y="4513"/>
                </a:cubicBezTo>
                <a:cubicBezTo>
                  <a:pt x="14387" y="4415"/>
                  <a:pt x="14682" y="4284"/>
                  <a:pt x="14976" y="4153"/>
                </a:cubicBezTo>
                <a:cubicBezTo>
                  <a:pt x="15270" y="3957"/>
                  <a:pt x="15597" y="3826"/>
                  <a:pt x="15957" y="3794"/>
                </a:cubicBezTo>
                <a:cubicBezTo>
                  <a:pt x="16186" y="3794"/>
                  <a:pt x="16382" y="3663"/>
                  <a:pt x="16447" y="3434"/>
                </a:cubicBezTo>
                <a:cubicBezTo>
                  <a:pt x="16447" y="3336"/>
                  <a:pt x="16480" y="3270"/>
                  <a:pt x="16545" y="3205"/>
                </a:cubicBezTo>
                <a:cubicBezTo>
                  <a:pt x="16742" y="2878"/>
                  <a:pt x="17167" y="2845"/>
                  <a:pt x="17428" y="3107"/>
                </a:cubicBezTo>
                <a:cubicBezTo>
                  <a:pt x="17526" y="3205"/>
                  <a:pt x="17624" y="3336"/>
                  <a:pt x="17690" y="3467"/>
                </a:cubicBezTo>
                <a:cubicBezTo>
                  <a:pt x="17951" y="4023"/>
                  <a:pt x="19129" y="4219"/>
                  <a:pt x="19619" y="3761"/>
                </a:cubicBezTo>
                <a:cubicBezTo>
                  <a:pt x="19815" y="3532"/>
                  <a:pt x="20011" y="3303"/>
                  <a:pt x="20208" y="3074"/>
                </a:cubicBezTo>
                <a:cubicBezTo>
                  <a:pt x="20404" y="2780"/>
                  <a:pt x="20600" y="2486"/>
                  <a:pt x="20796" y="2224"/>
                </a:cubicBezTo>
                <a:cubicBezTo>
                  <a:pt x="20894" y="2126"/>
                  <a:pt x="20960" y="2028"/>
                  <a:pt x="21058" y="1963"/>
                </a:cubicBezTo>
                <a:cubicBezTo>
                  <a:pt x="21254" y="2126"/>
                  <a:pt x="21189" y="2322"/>
                  <a:pt x="21221" y="2486"/>
                </a:cubicBezTo>
                <a:cubicBezTo>
                  <a:pt x="21221" y="2780"/>
                  <a:pt x="21385" y="3042"/>
                  <a:pt x="21614" y="3205"/>
                </a:cubicBezTo>
                <a:cubicBezTo>
                  <a:pt x="21908" y="3369"/>
                  <a:pt x="22039" y="3696"/>
                  <a:pt x="21973" y="4023"/>
                </a:cubicBezTo>
                <a:cubicBezTo>
                  <a:pt x="21973" y="4251"/>
                  <a:pt x="21973" y="4448"/>
                  <a:pt x="22039" y="4676"/>
                </a:cubicBezTo>
                <a:cubicBezTo>
                  <a:pt x="22104" y="4971"/>
                  <a:pt x="22300" y="5232"/>
                  <a:pt x="22595" y="5363"/>
                </a:cubicBezTo>
                <a:cubicBezTo>
                  <a:pt x="23118" y="5625"/>
                  <a:pt x="23477" y="6181"/>
                  <a:pt x="23510" y="6769"/>
                </a:cubicBezTo>
                <a:cubicBezTo>
                  <a:pt x="23510" y="6867"/>
                  <a:pt x="23543" y="6965"/>
                  <a:pt x="23575" y="7063"/>
                </a:cubicBezTo>
                <a:cubicBezTo>
                  <a:pt x="23772" y="7162"/>
                  <a:pt x="24033" y="7129"/>
                  <a:pt x="24229" y="6998"/>
                </a:cubicBezTo>
                <a:cubicBezTo>
                  <a:pt x="24687" y="6736"/>
                  <a:pt x="25243" y="6736"/>
                  <a:pt x="25734" y="6998"/>
                </a:cubicBezTo>
                <a:cubicBezTo>
                  <a:pt x="26322" y="7227"/>
                  <a:pt x="26813" y="7652"/>
                  <a:pt x="27140" y="8208"/>
                </a:cubicBezTo>
                <a:cubicBezTo>
                  <a:pt x="27303" y="8469"/>
                  <a:pt x="27565" y="8633"/>
                  <a:pt x="27892" y="8666"/>
                </a:cubicBezTo>
                <a:cubicBezTo>
                  <a:pt x="27924" y="8666"/>
                  <a:pt x="27990" y="8666"/>
                  <a:pt x="28022" y="8666"/>
                </a:cubicBezTo>
                <a:cubicBezTo>
                  <a:pt x="28905" y="8568"/>
                  <a:pt x="29755" y="8829"/>
                  <a:pt x="30606" y="8927"/>
                </a:cubicBezTo>
                <a:cubicBezTo>
                  <a:pt x="31554" y="9058"/>
                  <a:pt x="32469" y="9483"/>
                  <a:pt x="33189" y="10104"/>
                </a:cubicBezTo>
                <a:cubicBezTo>
                  <a:pt x="33385" y="10268"/>
                  <a:pt x="33548" y="10431"/>
                  <a:pt x="33745" y="10595"/>
                </a:cubicBezTo>
                <a:cubicBezTo>
                  <a:pt x="34170" y="11020"/>
                  <a:pt x="34758" y="11216"/>
                  <a:pt x="35380" y="11183"/>
                </a:cubicBezTo>
                <a:cubicBezTo>
                  <a:pt x="35707" y="11118"/>
                  <a:pt x="36034" y="11314"/>
                  <a:pt x="36164" y="11641"/>
                </a:cubicBezTo>
                <a:cubicBezTo>
                  <a:pt x="36262" y="11870"/>
                  <a:pt x="36361" y="12099"/>
                  <a:pt x="36393" y="12361"/>
                </a:cubicBezTo>
                <a:cubicBezTo>
                  <a:pt x="36589" y="13178"/>
                  <a:pt x="36622" y="13995"/>
                  <a:pt x="36557" y="14846"/>
                </a:cubicBezTo>
                <a:cubicBezTo>
                  <a:pt x="36557" y="15369"/>
                  <a:pt x="36328" y="15859"/>
                  <a:pt x="35968" y="16252"/>
                </a:cubicBezTo>
                <a:cubicBezTo>
                  <a:pt x="35837" y="16382"/>
                  <a:pt x="35707" y="16513"/>
                  <a:pt x="35543" y="16644"/>
                </a:cubicBezTo>
                <a:cubicBezTo>
                  <a:pt x="35085" y="17102"/>
                  <a:pt x="34758" y="17658"/>
                  <a:pt x="34627" y="18279"/>
                </a:cubicBezTo>
                <a:cubicBezTo>
                  <a:pt x="34595" y="18442"/>
                  <a:pt x="34529" y="18606"/>
                  <a:pt x="34464" y="18802"/>
                </a:cubicBezTo>
                <a:cubicBezTo>
                  <a:pt x="34333" y="19162"/>
                  <a:pt x="34072" y="19456"/>
                  <a:pt x="33745" y="19685"/>
                </a:cubicBezTo>
                <a:cubicBezTo>
                  <a:pt x="33091" y="20110"/>
                  <a:pt x="32698" y="20862"/>
                  <a:pt x="32796" y="21647"/>
                </a:cubicBezTo>
                <a:cubicBezTo>
                  <a:pt x="32829" y="22137"/>
                  <a:pt x="32894" y="22628"/>
                  <a:pt x="32993" y="23118"/>
                </a:cubicBezTo>
                <a:cubicBezTo>
                  <a:pt x="33091" y="23740"/>
                  <a:pt x="33221" y="24328"/>
                  <a:pt x="33352" y="24917"/>
                </a:cubicBezTo>
                <a:cubicBezTo>
                  <a:pt x="33450" y="25374"/>
                  <a:pt x="33385" y="25832"/>
                  <a:pt x="33221" y="26257"/>
                </a:cubicBezTo>
                <a:cubicBezTo>
                  <a:pt x="33058" y="26715"/>
                  <a:pt x="32894" y="27173"/>
                  <a:pt x="32698" y="27598"/>
                </a:cubicBezTo>
                <a:cubicBezTo>
                  <a:pt x="32404" y="28187"/>
                  <a:pt x="32142" y="28775"/>
                  <a:pt x="31946" y="29396"/>
                </a:cubicBezTo>
                <a:cubicBezTo>
                  <a:pt x="31848" y="29789"/>
                  <a:pt x="31685" y="30148"/>
                  <a:pt x="31554" y="30508"/>
                </a:cubicBezTo>
                <a:cubicBezTo>
                  <a:pt x="31227" y="31358"/>
                  <a:pt x="30442" y="31979"/>
                  <a:pt x="29559" y="32078"/>
                </a:cubicBezTo>
                <a:cubicBezTo>
                  <a:pt x="29134" y="32143"/>
                  <a:pt x="28742" y="32176"/>
                  <a:pt x="28317" y="32241"/>
                </a:cubicBezTo>
                <a:cubicBezTo>
                  <a:pt x="27924" y="32274"/>
                  <a:pt x="27565" y="32372"/>
                  <a:pt x="27172" y="32470"/>
                </a:cubicBezTo>
                <a:cubicBezTo>
                  <a:pt x="26682" y="32633"/>
                  <a:pt x="26224" y="32928"/>
                  <a:pt x="25962" y="33386"/>
                </a:cubicBezTo>
                <a:cubicBezTo>
                  <a:pt x="25897" y="33484"/>
                  <a:pt x="25832" y="33582"/>
                  <a:pt x="25734" y="33647"/>
                </a:cubicBezTo>
                <a:cubicBezTo>
                  <a:pt x="25341" y="34039"/>
                  <a:pt x="25145" y="34628"/>
                  <a:pt x="25243" y="35184"/>
                </a:cubicBezTo>
                <a:cubicBezTo>
                  <a:pt x="25276" y="35609"/>
                  <a:pt x="25308" y="35969"/>
                  <a:pt x="25341" y="36361"/>
                </a:cubicBezTo>
                <a:cubicBezTo>
                  <a:pt x="25439" y="37244"/>
                  <a:pt x="25145" y="38127"/>
                  <a:pt x="24524" y="38781"/>
                </a:cubicBezTo>
                <a:cubicBezTo>
                  <a:pt x="24393" y="38912"/>
                  <a:pt x="24262" y="39075"/>
                  <a:pt x="24131" y="39173"/>
                </a:cubicBezTo>
                <a:cubicBezTo>
                  <a:pt x="23445" y="39827"/>
                  <a:pt x="23020" y="40645"/>
                  <a:pt x="22823" y="41560"/>
                </a:cubicBezTo>
                <a:cubicBezTo>
                  <a:pt x="22725" y="41920"/>
                  <a:pt x="22627" y="42247"/>
                  <a:pt x="22496" y="4260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5"/>
          <p:cNvSpPr/>
          <p:nvPr/>
        </p:nvSpPr>
        <p:spPr>
          <a:xfrm>
            <a:off x="2866417" y="3726320"/>
            <a:ext cx="317786" cy="777647"/>
          </a:xfrm>
          <a:custGeom>
            <a:rect b="b" l="l" r="r" t="t"/>
            <a:pathLst>
              <a:path extrusionOk="0" h="34171" w="13964">
                <a:moveTo>
                  <a:pt x="9516" y="21810"/>
                </a:moveTo>
                <a:cubicBezTo>
                  <a:pt x="9287" y="21876"/>
                  <a:pt x="9026" y="21876"/>
                  <a:pt x="8797" y="21810"/>
                </a:cubicBezTo>
                <a:cubicBezTo>
                  <a:pt x="8535" y="21810"/>
                  <a:pt x="8274" y="21810"/>
                  <a:pt x="8012" y="21843"/>
                </a:cubicBezTo>
                <a:cubicBezTo>
                  <a:pt x="7750" y="21876"/>
                  <a:pt x="7620" y="22170"/>
                  <a:pt x="7783" y="22399"/>
                </a:cubicBezTo>
                <a:cubicBezTo>
                  <a:pt x="7881" y="22562"/>
                  <a:pt x="8012" y="22693"/>
                  <a:pt x="8143" y="22824"/>
                </a:cubicBezTo>
                <a:cubicBezTo>
                  <a:pt x="8306" y="22955"/>
                  <a:pt x="8470" y="23053"/>
                  <a:pt x="8633" y="23184"/>
                </a:cubicBezTo>
                <a:cubicBezTo>
                  <a:pt x="8731" y="23249"/>
                  <a:pt x="8829" y="23315"/>
                  <a:pt x="8928" y="23413"/>
                </a:cubicBezTo>
                <a:cubicBezTo>
                  <a:pt x="8993" y="23478"/>
                  <a:pt x="9026" y="23543"/>
                  <a:pt x="9091" y="23609"/>
                </a:cubicBezTo>
                <a:cubicBezTo>
                  <a:pt x="8993" y="23740"/>
                  <a:pt x="8928" y="23903"/>
                  <a:pt x="8862" y="24034"/>
                </a:cubicBezTo>
                <a:cubicBezTo>
                  <a:pt x="8633" y="24394"/>
                  <a:pt x="8535" y="24819"/>
                  <a:pt x="8568" y="25211"/>
                </a:cubicBezTo>
                <a:cubicBezTo>
                  <a:pt x="8601" y="25342"/>
                  <a:pt x="8601" y="25440"/>
                  <a:pt x="8601" y="25538"/>
                </a:cubicBezTo>
                <a:cubicBezTo>
                  <a:pt x="8633" y="25734"/>
                  <a:pt x="8535" y="25930"/>
                  <a:pt x="8372" y="26061"/>
                </a:cubicBezTo>
                <a:cubicBezTo>
                  <a:pt x="8274" y="26127"/>
                  <a:pt x="8175" y="26159"/>
                  <a:pt x="8110" y="26225"/>
                </a:cubicBezTo>
                <a:cubicBezTo>
                  <a:pt x="7881" y="26388"/>
                  <a:pt x="7685" y="26584"/>
                  <a:pt x="7587" y="26813"/>
                </a:cubicBezTo>
                <a:cubicBezTo>
                  <a:pt x="7293" y="27206"/>
                  <a:pt x="7391" y="27729"/>
                  <a:pt x="7750" y="28023"/>
                </a:cubicBezTo>
                <a:cubicBezTo>
                  <a:pt x="7979" y="28219"/>
                  <a:pt x="8274" y="28383"/>
                  <a:pt x="8502" y="28579"/>
                </a:cubicBezTo>
                <a:cubicBezTo>
                  <a:pt x="8699" y="28710"/>
                  <a:pt x="8895" y="28873"/>
                  <a:pt x="9058" y="29037"/>
                </a:cubicBezTo>
                <a:cubicBezTo>
                  <a:pt x="9287" y="29266"/>
                  <a:pt x="9320" y="29593"/>
                  <a:pt x="9189" y="29887"/>
                </a:cubicBezTo>
                <a:cubicBezTo>
                  <a:pt x="9091" y="30083"/>
                  <a:pt x="8960" y="30279"/>
                  <a:pt x="8862" y="30508"/>
                </a:cubicBezTo>
                <a:cubicBezTo>
                  <a:pt x="8731" y="30737"/>
                  <a:pt x="8568" y="31031"/>
                  <a:pt x="8437" y="31326"/>
                </a:cubicBezTo>
                <a:cubicBezTo>
                  <a:pt x="8241" y="31751"/>
                  <a:pt x="8143" y="32208"/>
                  <a:pt x="8208" y="32666"/>
                </a:cubicBezTo>
                <a:cubicBezTo>
                  <a:pt x="8208" y="32928"/>
                  <a:pt x="8306" y="33189"/>
                  <a:pt x="8470" y="33386"/>
                </a:cubicBezTo>
                <a:cubicBezTo>
                  <a:pt x="8601" y="33549"/>
                  <a:pt x="8699" y="33745"/>
                  <a:pt x="8862" y="33974"/>
                </a:cubicBezTo>
                <a:lnTo>
                  <a:pt x="8502" y="34007"/>
                </a:lnTo>
                <a:lnTo>
                  <a:pt x="7718" y="34072"/>
                </a:lnTo>
                <a:cubicBezTo>
                  <a:pt x="7456" y="34138"/>
                  <a:pt x="7162" y="34138"/>
                  <a:pt x="6900" y="34138"/>
                </a:cubicBezTo>
                <a:cubicBezTo>
                  <a:pt x="6508" y="34170"/>
                  <a:pt x="6148" y="33909"/>
                  <a:pt x="6017" y="33549"/>
                </a:cubicBezTo>
                <a:cubicBezTo>
                  <a:pt x="5789" y="32928"/>
                  <a:pt x="5494" y="32307"/>
                  <a:pt x="5102" y="31751"/>
                </a:cubicBezTo>
                <a:cubicBezTo>
                  <a:pt x="4906" y="31391"/>
                  <a:pt x="4709" y="30966"/>
                  <a:pt x="4611" y="30541"/>
                </a:cubicBezTo>
                <a:cubicBezTo>
                  <a:pt x="4481" y="30018"/>
                  <a:pt x="4284" y="29462"/>
                  <a:pt x="4088" y="28906"/>
                </a:cubicBezTo>
                <a:cubicBezTo>
                  <a:pt x="3859" y="28317"/>
                  <a:pt x="3827" y="27663"/>
                  <a:pt x="4056" y="27075"/>
                </a:cubicBezTo>
                <a:cubicBezTo>
                  <a:pt x="4121" y="26846"/>
                  <a:pt x="4186" y="26617"/>
                  <a:pt x="4219" y="26388"/>
                </a:cubicBezTo>
                <a:cubicBezTo>
                  <a:pt x="4252" y="26127"/>
                  <a:pt x="4252" y="25832"/>
                  <a:pt x="4154" y="25603"/>
                </a:cubicBezTo>
                <a:cubicBezTo>
                  <a:pt x="4056" y="25342"/>
                  <a:pt x="3859" y="25146"/>
                  <a:pt x="3598" y="25080"/>
                </a:cubicBezTo>
                <a:cubicBezTo>
                  <a:pt x="3402" y="25015"/>
                  <a:pt x="3238" y="24982"/>
                  <a:pt x="3042" y="24884"/>
                </a:cubicBezTo>
                <a:cubicBezTo>
                  <a:pt x="2813" y="24819"/>
                  <a:pt x="2682" y="24590"/>
                  <a:pt x="2748" y="24361"/>
                </a:cubicBezTo>
                <a:cubicBezTo>
                  <a:pt x="2748" y="24263"/>
                  <a:pt x="2780" y="24165"/>
                  <a:pt x="2813" y="24067"/>
                </a:cubicBezTo>
                <a:cubicBezTo>
                  <a:pt x="2911" y="23609"/>
                  <a:pt x="2748" y="23151"/>
                  <a:pt x="2355" y="22889"/>
                </a:cubicBezTo>
                <a:cubicBezTo>
                  <a:pt x="2257" y="22824"/>
                  <a:pt x="2126" y="22726"/>
                  <a:pt x="1996" y="22628"/>
                </a:cubicBezTo>
                <a:cubicBezTo>
                  <a:pt x="1636" y="22366"/>
                  <a:pt x="1407" y="21908"/>
                  <a:pt x="1407" y="21451"/>
                </a:cubicBezTo>
                <a:lnTo>
                  <a:pt x="1407" y="20274"/>
                </a:lnTo>
                <a:cubicBezTo>
                  <a:pt x="1374" y="19783"/>
                  <a:pt x="1374" y="19293"/>
                  <a:pt x="1309" y="18769"/>
                </a:cubicBezTo>
                <a:cubicBezTo>
                  <a:pt x="1145" y="17887"/>
                  <a:pt x="1276" y="16938"/>
                  <a:pt x="1636" y="16088"/>
                </a:cubicBezTo>
                <a:cubicBezTo>
                  <a:pt x="1832" y="15696"/>
                  <a:pt x="1930" y="15271"/>
                  <a:pt x="1930" y="14846"/>
                </a:cubicBezTo>
                <a:cubicBezTo>
                  <a:pt x="1930" y="14355"/>
                  <a:pt x="1767" y="13930"/>
                  <a:pt x="1440" y="13570"/>
                </a:cubicBezTo>
                <a:cubicBezTo>
                  <a:pt x="1276" y="13407"/>
                  <a:pt x="1113" y="13243"/>
                  <a:pt x="949" y="13080"/>
                </a:cubicBezTo>
                <a:cubicBezTo>
                  <a:pt x="491" y="12688"/>
                  <a:pt x="197" y="12132"/>
                  <a:pt x="132" y="11543"/>
                </a:cubicBezTo>
                <a:cubicBezTo>
                  <a:pt x="34" y="11020"/>
                  <a:pt x="1" y="10497"/>
                  <a:pt x="34" y="9974"/>
                </a:cubicBezTo>
                <a:cubicBezTo>
                  <a:pt x="66" y="9091"/>
                  <a:pt x="197" y="8208"/>
                  <a:pt x="263" y="7325"/>
                </a:cubicBezTo>
                <a:cubicBezTo>
                  <a:pt x="393" y="6671"/>
                  <a:pt x="361" y="6017"/>
                  <a:pt x="263" y="5363"/>
                </a:cubicBezTo>
                <a:cubicBezTo>
                  <a:pt x="197" y="5167"/>
                  <a:pt x="197" y="4938"/>
                  <a:pt x="197" y="4742"/>
                </a:cubicBezTo>
                <a:cubicBezTo>
                  <a:pt x="197" y="4350"/>
                  <a:pt x="393" y="3990"/>
                  <a:pt x="753" y="3826"/>
                </a:cubicBezTo>
                <a:cubicBezTo>
                  <a:pt x="1047" y="3663"/>
                  <a:pt x="1309" y="3467"/>
                  <a:pt x="1505" y="3205"/>
                </a:cubicBezTo>
                <a:cubicBezTo>
                  <a:pt x="1799" y="2845"/>
                  <a:pt x="1865" y="2355"/>
                  <a:pt x="1669" y="1930"/>
                </a:cubicBezTo>
                <a:cubicBezTo>
                  <a:pt x="1603" y="1766"/>
                  <a:pt x="1505" y="1603"/>
                  <a:pt x="1407" y="1439"/>
                </a:cubicBezTo>
                <a:cubicBezTo>
                  <a:pt x="1505" y="1178"/>
                  <a:pt x="1603" y="916"/>
                  <a:pt x="1734" y="655"/>
                </a:cubicBezTo>
                <a:cubicBezTo>
                  <a:pt x="1799" y="524"/>
                  <a:pt x="1897" y="393"/>
                  <a:pt x="2028" y="262"/>
                </a:cubicBezTo>
                <a:cubicBezTo>
                  <a:pt x="2224" y="1"/>
                  <a:pt x="2617" y="1"/>
                  <a:pt x="2846" y="230"/>
                </a:cubicBezTo>
                <a:cubicBezTo>
                  <a:pt x="3009" y="360"/>
                  <a:pt x="3140" y="524"/>
                  <a:pt x="3303" y="687"/>
                </a:cubicBezTo>
                <a:cubicBezTo>
                  <a:pt x="3434" y="851"/>
                  <a:pt x="3598" y="1014"/>
                  <a:pt x="3761" y="1145"/>
                </a:cubicBezTo>
                <a:cubicBezTo>
                  <a:pt x="3892" y="1211"/>
                  <a:pt x="4023" y="1276"/>
                  <a:pt x="4154" y="1309"/>
                </a:cubicBezTo>
                <a:cubicBezTo>
                  <a:pt x="4252" y="1112"/>
                  <a:pt x="4284" y="949"/>
                  <a:pt x="4382" y="818"/>
                </a:cubicBezTo>
                <a:cubicBezTo>
                  <a:pt x="4513" y="524"/>
                  <a:pt x="4808" y="328"/>
                  <a:pt x="5102" y="360"/>
                </a:cubicBezTo>
                <a:cubicBezTo>
                  <a:pt x="5429" y="360"/>
                  <a:pt x="5723" y="557"/>
                  <a:pt x="5821" y="851"/>
                </a:cubicBezTo>
                <a:cubicBezTo>
                  <a:pt x="5887" y="1014"/>
                  <a:pt x="5952" y="1178"/>
                  <a:pt x="5985" y="1341"/>
                </a:cubicBezTo>
                <a:cubicBezTo>
                  <a:pt x="6115" y="1995"/>
                  <a:pt x="6639" y="2518"/>
                  <a:pt x="7325" y="2617"/>
                </a:cubicBezTo>
                <a:cubicBezTo>
                  <a:pt x="7750" y="2715"/>
                  <a:pt x="8208" y="2747"/>
                  <a:pt x="8666" y="2845"/>
                </a:cubicBezTo>
                <a:cubicBezTo>
                  <a:pt x="8960" y="2911"/>
                  <a:pt x="9255" y="2976"/>
                  <a:pt x="9549" y="3074"/>
                </a:cubicBezTo>
                <a:cubicBezTo>
                  <a:pt x="10235" y="3271"/>
                  <a:pt x="10628" y="4023"/>
                  <a:pt x="10366" y="4709"/>
                </a:cubicBezTo>
                <a:cubicBezTo>
                  <a:pt x="10301" y="4971"/>
                  <a:pt x="10203" y="5265"/>
                  <a:pt x="10170" y="5527"/>
                </a:cubicBezTo>
                <a:cubicBezTo>
                  <a:pt x="9974" y="6115"/>
                  <a:pt x="10301" y="6737"/>
                  <a:pt x="10922" y="6933"/>
                </a:cubicBezTo>
                <a:cubicBezTo>
                  <a:pt x="11445" y="7227"/>
                  <a:pt x="12132" y="7031"/>
                  <a:pt x="12459" y="6508"/>
                </a:cubicBezTo>
                <a:cubicBezTo>
                  <a:pt x="12688" y="6246"/>
                  <a:pt x="12819" y="5952"/>
                  <a:pt x="13015" y="5690"/>
                </a:cubicBezTo>
                <a:cubicBezTo>
                  <a:pt x="13146" y="5527"/>
                  <a:pt x="13276" y="5363"/>
                  <a:pt x="13407" y="5200"/>
                </a:cubicBezTo>
                <a:cubicBezTo>
                  <a:pt x="13538" y="5102"/>
                  <a:pt x="13701" y="5167"/>
                  <a:pt x="13734" y="5298"/>
                </a:cubicBezTo>
                <a:cubicBezTo>
                  <a:pt x="13832" y="5690"/>
                  <a:pt x="13898" y="6148"/>
                  <a:pt x="13930" y="6573"/>
                </a:cubicBezTo>
                <a:cubicBezTo>
                  <a:pt x="13963" y="6835"/>
                  <a:pt x="13832" y="7096"/>
                  <a:pt x="13603" y="7260"/>
                </a:cubicBezTo>
                <a:cubicBezTo>
                  <a:pt x="13375" y="7423"/>
                  <a:pt x="13146" y="7554"/>
                  <a:pt x="12884" y="7717"/>
                </a:cubicBezTo>
                <a:cubicBezTo>
                  <a:pt x="12394" y="7914"/>
                  <a:pt x="12034" y="8306"/>
                  <a:pt x="11870" y="8829"/>
                </a:cubicBezTo>
                <a:cubicBezTo>
                  <a:pt x="11838" y="8993"/>
                  <a:pt x="11740" y="9123"/>
                  <a:pt x="11576" y="9156"/>
                </a:cubicBezTo>
                <a:cubicBezTo>
                  <a:pt x="11413" y="9222"/>
                  <a:pt x="11249" y="9254"/>
                  <a:pt x="11086" y="9320"/>
                </a:cubicBezTo>
                <a:cubicBezTo>
                  <a:pt x="10824" y="9418"/>
                  <a:pt x="10661" y="9712"/>
                  <a:pt x="10661" y="10006"/>
                </a:cubicBezTo>
                <a:cubicBezTo>
                  <a:pt x="10693" y="10203"/>
                  <a:pt x="10726" y="10366"/>
                  <a:pt x="10791" y="10562"/>
                </a:cubicBezTo>
                <a:cubicBezTo>
                  <a:pt x="10857" y="10726"/>
                  <a:pt x="10922" y="10889"/>
                  <a:pt x="11020" y="11020"/>
                </a:cubicBezTo>
                <a:cubicBezTo>
                  <a:pt x="11282" y="11412"/>
                  <a:pt x="11380" y="11870"/>
                  <a:pt x="11347" y="12328"/>
                </a:cubicBezTo>
                <a:lnTo>
                  <a:pt x="11347" y="13374"/>
                </a:lnTo>
                <a:cubicBezTo>
                  <a:pt x="11347" y="13570"/>
                  <a:pt x="11380" y="13734"/>
                  <a:pt x="11380" y="13897"/>
                </a:cubicBezTo>
                <a:cubicBezTo>
                  <a:pt x="11445" y="14224"/>
                  <a:pt x="11609" y="14486"/>
                  <a:pt x="11903" y="14617"/>
                </a:cubicBezTo>
                <a:cubicBezTo>
                  <a:pt x="12067" y="14682"/>
                  <a:pt x="12197" y="14813"/>
                  <a:pt x="12263" y="14976"/>
                </a:cubicBezTo>
                <a:cubicBezTo>
                  <a:pt x="12394" y="15238"/>
                  <a:pt x="12557" y="15500"/>
                  <a:pt x="12721" y="15761"/>
                </a:cubicBezTo>
                <a:cubicBezTo>
                  <a:pt x="13048" y="16252"/>
                  <a:pt x="13244" y="16840"/>
                  <a:pt x="13244" y="17429"/>
                </a:cubicBezTo>
                <a:cubicBezTo>
                  <a:pt x="13276" y="17821"/>
                  <a:pt x="13178" y="18214"/>
                  <a:pt x="12949" y="18541"/>
                </a:cubicBezTo>
                <a:cubicBezTo>
                  <a:pt x="12721" y="18900"/>
                  <a:pt x="12295" y="19129"/>
                  <a:pt x="11838" y="19096"/>
                </a:cubicBezTo>
                <a:cubicBezTo>
                  <a:pt x="11543" y="19096"/>
                  <a:pt x="11282" y="19064"/>
                  <a:pt x="10988" y="19064"/>
                </a:cubicBezTo>
                <a:cubicBezTo>
                  <a:pt x="10693" y="19031"/>
                  <a:pt x="10432" y="19064"/>
                  <a:pt x="10137" y="19096"/>
                </a:cubicBezTo>
                <a:cubicBezTo>
                  <a:pt x="9778" y="19129"/>
                  <a:pt x="9516" y="19456"/>
                  <a:pt x="9549" y="19816"/>
                </a:cubicBezTo>
                <a:cubicBezTo>
                  <a:pt x="9549" y="20012"/>
                  <a:pt x="9582" y="20208"/>
                  <a:pt x="9614" y="20404"/>
                </a:cubicBezTo>
                <a:cubicBezTo>
                  <a:pt x="9614" y="20764"/>
                  <a:pt x="9647" y="21124"/>
                  <a:pt x="9614" y="21516"/>
                </a:cubicBezTo>
                <a:cubicBezTo>
                  <a:pt x="9614" y="21614"/>
                  <a:pt x="9582" y="21712"/>
                  <a:pt x="9516" y="2181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5"/>
          <p:cNvSpPr/>
          <p:nvPr/>
        </p:nvSpPr>
        <p:spPr>
          <a:xfrm>
            <a:off x="1489793" y="1377860"/>
            <a:ext cx="681633" cy="391429"/>
          </a:xfrm>
          <a:custGeom>
            <a:rect b="b" l="l" r="r" t="t"/>
            <a:pathLst>
              <a:path extrusionOk="0" h="17200" w="29952">
                <a:moveTo>
                  <a:pt x="19946" y="10267"/>
                </a:moveTo>
                <a:cubicBezTo>
                  <a:pt x="20240" y="10464"/>
                  <a:pt x="20469" y="10791"/>
                  <a:pt x="20600" y="11118"/>
                </a:cubicBezTo>
                <a:cubicBezTo>
                  <a:pt x="20698" y="11346"/>
                  <a:pt x="20829" y="11543"/>
                  <a:pt x="20960" y="11739"/>
                </a:cubicBezTo>
                <a:cubicBezTo>
                  <a:pt x="21058" y="11870"/>
                  <a:pt x="21221" y="11902"/>
                  <a:pt x="21385" y="11804"/>
                </a:cubicBezTo>
                <a:cubicBezTo>
                  <a:pt x="21548" y="11739"/>
                  <a:pt x="21712" y="11608"/>
                  <a:pt x="21875" y="11510"/>
                </a:cubicBezTo>
                <a:cubicBezTo>
                  <a:pt x="22235" y="11314"/>
                  <a:pt x="22595" y="11216"/>
                  <a:pt x="23020" y="11216"/>
                </a:cubicBezTo>
                <a:cubicBezTo>
                  <a:pt x="23281" y="11216"/>
                  <a:pt x="23510" y="11445"/>
                  <a:pt x="23445" y="11739"/>
                </a:cubicBezTo>
                <a:cubicBezTo>
                  <a:pt x="23412" y="12229"/>
                  <a:pt x="23249" y="12687"/>
                  <a:pt x="23052" y="13112"/>
                </a:cubicBezTo>
                <a:cubicBezTo>
                  <a:pt x="22954" y="13276"/>
                  <a:pt x="22856" y="13406"/>
                  <a:pt x="22791" y="13570"/>
                </a:cubicBezTo>
                <a:cubicBezTo>
                  <a:pt x="22562" y="13995"/>
                  <a:pt x="22627" y="14518"/>
                  <a:pt x="22922" y="14911"/>
                </a:cubicBezTo>
                <a:cubicBezTo>
                  <a:pt x="23020" y="15041"/>
                  <a:pt x="23118" y="15172"/>
                  <a:pt x="23183" y="15303"/>
                </a:cubicBezTo>
                <a:cubicBezTo>
                  <a:pt x="23412" y="15564"/>
                  <a:pt x="23347" y="15990"/>
                  <a:pt x="23052" y="16153"/>
                </a:cubicBezTo>
                <a:cubicBezTo>
                  <a:pt x="22987" y="16218"/>
                  <a:pt x="22922" y="16284"/>
                  <a:pt x="22856" y="16349"/>
                </a:cubicBezTo>
                <a:cubicBezTo>
                  <a:pt x="22398" y="16709"/>
                  <a:pt x="21875" y="17003"/>
                  <a:pt x="21319" y="17199"/>
                </a:cubicBezTo>
                <a:cubicBezTo>
                  <a:pt x="21189" y="17036"/>
                  <a:pt x="21287" y="16905"/>
                  <a:pt x="21319" y="16807"/>
                </a:cubicBezTo>
                <a:cubicBezTo>
                  <a:pt x="21875" y="15336"/>
                  <a:pt x="21319" y="13145"/>
                  <a:pt x="20110" y="11968"/>
                </a:cubicBezTo>
                <a:cubicBezTo>
                  <a:pt x="19750" y="11608"/>
                  <a:pt x="19292" y="11314"/>
                  <a:pt x="18802" y="11150"/>
                </a:cubicBezTo>
                <a:cubicBezTo>
                  <a:pt x="17788" y="10823"/>
                  <a:pt x="16742" y="10529"/>
                  <a:pt x="15728" y="10235"/>
                </a:cubicBezTo>
                <a:cubicBezTo>
                  <a:pt x="15238" y="10071"/>
                  <a:pt x="14682" y="10137"/>
                  <a:pt x="14224" y="10431"/>
                </a:cubicBezTo>
                <a:cubicBezTo>
                  <a:pt x="13733" y="10725"/>
                  <a:pt x="13276" y="11085"/>
                  <a:pt x="12818" y="11379"/>
                </a:cubicBezTo>
                <a:cubicBezTo>
                  <a:pt x="12491" y="11608"/>
                  <a:pt x="12197" y="11837"/>
                  <a:pt x="11870" y="12066"/>
                </a:cubicBezTo>
                <a:cubicBezTo>
                  <a:pt x="11641" y="12229"/>
                  <a:pt x="11379" y="12262"/>
                  <a:pt x="11118" y="12229"/>
                </a:cubicBezTo>
                <a:cubicBezTo>
                  <a:pt x="11019" y="12197"/>
                  <a:pt x="10921" y="12164"/>
                  <a:pt x="10856" y="12066"/>
                </a:cubicBezTo>
                <a:cubicBezTo>
                  <a:pt x="10791" y="11968"/>
                  <a:pt x="10889" y="11870"/>
                  <a:pt x="10987" y="11804"/>
                </a:cubicBezTo>
                <a:cubicBezTo>
                  <a:pt x="11183" y="11641"/>
                  <a:pt x="11412" y="11510"/>
                  <a:pt x="11608" y="11346"/>
                </a:cubicBezTo>
                <a:cubicBezTo>
                  <a:pt x="11902" y="11216"/>
                  <a:pt x="12164" y="10954"/>
                  <a:pt x="12327" y="10692"/>
                </a:cubicBezTo>
                <a:cubicBezTo>
                  <a:pt x="12360" y="10562"/>
                  <a:pt x="12393" y="10431"/>
                  <a:pt x="12360" y="10333"/>
                </a:cubicBezTo>
                <a:cubicBezTo>
                  <a:pt x="12295" y="10169"/>
                  <a:pt x="12131" y="10104"/>
                  <a:pt x="12000" y="10137"/>
                </a:cubicBezTo>
                <a:cubicBezTo>
                  <a:pt x="11870" y="10137"/>
                  <a:pt x="11772" y="10169"/>
                  <a:pt x="11673" y="10202"/>
                </a:cubicBezTo>
                <a:cubicBezTo>
                  <a:pt x="11216" y="10300"/>
                  <a:pt x="10791" y="10496"/>
                  <a:pt x="10431" y="10725"/>
                </a:cubicBezTo>
                <a:cubicBezTo>
                  <a:pt x="10202" y="10856"/>
                  <a:pt x="10006" y="10987"/>
                  <a:pt x="9842" y="11150"/>
                </a:cubicBezTo>
                <a:cubicBezTo>
                  <a:pt x="8992" y="11870"/>
                  <a:pt x="8044" y="12425"/>
                  <a:pt x="7030" y="12818"/>
                </a:cubicBezTo>
                <a:cubicBezTo>
                  <a:pt x="6507" y="13014"/>
                  <a:pt x="5984" y="13341"/>
                  <a:pt x="5559" y="13701"/>
                </a:cubicBezTo>
                <a:cubicBezTo>
                  <a:pt x="4905" y="14257"/>
                  <a:pt x="4153" y="14616"/>
                  <a:pt x="3335" y="14812"/>
                </a:cubicBezTo>
                <a:cubicBezTo>
                  <a:pt x="2878" y="14911"/>
                  <a:pt x="2420" y="15074"/>
                  <a:pt x="1995" y="15270"/>
                </a:cubicBezTo>
                <a:cubicBezTo>
                  <a:pt x="1700" y="15434"/>
                  <a:pt x="1406" y="15532"/>
                  <a:pt x="1079" y="15630"/>
                </a:cubicBezTo>
                <a:cubicBezTo>
                  <a:pt x="883" y="15695"/>
                  <a:pt x="654" y="15761"/>
                  <a:pt x="458" y="15761"/>
                </a:cubicBezTo>
                <a:cubicBezTo>
                  <a:pt x="327" y="15761"/>
                  <a:pt x="196" y="15728"/>
                  <a:pt x="131" y="15630"/>
                </a:cubicBezTo>
                <a:cubicBezTo>
                  <a:pt x="0" y="15499"/>
                  <a:pt x="131" y="15401"/>
                  <a:pt x="229" y="15303"/>
                </a:cubicBezTo>
                <a:cubicBezTo>
                  <a:pt x="327" y="15205"/>
                  <a:pt x="458" y="15107"/>
                  <a:pt x="589" y="15041"/>
                </a:cubicBezTo>
                <a:cubicBezTo>
                  <a:pt x="1308" y="14584"/>
                  <a:pt x="2093" y="14224"/>
                  <a:pt x="2910" y="13995"/>
                </a:cubicBezTo>
                <a:cubicBezTo>
                  <a:pt x="3270" y="13897"/>
                  <a:pt x="3630" y="13799"/>
                  <a:pt x="3957" y="13668"/>
                </a:cubicBezTo>
                <a:cubicBezTo>
                  <a:pt x="4284" y="13537"/>
                  <a:pt x="4545" y="13276"/>
                  <a:pt x="4676" y="12916"/>
                </a:cubicBezTo>
                <a:cubicBezTo>
                  <a:pt x="4774" y="12752"/>
                  <a:pt x="4643" y="12524"/>
                  <a:pt x="4414" y="12491"/>
                </a:cubicBezTo>
                <a:cubicBezTo>
                  <a:pt x="4284" y="12491"/>
                  <a:pt x="4153" y="12491"/>
                  <a:pt x="4022" y="12524"/>
                </a:cubicBezTo>
                <a:cubicBezTo>
                  <a:pt x="3728" y="12589"/>
                  <a:pt x="3433" y="12654"/>
                  <a:pt x="3139" y="12720"/>
                </a:cubicBezTo>
                <a:cubicBezTo>
                  <a:pt x="2845" y="12818"/>
                  <a:pt x="2518" y="12687"/>
                  <a:pt x="2354" y="12458"/>
                </a:cubicBezTo>
                <a:lnTo>
                  <a:pt x="2649" y="12033"/>
                </a:lnTo>
                <a:cubicBezTo>
                  <a:pt x="2747" y="11902"/>
                  <a:pt x="2845" y="11771"/>
                  <a:pt x="2943" y="11641"/>
                </a:cubicBezTo>
                <a:cubicBezTo>
                  <a:pt x="3074" y="11412"/>
                  <a:pt x="2910" y="11183"/>
                  <a:pt x="2681" y="11150"/>
                </a:cubicBezTo>
                <a:cubicBezTo>
                  <a:pt x="2485" y="11183"/>
                  <a:pt x="2289" y="11216"/>
                  <a:pt x="2126" y="11281"/>
                </a:cubicBezTo>
                <a:cubicBezTo>
                  <a:pt x="1929" y="11314"/>
                  <a:pt x="1733" y="11412"/>
                  <a:pt x="1570" y="11445"/>
                </a:cubicBezTo>
                <a:cubicBezTo>
                  <a:pt x="1504" y="11477"/>
                  <a:pt x="1439" y="11477"/>
                  <a:pt x="1406" y="11445"/>
                </a:cubicBezTo>
                <a:cubicBezTo>
                  <a:pt x="1341" y="11346"/>
                  <a:pt x="1341" y="11248"/>
                  <a:pt x="1308" y="11118"/>
                </a:cubicBezTo>
                <a:cubicBezTo>
                  <a:pt x="1373" y="10464"/>
                  <a:pt x="1700" y="9842"/>
                  <a:pt x="2224" y="9450"/>
                </a:cubicBezTo>
                <a:cubicBezTo>
                  <a:pt x="2583" y="9156"/>
                  <a:pt x="3041" y="8927"/>
                  <a:pt x="3499" y="8763"/>
                </a:cubicBezTo>
                <a:cubicBezTo>
                  <a:pt x="4251" y="8534"/>
                  <a:pt x="5036" y="8305"/>
                  <a:pt x="5820" y="8142"/>
                </a:cubicBezTo>
                <a:cubicBezTo>
                  <a:pt x="6671" y="7946"/>
                  <a:pt x="7521" y="7684"/>
                  <a:pt x="8371" y="7325"/>
                </a:cubicBezTo>
                <a:cubicBezTo>
                  <a:pt x="8600" y="7226"/>
                  <a:pt x="8829" y="7063"/>
                  <a:pt x="9025" y="6899"/>
                </a:cubicBezTo>
                <a:cubicBezTo>
                  <a:pt x="9221" y="6801"/>
                  <a:pt x="9156" y="6507"/>
                  <a:pt x="8959" y="6442"/>
                </a:cubicBezTo>
                <a:cubicBezTo>
                  <a:pt x="8763" y="6376"/>
                  <a:pt x="8567" y="6344"/>
                  <a:pt x="8371" y="6311"/>
                </a:cubicBezTo>
                <a:cubicBezTo>
                  <a:pt x="7979" y="6311"/>
                  <a:pt x="7553" y="6311"/>
                  <a:pt x="7161" y="6311"/>
                </a:cubicBezTo>
                <a:cubicBezTo>
                  <a:pt x="6703" y="6344"/>
                  <a:pt x="6278" y="6245"/>
                  <a:pt x="5886" y="6082"/>
                </a:cubicBezTo>
                <a:cubicBezTo>
                  <a:pt x="5886" y="5984"/>
                  <a:pt x="5919" y="5919"/>
                  <a:pt x="5951" y="5820"/>
                </a:cubicBezTo>
                <a:cubicBezTo>
                  <a:pt x="6409" y="5330"/>
                  <a:pt x="7030" y="4938"/>
                  <a:pt x="7684" y="4709"/>
                </a:cubicBezTo>
                <a:cubicBezTo>
                  <a:pt x="8044" y="4578"/>
                  <a:pt x="8436" y="4643"/>
                  <a:pt x="8731" y="4905"/>
                </a:cubicBezTo>
                <a:cubicBezTo>
                  <a:pt x="8796" y="4970"/>
                  <a:pt x="8894" y="5036"/>
                  <a:pt x="8992" y="5101"/>
                </a:cubicBezTo>
                <a:cubicBezTo>
                  <a:pt x="9221" y="5330"/>
                  <a:pt x="9581" y="5428"/>
                  <a:pt x="9908" y="5330"/>
                </a:cubicBezTo>
                <a:cubicBezTo>
                  <a:pt x="10333" y="5199"/>
                  <a:pt x="10758" y="5003"/>
                  <a:pt x="11118" y="4741"/>
                </a:cubicBezTo>
                <a:cubicBezTo>
                  <a:pt x="11216" y="4676"/>
                  <a:pt x="11281" y="4578"/>
                  <a:pt x="11346" y="4512"/>
                </a:cubicBezTo>
                <a:cubicBezTo>
                  <a:pt x="11543" y="4316"/>
                  <a:pt x="11543" y="4022"/>
                  <a:pt x="11346" y="3859"/>
                </a:cubicBezTo>
                <a:cubicBezTo>
                  <a:pt x="11216" y="3728"/>
                  <a:pt x="11085" y="3597"/>
                  <a:pt x="10921" y="3466"/>
                </a:cubicBezTo>
                <a:cubicBezTo>
                  <a:pt x="10758" y="3335"/>
                  <a:pt x="10594" y="3205"/>
                  <a:pt x="10431" y="3041"/>
                </a:cubicBezTo>
                <a:cubicBezTo>
                  <a:pt x="10202" y="2878"/>
                  <a:pt x="10300" y="2551"/>
                  <a:pt x="10594" y="2485"/>
                </a:cubicBezTo>
                <a:cubicBezTo>
                  <a:pt x="10921" y="2387"/>
                  <a:pt x="11281" y="2289"/>
                  <a:pt x="11673" y="2256"/>
                </a:cubicBezTo>
                <a:cubicBezTo>
                  <a:pt x="13014" y="2093"/>
                  <a:pt x="14322" y="1733"/>
                  <a:pt x="15565" y="1210"/>
                </a:cubicBezTo>
                <a:cubicBezTo>
                  <a:pt x="15663" y="1177"/>
                  <a:pt x="15761" y="1145"/>
                  <a:pt x="15859" y="1112"/>
                </a:cubicBezTo>
                <a:cubicBezTo>
                  <a:pt x="16611" y="752"/>
                  <a:pt x="17428" y="589"/>
                  <a:pt x="18278" y="589"/>
                </a:cubicBezTo>
                <a:cubicBezTo>
                  <a:pt x="19063" y="589"/>
                  <a:pt x="19848" y="491"/>
                  <a:pt x="20600" y="294"/>
                </a:cubicBezTo>
                <a:cubicBezTo>
                  <a:pt x="20894" y="229"/>
                  <a:pt x="21254" y="196"/>
                  <a:pt x="21548" y="98"/>
                </a:cubicBezTo>
                <a:cubicBezTo>
                  <a:pt x="22006" y="0"/>
                  <a:pt x="22464" y="33"/>
                  <a:pt x="22889" y="196"/>
                </a:cubicBezTo>
                <a:cubicBezTo>
                  <a:pt x="23281" y="327"/>
                  <a:pt x="23674" y="491"/>
                  <a:pt x="24066" y="621"/>
                </a:cubicBezTo>
                <a:cubicBezTo>
                  <a:pt x="24622" y="752"/>
                  <a:pt x="25178" y="818"/>
                  <a:pt x="25734" y="785"/>
                </a:cubicBezTo>
                <a:cubicBezTo>
                  <a:pt x="26617" y="785"/>
                  <a:pt x="27499" y="752"/>
                  <a:pt x="28350" y="719"/>
                </a:cubicBezTo>
                <a:cubicBezTo>
                  <a:pt x="28644" y="719"/>
                  <a:pt x="28971" y="719"/>
                  <a:pt x="29265" y="719"/>
                </a:cubicBezTo>
                <a:cubicBezTo>
                  <a:pt x="29396" y="752"/>
                  <a:pt x="29559" y="818"/>
                  <a:pt x="29690" y="883"/>
                </a:cubicBezTo>
                <a:cubicBezTo>
                  <a:pt x="29886" y="1014"/>
                  <a:pt x="29952" y="1341"/>
                  <a:pt x="29756" y="1504"/>
                </a:cubicBezTo>
                <a:cubicBezTo>
                  <a:pt x="29657" y="1635"/>
                  <a:pt x="29559" y="1733"/>
                  <a:pt x="29461" y="1831"/>
                </a:cubicBezTo>
                <a:lnTo>
                  <a:pt x="27140" y="3957"/>
                </a:lnTo>
                <a:cubicBezTo>
                  <a:pt x="26224" y="4774"/>
                  <a:pt x="25309" y="5592"/>
                  <a:pt x="24393" y="6376"/>
                </a:cubicBezTo>
                <a:cubicBezTo>
                  <a:pt x="23935" y="6769"/>
                  <a:pt x="23445" y="7128"/>
                  <a:pt x="22954" y="7488"/>
                </a:cubicBezTo>
                <a:cubicBezTo>
                  <a:pt x="22366" y="7913"/>
                  <a:pt x="21712" y="8338"/>
                  <a:pt x="21123" y="8763"/>
                </a:cubicBezTo>
                <a:cubicBezTo>
                  <a:pt x="20633" y="9090"/>
                  <a:pt x="20240" y="9548"/>
                  <a:pt x="19979" y="10071"/>
                </a:cubicBezTo>
                <a:cubicBezTo>
                  <a:pt x="19946" y="10137"/>
                  <a:pt x="19946" y="10202"/>
                  <a:pt x="19946" y="1026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5">
            <a:hlinkClick action="ppaction://hlinksldjump" r:id="rId8"/>
          </p:cNvPr>
          <p:cNvSpPr/>
          <p:nvPr/>
        </p:nvSpPr>
        <p:spPr>
          <a:xfrm>
            <a:off x="1910966" y="2307276"/>
            <a:ext cx="556626" cy="453944"/>
          </a:xfrm>
          <a:custGeom>
            <a:rect b="b" l="l" r="r" t="t"/>
            <a:pathLst>
              <a:path extrusionOk="0" h="19947" w="24459">
                <a:moveTo>
                  <a:pt x="0" y="720"/>
                </a:moveTo>
                <a:cubicBezTo>
                  <a:pt x="524" y="131"/>
                  <a:pt x="1014" y="0"/>
                  <a:pt x="1668" y="327"/>
                </a:cubicBezTo>
                <a:cubicBezTo>
                  <a:pt x="2028" y="523"/>
                  <a:pt x="2387" y="752"/>
                  <a:pt x="2714" y="981"/>
                </a:cubicBezTo>
                <a:cubicBezTo>
                  <a:pt x="3139" y="1275"/>
                  <a:pt x="3499" y="1635"/>
                  <a:pt x="3891" y="1929"/>
                </a:cubicBezTo>
                <a:cubicBezTo>
                  <a:pt x="4218" y="2158"/>
                  <a:pt x="4545" y="2354"/>
                  <a:pt x="4905" y="2551"/>
                </a:cubicBezTo>
                <a:cubicBezTo>
                  <a:pt x="5232" y="2714"/>
                  <a:pt x="5624" y="2747"/>
                  <a:pt x="5984" y="2583"/>
                </a:cubicBezTo>
                <a:cubicBezTo>
                  <a:pt x="6246" y="2485"/>
                  <a:pt x="6540" y="2354"/>
                  <a:pt x="6802" y="2224"/>
                </a:cubicBezTo>
                <a:cubicBezTo>
                  <a:pt x="7030" y="2060"/>
                  <a:pt x="7390" y="1864"/>
                  <a:pt x="7684" y="1700"/>
                </a:cubicBezTo>
                <a:cubicBezTo>
                  <a:pt x="7848" y="1602"/>
                  <a:pt x="8011" y="1537"/>
                  <a:pt x="8175" y="1472"/>
                </a:cubicBezTo>
                <a:cubicBezTo>
                  <a:pt x="8665" y="1210"/>
                  <a:pt x="9254" y="1374"/>
                  <a:pt x="9548" y="1831"/>
                </a:cubicBezTo>
                <a:cubicBezTo>
                  <a:pt x="9908" y="2256"/>
                  <a:pt x="10104" y="2812"/>
                  <a:pt x="10104" y="3335"/>
                </a:cubicBezTo>
                <a:cubicBezTo>
                  <a:pt x="10071" y="3662"/>
                  <a:pt x="10071" y="3989"/>
                  <a:pt x="10137" y="4316"/>
                </a:cubicBezTo>
                <a:cubicBezTo>
                  <a:pt x="10202" y="4840"/>
                  <a:pt x="10660" y="5232"/>
                  <a:pt x="11183" y="5199"/>
                </a:cubicBezTo>
                <a:cubicBezTo>
                  <a:pt x="11412" y="5199"/>
                  <a:pt x="11608" y="5101"/>
                  <a:pt x="11772" y="4938"/>
                </a:cubicBezTo>
                <a:cubicBezTo>
                  <a:pt x="11903" y="4774"/>
                  <a:pt x="12033" y="4611"/>
                  <a:pt x="12164" y="4447"/>
                </a:cubicBezTo>
                <a:cubicBezTo>
                  <a:pt x="12295" y="4251"/>
                  <a:pt x="12393" y="4087"/>
                  <a:pt x="12524" y="3957"/>
                </a:cubicBezTo>
                <a:cubicBezTo>
                  <a:pt x="12753" y="3662"/>
                  <a:pt x="13178" y="3630"/>
                  <a:pt x="13472" y="3826"/>
                </a:cubicBezTo>
                <a:cubicBezTo>
                  <a:pt x="13668" y="3957"/>
                  <a:pt x="13832" y="4153"/>
                  <a:pt x="13897" y="4382"/>
                </a:cubicBezTo>
                <a:cubicBezTo>
                  <a:pt x="13995" y="4611"/>
                  <a:pt x="14061" y="4872"/>
                  <a:pt x="14093" y="5134"/>
                </a:cubicBezTo>
                <a:cubicBezTo>
                  <a:pt x="14159" y="5428"/>
                  <a:pt x="14191" y="5722"/>
                  <a:pt x="14224" y="6017"/>
                </a:cubicBezTo>
                <a:cubicBezTo>
                  <a:pt x="14322" y="7030"/>
                  <a:pt x="14747" y="7782"/>
                  <a:pt x="15761" y="8077"/>
                </a:cubicBezTo>
                <a:cubicBezTo>
                  <a:pt x="15859" y="8338"/>
                  <a:pt x="15859" y="8600"/>
                  <a:pt x="15728" y="8829"/>
                </a:cubicBezTo>
                <a:cubicBezTo>
                  <a:pt x="15565" y="9188"/>
                  <a:pt x="15369" y="9548"/>
                  <a:pt x="15205" y="9908"/>
                </a:cubicBezTo>
                <a:cubicBezTo>
                  <a:pt x="15042" y="10267"/>
                  <a:pt x="14878" y="10627"/>
                  <a:pt x="14747" y="10987"/>
                </a:cubicBezTo>
                <a:cubicBezTo>
                  <a:pt x="14616" y="11477"/>
                  <a:pt x="14616" y="12033"/>
                  <a:pt x="14813" y="12524"/>
                </a:cubicBezTo>
                <a:cubicBezTo>
                  <a:pt x="14878" y="12720"/>
                  <a:pt x="14943" y="12883"/>
                  <a:pt x="15009" y="13079"/>
                </a:cubicBezTo>
                <a:cubicBezTo>
                  <a:pt x="15303" y="13733"/>
                  <a:pt x="15499" y="14420"/>
                  <a:pt x="15565" y="15139"/>
                </a:cubicBezTo>
                <a:cubicBezTo>
                  <a:pt x="15597" y="15434"/>
                  <a:pt x="15663" y="15695"/>
                  <a:pt x="15794" y="15957"/>
                </a:cubicBezTo>
                <a:cubicBezTo>
                  <a:pt x="15957" y="16317"/>
                  <a:pt x="16219" y="16578"/>
                  <a:pt x="16578" y="16709"/>
                </a:cubicBezTo>
                <a:cubicBezTo>
                  <a:pt x="17003" y="16905"/>
                  <a:pt x="17494" y="17003"/>
                  <a:pt x="17952" y="17069"/>
                </a:cubicBezTo>
                <a:cubicBezTo>
                  <a:pt x="18933" y="17167"/>
                  <a:pt x="19946" y="16840"/>
                  <a:pt x="20666" y="16153"/>
                </a:cubicBezTo>
                <a:cubicBezTo>
                  <a:pt x="20960" y="15892"/>
                  <a:pt x="21189" y="15565"/>
                  <a:pt x="21254" y="15172"/>
                </a:cubicBezTo>
                <a:cubicBezTo>
                  <a:pt x="21320" y="14943"/>
                  <a:pt x="21352" y="14714"/>
                  <a:pt x="21418" y="14485"/>
                </a:cubicBezTo>
                <a:cubicBezTo>
                  <a:pt x="21516" y="13930"/>
                  <a:pt x="21908" y="13505"/>
                  <a:pt x="22431" y="13406"/>
                </a:cubicBezTo>
                <a:cubicBezTo>
                  <a:pt x="22922" y="13243"/>
                  <a:pt x="23412" y="13210"/>
                  <a:pt x="23903" y="13276"/>
                </a:cubicBezTo>
                <a:cubicBezTo>
                  <a:pt x="24328" y="13341"/>
                  <a:pt x="24459" y="13537"/>
                  <a:pt x="24361" y="13962"/>
                </a:cubicBezTo>
                <a:cubicBezTo>
                  <a:pt x="24328" y="14093"/>
                  <a:pt x="24262" y="14257"/>
                  <a:pt x="24197" y="14387"/>
                </a:cubicBezTo>
                <a:cubicBezTo>
                  <a:pt x="23935" y="14976"/>
                  <a:pt x="23674" y="15532"/>
                  <a:pt x="23412" y="16120"/>
                </a:cubicBezTo>
                <a:cubicBezTo>
                  <a:pt x="23347" y="16349"/>
                  <a:pt x="23183" y="16513"/>
                  <a:pt x="22955" y="16611"/>
                </a:cubicBezTo>
                <a:cubicBezTo>
                  <a:pt x="22758" y="16676"/>
                  <a:pt x="22595" y="16774"/>
                  <a:pt x="22464" y="16938"/>
                </a:cubicBezTo>
                <a:cubicBezTo>
                  <a:pt x="22202" y="17167"/>
                  <a:pt x="21810" y="17330"/>
                  <a:pt x="21450" y="17298"/>
                </a:cubicBezTo>
                <a:cubicBezTo>
                  <a:pt x="21287" y="17298"/>
                  <a:pt x="21091" y="17298"/>
                  <a:pt x="20927" y="17330"/>
                </a:cubicBezTo>
                <a:cubicBezTo>
                  <a:pt x="20535" y="17330"/>
                  <a:pt x="20241" y="17690"/>
                  <a:pt x="20306" y="18082"/>
                </a:cubicBezTo>
                <a:cubicBezTo>
                  <a:pt x="20306" y="18213"/>
                  <a:pt x="20371" y="18344"/>
                  <a:pt x="20371" y="18475"/>
                </a:cubicBezTo>
                <a:cubicBezTo>
                  <a:pt x="20437" y="18932"/>
                  <a:pt x="20371" y="19096"/>
                  <a:pt x="19946" y="19292"/>
                </a:cubicBezTo>
                <a:cubicBezTo>
                  <a:pt x="19489" y="19390"/>
                  <a:pt x="19063" y="19619"/>
                  <a:pt x="18704" y="19946"/>
                </a:cubicBezTo>
                <a:cubicBezTo>
                  <a:pt x="18638" y="19913"/>
                  <a:pt x="18573" y="19881"/>
                  <a:pt x="18508" y="19848"/>
                </a:cubicBezTo>
                <a:cubicBezTo>
                  <a:pt x="17756" y="19259"/>
                  <a:pt x="16938" y="19259"/>
                  <a:pt x="16055" y="19390"/>
                </a:cubicBezTo>
                <a:cubicBezTo>
                  <a:pt x="15859" y="19423"/>
                  <a:pt x="15663" y="19488"/>
                  <a:pt x="15434" y="19554"/>
                </a:cubicBezTo>
                <a:cubicBezTo>
                  <a:pt x="15042" y="19652"/>
                  <a:pt x="14649" y="19652"/>
                  <a:pt x="14257" y="19554"/>
                </a:cubicBezTo>
                <a:cubicBezTo>
                  <a:pt x="13341" y="19259"/>
                  <a:pt x="12426" y="18998"/>
                  <a:pt x="11543" y="18704"/>
                </a:cubicBezTo>
                <a:cubicBezTo>
                  <a:pt x="11150" y="18573"/>
                  <a:pt x="10758" y="18344"/>
                  <a:pt x="10464" y="18050"/>
                </a:cubicBezTo>
                <a:cubicBezTo>
                  <a:pt x="10039" y="17690"/>
                  <a:pt x="9581" y="17363"/>
                  <a:pt x="9090" y="17069"/>
                </a:cubicBezTo>
                <a:cubicBezTo>
                  <a:pt x="8829" y="16938"/>
                  <a:pt x="8567" y="16774"/>
                  <a:pt x="8306" y="16611"/>
                </a:cubicBezTo>
                <a:cubicBezTo>
                  <a:pt x="8110" y="16447"/>
                  <a:pt x="7913" y="16284"/>
                  <a:pt x="7717" y="16088"/>
                </a:cubicBezTo>
                <a:cubicBezTo>
                  <a:pt x="7390" y="15728"/>
                  <a:pt x="7292" y="15205"/>
                  <a:pt x="7488" y="14747"/>
                </a:cubicBezTo>
                <a:cubicBezTo>
                  <a:pt x="7554" y="14584"/>
                  <a:pt x="7619" y="14420"/>
                  <a:pt x="7684" y="14289"/>
                </a:cubicBezTo>
                <a:cubicBezTo>
                  <a:pt x="7913" y="13799"/>
                  <a:pt x="7913" y="13243"/>
                  <a:pt x="7684" y="12752"/>
                </a:cubicBezTo>
                <a:cubicBezTo>
                  <a:pt x="7652" y="12687"/>
                  <a:pt x="7652" y="12622"/>
                  <a:pt x="7619" y="12556"/>
                </a:cubicBezTo>
                <a:cubicBezTo>
                  <a:pt x="7161" y="11608"/>
                  <a:pt x="6573" y="10693"/>
                  <a:pt x="5919" y="9842"/>
                </a:cubicBezTo>
                <a:lnTo>
                  <a:pt x="5428" y="9254"/>
                </a:lnTo>
                <a:cubicBezTo>
                  <a:pt x="5069" y="8796"/>
                  <a:pt x="4774" y="8273"/>
                  <a:pt x="4611" y="7717"/>
                </a:cubicBezTo>
                <a:cubicBezTo>
                  <a:pt x="4447" y="6932"/>
                  <a:pt x="4153" y="6213"/>
                  <a:pt x="3728" y="5526"/>
                </a:cubicBezTo>
                <a:cubicBezTo>
                  <a:pt x="3466" y="5101"/>
                  <a:pt x="3336" y="4578"/>
                  <a:pt x="3336" y="4055"/>
                </a:cubicBezTo>
                <a:cubicBezTo>
                  <a:pt x="3336" y="3760"/>
                  <a:pt x="3303" y="3466"/>
                  <a:pt x="3270" y="3205"/>
                </a:cubicBezTo>
                <a:cubicBezTo>
                  <a:pt x="3270" y="3041"/>
                  <a:pt x="3237" y="2910"/>
                  <a:pt x="3237" y="2747"/>
                </a:cubicBezTo>
                <a:cubicBezTo>
                  <a:pt x="3041" y="1864"/>
                  <a:pt x="2387" y="1635"/>
                  <a:pt x="1603" y="1897"/>
                </a:cubicBezTo>
                <a:cubicBezTo>
                  <a:pt x="1276" y="1995"/>
                  <a:pt x="1047" y="2289"/>
                  <a:pt x="1079" y="2649"/>
                </a:cubicBezTo>
                <a:cubicBezTo>
                  <a:pt x="1079" y="3008"/>
                  <a:pt x="1178" y="3368"/>
                  <a:pt x="1406" y="3662"/>
                </a:cubicBezTo>
                <a:cubicBezTo>
                  <a:pt x="1504" y="3793"/>
                  <a:pt x="1603" y="3924"/>
                  <a:pt x="1701" y="4022"/>
                </a:cubicBezTo>
                <a:cubicBezTo>
                  <a:pt x="1864" y="4218"/>
                  <a:pt x="1962" y="4480"/>
                  <a:pt x="1930" y="4741"/>
                </a:cubicBezTo>
                <a:cubicBezTo>
                  <a:pt x="1864" y="5363"/>
                  <a:pt x="1995" y="5951"/>
                  <a:pt x="2355" y="6409"/>
                </a:cubicBezTo>
                <a:cubicBezTo>
                  <a:pt x="2780" y="6998"/>
                  <a:pt x="3009" y="7684"/>
                  <a:pt x="3041" y="8371"/>
                </a:cubicBezTo>
                <a:cubicBezTo>
                  <a:pt x="3107" y="8960"/>
                  <a:pt x="3270" y="9515"/>
                  <a:pt x="3564" y="10039"/>
                </a:cubicBezTo>
                <a:cubicBezTo>
                  <a:pt x="3728" y="10333"/>
                  <a:pt x="3826" y="10627"/>
                  <a:pt x="3924" y="10954"/>
                </a:cubicBezTo>
                <a:cubicBezTo>
                  <a:pt x="3957" y="11118"/>
                  <a:pt x="3826" y="11248"/>
                  <a:pt x="3663" y="11248"/>
                </a:cubicBezTo>
                <a:cubicBezTo>
                  <a:pt x="3532" y="11216"/>
                  <a:pt x="3401" y="11183"/>
                  <a:pt x="3270" y="11118"/>
                </a:cubicBezTo>
                <a:cubicBezTo>
                  <a:pt x="3107" y="10987"/>
                  <a:pt x="2976" y="10856"/>
                  <a:pt x="2878" y="10660"/>
                </a:cubicBezTo>
                <a:cubicBezTo>
                  <a:pt x="2714" y="10366"/>
                  <a:pt x="2584" y="10039"/>
                  <a:pt x="2485" y="9712"/>
                </a:cubicBezTo>
                <a:cubicBezTo>
                  <a:pt x="2387" y="9417"/>
                  <a:pt x="2289" y="9123"/>
                  <a:pt x="2224" y="8829"/>
                </a:cubicBezTo>
                <a:cubicBezTo>
                  <a:pt x="2126" y="8306"/>
                  <a:pt x="1766" y="7913"/>
                  <a:pt x="1276" y="7750"/>
                </a:cubicBezTo>
                <a:cubicBezTo>
                  <a:pt x="1145" y="7684"/>
                  <a:pt x="1014" y="7652"/>
                  <a:pt x="916" y="7586"/>
                </a:cubicBezTo>
                <a:cubicBezTo>
                  <a:pt x="491" y="7455"/>
                  <a:pt x="295" y="7030"/>
                  <a:pt x="491" y="6638"/>
                </a:cubicBezTo>
                <a:cubicBezTo>
                  <a:pt x="556" y="6442"/>
                  <a:pt x="654" y="6246"/>
                  <a:pt x="720" y="6049"/>
                </a:cubicBezTo>
                <a:cubicBezTo>
                  <a:pt x="851" y="5788"/>
                  <a:pt x="916" y="5493"/>
                  <a:pt x="916" y="5232"/>
                </a:cubicBezTo>
                <a:cubicBezTo>
                  <a:pt x="916" y="4840"/>
                  <a:pt x="752" y="4480"/>
                  <a:pt x="458" y="4251"/>
                </a:cubicBezTo>
                <a:cubicBezTo>
                  <a:pt x="164" y="4055"/>
                  <a:pt x="33" y="3695"/>
                  <a:pt x="197" y="3368"/>
                </a:cubicBezTo>
                <a:cubicBezTo>
                  <a:pt x="458" y="2616"/>
                  <a:pt x="425" y="1766"/>
                  <a:pt x="66" y="1047"/>
                </a:cubicBezTo>
                <a:cubicBezTo>
                  <a:pt x="33" y="981"/>
                  <a:pt x="33" y="916"/>
                  <a:pt x="0" y="850"/>
                </a:cubicBezTo>
                <a:cubicBezTo>
                  <a:pt x="0" y="818"/>
                  <a:pt x="0" y="752"/>
                  <a:pt x="0" y="720"/>
                </a:cubicBezTo>
                <a:close/>
              </a:path>
            </a:pathLst>
          </a:custGeom>
          <a:solidFill>
            <a:srgbClr val="BE94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5"/>
          <p:cNvSpPr/>
          <p:nvPr/>
        </p:nvSpPr>
        <p:spPr>
          <a:xfrm>
            <a:off x="2553888" y="3161524"/>
            <a:ext cx="285766" cy="474039"/>
          </a:xfrm>
          <a:custGeom>
            <a:rect b="b" l="l" r="r" t="t"/>
            <a:pathLst>
              <a:path extrusionOk="0" h="20830" w="12557">
                <a:moveTo>
                  <a:pt x="99" y="5004"/>
                </a:moveTo>
                <a:lnTo>
                  <a:pt x="687" y="4611"/>
                </a:lnTo>
                <a:cubicBezTo>
                  <a:pt x="818" y="4742"/>
                  <a:pt x="916" y="4873"/>
                  <a:pt x="1047" y="5036"/>
                </a:cubicBezTo>
                <a:cubicBezTo>
                  <a:pt x="1178" y="5232"/>
                  <a:pt x="1276" y="5429"/>
                  <a:pt x="1407" y="5658"/>
                </a:cubicBezTo>
                <a:cubicBezTo>
                  <a:pt x="1570" y="5985"/>
                  <a:pt x="1963" y="6181"/>
                  <a:pt x="2322" y="6115"/>
                </a:cubicBezTo>
                <a:cubicBezTo>
                  <a:pt x="2747" y="6017"/>
                  <a:pt x="2878" y="5690"/>
                  <a:pt x="2944" y="5331"/>
                </a:cubicBezTo>
                <a:cubicBezTo>
                  <a:pt x="3009" y="5102"/>
                  <a:pt x="3009" y="4873"/>
                  <a:pt x="3074" y="4644"/>
                </a:cubicBezTo>
                <a:cubicBezTo>
                  <a:pt x="3172" y="3990"/>
                  <a:pt x="3369" y="3761"/>
                  <a:pt x="3990" y="3630"/>
                </a:cubicBezTo>
                <a:cubicBezTo>
                  <a:pt x="4219" y="3565"/>
                  <a:pt x="4415" y="3532"/>
                  <a:pt x="4644" y="3499"/>
                </a:cubicBezTo>
                <a:cubicBezTo>
                  <a:pt x="5232" y="3401"/>
                  <a:pt x="5723" y="2911"/>
                  <a:pt x="5756" y="2322"/>
                </a:cubicBezTo>
                <a:cubicBezTo>
                  <a:pt x="5821" y="1865"/>
                  <a:pt x="5821" y="1439"/>
                  <a:pt x="5756" y="1014"/>
                </a:cubicBezTo>
                <a:cubicBezTo>
                  <a:pt x="5723" y="720"/>
                  <a:pt x="5690" y="393"/>
                  <a:pt x="5690" y="132"/>
                </a:cubicBezTo>
                <a:cubicBezTo>
                  <a:pt x="5854" y="1"/>
                  <a:pt x="5919" y="99"/>
                  <a:pt x="5984" y="197"/>
                </a:cubicBezTo>
                <a:cubicBezTo>
                  <a:pt x="6050" y="262"/>
                  <a:pt x="6083" y="360"/>
                  <a:pt x="6115" y="426"/>
                </a:cubicBezTo>
                <a:cubicBezTo>
                  <a:pt x="6410" y="1243"/>
                  <a:pt x="7031" y="1865"/>
                  <a:pt x="7848" y="2192"/>
                </a:cubicBezTo>
                <a:cubicBezTo>
                  <a:pt x="8143" y="2322"/>
                  <a:pt x="8502" y="2453"/>
                  <a:pt x="8796" y="2584"/>
                </a:cubicBezTo>
                <a:cubicBezTo>
                  <a:pt x="9123" y="2747"/>
                  <a:pt x="9352" y="2845"/>
                  <a:pt x="9614" y="3009"/>
                </a:cubicBezTo>
                <a:cubicBezTo>
                  <a:pt x="9941" y="3172"/>
                  <a:pt x="10170" y="3434"/>
                  <a:pt x="10268" y="3794"/>
                </a:cubicBezTo>
                <a:cubicBezTo>
                  <a:pt x="10333" y="4186"/>
                  <a:pt x="10464" y="4546"/>
                  <a:pt x="10660" y="4840"/>
                </a:cubicBezTo>
                <a:cubicBezTo>
                  <a:pt x="10595" y="5134"/>
                  <a:pt x="10333" y="5298"/>
                  <a:pt x="10039" y="5298"/>
                </a:cubicBezTo>
                <a:cubicBezTo>
                  <a:pt x="9941" y="5298"/>
                  <a:pt x="9810" y="5298"/>
                  <a:pt x="9712" y="5298"/>
                </a:cubicBezTo>
                <a:cubicBezTo>
                  <a:pt x="9123" y="5232"/>
                  <a:pt x="8535" y="5559"/>
                  <a:pt x="8241" y="6050"/>
                </a:cubicBezTo>
                <a:cubicBezTo>
                  <a:pt x="7881" y="6606"/>
                  <a:pt x="7652" y="7260"/>
                  <a:pt x="7587" y="7914"/>
                </a:cubicBezTo>
                <a:cubicBezTo>
                  <a:pt x="7489" y="8698"/>
                  <a:pt x="7587" y="9483"/>
                  <a:pt x="7881" y="10203"/>
                </a:cubicBezTo>
                <a:cubicBezTo>
                  <a:pt x="8044" y="10693"/>
                  <a:pt x="8339" y="11118"/>
                  <a:pt x="8764" y="11412"/>
                </a:cubicBezTo>
                <a:cubicBezTo>
                  <a:pt x="9058" y="11674"/>
                  <a:pt x="9516" y="11707"/>
                  <a:pt x="9843" y="11511"/>
                </a:cubicBezTo>
                <a:cubicBezTo>
                  <a:pt x="9941" y="11445"/>
                  <a:pt x="10006" y="11412"/>
                  <a:pt x="10072" y="11380"/>
                </a:cubicBezTo>
                <a:cubicBezTo>
                  <a:pt x="10366" y="11282"/>
                  <a:pt x="10693" y="11445"/>
                  <a:pt x="10758" y="11739"/>
                </a:cubicBezTo>
                <a:cubicBezTo>
                  <a:pt x="10791" y="11837"/>
                  <a:pt x="10824" y="11936"/>
                  <a:pt x="10824" y="12034"/>
                </a:cubicBezTo>
                <a:cubicBezTo>
                  <a:pt x="10856" y="12459"/>
                  <a:pt x="11118" y="12851"/>
                  <a:pt x="11510" y="13015"/>
                </a:cubicBezTo>
                <a:cubicBezTo>
                  <a:pt x="11609" y="13080"/>
                  <a:pt x="11739" y="13113"/>
                  <a:pt x="11837" y="13178"/>
                </a:cubicBezTo>
                <a:cubicBezTo>
                  <a:pt x="12034" y="13570"/>
                  <a:pt x="12197" y="13930"/>
                  <a:pt x="12361" y="14323"/>
                </a:cubicBezTo>
                <a:cubicBezTo>
                  <a:pt x="12524" y="14715"/>
                  <a:pt x="12557" y="15173"/>
                  <a:pt x="12426" y="15598"/>
                </a:cubicBezTo>
                <a:cubicBezTo>
                  <a:pt x="12328" y="15957"/>
                  <a:pt x="12230" y="16350"/>
                  <a:pt x="12099" y="16710"/>
                </a:cubicBezTo>
                <a:cubicBezTo>
                  <a:pt x="11805" y="17429"/>
                  <a:pt x="11805" y="18246"/>
                  <a:pt x="12099" y="18966"/>
                </a:cubicBezTo>
                <a:cubicBezTo>
                  <a:pt x="12197" y="19227"/>
                  <a:pt x="12295" y="19489"/>
                  <a:pt x="12361" y="19783"/>
                </a:cubicBezTo>
                <a:cubicBezTo>
                  <a:pt x="12557" y="20437"/>
                  <a:pt x="12164" y="20699"/>
                  <a:pt x="11543" y="20829"/>
                </a:cubicBezTo>
                <a:cubicBezTo>
                  <a:pt x="11445" y="20829"/>
                  <a:pt x="11347" y="20764"/>
                  <a:pt x="11249" y="20699"/>
                </a:cubicBezTo>
                <a:cubicBezTo>
                  <a:pt x="10889" y="20404"/>
                  <a:pt x="10529" y="20110"/>
                  <a:pt x="10170" y="19750"/>
                </a:cubicBezTo>
                <a:cubicBezTo>
                  <a:pt x="9777" y="19358"/>
                  <a:pt x="9287" y="19064"/>
                  <a:pt x="8764" y="18868"/>
                </a:cubicBezTo>
                <a:cubicBezTo>
                  <a:pt x="8535" y="18802"/>
                  <a:pt x="8339" y="18704"/>
                  <a:pt x="8143" y="18671"/>
                </a:cubicBezTo>
                <a:cubicBezTo>
                  <a:pt x="7292" y="18410"/>
                  <a:pt x="6606" y="17854"/>
                  <a:pt x="6148" y="17069"/>
                </a:cubicBezTo>
                <a:cubicBezTo>
                  <a:pt x="5854" y="16546"/>
                  <a:pt x="5559" y="16023"/>
                  <a:pt x="5298" y="15434"/>
                </a:cubicBezTo>
                <a:cubicBezTo>
                  <a:pt x="5036" y="14878"/>
                  <a:pt x="4807" y="14290"/>
                  <a:pt x="4546" y="13701"/>
                </a:cubicBezTo>
                <a:cubicBezTo>
                  <a:pt x="4251" y="12982"/>
                  <a:pt x="3859" y="12361"/>
                  <a:pt x="3336" y="11772"/>
                </a:cubicBezTo>
                <a:cubicBezTo>
                  <a:pt x="2976" y="11380"/>
                  <a:pt x="2715" y="10922"/>
                  <a:pt x="2518" y="10464"/>
                </a:cubicBezTo>
                <a:cubicBezTo>
                  <a:pt x="2322" y="9974"/>
                  <a:pt x="2126" y="9516"/>
                  <a:pt x="1930" y="9058"/>
                </a:cubicBezTo>
                <a:cubicBezTo>
                  <a:pt x="1701" y="8502"/>
                  <a:pt x="1276" y="8012"/>
                  <a:pt x="753" y="7718"/>
                </a:cubicBezTo>
                <a:cubicBezTo>
                  <a:pt x="426" y="7521"/>
                  <a:pt x="197" y="7194"/>
                  <a:pt x="131" y="6835"/>
                </a:cubicBezTo>
                <a:cubicBezTo>
                  <a:pt x="33" y="6213"/>
                  <a:pt x="1" y="5625"/>
                  <a:pt x="99" y="500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5"/>
          <p:cNvSpPr/>
          <p:nvPr/>
        </p:nvSpPr>
        <p:spPr>
          <a:xfrm>
            <a:off x="2602271" y="2852705"/>
            <a:ext cx="257478" cy="389222"/>
          </a:xfrm>
          <a:custGeom>
            <a:rect b="b" l="l" r="r" t="t"/>
            <a:pathLst>
              <a:path extrusionOk="0" h="17103" w="11314">
                <a:moveTo>
                  <a:pt x="0" y="11838"/>
                </a:moveTo>
                <a:cubicBezTo>
                  <a:pt x="131" y="11576"/>
                  <a:pt x="294" y="11347"/>
                  <a:pt x="556" y="11184"/>
                </a:cubicBezTo>
                <a:cubicBezTo>
                  <a:pt x="1275" y="10693"/>
                  <a:pt x="1733" y="9876"/>
                  <a:pt x="1766" y="8993"/>
                </a:cubicBezTo>
                <a:cubicBezTo>
                  <a:pt x="1831" y="8372"/>
                  <a:pt x="1864" y="7750"/>
                  <a:pt x="1864" y="7162"/>
                </a:cubicBezTo>
                <a:cubicBezTo>
                  <a:pt x="1831" y="6802"/>
                  <a:pt x="1766" y="6410"/>
                  <a:pt x="1668" y="6083"/>
                </a:cubicBezTo>
                <a:cubicBezTo>
                  <a:pt x="1635" y="5887"/>
                  <a:pt x="1570" y="5690"/>
                  <a:pt x="1504" y="5494"/>
                </a:cubicBezTo>
                <a:cubicBezTo>
                  <a:pt x="1668" y="5396"/>
                  <a:pt x="1831" y="5331"/>
                  <a:pt x="1995" y="5265"/>
                </a:cubicBezTo>
                <a:cubicBezTo>
                  <a:pt x="2518" y="5102"/>
                  <a:pt x="2845" y="4611"/>
                  <a:pt x="2812" y="4056"/>
                </a:cubicBezTo>
                <a:cubicBezTo>
                  <a:pt x="2812" y="3990"/>
                  <a:pt x="2812" y="3925"/>
                  <a:pt x="2845" y="3892"/>
                </a:cubicBezTo>
                <a:cubicBezTo>
                  <a:pt x="3139" y="3598"/>
                  <a:pt x="3335" y="3205"/>
                  <a:pt x="3433" y="2780"/>
                </a:cubicBezTo>
                <a:cubicBezTo>
                  <a:pt x="3499" y="2551"/>
                  <a:pt x="3564" y="2290"/>
                  <a:pt x="3630" y="2028"/>
                </a:cubicBezTo>
                <a:cubicBezTo>
                  <a:pt x="3760" y="1603"/>
                  <a:pt x="4055" y="1276"/>
                  <a:pt x="4480" y="1113"/>
                </a:cubicBezTo>
                <a:cubicBezTo>
                  <a:pt x="4709" y="1015"/>
                  <a:pt x="4970" y="917"/>
                  <a:pt x="5232" y="851"/>
                </a:cubicBezTo>
                <a:cubicBezTo>
                  <a:pt x="5886" y="688"/>
                  <a:pt x="6507" y="426"/>
                  <a:pt x="7096" y="132"/>
                </a:cubicBezTo>
                <a:cubicBezTo>
                  <a:pt x="7259" y="34"/>
                  <a:pt x="7423" y="1"/>
                  <a:pt x="7586" y="1"/>
                </a:cubicBezTo>
                <a:cubicBezTo>
                  <a:pt x="7684" y="99"/>
                  <a:pt x="7684" y="230"/>
                  <a:pt x="7619" y="328"/>
                </a:cubicBezTo>
                <a:cubicBezTo>
                  <a:pt x="7521" y="557"/>
                  <a:pt x="7390" y="786"/>
                  <a:pt x="7259" y="1015"/>
                </a:cubicBezTo>
                <a:cubicBezTo>
                  <a:pt x="7357" y="1145"/>
                  <a:pt x="7488" y="1276"/>
                  <a:pt x="7553" y="1407"/>
                </a:cubicBezTo>
                <a:cubicBezTo>
                  <a:pt x="7619" y="1570"/>
                  <a:pt x="7651" y="1701"/>
                  <a:pt x="7651" y="1865"/>
                </a:cubicBezTo>
                <a:cubicBezTo>
                  <a:pt x="7717" y="2159"/>
                  <a:pt x="7750" y="2421"/>
                  <a:pt x="7782" y="2715"/>
                </a:cubicBezTo>
                <a:cubicBezTo>
                  <a:pt x="7848" y="2878"/>
                  <a:pt x="7750" y="3075"/>
                  <a:pt x="7619" y="3173"/>
                </a:cubicBezTo>
                <a:cubicBezTo>
                  <a:pt x="7324" y="3173"/>
                  <a:pt x="7063" y="2944"/>
                  <a:pt x="7030" y="2650"/>
                </a:cubicBezTo>
                <a:cubicBezTo>
                  <a:pt x="6932" y="2355"/>
                  <a:pt x="6899" y="2028"/>
                  <a:pt x="6801" y="1701"/>
                </a:cubicBezTo>
                <a:cubicBezTo>
                  <a:pt x="6736" y="1472"/>
                  <a:pt x="6703" y="1211"/>
                  <a:pt x="6376" y="1145"/>
                </a:cubicBezTo>
                <a:cubicBezTo>
                  <a:pt x="6245" y="1211"/>
                  <a:pt x="6147" y="1309"/>
                  <a:pt x="6082" y="1440"/>
                </a:cubicBezTo>
                <a:cubicBezTo>
                  <a:pt x="5559" y="2159"/>
                  <a:pt x="5428" y="3140"/>
                  <a:pt x="5788" y="3990"/>
                </a:cubicBezTo>
                <a:cubicBezTo>
                  <a:pt x="5951" y="4383"/>
                  <a:pt x="6180" y="4742"/>
                  <a:pt x="6474" y="5069"/>
                </a:cubicBezTo>
                <a:cubicBezTo>
                  <a:pt x="7292" y="5919"/>
                  <a:pt x="8371" y="6475"/>
                  <a:pt x="9515" y="6573"/>
                </a:cubicBezTo>
                <a:cubicBezTo>
                  <a:pt x="9711" y="6573"/>
                  <a:pt x="9940" y="6573"/>
                  <a:pt x="10104" y="6606"/>
                </a:cubicBezTo>
                <a:cubicBezTo>
                  <a:pt x="10398" y="6639"/>
                  <a:pt x="10627" y="6868"/>
                  <a:pt x="10660" y="7162"/>
                </a:cubicBezTo>
                <a:cubicBezTo>
                  <a:pt x="10660" y="7489"/>
                  <a:pt x="10660" y="7783"/>
                  <a:pt x="10627" y="8077"/>
                </a:cubicBezTo>
                <a:cubicBezTo>
                  <a:pt x="10594" y="8176"/>
                  <a:pt x="10562" y="8306"/>
                  <a:pt x="10529" y="8404"/>
                </a:cubicBezTo>
                <a:cubicBezTo>
                  <a:pt x="10267" y="8960"/>
                  <a:pt x="10398" y="9582"/>
                  <a:pt x="10823" y="10007"/>
                </a:cubicBezTo>
                <a:cubicBezTo>
                  <a:pt x="11085" y="10236"/>
                  <a:pt x="11216" y="10563"/>
                  <a:pt x="11281" y="10889"/>
                </a:cubicBezTo>
                <a:cubicBezTo>
                  <a:pt x="11314" y="11315"/>
                  <a:pt x="11183" y="11511"/>
                  <a:pt x="10725" y="11609"/>
                </a:cubicBezTo>
                <a:cubicBezTo>
                  <a:pt x="10463" y="11642"/>
                  <a:pt x="10202" y="11674"/>
                  <a:pt x="9940" y="11707"/>
                </a:cubicBezTo>
                <a:cubicBezTo>
                  <a:pt x="9613" y="11740"/>
                  <a:pt x="9319" y="11870"/>
                  <a:pt x="9057" y="12034"/>
                </a:cubicBezTo>
                <a:cubicBezTo>
                  <a:pt x="8665" y="12263"/>
                  <a:pt x="8469" y="12721"/>
                  <a:pt x="8567" y="13178"/>
                </a:cubicBezTo>
                <a:cubicBezTo>
                  <a:pt x="8600" y="13375"/>
                  <a:pt x="8665" y="13603"/>
                  <a:pt x="8730" y="13800"/>
                </a:cubicBezTo>
                <a:cubicBezTo>
                  <a:pt x="9156" y="14617"/>
                  <a:pt x="9156" y="15565"/>
                  <a:pt x="8763" y="16383"/>
                </a:cubicBezTo>
                <a:cubicBezTo>
                  <a:pt x="8665" y="16612"/>
                  <a:pt x="8600" y="16841"/>
                  <a:pt x="8502" y="17102"/>
                </a:cubicBezTo>
                <a:cubicBezTo>
                  <a:pt x="8403" y="17069"/>
                  <a:pt x="8338" y="17037"/>
                  <a:pt x="8305" y="17004"/>
                </a:cubicBezTo>
                <a:cubicBezTo>
                  <a:pt x="8077" y="16579"/>
                  <a:pt x="7717" y="16285"/>
                  <a:pt x="7292" y="16121"/>
                </a:cubicBezTo>
                <a:lnTo>
                  <a:pt x="6017" y="15598"/>
                </a:lnTo>
                <a:cubicBezTo>
                  <a:pt x="5559" y="15435"/>
                  <a:pt x="5134" y="15140"/>
                  <a:pt x="4807" y="14781"/>
                </a:cubicBezTo>
                <a:cubicBezTo>
                  <a:pt x="4545" y="14552"/>
                  <a:pt x="4382" y="14290"/>
                  <a:pt x="4251" y="13963"/>
                </a:cubicBezTo>
                <a:cubicBezTo>
                  <a:pt x="4251" y="13898"/>
                  <a:pt x="4218" y="13800"/>
                  <a:pt x="4153" y="13734"/>
                </a:cubicBezTo>
                <a:cubicBezTo>
                  <a:pt x="3957" y="13309"/>
                  <a:pt x="3499" y="13048"/>
                  <a:pt x="3041" y="13146"/>
                </a:cubicBezTo>
                <a:cubicBezTo>
                  <a:pt x="2877" y="13146"/>
                  <a:pt x="2747" y="13211"/>
                  <a:pt x="2583" y="13276"/>
                </a:cubicBezTo>
                <a:cubicBezTo>
                  <a:pt x="2224" y="13440"/>
                  <a:pt x="1798" y="13342"/>
                  <a:pt x="1504" y="13080"/>
                </a:cubicBezTo>
                <a:cubicBezTo>
                  <a:pt x="1439" y="13048"/>
                  <a:pt x="1406" y="12982"/>
                  <a:pt x="1341" y="12949"/>
                </a:cubicBezTo>
                <a:cubicBezTo>
                  <a:pt x="981" y="12492"/>
                  <a:pt x="523" y="12099"/>
                  <a:pt x="0" y="1183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5"/>
          <p:cNvSpPr/>
          <p:nvPr/>
        </p:nvSpPr>
        <p:spPr>
          <a:xfrm>
            <a:off x="2827729" y="3427173"/>
            <a:ext cx="264943" cy="329688"/>
          </a:xfrm>
          <a:custGeom>
            <a:rect b="b" l="l" r="r" t="t"/>
            <a:pathLst>
              <a:path extrusionOk="0" h="14487" w="11642">
                <a:moveTo>
                  <a:pt x="11020" y="10661"/>
                </a:moveTo>
                <a:cubicBezTo>
                  <a:pt x="10856" y="10497"/>
                  <a:pt x="10693" y="10366"/>
                  <a:pt x="10562" y="10236"/>
                </a:cubicBezTo>
                <a:cubicBezTo>
                  <a:pt x="10170" y="9843"/>
                  <a:pt x="9549" y="9810"/>
                  <a:pt x="9123" y="10137"/>
                </a:cubicBezTo>
                <a:cubicBezTo>
                  <a:pt x="8927" y="10236"/>
                  <a:pt x="8796" y="10334"/>
                  <a:pt x="8633" y="10464"/>
                </a:cubicBezTo>
                <a:cubicBezTo>
                  <a:pt x="8175" y="10824"/>
                  <a:pt x="7750" y="11184"/>
                  <a:pt x="7292" y="11511"/>
                </a:cubicBezTo>
                <a:cubicBezTo>
                  <a:pt x="6933" y="11740"/>
                  <a:pt x="6769" y="12165"/>
                  <a:pt x="6802" y="12590"/>
                </a:cubicBezTo>
                <a:lnTo>
                  <a:pt x="6802" y="13146"/>
                </a:lnTo>
                <a:cubicBezTo>
                  <a:pt x="6148" y="13440"/>
                  <a:pt x="6148" y="13440"/>
                  <a:pt x="5625" y="14094"/>
                </a:cubicBezTo>
                <a:cubicBezTo>
                  <a:pt x="5494" y="13996"/>
                  <a:pt x="5363" y="13898"/>
                  <a:pt x="5265" y="13767"/>
                </a:cubicBezTo>
                <a:cubicBezTo>
                  <a:pt x="5069" y="13571"/>
                  <a:pt x="4905" y="13375"/>
                  <a:pt x="4709" y="13211"/>
                </a:cubicBezTo>
                <a:cubicBezTo>
                  <a:pt x="4382" y="12819"/>
                  <a:pt x="3794" y="12851"/>
                  <a:pt x="3499" y="13276"/>
                </a:cubicBezTo>
                <a:cubicBezTo>
                  <a:pt x="3336" y="13440"/>
                  <a:pt x="3205" y="13636"/>
                  <a:pt x="3107" y="13865"/>
                </a:cubicBezTo>
                <a:cubicBezTo>
                  <a:pt x="3009" y="14061"/>
                  <a:pt x="2943" y="14257"/>
                  <a:pt x="2845" y="14421"/>
                </a:cubicBezTo>
                <a:cubicBezTo>
                  <a:pt x="2682" y="14486"/>
                  <a:pt x="2518" y="14388"/>
                  <a:pt x="2453" y="14225"/>
                </a:cubicBezTo>
                <a:cubicBezTo>
                  <a:pt x="2322" y="13996"/>
                  <a:pt x="2224" y="13702"/>
                  <a:pt x="2159" y="13440"/>
                </a:cubicBezTo>
                <a:cubicBezTo>
                  <a:pt x="2028" y="12721"/>
                  <a:pt x="1897" y="12001"/>
                  <a:pt x="1766" y="11249"/>
                </a:cubicBezTo>
                <a:cubicBezTo>
                  <a:pt x="1701" y="10988"/>
                  <a:pt x="1668" y="10759"/>
                  <a:pt x="1603" y="10497"/>
                </a:cubicBezTo>
                <a:cubicBezTo>
                  <a:pt x="1472" y="9843"/>
                  <a:pt x="1112" y="9287"/>
                  <a:pt x="556" y="8928"/>
                </a:cubicBezTo>
                <a:cubicBezTo>
                  <a:pt x="655" y="8372"/>
                  <a:pt x="556" y="7849"/>
                  <a:pt x="328" y="7358"/>
                </a:cubicBezTo>
                <a:cubicBezTo>
                  <a:pt x="262" y="7097"/>
                  <a:pt x="197" y="6868"/>
                  <a:pt x="99" y="6606"/>
                </a:cubicBezTo>
                <a:cubicBezTo>
                  <a:pt x="1" y="6279"/>
                  <a:pt x="1" y="5919"/>
                  <a:pt x="99" y="5592"/>
                </a:cubicBezTo>
                <a:cubicBezTo>
                  <a:pt x="230" y="5233"/>
                  <a:pt x="328" y="4873"/>
                  <a:pt x="458" y="4513"/>
                </a:cubicBezTo>
                <a:cubicBezTo>
                  <a:pt x="785" y="3761"/>
                  <a:pt x="753" y="2878"/>
                  <a:pt x="328" y="2126"/>
                </a:cubicBezTo>
                <a:cubicBezTo>
                  <a:pt x="197" y="1930"/>
                  <a:pt x="131" y="1701"/>
                  <a:pt x="131" y="1505"/>
                </a:cubicBezTo>
                <a:cubicBezTo>
                  <a:pt x="426" y="1309"/>
                  <a:pt x="753" y="1145"/>
                  <a:pt x="1014" y="949"/>
                </a:cubicBezTo>
                <a:cubicBezTo>
                  <a:pt x="1309" y="753"/>
                  <a:pt x="1505" y="557"/>
                  <a:pt x="1799" y="328"/>
                </a:cubicBezTo>
                <a:cubicBezTo>
                  <a:pt x="1995" y="164"/>
                  <a:pt x="2289" y="66"/>
                  <a:pt x="2551" y="34"/>
                </a:cubicBezTo>
                <a:cubicBezTo>
                  <a:pt x="2845" y="1"/>
                  <a:pt x="3140" y="132"/>
                  <a:pt x="3270" y="393"/>
                </a:cubicBezTo>
                <a:cubicBezTo>
                  <a:pt x="3401" y="590"/>
                  <a:pt x="3499" y="818"/>
                  <a:pt x="3565" y="1047"/>
                </a:cubicBezTo>
                <a:cubicBezTo>
                  <a:pt x="3663" y="1309"/>
                  <a:pt x="3728" y="1571"/>
                  <a:pt x="3826" y="1865"/>
                </a:cubicBezTo>
                <a:cubicBezTo>
                  <a:pt x="3957" y="2421"/>
                  <a:pt x="4448" y="2813"/>
                  <a:pt x="5003" y="2846"/>
                </a:cubicBezTo>
                <a:cubicBezTo>
                  <a:pt x="5232" y="2878"/>
                  <a:pt x="5461" y="2911"/>
                  <a:pt x="5690" y="2911"/>
                </a:cubicBezTo>
                <a:cubicBezTo>
                  <a:pt x="5886" y="2911"/>
                  <a:pt x="6050" y="2911"/>
                  <a:pt x="6213" y="2944"/>
                </a:cubicBezTo>
                <a:cubicBezTo>
                  <a:pt x="6704" y="2944"/>
                  <a:pt x="7129" y="3271"/>
                  <a:pt x="7227" y="3729"/>
                </a:cubicBezTo>
                <a:cubicBezTo>
                  <a:pt x="7390" y="4317"/>
                  <a:pt x="7750" y="4840"/>
                  <a:pt x="8273" y="5200"/>
                </a:cubicBezTo>
                <a:cubicBezTo>
                  <a:pt x="8339" y="5265"/>
                  <a:pt x="8437" y="5331"/>
                  <a:pt x="8502" y="5429"/>
                </a:cubicBezTo>
                <a:cubicBezTo>
                  <a:pt x="8698" y="5592"/>
                  <a:pt x="8796" y="5854"/>
                  <a:pt x="8731" y="6116"/>
                </a:cubicBezTo>
                <a:cubicBezTo>
                  <a:pt x="8600" y="6573"/>
                  <a:pt x="8829" y="6835"/>
                  <a:pt x="9222" y="7031"/>
                </a:cubicBezTo>
                <a:cubicBezTo>
                  <a:pt x="9810" y="7358"/>
                  <a:pt x="10366" y="7783"/>
                  <a:pt x="10824" y="8274"/>
                </a:cubicBezTo>
                <a:cubicBezTo>
                  <a:pt x="11576" y="8928"/>
                  <a:pt x="11641" y="9745"/>
                  <a:pt x="11020" y="1066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5"/>
          <p:cNvSpPr/>
          <p:nvPr/>
        </p:nvSpPr>
        <p:spPr>
          <a:xfrm>
            <a:off x="2730987" y="2864630"/>
            <a:ext cx="288019" cy="285015"/>
          </a:xfrm>
          <a:custGeom>
            <a:rect b="b" l="l" r="r" t="t"/>
            <a:pathLst>
              <a:path extrusionOk="0" h="12524" w="12656">
                <a:moveTo>
                  <a:pt x="12655" y="3728"/>
                </a:moveTo>
                <a:cubicBezTo>
                  <a:pt x="12655" y="3957"/>
                  <a:pt x="12590" y="4218"/>
                  <a:pt x="12426" y="4414"/>
                </a:cubicBezTo>
                <a:cubicBezTo>
                  <a:pt x="12295" y="4578"/>
                  <a:pt x="12165" y="4741"/>
                  <a:pt x="12066" y="4872"/>
                </a:cubicBezTo>
                <a:cubicBezTo>
                  <a:pt x="11641" y="5330"/>
                  <a:pt x="11478" y="5984"/>
                  <a:pt x="11641" y="6605"/>
                </a:cubicBezTo>
                <a:cubicBezTo>
                  <a:pt x="11740" y="6965"/>
                  <a:pt x="11707" y="7390"/>
                  <a:pt x="11543" y="7750"/>
                </a:cubicBezTo>
                <a:cubicBezTo>
                  <a:pt x="11380" y="8077"/>
                  <a:pt x="11053" y="8305"/>
                  <a:pt x="10660" y="8305"/>
                </a:cubicBezTo>
                <a:cubicBezTo>
                  <a:pt x="10366" y="8305"/>
                  <a:pt x="10039" y="8273"/>
                  <a:pt x="9745" y="8240"/>
                </a:cubicBezTo>
                <a:cubicBezTo>
                  <a:pt x="9418" y="8175"/>
                  <a:pt x="9091" y="8207"/>
                  <a:pt x="8797" y="8305"/>
                </a:cubicBezTo>
                <a:cubicBezTo>
                  <a:pt x="8372" y="8404"/>
                  <a:pt x="8143" y="8829"/>
                  <a:pt x="8241" y="9221"/>
                </a:cubicBezTo>
                <a:cubicBezTo>
                  <a:pt x="8306" y="9417"/>
                  <a:pt x="8339" y="9581"/>
                  <a:pt x="8404" y="9777"/>
                </a:cubicBezTo>
                <a:cubicBezTo>
                  <a:pt x="8470" y="9940"/>
                  <a:pt x="8535" y="10104"/>
                  <a:pt x="8568" y="10267"/>
                </a:cubicBezTo>
                <a:cubicBezTo>
                  <a:pt x="8862" y="11118"/>
                  <a:pt x="8404" y="12000"/>
                  <a:pt x="7554" y="12262"/>
                </a:cubicBezTo>
                <a:cubicBezTo>
                  <a:pt x="7031" y="12524"/>
                  <a:pt x="6377" y="12197"/>
                  <a:pt x="6279" y="11575"/>
                </a:cubicBezTo>
                <a:cubicBezTo>
                  <a:pt x="6279" y="11477"/>
                  <a:pt x="6246" y="11379"/>
                  <a:pt x="6181" y="11281"/>
                </a:cubicBezTo>
                <a:cubicBezTo>
                  <a:pt x="5952" y="10987"/>
                  <a:pt x="5821" y="10627"/>
                  <a:pt x="5854" y="10267"/>
                </a:cubicBezTo>
                <a:cubicBezTo>
                  <a:pt x="5821" y="10006"/>
                  <a:pt x="5723" y="9744"/>
                  <a:pt x="5527" y="9548"/>
                </a:cubicBezTo>
                <a:cubicBezTo>
                  <a:pt x="5461" y="9450"/>
                  <a:pt x="5363" y="9352"/>
                  <a:pt x="5298" y="9254"/>
                </a:cubicBezTo>
                <a:cubicBezTo>
                  <a:pt x="4971" y="8927"/>
                  <a:pt x="4873" y="8436"/>
                  <a:pt x="5069" y="8011"/>
                </a:cubicBezTo>
                <a:cubicBezTo>
                  <a:pt x="5233" y="7619"/>
                  <a:pt x="5298" y="7194"/>
                  <a:pt x="5265" y="6736"/>
                </a:cubicBezTo>
                <a:cubicBezTo>
                  <a:pt x="5298" y="6246"/>
                  <a:pt x="4873" y="5820"/>
                  <a:pt x="4350" y="5820"/>
                </a:cubicBezTo>
                <a:cubicBezTo>
                  <a:pt x="4088" y="5788"/>
                  <a:pt x="3794" y="5755"/>
                  <a:pt x="3500" y="5722"/>
                </a:cubicBezTo>
                <a:cubicBezTo>
                  <a:pt x="2486" y="5559"/>
                  <a:pt x="1538" y="5003"/>
                  <a:pt x="884" y="4186"/>
                </a:cubicBezTo>
                <a:cubicBezTo>
                  <a:pt x="655" y="3957"/>
                  <a:pt x="491" y="3662"/>
                  <a:pt x="361" y="3368"/>
                </a:cubicBezTo>
                <a:cubicBezTo>
                  <a:pt x="1" y="2583"/>
                  <a:pt x="132" y="1700"/>
                  <a:pt x="655" y="1046"/>
                </a:cubicBezTo>
                <a:cubicBezTo>
                  <a:pt x="655" y="1046"/>
                  <a:pt x="720" y="1046"/>
                  <a:pt x="753" y="1014"/>
                </a:cubicBezTo>
                <a:cubicBezTo>
                  <a:pt x="916" y="1079"/>
                  <a:pt x="916" y="1243"/>
                  <a:pt x="949" y="1373"/>
                </a:cubicBezTo>
                <a:cubicBezTo>
                  <a:pt x="1014" y="1668"/>
                  <a:pt x="1080" y="1962"/>
                  <a:pt x="1145" y="2256"/>
                </a:cubicBezTo>
                <a:cubicBezTo>
                  <a:pt x="1211" y="2551"/>
                  <a:pt x="1407" y="2779"/>
                  <a:pt x="1701" y="2878"/>
                </a:cubicBezTo>
                <a:cubicBezTo>
                  <a:pt x="2028" y="3008"/>
                  <a:pt x="2322" y="2878"/>
                  <a:pt x="2355" y="2485"/>
                </a:cubicBezTo>
                <a:cubicBezTo>
                  <a:pt x="2355" y="2224"/>
                  <a:pt x="2355" y="1962"/>
                  <a:pt x="2322" y="1733"/>
                </a:cubicBezTo>
                <a:cubicBezTo>
                  <a:pt x="2290" y="1504"/>
                  <a:pt x="2257" y="1308"/>
                  <a:pt x="2224" y="1079"/>
                </a:cubicBezTo>
                <a:cubicBezTo>
                  <a:pt x="2224" y="981"/>
                  <a:pt x="2224" y="916"/>
                  <a:pt x="2192" y="785"/>
                </a:cubicBezTo>
                <a:lnTo>
                  <a:pt x="2682" y="491"/>
                </a:lnTo>
                <a:lnTo>
                  <a:pt x="3173" y="164"/>
                </a:lnTo>
                <a:cubicBezTo>
                  <a:pt x="3434" y="0"/>
                  <a:pt x="3761" y="0"/>
                  <a:pt x="3990" y="196"/>
                </a:cubicBezTo>
                <a:cubicBezTo>
                  <a:pt x="4186" y="327"/>
                  <a:pt x="4415" y="458"/>
                  <a:pt x="4579" y="589"/>
                </a:cubicBezTo>
                <a:cubicBezTo>
                  <a:pt x="4840" y="785"/>
                  <a:pt x="5167" y="916"/>
                  <a:pt x="5461" y="1014"/>
                </a:cubicBezTo>
                <a:cubicBezTo>
                  <a:pt x="5952" y="1112"/>
                  <a:pt x="6442" y="1243"/>
                  <a:pt x="6933" y="1373"/>
                </a:cubicBezTo>
                <a:cubicBezTo>
                  <a:pt x="7554" y="1504"/>
                  <a:pt x="8241" y="1504"/>
                  <a:pt x="8862" y="1308"/>
                </a:cubicBezTo>
                <a:cubicBezTo>
                  <a:pt x="9026" y="1243"/>
                  <a:pt x="9189" y="1210"/>
                  <a:pt x="9385" y="1145"/>
                </a:cubicBezTo>
                <a:cubicBezTo>
                  <a:pt x="9712" y="1046"/>
                  <a:pt x="10072" y="1145"/>
                  <a:pt x="10333" y="1406"/>
                </a:cubicBezTo>
                <a:cubicBezTo>
                  <a:pt x="10628" y="1733"/>
                  <a:pt x="10922" y="2027"/>
                  <a:pt x="11249" y="235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5"/>
          <p:cNvSpPr/>
          <p:nvPr/>
        </p:nvSpPr>
        <p:spPr>
          <a:xfrm>
            <a:off x="2820288" y="3634061"/>
            <a:ext cx="321495" cy="943571"/>
          </a:xfrm>
          <a:custGeom>
            <a:rect b="b" l="l" r="r" t="t"/>
            <a:pathLst>
              <a:path extrusionOk="0" h="41462" w="14127">
                <a:moveTo>
                  <a:pt x="1" y="294"/>
                </a:moveTo>
                <a:lnTo>
                  <a:pt x="426" y="98"/>
                </a:lnTo>
                <a:cubicBezTo>
                  <a:pt x="589" y="0"/>
                  <a:pt x="818" y="33"/>
                  <a:pt x="982" y="164"/>
                </a:cubicBezTo>
                <a:cubicBezTo>
                  <a:pt x="1210" y="327"/>
                  <a:pt x="1374" y="556"/>
                  <a:pt x="1472" y="850"/>
                </a:cubicBezTo>
                <a:cubicBezTo>
                  <a:pt x="1636" y="1275"/>
                  <a:pt x="1766" y="1733"/>
                  <a:pt x="1897" y="2224"/>
                </a:cubicBezTo>
                <a:cubicBezTo>
                  <a:pt x="1995" y="2747"/>
                  <a:pt x="2061" y="3303"/>
                  <a:pt x="2159" y="3826"/>
                </a:cubicBezTo>
                <a:cubicBezTo>
                  <a:pt x="2224" y="4120"/>
                  <a:pt x="2257" y="4382"/>
                  <a:pt x="2322" y="4643"/>
                </a:cubicBezTo>
                <a:cubicBezTo>
                  <a:pt x="2388" y="5068"/>
                  <a:pt x="2682" y="5461"/>
                  <a:pt x="3074" y="5657"/>
                </a:cubicBezTo>
                <a:cubicBezTo>
                  <a:pt x="3336" y="5788"/>
                  <a:pt x="3499" y="6017"/>
                  <a:pt x="3565" y="6311"/>
                </a:cubicBezTo>
                <a:cubicBezTo>
                  <a:pt x="3597" y="6540"/>
                  <a:pt x="3565" y="6769"/>
                  <a:pt x="3434" y="6932"/>
                </a:cubicBezTo>
                <a:cubicBezTo>
                  <a:pt x="3270" y="7226"/>
                  <a:pt x="3042" y="7455"/>
                  <a:pt x="2747" y="7619"/>
                </a:cubicBezTo>
                <a:cubicBezTo>
                  <a:pt x="2224" y="7848"/>
                  <a:pt x="1897" y="8371"/>
                  <a:pt x="1995" y="8927"/>
                </a:cubicBezTo>
                <a:cubicBezTo>
                  <a:pt x="1995" y="9156"/>
                  <a:pt x="2028" y="9384"/>
                  <a:pt x="2061" y="9581"/>
                </a:cubicBezTo>
                <a:cubicBezTo>
                  <a:pt x="2159" y="10038"/>
                  <a:pt x="2191" y="10496"/>
                  <a:pt x="2126" y="10954"/>
                </a:cubicBezTo>
                <a:cubicBezTo>
                  <a:pt x="2028" y="11804"/>
                  <a:pt x="1930" y="12687"/>
                  <a:pt x="1832" y="13537"/>
                </a:cubicBezTo>
                <a:cubicBezTo>
                  <a:pt x="1766" y="14191"/>
                  <a:pt x="1766" y="14845"/>
                  <a:pt x="1864" y="15499"/>
                </a:cubicBezTo>
                <a:cubicBezTo>
                  <a:pt x="1963" y="16186"/>
                  <a:pt x="2290" y="16840"/>
                  <a:pt x="2813" y="17330"/>
                </a:cubicBezTo>
                <a:cubicBezTo>
                  <a:pt x="2943" y="17461"/>
                  <a:pt x="3074" y="17592"/>
                  <a:pt x="3205" y="17755"/>
                </a:cubicBezTo>
                <a:cubicBezTo>
                  <a:pt x="3630" y="18115"/>
                  <a:pt x="3794" y="18703"/>
                  <a:pt x="3663" y="19227"/>
                </a:cubicBezTo>
                <a:cubicBezTo>
                  <a:pt x="3630" y="19488"/>
                  <a:pt x="3565" y="19717"/>
                  <a:pt x="3467" y="19913"/>
                </a:cubicBezTo>
                <a:cubicBezTo>
                  <a:pt x="3042" y="20829"/>
                  <a:pt x="2911" y="21875"/>
                  <a:pt x="3074" y="22856"/>
                </a:cubicBezTo>
                <a:cubicBezTo>
                  <a:pt x="3172" y="23477"/>
                  <a:pt x="3205" y="24131"/>
                  <a:pt x="3172" y="24753"/>
                </a:cubicBezTo>
                <a:lnTo>
                  <a:pt x="3172" y="25603"/>
                </a:lnTo>
                <a:cubicBezTo>
                  <a:pt x="3205" y="26093"/>
                  <a:pt x="3434" y="26551"/>
                  <a:pt x="3826" y="26845"/>
                </a:cubicBezTo>
                <a:cubicBezTo>
                  <a:pt x="3957" y="26943"/>
                  <a:pt x="4121" y="27074"/>
                  <a:pt x="4284" y="27205"/>
                </a:cubicBezTo>
                <a:cubicBezTo>
                  <a:pt x="4546" y="27401"/>
                  <a:pt x="4676" y="27728"/>
                  <a:pt x="4578" y="28055"/>
                </a:cubicBezTo>
                <a:cubicBezTo>
                  <a:pt x="4546" y="28153"/>
                  <a:pt x="4513" y="28284"/>
                  <a:pt x="4513" y="28382"/>
                </a:cubicBezTo>
                <a:cubicBezTo>
                  <a:pt x="4415" y="28742"/>
                  <a:pt x="4644" y="29102"/>
                  <a:pt x="5003" y="29200"/>
                </a:cubicBezTo>
                <a:cubicBezTo>
                  <a:pt x="5102" y="29232"/>
                  <a:pt x="5200" y="29265"/>
                  <a:pt x="5330" y="29298"/>
                </a:cubicBezTo>
                <a:cubicBezTo>
                  <a:pt x="5854" y="29396"/>
                  <a:pt x="6017" y="29723"/>
                  <a:pt x="5984" y="30311"/>
                </a:cubicBezTo>
                <a:cubicBezTo>
                  <a:pt x="5952" y="30540"/>
                  <a:pt x="5919" y="30802"/>
                  <a:pt x="5821" y="30998"/>
                </a:cubicBezTo>
                <a:cubicBezTo>
                  <a:pt x="5592" y="31685"/>
                  <a:pt x="5625" y="32404"/>
                  <a:pt x="5886" y="33058"/>
                </a:cubicBezTo>
                <a:cubicBezTo>
                  <a:pt x="6083" y="33647"/>
                  <a:pt x="6246" y="34268"/>
                  <a:pt x="6442" y="34856"/>
                </a:cubicBezTo>
                <a:cubicBezTo>
                  <a:pt x="6606" y="35249"/>
                  <a:pt x="6769" y="35608"/>
                  <a:pt x="6965" y="35968"/>
                </a:cubicBezTo>
                <a:cubicBezTo>
                  <a:pt x="7292" y="36524"/>
                  <a:pt x="7587" y="37080"/>
                  <a:pt x="7816" y="37668"/>
                </a:cubicBezTo>
                <a:cubicBezTo>
                  <a:pt x="7946" y="38126"/>
                  <a:pt x="8371" y="38453"/>
                  <a:pt x="8862" y="38420"/>
                </a:cubicBezTo>
                <a:cubicBezTo>
                  <a:pt x="9189" y="38420"/>
                  <a:pt x="9549" y="38388"/>
                  <a:pt x="9908" y="38355"/>
                </a:cubicBezTo>
                <a:cubicBezTo>
                  <a:pt x="10039" y="38355"/>
                  <a:pt x="10202" y="38290"/>
                  <a:pt x="10333" y="38290"/>
                </a:cubicBezTo>
                <a:cubicBezTo>
                  <a:pt x="10758" y="38257"/>
                  <a:pt x="11118" y="38486"/>
                  <a:pt x="11282" y="38846"/>
                </a:cubicBezTo>
                <a:cubicBezTo>
                  <a:pt x="11707" y="39696"/>
                  <a:pt x="12426" y="40350"/>
                  <a:pt x="13342" y="40677"/>
                </a:cubicBezTo>
                <a:cubicBezTo>
                  <a:pt x="13505" y="40775"/>
                  <a:pt x="13701" y="40775"/>
                  <a:pt x="13897" y="40873"/>
                </a:cubicBezTo>
                <a:cubicBezTo>
                  <a:pt x="13995" y="40906"/>
                  <a:pt x="14061" y="40971"/>
                  <a:pt x="14094" y="41069"/>
                </a:cubicBezTo>
                <a:cubicBezTo>
                  <a:pt x="14126" y="41233"/>
                  <a:pt x="14028" y="41363"/>
                  <a:pt x="13865" y="41396"/>
                </a:cubicBezTo>
                <a:cubicBezTo>
                  <a:pt x="13342" y="41461"/>
                  <a:pt x="12818" y="41396"/>
                  <a:pt x="12295" y="41265"/>
                </a:cubicBezTo>
                <a:cubicBezTo>
                  <a:pt x="12099" y="41200"/>
                  <a:pt x="11903" y="41036"/>
                  <a:pt x="11739" y="40873"/>
                </a:cubicBezTo>
                <a:cubicBezTo>
                  <a:pt x="11576" y="40611"/>
                  <a:pt x="11412" y="40350"/>
                  <a:pt x="11282" y="40088"/>
                </a:cubicBezTo>
                <a:cubicBezTo>
                  <a:pt x="11183" y="39892"/>
                  <a:pt x="11085" y="39696"/>
                  <a:pt x="10987" y="39500"/>
                </a:cubicBezTo>
                <a:cubicBezTo>
                  <a:pt x="10726" y="39173"/>
                  <a:pt x="10235" y="39107"/>
                  <a:pt x="9941" y="39401"/>
                </a:cubicBezTo>
                <a:cubicBezTo>
                  <a:pt x="9745" y="39598"/>
                  <a:pt x="9516" y="39728"/>
                  <a:pt x="9254" y="39794"/>
                </a:cubicBezTo>
                <a:cubicBezTo>
                  <a:pt x="8862" y="39892"/>
                  <a:pt x="8404" y="39794"/>
                  <a:pt x="8142" y="39467"/>
                </a:cubicBezTo>
                <a:cubicBezTo>
                  <a:pt x="8012" y="39336"/>
                  <a:pt x="7914" y="39205"/>
                  <a:pt x="7816" y="39074"/>
                </a:cubicBezTo>
                <a:cubicBezTo>
                  <a:pt x="7358" y="38453"/>
                  <a:pt x="6933" y="37865"/>
                  <a:pt x="6508" y="37243"/>
                </a:cubicBezTo>
                <a:cubicBezTo>
                  <a:pt x="6050" y="36687"/>
                  <a:pt x="5723" y="36001"/>
                  <a:pt x="5592" y="35249"/>
                </a:cubicBezTo>
                <a:cubicBezTo>
                  <a:pt x="5429" y="34562"/>
                  <a:pt x="5232" y="33875"/>
                  <a:pt x="4971" y="33221"/>
                </a:cubicBezTo>
                <a:cubicBezTo>
                  <a:pt x="4742" y="32568"/>
                  <a:pt x="4611" y="31881"/>
                  <a:pt x="4448" y="31194"/>
                </a:cubicBezTo>
                <a:cubicBezTo>
                  <a:pt x="4317" y="30573"/>
                  <a:pt x="4219" y="29952"/>
                  <a:pt x="4055" y="29363"/>
                </a:cubicBezTo>
                <a:cubicBezTo>
                  <a:pt x="3924" y="28905"/>
                  <a:pt x="3761" y="28480"/>
                  <a:pt x="3532" y="28088"/>
                </a:cubicBezTo>
                <a:cubicBezTo>
                  <a:pt x="3336" y="27630"/>
                  <a:pt x="2976" y="27303"/>
                  <a:pt x="2551" y="27074"/>
                </a:cubicBezTo>
                <a:cubicBezTo>
                  <a:pt x="2290" y="26943"/>
                  <a:pt x="2093" y="26715"/>
                  <a:pt x="2028" y="26453"/>
                </a:cubicBezTo>
                <a:cubicBezTo>
                  <a:pt x="1930" y="26191"/>
                  <a:pt x="1864" y="25897"/>
                  <a:pt x="1864" y="25635"/>
                </a:cubicBezTo>
                <a:cubicBezTo>
                  <a:pt x="1799" y="24883"/>
                  <a:pt x="1636" y="24164"/>
                  <a:pt x="1341" y="23477"/>
                </a:cubicBezTo>
                <a:cubicBezTo>
                  <a:pt x="1210" y="23216"/>
                  <a:pt x="1112" y="22922"/>
                  <a:pt x="1047" y="22627"/>
                </a:cubicBezTo>
                <a:cubicBezTo>
                  <a:pt x="916" y="22235"/>
                  <a:pt x="916" y="21843"/>
                  <a:pt x="1014" y="21450"/>
                </a:cubicBezTo>
                <a:cubicBezTo>
                  <a:pt x="1014" y="21385"/>
                  <a:pt x="1047" y="21287"/>
                  <a:pt x="1047" y="21221"/>
                </a:cubicBezTo>
                <a:cubicBezTo>
                  <a:pt x="1407" y="19815"/>
                  <a:pt x="1472" y="18344"/>
                  <a:pt x="1243" y="16938"/>
                </a:cubicBezTo>
                <a:cubicBezTo>
                  <a:pt x="1047" y="15630"/>
                  <a:pt x="1014" y="14289"/>
                  <a:pt x="1112" y="12949"/>
                </a:cubicBezTo>
                <a:cubicBezTo>
                  <a:pt x="1178" y="11641"/>
                  <a:pt x="1047" y="10333"/>
                  <a:pt x="753" y="9058"/>
                </a:cubicBezTo>
                <a:cubicBezTo>
                  <a:pt x="589" y="8469"/>
                  <a:pt x="491" y="7848"/>
                  <a:pt x="426" y="7194"/>
                </a:cubicBezTo>
                <a:cubicBezTo>
                  <a:pt x="426" y="6932"/>
                  <a:pt x="426" y="6638"/>
                  <a:pt x="458" y="6376"/>
                </a:cubicBezTo>
                <a:cubicBezTo>
                  <a:pt x="491" y="5918"/>
                  <a:pt x="524" y="5493"/>
                  <a:pt x="491" y="5068"/>
                </a:cubicBezTo>
                <a:cubicBezTo>
                  <a:pt x="491" y="3989"/>
                  <a:pt x="458" y="2878"/>
                  <a:pt x="426" y="1799"/>
                </a:cubicBezTo>
                <a:cubicBezTo>
                  <a:pt x="458" y="1275"/>
                  <a:pt x="295" y="719"/>
                  <a:pt x="1" y="29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5"/>
          <p:cNvSpPr/>
          <p:nvPr/>
        </p:nvSpPr>
        <p:spPr>
          <a:xfrm>
            <a:off x="2987715" y="3654884"/>
            <a:ext cx="203930" cy="228463"/>
          </a:xfrm>
          <a:custGeom>
            <a:rect b="b" l="l" r="r" t="t"/>
            <a:pathLst>
              <a:path extrusionOk="0" h="10039" w="8961">
                <a:moveTo>
                  <a:pt x="99" y="3238"/>
                </a:moveTo>
                <a:cubicBezTo>
                  <a:pt x="66" y="2943"/>
                  <a:pt x="33" y="2682"/>
                  <a:pt x="33" y="2453"/>
                </a:cubicBezTo>
                <a:cubicBezTo>
                  <a:pt x="1" y="2191"/>
                  <a:pt x="132" y="1930"/>
                  <a:pt x="328" y="1766"/>
                </a:cubicBezTo>
                <a:cubicBezTo>
                  <a:pt x="884" y="1341"/>
                  <a:pt x="1439" y="916"/>
                  <a:pt x="1963" y="491"/>
                </a:cubicBezTo>
                <a:cubicBezTo>
                  <a:pt x="2617" y="1"/>
                  <a:pt x="3009" y="66"/>
                  <a:pt x="3565" y="622"/>
                </a:cubicBezTo>
                <a:cubicBezTo>
                  <a:pt x="3761" y="785"/>
                  <a:pt x="3859" y="1014"/>
                  <a:pt x="3892" y="1243"/>
                </a:cubicBezTo>
                <a:cubicBezTo>
                  <a:pt x="3925" y="1766"/>
                  <a:pt x="4121" y="2224"/>
                  <a:pt x="4480" y="2584"/>
                </a:cubicBezTo>
                <a:cubicBezTo>
                  <a:pt x="4546" y="2715"/>
                  <a:pt x="4677" y="2813"/>
                  <a:pt x="4775" y="2911"/>
                </a:cubicBezTo>
                <a:cubicBezTo>
                  <a:pt x="5331" y="3401"/>
                  <a:pt x="5788" y="3990"/>
                  <a:pt x="6115" y="4676"/>
                </a:cubicBezTo>
                <a:cubicBezTo>
                  <a:pt x="6410" y="5265"/>
                  <a:pt x="6998" y="5690"/>
                  <a:pt x="7685" y="5723"/>
                </a:cubicBezTo>
                <a:cubicBezTo>
                  <a:pt x="7946" y="5756"/>
                  <a:pt x="8208" y="5788"/>
                  <a:pt x="8502" y="5854"/>
                </a:cubicBezTo>
                <a:cubicBezTo>
                  <a:pt x="8764" y="5919"/>
                  <a:pt x="8960" y="6148"/>
                  <a:pt x="8927" y="6410"/>
                </a:cubicBezTo>
                <a:cubicBezTo>
                  <a:pt x="8927" y="6802"/>
                  <a:pt x="8927" y="7162"/>
                  <a:pt x="8502" y="7358"/>
                </a:cubicBezTo>
                <a:cubicBezTo>
                  <a:pt x="8404" y="7423"/>
                  <a:pt x="8306" y="7521"/>
                  <a:pt x="8241" y="7652"/>
                </a:cubicBezTo>
                <a:cubicBezTo>
                  <a:pt x="8143" y="7914"/>
                  <a:pt x="7979" y="8143"/>
                  <a:pt x="7783" y="8306"/>
                </a:cubicBezTo>
                <a:cubicBezTo>
                  <a:pt x="7587" y="8535"/>
                  <a:pt x="7423" y="8796"/>
                  <a:pt x="7292" y="9025"/>
                </a:cubicBezTo>
                <a:cubicBezTo>
                  <a:pt x="7129" y="9254"/>
                  <a:pt x="6965" y="9483"/>
                  <a:pt x="6769" y="9679"/>
                </a:cubicBezTo>
                <a:cubicBezTo>
                  <a:pt x="6475" y="10006"/>
                  <a:pt x="5985" y="10039"/>
                  <a:pt x="5625" y="9810"/>
                </a:cubicBezTo>
                <a:cubicBezTo>
                  <a:pt x="5232" y="9679"/>
                  <a:pt x="4971" y="9254"/>
                  <a:pt x="5069" y="8829"/>
                </a:cubicBezTo>
                <a:cubicBezTo>
                  <a:pt x="5069" y="8666"/>
                  <a:pt x="5134" y="8502"/>
                  <a:pt x="5167" y="8306"/>
                </a:cubicBezTo>
                <a:cubicBezTo>
                  <a:pt x="5232" y="8077"/>
                  <a:pt x="5298" y="7848"/>
                  <a:pt x="5331" y="7619"/>
                </a:cubicBezTo>
                <a:cubicBezTo>
                  <a:pt x="5461" y="6965"/>
                  <a:pt x="5102" y="6344"/>
                  <a:pt x="4513" y="6083"/>
                </a:cubicBezTo>
                <a:cubicBezTo>
                  <a:pt x="4153" y="5919"/>
                  <a:pt x="3826" y="5821"/>
                  <a:pt x="3467" y="5756"/>
                </a:cubicBezTo>
                <a:cubicBezTo>
                  <a:pt x="3009" y="5657"/>
                  <a:pt x="2551" y="5592"/>
                  <a:pt x="2093" y="5494"/>
                </a:cubicBezTo>
                <a:cubicBezTo>
                  <a:pt x="1930" y="5461"/>
                  <a:pt x="1734" y="5396"/>
                  <a:pt x="1570" y="5298"/>
                </a:cubicBezTo>
                <a:cubicBezTo>
                  <a:pt x="1309" y="5200"/>
                  <a:pt x="1112" y="4971"/>
                  <a:pt x="1014" y="4709"/>
                </a:cubicBezTo>
                <a:cubicBezTo>
                  <a:pt x="982" y="4578"/>
                  <a:pt x="916" y="4448"/>
                  <a:pt x="884" y="4317"/>
                </a:cubicBezTo>
                <a:cubicBezTo>
                  <a:pt x="785" y="3859"/>
                  <a:pt x="524" y="3467"/>
                  <a:pt x="99" y="323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5"/>
          <p:cNvSpPr/>
          <p:nvPr/>
        </p:nvSpPr>
        <p:spPr>
          <a:xfrm>
            <a:off x="2556870" y="3131029"/>
            <a:ext cx="124301" cy="165948"/>
          </a:xfrm>
          <a:custGeom>
            <a:rect b="b" l="l" r="r" t="t"/>
            <a:pathLst>
              <a:path extrusionOk="0" h="7292" w="5462">
                <a:moveTo>
                  <a:pt x="883" y="5820"/>
                </a:moveTo>
                <a:cubicBezTo>
                  <a:pt x="916" y="5788"/>
                  <a:pt x="949" y="5722"/>
                  <a:pt x="981" y="5657"/>
                </a:cubicBezTo>
                <a:cubicBezTo>
                  <a:pt x="1178" y="5395"/>
                  <a:pt x="1145" y="5068"/>
                  <a:pt x="916" y="4839"/>
                </a:cubicBezTo>
                <a:cubicBezTo>
                  <a:pt x="0" y="3924"/>
                  <a:pt x="33" y="2878"/>
                  <a:pt x="491" y="1766"/>
                </a:cubicBezTo>
                <a:cubicBezTo>
                  <a:pt x="687" y="1439"/>
                  <a:pt x="883" y="1079"/>
                  <a:pt x="1145" y="785"/>
                </a:cubicBezTo>
                <a:cubicBezTo>
                  <a:pt x="1243" y="654"/>
                  <a:pt x="1374" y="556"/>
                  <a:pt x="1537" y="458"/>
                </a:cubicBezTo>
                <a:cubicBezTo>
                  <a:pt x="1733" y="294"/>
                  <a:pt x="1897" y="164"/>
                  <a:pt x="2126" y="0"/>
                </a:cubicBezTo>
                <a:cubicBezTo>
                  <a:pt x="2355" y="98"/>
                  <a:pt x="2584" y="229"/>
                  <a:pt x="2714" y="425"/>
                </a:cubicBezTo>
                <a:cubicBezTo>
                  <a:pt x="2911" y="621"/>
                  <a:pt x="3074" y="850"/>
                  <a:pt x="3270" y="1014"/>
                </a:cubicBezTo>
                <a:cubicBezTo>
                  <a:pt x="3630" y="1406"/>
                  <a:pt x="4219" y="1504"/>
                  <a:pt x="4709" y="1275"/>
                </a:cubicBezTo>
                <a:cubicBezTo>
                  <a:pt x="4872" y="1145"/>
                  <a:pt x="5101" y="1145"/>
                  <a:pt x="5298" y="1243"/>
                </a:cubicBezTo>
                <a:cubicBezTo>
                  <a:pt x="5363" y="1831"/>
                  <a:pt x="5428" y="2420"/>
                  <a:pt x="5461" y="3041"/>
                </a:cubicBezTo>
                <a:cubicBezTo>
                  <a:pt x="5461" y="3270"/>
                  <a:pt x="5428" y="3499"/>
                  <a:pt x="5363" y="3728"/>
                </a:cubicBezTo>
                <a:cubicBezTo>
                  <a:pt x="5298" y="4153"/>
                  <a:pt x="5003" y="4447"/>
                  <a:pt x="4611" y="4545"/>
                </a:cubicBezTo>
                <a:cubicBezTo>
                  <a:pt x="4382" y="4643"/>
                  <a:pt x="4153" y="4643"/>
                  <a:pt x="3924" y="4709"/>
                </a:cubicBezTo>
                <a:cubicBezTo>
                  <a:pt x="3761" y="4741"/>
                  <a:pt x="3597" y="4807"/>
                  <a:pt x="3434" y="4872"/>
                </a:cubicBezTo>
                <a:cubicBezTo>
                  <a:pt x="3074" y="4970"/>
                  <a:pt x="2813" y="5297"/>
                  <a:pt x="2747" y="5690"/>
                </a:cubicBezTo>
                <a:cubicBezTo>
                  <a:pt x="2714" y="5951"/>
                  <a:pt x="2682" y="6245"/>
                  <a:pt x="2616" y="6507"/>
                </a:cubicBezTo>
                <a:cubicBezTo>
                  <a:pt x="2584" y="6671"/>
                  <a:pt x="2551" y="6834"/>
                  <a:pt x="2453" y="6998"/>
                </a:cubicBezTo>
                <a:cubicBezTo>
                  <a:pt x="2322" y="7226"/>
                  <a:pt x="1995" y="7292"/>
                  <a:pt x="1766" y="7128"/>
                </a:cubicBezTo>
                <a:cubicBezTo>
                  <a:pt x="1635" y="7030"/>
                  <a:pt x="1537" y="6899"/>
                  <a:pt x="1439" y="6736"/>
                </a:cubicBezTo>
                <a:cubicBezTo>
                  <a:pt x="1243" y="6442"/>
                  <a:pt x="1047" y="6147"/>
                  <a:pt x="883" y="582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5"/>
          <p:cNvSpPr/>
          <p:nvPr/>
        </p:nvSpPr>
        <p:spPr>
          <a:xfrm>
            <a:off x="3008560" y="1903945"/>
            <a:ext cx="131720" cy="131743"/>
          </a:xfrm>
          <a:custGeom>
            <a:rect b="b" l="l" r="r" t="t"/>
            <a:pathLst>
              <a:path extrusionOk="0" h="5789" w="5788">
                <a:moveTo>
                  <a:pt x="949" y="4088"/>
                </a:moveTo>
                <a:cubicBezTo>
                  <a:pt x="916" y="3925"/>
                  <a:pt x="883" y="3794"/>
                  <a:pt x="850" y="3663"/>
                </a:cubicBezTo>
                <a:cubicBezTo>
                  <a:pt x="818" y="3336"/>
                  <a:pt x="818" y="3009"/>
                  <a:pt x="785" y="2715"/>
                </a:cubicBezTo>
                <a:cubicBezTo>
                  <a:pt x="785" y="2322"/>
                  <a:pt x="556" y="1963"/>
                  <a:pt x="196" y="1832"/>
                </a:cubicBezTo>
                <a:cubicBezTo>
                  <a:pt x="131" y="1799"/>
                  <a:pt x="66" y="1734"/>
                  <a:pt x="0" y="1701"/>
                </a:cubicBezTo>
                <a:cubicBezTo>
                  <a:pt x="0" y="1145"/>
                  <a:pt x="33" y="1080"/>
                  <a:pt x="425" y="949"/>
                </a:cubicBezTo>
                <a:cubicBezTo>
                  <a:pt x="1177" y="753"/>
                  <a:pt x="1897" y="557"/>
                  <a:pt x="2616" y="328"/>
                </a:cubicBezTo>
                <a:cubicBezTo>
                  <a:pt x="3041" y="230"/>
                  <a:pt x="3434" y="99"/>
                  <a:pt x="3891" y="33"/>
                </a:cubicBezTo>
                <a:cubicBezTo>
                  <a:pt x="4153" y="1"/>
                  <a:pt x="4447" y="1"/>
                  <a:pt x="4742" y="33"/>
                </a:cubicBezTo>
                <a:cubicBezTo>
                  <a:pt x="4905" y="66"/>
                  <a:pt x="5003" y="230"/>
                  <a:pt x="4938" y="393"/>
                </a:cubicBezTo>
                <a:cubicBezTo>
                  <a:pt x="4905" y="589"/>
                  <a:pt x="4774" y="753"/>
                  <a:pt x="4611" y="851"/>
                </a:cubicBezTo>
                <a:cubicBezTo>
                  <a:pt x="4480" y="982"/>
                  <a:pt x="4316" y="1080"/>
                  <a:pt x="4153" y="1211"/>
                </a:cubicBezTo>
                <a:cubicBezTo>
                  <a:pt x="4022" y="1309"/>
                  <a:pt x="3891" y="1439"/>
                  <a:pt x="3761" y="1570"/>
                </a:cubicBezTo>
                <a:cubicBezTo>
                  <a:pt x="3336" y="2061"/>
                  <a:pt x="3564" y="2846"/>
                  <a:pt x="4218" y="3009"/>
                </a:cubicBezTo>
                <a:cubicBezTo>
                  <a:pt x="4447" y="3074"/>
                  <a:pt x="4709" y="3107"/>
                  <a:pt x="4938" y="3140"/>
                </a:cubicBezTo>
                <a:cubicBezTo>
                  <a:pt x="5069" y="3140"/>
                  <a:pt x="5199" y="3140"/>
                  <a:pt x="5330" y="3172"/>
                </a:cubicBezTo>
                <a:cubicBezTo>
                  <a:pt x="5559" y="3238"/>
                  <a:pt x="5722" y="3401"/>
                  <a:pt x="5755" y="3630"/>
                </a:cubicBezTo>
                <a:cubicBezTo>
                  <a:pt x="5788" y="3859"/>
                  <a:pt x="5657" y="4088"/>
                  <a:pt x="5461" y="4153"/>
                </a:cubicBezTo>
                <a:cubicBezTo>
                  <a:pt x="5265" y="4252"/>
                  <a:pt x="5036" y="4317"/>
                  <a:pt x="4840" y="4350"/>
                </a:cubicBezTo>
                <a:cubicBezTo>
                  <a:pt x="4218" y="4448"/>
                  <a:pt x="3630" y="4709"/>
                  <a:pt x="3172" y="5167"/>
                </a:cubicBezTo>
                <a:cubicBezTo>
                  <a:pt x="3009" y="5265"/>
                  <a:pt x="2845" y="5396"/>
                  <a:pt x="2682" y="5494"/>
                </a:cubicBezTo>
                <a:cubicBezTo>
                  <a:pt x="2224" y="5788"/>
                  <a:pt x="1995" y="5756"/>
                  <a:pt x="1504" y="5298"/>
                </a:cubicBezTo>
                <a:cubicBezTo>
                  <a:pt x="1570" y="5232"/>
                  <a:pt x="1635" y="5134"/>
                  <a:pt x="1701" y="5102"/>
                </a:cubicBezTo>
                <a:cubicBezTo>
                  <a:pt x="1995" y="4971"/>
                  <a:pt x="2256" y="4840"/>
                  <a:pt x="2551" y="4742"/>
                </a:cubicBezTo>
                <a:cubicBezTo>
                  <a:pt x="2812" y="4644"/>
                  <a:pt x="3041" y="4448"/>
                  <a:pt x="3139" y="4186"/>
                </a:cubicBezTo>
                <a:cubicBezTo>
                  <a:pt x="3237" y="3957"/>
                  <a:pt x="3107" y="3696"/>
                  <a:pt x="2845" y="3696"/>
                </a:cubicBezTo>
                <a:cubicBezTo>
                  <a:pt x="2518" y="3663"/>
                  <a:pt x="2158" y="3696"/>
                  <a:pt x="1831" y="3794"/>
                </a:cubicBezTo>
                <a:cubicBezTo>
                  <a:pt x="1537" y="3892"/>
                  <a:pt x="1276" y="3990"/>
                  <a:pt x="949" y="408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5"/>
          <p:cNvSpPr/>
          <p:nvPr/>
        </p:nvSpPr>
        <p:spPr>
          <a:xfrm>
            <a:off x="3111993" y="3939899"/>
            <a:ext cx="119818" cy="122048"/>
          </a:xfrm>
          <a:custGeom>
            <a:rect b="b" l="l" r="r" t="t"/>
            <a:pathLst>
              <a:path extrusionOk="0" h="5363" w="5265">
                <a:moveTo>
                  <a:pt x="981" y="0"/>
                </a:moveTo>
                <a:cubicBezTo>
                  <a:pt x="1047" y="65"/>
                  <a:pt x="1079" y="65"/>
                  <a:pt x="1079" y="98"/>
                </a:cubicBezTo>
                <a:cubicBezTo>
                  <a:pt x="1276" y="719"/>
                  <a:pt x="1766" y="1177"/>
                  <a:pt x="2420" y="1308"/>
                </a:cubicBezTo>
                <a:cubicBezTo>
                  <a:pt x="2780" y="1406"/>
                  <a:pt x="3107" y="1537"/>
                  <a:pt x="3466" y="1668"/>
                </a:cubicBezTo>
                <a:cubicBezTo>
                  <a:pt x="3663" y="1733"/>
                  <a:pt x="3793" y="1929"/>
                  <a:pt x="3859" y="2125"/>
                </a:cubicBezTo>
                <a:cubicBezTo>
                  <a:pt x="3957" y="2681"/>
                  <a:pt x="4447" y="3041"/>
                  <a:pt x="4970" y="3041"/>
                </a:cubicBezTo>
                <a:cubicBezTo>
                  <a:pt x="5069" y="3041"/>
                  <a:pt x="5167" y="3074"/>
                  <a:pt x="5265" y="3106"/>
                </a:cubicBezTo>
                <a:cubicBezTo>
                  <a:pt x="5232" y="3204"/>
                  <a:pt x="5232" y="3303"/>
                  <a:pt x="5199" y="3433"/>
                </a:cubicBezTo>
                <a:cubicBezTo>
                  <a:pt x="5101" y="3826"/>
                  <a:pt x="4970" y="4218"/>
                  <a:pt x="4872" y="4611"/>
                </a:cubicBezTo>
                <a:cubicBezTo>
                  <a:pt x="4840" y="4774"/>
                  <a:pt x="4742" y="4937"/>
                  <a:pt x="4578" y="5036"/>
                </a:cubicBezTo>
                <a:cubicBezTo>
                  <a:pt x="4088" y="5297"/>
                  <a:pt x="3532" y="5363"/>
                  <a:pt x="2976" y="5264"/>
                </a:cubicBezTo>
                <a:cubicBezTo>
                  <a:pt x="2584" y="5166"/>
                  <a:pt x="2158" y="5134"/>
                  <a:pt x="1766" y="5134"/>
                </a:cubicBezTo>
                <a:cubicBezTo>
                  <a:pt x="1635" y="5134"/>
                  <a:pt x="1504" y="5134"/>
                  <a:pt x="1374" y="5101"/>
                </a:cubicBezTo>
                <a:cubicBezTo>
                  <a:pt x="1145" y="5068"/>
                  <a:pt x="949" y="4872"/>
                  <a:pt x="883" y="4643"/>
                </a:cubicBezTo>
                <a:cubicBezTo>
                  <a:pt x="818" y="4414"/>
                  <a:pt x="785" y="4218"/>
                  <a:pt x="785" y="3989"/>
                </a:cubicBezTo>
                <a:lnTo>
                  <a:pt x="785" y="2878"/>
                </a:lnTo>
                <a:cubicBezTo>
                  <a:pt x="818" y="2420"/>
                  <a:pt x="687" y="1962"/>
                  <a:pt x="458" y="1570"/>
                </a:cubicBezTo>
                <a:cubicBezTo>
                  <a:pt x="360" y="1406"/>
                  <a:pt x="262" y="1243"/>
                  <a:pt x="197" y="1046"/>
                </a:cubicBezTo>
                <a:cubicBezTo>
                  <a:pt x="0" y="556"/>
                  <a:pt x="131" y="294"/>
                  <a:pt x="654" y="13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2998138" y="2952428"/>
            <a:ext cx="85591" cy="180854"/>
          </a:xfrm>
          <a:custGeom>
            <a:rect b="b" l="l" r="r" t="t"/>
            <a:pathLst>
              <a:path extrusionOk="0" h="7947" w="3761">
                <a:moveTo>
                  <a:pt x="229" y="3205"/>
                </a:moveTo>
                <a:cubicBezTo>
                  <a:pt x="197" y="3009"/>
                  <a:pt x="164" y="2813"/>
                  <a:pt x="131" y="2616"/>
                </a:cubicBezTo>
                <a:cubicBezTo>
                  <a:pt x="1" y="2159"/>
                  <a:pt x="99" y="1668"/>
                  <a:pt x="393" y="1308"/>
                </a:cubicBezTo>
                <a:cubicBezTo>
                  <a:pt x="753" y="949"/>
                  <a:pt x="1014" y="491"/>
                  <a:pt x="1178" y="1"/>
                </a:cubicBezTo>
                <a:cubicBezTo>
                  <a:pt x="1308" y="66"/>
                  <a:pt x="1407" y="131"/>
                  <a:pt x="1505" y="229"/>
                </a:cubicBezTo>
                <a:cubicBezTo>
                  <a:pt x="1668" y="360"/>
                  <a:pt x="1799" y="524"/>
                  <a:pt x="1930" y="720"/>
                </a:cubicBezTo>
                <a:cubicBezTo>
                  <a:pt x="2159" y="981"/>
                  <a:pt x="2322" y="1276"/>
                  <a:pt x="2551" y="1537"/>
                </a:cubicBezTo>
                <a:cubicBezTo>
                  <a:pt x="2780" y="1799"/>
                  <a:pt x="3041" y="2028"/>
                  <a:pt x="3336" y="2257"/>
                </a:cubicBezTo>
                <a:cubicBezTo>
                  <a:pt x="3303" y="2584"/>
                  <a:pt x="3205" y="2845"/>
                  <a:pt x="3041" y="3107"/>
                </a:cubicBezTo>
                <a:cubicBezTo>
                  <a:pt x="2943" y="3336"/>
                  <a:pt x="2780" y="3565"/>
                  <a:pt x="2682" y="3794"/>
                </a:cubicBezTo>
                <a:cubicBezTo>
                  <a:pt x="2584" y="4022"/>
                  <a:pt x="2518" y="4251"/>
                  <a:pt x="2453" y="4480"/>
                </a:cubicBezTo>
                <a:cubicBezTo>
                  <a:pt x="2420" y="4774"/>
                  <a:pt x="2518" y="5069"/>
                  <a:pt x="2747" y="5265"/>
                </a:cubicBezTo>
                <a:cubicBezTo>
                  <a:pt x="2780" y="5330"/>
                  <a:pt x="2845" y="5363"/>
                  <a:pt x="2943" y="5428"/>
                </a:cubicBezTo>
                <a:cubicBezTo>
                  <a:pt x="3467" y="5657"/>
                  <a:pt x="3761" y="6246"/>
                  <a:pt x="3597" y="6834"/>
                </a:cubicBezTo>
                <a:lnTo>
                  <a:pt x="3597" y="6965"/>
                </a:lnTo>
                <a:cubicBezTo>
                  <a:pt x="3565" y="6998"/>
                  <a:pt x="3565" y="7063"/>
                  <a:pt x="3565" y="7129"/>
                </a:cubicBezTo>
                <a:cubicBezTo>
                  <a:pt x="3172" y="7423"/>
                  <a:pt x="2747" y="7685"/>
                  <a:pt x="2289" y="7815"/>
                </a:cubicBezTo>
                <a:cubicBezTo>
                  <a:pt x="2224" y="7848"/>
                  <a:pt x="2159" y="7848"/>
                  <a:pt x="2093" y="7848"/>
                </a:cubicBezTo>
                <a:cubicBezTo>
                  <a:pt x="1766" y="7946"/>
                  <a:pt x="1439" y="7717"/>
                  <a:pt x="1407" y="7390"/>
                </a:cubicBezTo>
                <a:cubicBezTo>
                  <a:pt x="1374" y="7227"/>
                  <a:pt x="1341" y="7031"/>
                  <a:pt x="1341" y="6802"/>
                </a:cubicBezTo>
                <a:cubicBezTo>
                  <a:pt x="1341" y="6377"/>
                  <a:pt x="1374" y="5919"/>
                  <a:pt x="1341" y="5461"/>
                </a:cubicBezTo>
                <a:cubicBezTo>
                  <a:pt x="1341" y="5069"/>
                  <a:pt x="1308" y="4709"/>
                  <a:pt x="1243" y="4349"/>
                </a:cubicBezTo>
                <a:cubicBezTo>
                  <a:pt x="1210" y="3892"/>
                  <a:pt x="883" y="3467"/>
                  <a:pt x="426" y="3336"/>
                </a:cubicBezTo>
                <a:cubicBezTo>
                  <a:pt x="360" y="3303"/>
                  <a:pt x="295" y="3270"/>
                  <a:pt x="229" y="320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3056920" y="3006751"/>
            <a:ext cx="88572" cy="107916"/>
          </a:xfrm>
          <a:custGeom>
            <a:rect b="b" l="l" r="r" t="t"/>
            <a:pathLst>
              <a:path extrusionOk="0" h="4742" w="3892">
                <a:moveTo>
                  <a:pt x="1080" y="1"/>
                </a:moveTo>
                <a:lnTo>
                  <a:pt x="3892" y="197"/>
                </a:lnTo>
                <a:cubicBezTo>
                  <a:pt x="3859" y="327"/>
                  <a:pt x="3794" y="426"/>
                  <a:pt x="3761" y="524"/>
                </a:cubicBezTo>
                <a:cubicBezTo>
                  <a:pt x="3467" y="949"/>
                  <a:pt x="3336" y="1407"/>
                  <a:pt x="3401" y="1897"/>
                </a:cubicBezTo>
                <a:cubicBezTo>
                  <a:pt x="3401" y="2257"/>
                  <a:pt x="3434" y="2649"/>
                  <a:pt x="3434" y="3009"/>
                </a:cubicBezTo>
                <a:cubicBezTo>
                  <a:pt x="3467" y="3368"/>
                  <a:pt x="3369" y="3728"/>
                  <a:pt x="3172" y="4022"/>
                </a:cubicBezTo>
                <a:cubicBezTo>
                  <a:pt x="3009" y="3957"/>
                  <a:pt x="2845" y="3924"/>
                  <a:pt x="2682" y="3892"/>
                </a:cubicBezTo>
                <a:cubicBezTo>
                  <a:pt x="2322" y="3794"/>
                  <a:pt x="1930" y="3990"/>
                  <a:pt x="1799" y="4349"/>
                </a:cubicBezTo>
                <a:cubicBezTo>
                  <a:pt x="1766" y="4480"/>
                  <a:pt x="1701" y="4546"/>
                  <a:pt x="1636" y="4644"/>
                </a:cubicBezTo>
                <a:cubicBezTo>
                  <a:pt x="1537" y="4709"/>
                  <a:pt x="1439" y="4742"/>
                  <a:pt x="1341" y="4742"/>
                </a:cubicBezTo>
                <a:cubicBezTo>
                  <a:pt x="1243" y="4546"/>
                  <a:pt x="1211" y="4317"/>
                  <a:pt x="1276" y="4088"/>
                </a:cubicBezTo>
                <a:cubicBezTo>
                  <a:pt x="1309" y="3630"/>
                  <a:pt x="1080" y="3172"/>
                  <a:pt x="687" y="2943"/>
                </a:cubicBezTo>
                <a:cubicBezTo>
                  <a:pt x="589" y="2911"/>
                  <a:pt x="524" y="2845"/>
                  <a:pt x="458" y="2813"/>
                </a:cubicBezTo>
                <a:cubicBezTo>
                  <a:pt x="131" y="2616"/>
                  <a:pt x="1" y="2224"/>
                  <a:pt x="164" y="1897"/>
                </a:cubicBezTo>
                <a:cubicBezTo>
                  <a:pt x="230" y="1734"/>
                  <a:pt x="295" y="1570"/>
                  <a:pt x="360" y="1407"/>
                </a:cubicBezTo>
                <a:cubicBezTo>
                  <a:pt x="622" y="949"/>
                  <a:pt x="851" y="491"/>
                  <a:pt x="1080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133567" y="3014943"/>
            <a:ext cx="75919" cy="108667"/>
          </a:xfrm>
          <a:custGeom>
            <a:rect b="b" l="l" r="r" t="t"/>
            <a:pathLst>
              <a:path extrusionOk="0" h="4775" w="3336">
                <a:moveTo>
                  <a:pt x="1014" y="0"/>
                </a:moveTo>
                <a:cubicBezTo>
                  <a:pt x="1766" y="294"/>
                  <a:pt x="2453" y="785"/>
                  <a:pt x="3009" y="1406"/>
                </a:cubicBezTo>
                <a:cubicBezTo>
                  <a:pt x="3238" y="1635"/>
                  <a:pt x="3336" y="1929"/>
                  <a:pt x="3336" y="2256"/>
                </a:cubicBezTo>
                <a:cubicBezTo>
                  <a:pt x="3107" y="2518"/>
                  <a:pt x="2845" y="2780"/>
                  <a:pt x="2616" y="3074"/>
                </a:cubicBezTo>
                <a:cubicBezTo>
                  <a:pt x="2388" y="3335"/>
                  <a:pt x="2224" y="3630"/>
                  <a:pt x="2028" y="3924"/>
                </a:cubicBezTo>
                <a:cubicBezTo>
                  <a:pt x="1930" y="4055"/>
                  <a:pt x="1832" y="4153"/>
                  <a:pt x="1734" y="4251"/>
                </a:cubicBezTo>
                <a:cubicBezTo>
                  <a:pt x="1210" y="4774"/>
                  <a:pt x="360" y="4676"/>
                  <a:pt x="1" y="4022"/>
                </a:cubicBezTo>
                <a:cubicBezTo>
                  <a:pt x="295" y="3335"/>
                  <a:pt x="360" y="2616"/>
                  <a:pt x="262" y="1864"/>
                </a:cubicBezTo>
                <a:cubicBezTo>
                  <a:pt x="229" y="1635"/>
                  <a:pt x="229" y="1406"/>
                  <a:pt x="262" y="1145"/>
                </a:cubicBezTo>
                <a:cubicBezTo>
                  <a:pt x="295" y="654"/>
                  <a:pt x="556" y="229"/>
                  <a:pt x="1014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/>
          <p:nvPr/>
        </p:nvSpPr>
        <p:spPr>
          <a:xfrm>
            <a:off x="2444516" y="2784251"/>
            <a:ext cx="83361" cy="91553"/>
          </a:xfrm>
          <a:custGeom>
            <a:rect b="b" l="l" r="r" t="t"/>
            <a:pathLst>
              <a:path extrusionOk="0" h="4023" w="3663">
                <a:moveTo>
                  <a:pt x="3499" y="1"/>
                </a:moveTo>
                <a:cubicBezTo>
                  <a:pt x="3630" y="262"/>
                  <a:pt x="3662" y="589"/>
                  <a:pt x="3564" y="851"/>
                </a:cubicBezTo>
                <a:cubicBezTo>
                  <a:pt x="3531" y="1080"/>
                  <a:pt x="3466" y="1276"/>
                  <a:pt x="3368" y="1472"/>
                </a:cubicBezTo>
                <a:cubicBezTo>
                  <a:pt x="3237" y="1897"/>
                  <a:pt x="3074" y="2257"/>
                  <a:pt x="2976" y="2649"/>
                </a:cubicBezTo>
                <a:cubicBezTo>
                  <a:pt x="2877" y="3042"/>
                  <a:pt x="2812" y="3467"/>
                  <a:pt x="2747" y="3892"/>
                </a:cubicBezTo>
                <a:cubicBezTo>
                  <a:pt x="2420" y="4023"/>
                  <a:pt x="2420" y="4023"/>
                  <a:pt x="1929" y="3957"/>
                </a:cubicBezTo>
                <a:cubicBezTo>
                  <a:pt x="1929" y="3892"/>
                  <a:pt x="1897" y="3826"/>
                  <a:pt x="1864" y="3728"/>
                </a:cubicBezTo>
                <a:cubicBezTo>
                  <a:pt x="1798" y="3369"/>
                  <a:pt x="1471" y="3140"/>
                  <a:pt x="1112" y="3172"/>
                </a:cubicBezTo>
                <a:cubicBezTo>
                  <a:pt x="883" y="3205"/>
                  <a:pt x="621" y="3140"/>
                  <a:pt x="425" y="2976"/>
                </a:cubicBezTo>
                <a:cubicBezTo>
                  <a:pt x="196" y="2747"/>
                  <a:pt x="65" y="2420"/>
                  <a:pt x="65" y="2093"/>
                </a:cubicBezTo>
                <a:cubicBezTo>
                  <a:pt x="0" y="1570"/>
                  <a:pt x="294" y="1047"/>
                  <a:pt x="785" y="818"/>
                </a:cubicBezTo>
                <a:cubicBezTo>
                  <a:pt x="948" y="720"/>
                  <a:pt x="1112" y="655"/>
                  <a:pt x="1308" y="589"/>
                </a:cubicBezTo>
                <a:cubicBezTo>
                  <a:pt x="1929" y="393"/>
                  <a:pt x="2550" y="230"/>
                  <a:pt x="3204" y="66"/>
                </a:cubicBezTo>
                <a:cubicBezTo>
                  <a:pt x="3303" y="33"/>
                  <a:pt x="3401" y="1"/>
                  <a:pt x="3499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5"/>
          <p:cNvSpPr/>
          <p:nvPr/>
        </p:nvSpPr>
        <p:spPr>
          <a:xfrm>
            <a:off x="2417708" y="2749272"/>
            <a:ext cx="105709" cy="78172"/>
          </a:xfrm>
          <a:custGeom>
            <a:rect b="b" l="l" r="r" t="t"/>
            <a:pathLst>
              <a:path extrusionOk="0" h="3435" w="4645">
                <a:moveTo>
                  <a:pt x="1" y="1309"/>
                </a:moveTo>
                <a:lnTo>
                  <a:pt x="491" y="524"/>
                </a:lnTo>
                <a:cubicBezTo>
                  <a:pt x="1047" y="524"/>
                  <a:pt x="1603" y="426"/>
                  <a:pt x="2094" y="230"/>
                </a:cubicBezTo>
                <a:cubicBezTo>
                  <a:pt x="2322" y="164"/>
                  <a:pt x="2551" y="99"/>
                  <a:pt x="2780" y="66"/>
                </a:cubicBezTo>
                <a:cubicBezTo>
                  <a:pt x="2911" y="34"/>
                  <a:pt x="3009" y="34"/>
                  <a:pt x="3107" y="34"/>
                </a:cubicBezTo>
                <a:cubicBezTo>
                  <a:pt x="3500" y="1"/>
                  <a:pt x="3892" y="99"/>
                  <a:pt x="4219" y="328"/>
                </a:cubicBezTo>
                <a:cubicBezTo>
                  <a:pt x="4513" y="491"/>
                  <a:pt x="4481" y="851"/>
                  <a:pt x="4644" y="1145"/>
                </a:cubicBezTo>
                <a:cubicBezTo>
                  <a:pt x="4513" y="1243"/>
                  <a:pt x="4382" y="1309"/>
                  <a:pt x="4219" y="1342"/>
                </a:cubicBezTo>
                <a:cubicBezTo>
                  <a:pt x="3696" y="1505"/>
                  <a:pt x="3173" y="1636"/>
                  <a:pt x="2649" y="1799"/>
                </a:cubicBezTo>
                <a:cubicBezTo>
                  <a:pt x="2388" y="1897"/>
                  <a:pt x="2094" y="1996"/>
                  <a:pt x="1832" y="2159"/>
                </a:cubicBezTo>
                <a:cubicBezTo>
                  <a:pt x="1440" y="2323"/>
                  <a:pt x="1145" y="2649"/>
                  <a:pt x="1047" y="3075"/>
                </a:cubicBezTo>
                <a:cubicBezTo>
                  <a:pt x="1047" y="3173"/>
                  <a:pt x="982" y="3271"/>
                  <a:pt x="949" y="3434"/>
                </a:cubicBezTo>
                <a:cubicBezTo>
                  <a:pt x="818" y="3303"/>
                  <a:pt x="688" y="3205"/>
                  <a:pt x="655" y="3107"/>
                </a:cubicBezTo>
                <a:cubicBezTo>
                  <a:pt x="589" y="2878"/>
                  <a:pt x="524" y="2649"/>
                  <a:pt x="491" y="2421"/>
                </a:cubicBezTo>
                <a:cubicBezTo>
                  <a:pt x="459" y="1996"/>
                  <a:pt x="295" y="1636"/>
                  <a:pt x="1" y="130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5"/>
          <p:cNvSpPr/>
          <p:nvPr/>
        </p:nvSpPr>
        <p:spPr>
          <a:xfrm>
            <a:off x="2525624" y="2915220"/>
            <a:ext cx="136181" cy="55824"/>
          </a:xfrm>
          <a:custGeom>
            <a:rect b="b" l="l" r="r" t="t"/>
            <a:pathLst>
              <a:path extrusionOk="0" h="2453" w="5984">
                <a:moveTo>
                  <a:pt x="491" y="1"/>
                </a:moveTo>
                <a:cubicBezTo>
                  <a:pt x="621" y="131"/>
                  <a:pt x="719" y="230"/>
                  <a:pt x="785" y="328"/>
                </a:cubicBezTo>
                <a:cubicBezTo>
                  <a:pt x="1145" y="785"/>
                  <a:pt x="1766" y="916"/>
                  <a:pt x="2256" y="655"/>
                </a:cubicBezTo>
                <a:cubicBezTo>
                  <a:pt x="2354" y="622"/>
                  <a:pt x="2420" y="589"/>
                  <a:pt x="2518" y="556"/>
                </a:cubicBezTo>
                <a:cubicBezTo>
                  <a:pt x="2812" y="360"/>
                  <a:pt x="3205" y="262"/>
                  <a:pt x="3564" y="295"/>
                </a:cubicBezTo>
                <a:cubicBezTo>
                  <a:pt x="3662" y="295"/>
                  <a:pt x="3793" y="197"/>
                  <a:pt x="3924" y="197"/>
                </a:cubicBezTo>
                <a:cubicBezTo>
                  <a:pt x="4414" y="33"/>
                  <a:pt x="4938" y="262"/>
                  <a:pt x="5101" y="753"/>
                </a:cubicBezTo>
                <a:cubicBezTo>
                  <a:pt x="5199" y="1080"/>
                  <a:pt x="5493" y="1276"/>
                  <a:pt x="5853" y="1276"/>
                </a:cubicBezTo>
                <a:cubicBezTo>
                  <a:pt x="5984" y="1570"/>
                  <a:pt x="5886" y="1930"/>
                  <a:pt x="5592" y="2093"/>
                </a:cubicBezTo>
                <a:cubicBezTo>
                  <a:pt x="5363" y="2257"/>
                  <a:pt x="5068" y="2388"/>
                  <a:pt x="4774" y="2420"/>
                </a:cubicBezTo>
                <a:cubicBezTo>
                  <a:pt x="4676" y="2224"/>
                  <a:pt x="4611" y="1995"/>
                  <a:pt x="4512" y="1832"/>
                </a:cubicBezTo>
                <a:cubicBezTo>
                  <a:pt x="4349" y="1570"/>
                  <a:pt x="4186" y="1276"/>
                  <a:pt x="4022" y="982"/>
                </a:cubicBezTo>
                <a:cubicBezTo>
                  <a:pt x="3924" y="818"/>
                  <a:pt x="3695" y="753"/>
                  <a:pt x="3499" y="851"/>
                </a:cubicBezTo>
                <a:cubicBezTo>
                  <a:pt x="3303" y="949"/>
                  <a:pt x="3139" y="1047"/>
                  <a:pt x="2943" y="1178"/>
                </a:cubicBezTo>
                <a:cubicBezTo>
                  <a:pt x="2714" y="1374"/>
                  <a:pt x="2518" y="1570"/>
                  <a:pt x="2289" y="1799"/>
                </a:cubicBezTo>
                <a:cubicBezTo>
                  <a:pt x="1635" y="2355"/>
                  <a:pt x="1275" y="2453"/>
                  <a:pt x="458" y="1766"/>
                </a:cubicBezTo>
                <a:cubicBezTo>
                  <a:pt x="196" y="1603"/>
                  <a:pt x="33" y="1309"/>
                  <a:pt x="0" y="949"/>
                </a:cubicBezTo>
                <a:cubicBezTo>
                  <a:pt x="0" y="589"/>
                  <a:pt x="196" y="230"/>
                  <a:pt x="49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5"/>
          <p:cNvSpPr/>
          <p:nvPr/>
        </p:nvSpPr>
        <p:spPr>
          <a:xfrm>
            <a:off x="2341060" y="2707603"/>
            <a:ext cx="83383" cy="93055"/>
          </a:xfrm>
          <a:custGeom>
            <a:rect b="b" l="l" r="r" t="t"/>
            <a:pathLst>
              <a:path extrusionOk="0" h="4089" w="3664">
                <a:moveTo>
                  <a:pt x="1" y="2584"/>
                </a:moveTo>
                <a:cubicBezTo>
                  <a:pt x="230" y="2290"/>
                  <a:pt x="557" y="2094"/>
                  <a:pt x="917" y="1995"/>
                </a:cubicBezTo>
                <a:cubicBezTo>
                  <a:pt x="1734" y="1668"/>
                  <a:pt x="1799" y="1538"/>
                  <a:pt x="1701" y="687"/>
                </a:cubicBezTo>
                <a:cubicBezTo>
                  <a:pt x="1669" y="589"/>
                  <a:pt x="1669" y="459"/>
                  <a:pt x="1669" y="361"/>
                </a:cubicBezTo>
                <a:cubicBezTo>
                  <a:pt x="1669" y="164"/>
                  <a:pt x="1832" y="1"/>
                  <a:pt x="2028" y="1"/>
                </a:cubicBezTo>
                <a:lnTo>
                  <a:pt x="2584" y="1"/>
                </a:lnTo>
                <a:lnTo>
                  <a:pt x="2584" y="393"/>
                </a:lnTo>
                <a:cubicBezTo>
                  <a:pt x="2551" y="720"/>
                  <a:pt x="2519" y="1047"/>
                  <a:pt x="2519" y="1374"/>
                </a:cubicBezTo>
                <a:cubicBezTo>
                  <a:pt x="2519" y="1799"/>
                  <a:pt x="2682" y="1930"/>
                  <a:pt x="3107" y="1995"/>
                </a:cubicBezTo>
                <a:cubicBezTo>
                  <a:pt x="3532" y="2028"/>
                  <a:pt x="3663" y="2192"/>
                  <a:pt x="3434" y="2617"/>
                </a:cubicBezTo>
                <a:cubicBezTo>
                  <a:pt x="3336" y="2780"/>
                  <a:pt x="3173" y="2944"/>
                  <a:pt x="2976" y="3042"/>
                </a:cubicBezTo>
                <a:cubicBezTo>
                  <a:pt x="2846" y="3107"/>
                  <a:pt x="2715" y="3140"/>
                  <a:pt x="2617" y="3205"/>
                </a:cubicBezTo>
                <a:cubicBezTo>
                  <a:pt x="2028" y="3303"/>
                  <a:pt x="1505" y="3598"/>
                  <a:pt x="1178" y="4088"/>
                </a:cubicBezTo>
                <a:cubicBezTo>
                  <a:pt x="949" y="4055"/>
                  <a:pt x="720" y="3990"/>
                  <a:pt x="524" y="3859"/>
                </a:cubicBezTo>
                <a:cubicBezTo>
                  <a:pt x="295" y="3728"/>
                  <a:pt x="132" y="3500"/>
                  <a:pt x="132" y="3238"/>
                </a:cubicBezTo>
                <a:cubicBezTo>
                  <a:pt x="99" y="3042"/>
                  <a:pt x="34" y="2813"/>
                  <a:pt x="1" y="258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/>
          <p:nvPr/>
        </p:nvSpPr>
        <p:spPr>
          <a:xfrm>
            <a:off x="2472030" y="2879513"/>
            <a:ext cx="59556" cy="55073"/>
          </a:xfrm>
          <a:custGeom>
            <a:rect b="b" l="l" r="r" t="t"/>
            <a:pathLst>
              <a:path extrusionOk="0" h="2420" w="2617">
                <a:moveTo>
                  <a:pt x="2028" y="2420"/>
                </a:moveTo>
                <a:cubicBezTo>
                  <a:pt x="1995" y="2420"/>
                  <a:pt x="1930" y="2387"/>
                  <a:pt x="1897" y="2387"/>
                </a:cubicBezTo>
                <a:lnTo>
                  <a:pt x="851" y="1602"/>
                </a:lnTo>
                <a:cubicBezTo>
                  <a:pt x="753" y="1537"/>
                  <a:pt x="655" y="1504"/>
                  <a:pt x="557" y="1439"/>
                </a:cubicBezTo>
                <a:cubicBezTo>
                  <a:pt x="164" y="1177"/>
                  <a:pt x="1" y="654"/>
                  <a:pt x="197" y="196"/>
                </a:cubicBezTo>
                <a:cubicBezTo>
                  <a:pt x="655" y="66"/>
                  <a:pt x="1113" y="0"/>
                  <a:pt x="1570" y="33"/>
                </a:cubicBezTo>
                <a:cubicBezTo>
                  <a:pt x="1832" y="523"/>
                  <a:pt x="2192" y="916"/>
                  <a:pt x="2617" y="1243"/>
                </a:cubicBezTo>
                <a:cubicBezTo>
                  <a:pt x="2421" y="1668"/>
                  <a:pt x="2224" y="2027"/>
                  <a:pt x="2028" y="242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5"/>
          <p:cNvSpPr/>
          <p:nvPr/>
        </p:nvSpPr>
        <p:spPr>
          <a:xfrm>
            <a:off x="2374559" y="2784251"/>
            <a:ext cx="50613" cy="34250"/>
          </a:xfrm>
          <a:custGeom>
            <a:rect b="b" l="l" r="r" t="t"/>
            <a:pathLst>
              <a:path extrusionOk="0" h="1505" w="2224">
                <a:moveTo>
                  <a:pt x="0" y="851"/>
                </a:moveTo>
                <a:cubicBezTo>
                  <a:pt x="66" y="720"/>
                  <a:pt x="164" y="589"/>
                  <a:pt x="262" y="459"/>
                </a:cubicBezTo>
                <a:cubicBezTo>
                  <a:pt x="654" y="197"/>
                  <a:pt x="1079" y="33"/>
                  <a:pt x="1537" y="1"/>
                </a:cubicBezTo>
                <a:cubicBezTo>
                  <a:pt x="1733" y="1"/>
                  <a:pt x="1930" y="132"/>
                  <a:pt x="1962" y="328"/>
                </a:cubicBezTo>
                <a:cubicBezTo>
                  <a:pt x="2126" y="720"/>
                  <a:pt x="2191" y="1112"/>
                  <a:pt x="2224" y="1505"/>
                </a:cubicBezTo>
                <a:cubicBezTo>
                  <a:pt x="1439" y="1472"/>
                  <a:pt x="654" y="1243"/>
                  <a:pt x="0" y="85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5"/>
          <p:cNvSpPr/>
          <p:nvPr/>
        </p:nvSpPr>
        <p:spPr>
          <a:xfrm>
            <a:off x="2403575" y="2692720"/>
            <a:ext cx="28310" cy="54345"/>
          </a:xfrm>
          <a:custGeom>
            <a:rect b="b" l="l" r="r" t="t"/>
            <a:pathLst>
              <a:path extrusionOk="0" h="2388" w="1244">
                <a:moveTo>
                  <a:pt x="1243" y="1"/>
                </a:moveTo>
                <a:cubicBezTo>
                  <a:pt x="1014" y="818"/>
                  <a:pt x="622" y="1505"/>
                  <a:pt x="589" y="2322"/>
                </a:cubicBezTo>
                <a:cubicBezTo>
                  <a:pt x="131" y="2388"/>
                  <a:pt x="1" y="2322"/>
                  <a:pt x="1" y="1995"/>
                </a:cubicBezTo>
                <a:cubicBezTo>
                  <a:pt x="1" y="1603"/>
                  <a:pt x="99" y="1145"/>
                  <a:pt x="131" y="75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5"/>
          <p:cNvSpPr/>
          <p:nvPr/>
        </p:nvSpPr>
        <p:spPr>
          <a:xfrm>
            <a:off x="6674885" y="3456940"/>
            <a:ext cx="861735" cy="708441"/>
          </a:xfrm>
          <a:custGeom>
            <a:rect b="b" l="l" r="r" t="t"/>
            <a:pathLst>
              <a:path extrusionOk="0" h="31130" w="37866">
                <a:moveTo>
                  <a:pt x="12230" y="6737"/>
                </a:moveTo>
                <a:cubicBezTo>
                  <a:pt x="12459" y="6541"/>
                  <a:pt x="12589" y="6279"/>
                  <a:pt x="12655" y="5985"/>
                </a:cubicBezTo>
                <a:cubicBezTo>
                  <a:pt x="12786" y="5462"/>
                  <a:pt x="13113" y="5004"/>
                  <a:pt x="13570" y="4677"/>
                </a:cubicBezTo>
                <a:cubicBezTo>
                  <a:pt x="13897" y="4415"/>
                  <a:pt x="14192" y="4088"/>
                  <a:pt x="14519" y="3794"/>
                </a:cubicBezTo>
                <a:cubicBezTo>
                  <a:pt x="14715" y="3630"/>
                  <a:pt x="14944" y="3467"/>
                  <a:pt x="15140" y="3303"/>
                </a:cubicBezTo>
                <a:cubicBezTo>
                  <a:pt x="15336" y="3205"/>
                  <a:pt x="15532" y="3140"/>
                  <a:pt x="15761" y="3173"/>
                </a:cubicBezTo>
                <a:cubicBezTo>
                  <a:pt x="16023" y="3140"/>
                  <a:pt x="16284" y="3303"/>
                  <a:pt x="16415" y="3532"/>
                </a:cubicBezTo>
                <a:cubicBezTo>
                  <a:pt x="16546" y="3827"/>
                  <a:pt x="16775" y="4088"/>
                  <a:pt x="17036" y="4252"/>
                </a:cubicBezTo>
                <a:cubicBezTo>
                  <a:pt x="17560" y="4579"/>
                  <a:pt x="17952" y="4513"/>
                  <a:pt x="18279" y="3990"/>
                </a:cubicBezTo>
                <a:cubicBezTo>
                  <a:pt x="18442" y="3696"/>
                  <a:pt x="18573" y="3402"/>
                  <a:pt x="18671" y="3107"/>
                </a:cubicBezTo>
                <a:cubicBezTo>
                  <a:pt x="18802" y="2813"/>
                  <a:pt x="18933" y="2519"/>
                  <a:pt x="19064" y="2192"/>
                </a:cubicBezTo>
                <a:cubicBezTo>
                  <a:pt x="19260" y="1669"/>
                  <a:pt x="19816" y="1309"/>
                  <a:pt x="20404" y="1342"/>
                </a:cubicBezTo>
                <a:lnTo>
                  <a:pt x="20862" y="1342"/>
                </a:lnTo>
                <a:cubicBezTo>
                  <a:pt x="21091" y="1342"/>
                  <a:pt x="21287" y="1178"/>
                  <a:pt x="21287" y="949"/>
                </a:cubicBezTo>
                <a:lnTo>
                  <a:pt x="21287" y="622"/>
                </a:lnTo>
                <a:cubicBezTo>
                  <a:pt x="21320" y="393"/>
                  <a:pt x="21483" y="230"/>
                  <a:pt x="21712" y="230"/>
                </a:cubicBezTo>
                <a:cubicBezTo>
                  <a:pt x="21843" y="230"/>
                  <a:pt x="21974" y="263"/>
                  <a:pt x="22072" y="328"/>
                </a:cubicBezTo>
                <a:cubicBezTo>
                  <a:pt x="22203" y="393"/>
                  <a:pt x="22301" y="459"/>
                  <a:pt x="22432" y="524"/>
                </a:cubicBezTo>
                <a:cubicBezTo>
                  <a:pt x="22857" y="884"/>
                  <a:pt x="23413" y="1015"/>
                  <a:pt x="23968" y="884"/>
                </a:cubicBezTo>
                <a:cubicBezTo>
                  <a:pt x="24165" y="851"/>
                  <a:pt x="24393" y="818"/>
                  <a:pt x="24622" y="851"/>
                </a:cubicBezTo>
                <a:cubicBezTo>
                  <a:pt x="25244" y="884"/>
                  <a:pt x="25440" y="1309"/>
                  <a:pt x="25113" y="1832"/>
                </a:cubicBezTo>
                <a:cubicBezTo>
                  <a:pt x="24949" y="2028"/>
                  <a:pt x="24786" y="2224"/>
                  <a:pt x="24622" y="2421"/>
                </a:cubicBezTo>
                <a:cubicBezTo>
                  <a:pt x="24459" y="2584"/>
                  <a:pt x="24328" y="2748"/>
                  <a:pt x="24197" y="2944"/>
                </a:cubicBezTo>
                <a:cubicBezTo>
                  <a:pt x="23838" y="3434"/>
                  <a:pt x="23870" y="4121"/>
                  <a:pt x="24328" y="4579"/>
                </a:cubicBezTo>
                <a:cubicBezTo>
                  <a:pt x="24459" y="4742"/>
                  <a:pt x="24622" y="4873"/>
                  <a:pt x="24786" y="5036"/>
                </a:cubicBezTo>
                <a:cubicBezTo>
                  <a:pt x="25146" y="5363"/>
                  <a:pt x="25505" y="5723"/>
                  <a:pt x="25865" y="6050"/>
                </a:cubicBezTo>
                <a:cubicBezTo>
                  <a:pt x="26094" y="6279"/>
                  <a:pt x="26323" y="6475"/>
                  <a:pt x="26552" y="6671"/>
                </a:cubicBezTo>
                <a:cubicBezTo>
                  <a:pt x="27304" y="7260"/>
                  <a:pt x="28383" y="6966"/>
                  <a:pt x="28742" y="6083"/>
                </a:cubicBezTo>
                <a:cubicBezTo>
                  <a:pt x="28906" y="5723"/>
                  <a:pt x="29037" y="5363"/>
                  <a:pt x="29102" y="4971"/>
                </a:cubicBezTo>
                <a:cubicBezTo>
                  <a:pt x="29298" y="4154"/>
                  <a:pt x="29462" y="3336"/>
                  <a:pt x="29658" y="2486"/>
                </a:cubicBezTo>
                <a:cubicBezTo>
                  <a:pt x="29756" y="1930"/>
                  <a:pt x="29952" y="1407"/>
                  <a:pt x="30214" y="884"/>
                </a:cubicBezTo>
                <a:cubicBezTo>
                  <a:pt x="30345" y="589"/>
                  <a:pt x="30541" y="328"/>
                  <a:pt x="30802" y="132"/>
                </a:cubicBezTo>
                <a:cubicBezTo>
                  <a:pt x="30900" y="66"/>
                  <a:pt x="31031" y="34"/>
                  <a:pt x="31162" y="1"/>
                </a:cubicBezTo>
                <a:cubicBezTo>
                  <a:pt x="31325" y="230"/>
                  <a:pt x="31391" y="557"/>
                  <a:pt x="31325" y="851"/>
                </a:cubicBezTo>
                <a:cubicBezTo>
                  <a:pt x="31325" y="1178"/>
                  <a:pt x="31293" y="1538"/>
                  <a:pt x="31293" y="1897"/>
                </a:cubicBezTo>
                <a:cubicBezTo>
                  <a:pt x="31227" y="2388"/>
                  <a:pt x="31522" y="2878"/>
                  <a:pt x="32045" y="3075"/>
                </a:cubicBezTo>
                <a:cubicBezTo>
                  <a:pt x="32078" y="3075"/>
                  <a:pt x="32110" y="3107"/>
                  <a:pt x="32143" y="3107"/>
                </a:cubicBezTo>
                <a:cubicBezTo>
                  <a:pt x="32568" y="3238"/>
                  <a:pt x="32862" y="3663"/>
                  <a:pt x="32862" y="4121"/>
                </a:cubicBezTo>
                <a:cubicBezTo>
                  <a:pt x="32862" y="4840"/>
                  <a:pt x="32928" y="5560"/>
                  <a:pt x="32960" y="6279"/>
                </a:cubicBezTo>
                <a:lnTo>
                  <a:pt x="32960" y="6802"/>
                </a:lnTo>
                <a:cubicBezTo>
                  <a:pt x="32960" y="7522"/>
                  <a:pt x="33320" y="8241"/>
                  <a:pt x="33876" y="8731"/>
                </a:cubicBezTo>
                <a:lnTo>
                  <a:pt x="34366" y="9156"/>
                </a:lnTo>
                <a:cubicBezTo>
                  <a:pt x="34693" y="9418"/>
                  <a:pt x="34890" y="9778"/>
                  <a:pt x="34955" y="10170"/>
                </a:cubicBezTo>
                <a:cubicBezTo>
                  <a:pt x="34955" y="10203"/>
                  <a:pt x="34988" y="10235"/>
                  <a:pt x="34988" y="10301"/>
                </a:cubicBezTo>
                <a:cubicBezTo>
                  <a:pt x="35020" y="10922"/>
                  <a:pt x="35282" y="11543"/>
                  <a:pt x="35772" y="11968"/>
                </a:cubicBezTo>
                <a:cubicBezTo>
                  <a:pt x="36001" y="12165"/>
                  <a:pt x="36132" y="12459"/>
                  <a:pt x="36132" y="12786"/>
                </a:cubicBezTo>
                <a:cubicBezTo>
                  <a:pt x="36165" y="13440"/>
                  <a:pt x="36426" y="14061"/>
                  <a:pt x="36917" y="14552"/>
                </a:cubicBezTo>
                <a:cubicBezTo>
                  <a:pt x="37571" y="15304"/>
                  <a:pt x="37865" y="16285"/>
                  <a:pt x="37669" y="17266"/>
                </a:cubicBezTo>
                <a:cubicBezTo>
                  <a:pt x="37604" y="17854"/>
                  <a:pt x="37440" y="18410"/>
                  <a:pt x="37178" y="18900"/>
                </a:cubicBezTo>
                <a:cubicBezTo>
                  <a:pt x="36950" y="19358"/>
                  <a:pt x="36721" y="19783"/>
                  <a:pt x="36459" y="20208"/>
                </a:cubicBezTo>
                <a:cubicBezTo>
                  <a:pt x="36034" y="20895"/>
                  <a:pt x="35674" y="21582"/>
                  <a:pt x="35380" y="22334"/>
                </a:cubicBezTo>
                <a:cubicBezTo>
                  <a:pt x="35217" y="22759"/>
                  <a:pt x="34922" y="23151"/>
                  <a:pt x="34530" y="23446"/>
                </a:cubicBezTo>
                <a:cubicBezTo>
                  <a:pt x="34170" y="23707"/>
                  <a:pt x="33843" y="23969"/>
                  <a:pt x="33516" y="24296"/>
                </a:cubicBezTo>
                <a:cubicBezTo>
                  <a:pt x="33222" y="24557"/>
                  <a:pt x="33059" y="24950"/>
                  <a:pt x="33091" y="25342"/>
                </a:cubicBezTo>
                <a:cubicBezTo>
                  <a:pt x="33157" y="25767"/>
                  <a:pt x="32895" y="26159"/>
                  <a:pt x="32503" y="26356"/>
                </a:cubicBezTo>
                <a:lnTo>
                  <a:pt x="32012" y="26617"/>
                </a:lnTo>
                <a:cubicBezTo>
                  <a:pt x="31424" y="26977"/>
                  <a:pt x="30999" y="27566"/>
                  <a:pt x="30900" y="28219"/>
                </a:cubicBezTo>
                <a:cubicBezTo>
                  <a:pt x="30868" y="28448"/>
                  <a:pt x="30835" y="28677"/>
                  <a:pt x="30770" y="28906"/>
                </a:cubicBezTo>
                <a:cubicBezTo>
                  <a:pt x="30573" y="29560"/>
                  <a:pt x="29985" y="30018"/>
                  <a:pt x="29331" y="30051"/>
                </a:cubicBezTo>
                <a:lnTo>
                  <a:pt x="28906" y="30051"/>
                </a:lnTo>
                <a:cubicBezTo>
                  <a:pt x="28546" y="30018"/>
                  <a:pt x="28154" y="30149"/>
                  <a:pt x="27859" y="30345"/>
                </a:cubicBezTo>
                <a:lnTo>
                  <a:pt x="27533" y="30574"/>
                </a:lnTo>
                <a:cubicBezTo>
                  <a:pt x="27140" y="30835"/>
                  <a:pt x="26650" y="30933"/>
                  <a:pt x="26159" y="30835"/>
                </a:cubicBezTo>
                <a:cubicBezTo>
                  <a:pt x="25701" y="30672"/>
                  <a:pt x="25244" y="30639"/>
                  <a:pt x="24786" y="30705"/>
                </a:cubicBezTo>
                <a:lnTo>
                  <a:pt x="24361" y="31130"/>
                </a:lnTo>
                <a:cubicBezTo>
                  <a:pt x="24034" y="31064"/>
                  <a:pt x="23674" y="30999"/>
                  <a:pt x="23347" y="30999"/>
                </a:cubicBezTo>
                <a:cubicBezTo>
                  <a:pt x="22987" y="30966"/>
                  <a:pt x="22628" y="30999"/>
                  <a:pt x="22301" y="30933"/>
                </a:cubicBezTo>
                <a:cubicBezTo>
                  <a:pt x="22105" y="30933"/>
                  <a:pt x="21941" y="30868"/>
                  <a:pt x="21778" y="30803"/>
                </a:cubicBezTo>
                <a:cubicBezTo>
                  <a:pt x="21483" y="30705"/>
                  <a:pt x="21287" y="30410"/>
                  <a:pt x="21320" y="30083"/>
                </a:cubicBezTo>
                <a:cubicBezTo>
                  <a:pt x="21320" y="30051"/>
                  <a:pt x="21320" y="30018"/>
                  <a:pt x="21320" y="29952"/>
                </a:cubicBezTo>
                <a:cubicBezTo>
                  <a:pt x="21549" y="28808"/>
                  <a:pt x="21156" y="27664"/>
                  <a:pt x="20993" y="26552"/>
                </a:cubicBezTo>
                <a:cubicBezTo>
                  <a:pt x="20960" y="26454"/>
                  <a:pt x="20927" y="26388"/>
                  <a:pt x="20895" y="26290"/>
                </a:cubicBezTo>
                <a:cubicBezTo>
                  <a:pt x="20797" y="25996"/>
                  <a:pt x="20470" y="25833"/>
                  <a:pt x="20175" y="25931"/>
                </a:cubicBezTo>
                <a:cubicBezTo>
                  <a:pt x="19947" y="25996"/>
                  <a:pt x="19783" y="26061"/>
                  <a:pt x="19587" y="26159"/>
                </a:cubicBezTo>
                <a:cubicBezTo>
                  <a:pt x="19423" y="26258"/>
                  <a:pt x="19293" y="26356"/>
                  <a:pt x="19129" y="26454"/>
                </a:cubicBezTo>
                <a:cubicBezTo>
                  <a:pt x="18998" y="26519"/>
                  <a:pt x="18835" y="26454"/>
                  <a:pt x="18737" y="26323"/>
                </a:cubicBezTo>
                <a:cubicBezTo>
                  <a:pt x="18606" y="26061"/>
                  <a:pt x="18508" y="25734"/>
                  <a:pt x="18540" y="25440"/>
                </a:cubicBezTo>
                <a:cubicBezTo>
                  <a:pt x="18573" y="24982"/>
                  <a:pt x="18377" y="24557"/>
                  <a:pt x="18017" y="24296"/>
                </a:cubicBezTo>
                <a:cubicBezTo>
                  <a:pt x="17625" y="23969"/>
                  <a:pt x="17200" y="23609"/>
                  <a:pt x="16742" y="23315"/>
                </a:cubicBezTo>
                <a:cubicBezTo>
                  <a:pt x="15892" y="22726"/>
                  <a:pt x="14813" y="22595"/>
                  <a:pt x="13865" y="22955"/>
                </a:cubicBezTo>
                <a:cubicBezTo>
                  <a:pt x="13472" y="23086"/>
                  <a:pt x="13047" y="23249"/>
                  <a:pt x="12687" y="23446"/>
                </a:cubicBezTo>
                <a:cubicBezTo>
                  <a:pt x="12230" y="23674"/>
                  <a:pt x="11805" y="23936"/>
                  <a:pt x="11347" y="24165"/>
                </a:cubicBezTo>
                <a:cubicBezTo>
                  <a:pt x="10856" y="24426"/>
                  <a:pt x="10366" y="24623"/>
                  <a:pt x="9843" y="24753"/>
                </a:cubicBezTo>
                <a:cubicBezTo>
                  <a:pt x="9352" y="24884"/>
                  <a:pt x="8894" y="25080"/>
                  <a:pt x="8469" y="25375"/>
                </a:cubicBezTo>
                <a:cubicBezTo>
                  <a:pt x="8208" y="25538"/>
                  <a:pt x="7914" y="25734"/>
                  <a:pt x="7652" y="25898"/>
                </a:cubicBezTo>
                <a:cubicBezTo>
                  <a:pt x="7096" y="26192"/>
                  <a:pt x="6442" y="26290"/>
                  <a:pt x="5821" y="26159"/>
                </a:cubicBezTo>
                <a:cubicBezTo>
                  <a:pt x="4448" y="25833"/>
                  <a:pt x="4480" y="25865"/>
                  <a:pt x="3172" y="26356"/>
                </a:cubicBezTo>
                <a:cubicBezTo>
                  <a:pt x="2682" y="26519"/>
                  <a:pt x="2224" y="26683"/>
                  <a:pt x="1734" y="26813"/>
                </a:cubicBezTo>
                <a:cubicBezTo>
                  <a:pt x="1407" y="26879"/>
                  <a:pt x="1080" y="26912"/>
                  <a:pt x="753" y="26912"/>
                </a:cubicBezTo>
                <a:cubicBezTo>
                  <a:pt x="262" y="26912"/>
                  <a:pt x="33" y="26650"/>
                  <a:pt x="1" y="26127"/>
                </a:cubicBezTo>
                <a:cubicBezTo>
                  <a:pt x="1" y="25702"/>
                  <a:pt x="164" y="25342"/>
                  <a:pt x="524" y="25113"/>
                </a:cubicBezTo>
                <a:cubicBezTo>
                  <a:pt x="720" y="24950"/>
                  <a:pt x="949" y="24819"/>
                  <a:pt x="1178" y="24688"/>
                </a:cubicBezTo>
                <a:cubicBezTo>
                  <a:pt x="1635" y="24426"/>
                  <a:pt x="1864" y="23838"/>
                  <a:pt x="1701" y="23347"/>
                </a:cubicBezTo>
                <a:cubicBezTo>
                  <a:pt x="1668" y="23086"/>
                  <a:pt x="1570" y="22857"/>
                  <a:pt x="1505" y="22661"/>
                </a:cubicBezTo>
                <a:cubicBezTo>
                  <a:pt x="1276" y="22105"/>
                  <a:pt x="1210" y="21549"/>
                  <a:pt x="1243" y="20993"/>
                </a:cubicBezTo>
                <a:cubicBezTo>
                  <a:pt x="1243" y="20797"/>
                  <a:pt x="1243" y="20633"/>
                  <a:pt x="1276" y="20470"/>
                </a:cubicBezTo>
                <a:cubicBezTo>
                  <a:pt x="1276" y="19881"/>
                  <a:pt x="1210" y="19326"/>
                  <a:pt x="1047" y="18770"/>
                </a:cubicBezTo>
                <a:cubicBezTo>
                  <a:pt x="1014" y="18639"/>
                  <a:pt x="982" y="18475"/>
                  <a:pt x="916" y="18345"/>
                </a:cubicBezTo>
                <a:cubicBezTo>
                  <a:pt x="753" y="17920"/>
                  <a:pt x="785" y="17462"/>
                  <a:pt x="1014" y="17102"/>
                </a:cubicBezTo>
                <a:cubicBezTo>
                  <a:pt x="1112" y="16906"/>
                  <a:pt x="1243" y="16710"/>
                  <a:pt x="1341" y="16514"/>
                </a:cubicBezTo>
                <a:cubicBezTo>
                  <a:pt x="1570" y="16219"/>
                  <a:pt x="1668" y="15860"/>
                  <a:pt x="1603" y="15467"/>
                </a:cubicBezTo>
                <a:cubicBezTo>
                  <a:pt x="1505" y="14748"/>
                  <a:pt x="1734" y="13996"/>
                  <a:pt x="2224" y="13440"/>
                </a:cubicBezTo>
                <a:cubicBezTo>
                  <a:pt x="2551" y="13015"/>
                  <a:pt x="2813" y="12557"/>
                  <a:pt x="2976" y="12067"/>
                </a:cubicBezTo>
                <a:cubicBezTo>
                  <a:pt x="3042" y="11968"/>
                  <a:pt x="3074" y="11870"/>
                  <a:pt x="3140" y="11772"/>
                </a:cubicBezTo>
                <a:cubicBezTo>
                  <a:pt x="3303" y="11315"/>
                  <a:pt x="3728" y="11020"/>
                  <a:pt x="4186" y="11053"/>
                </a:cubicBezTo>
                <a:cubicBezTo>
                  <a:pt x="4415" y="11053"/>
                  <a:pt x="4644" y="11053"/>
                  <a:pt x="4840" y="11053"/>
                </a:cubicBezTo>
                <a:cubicBezTo>
                  <a:pt x="5330" y="11020"/>
                  <a:pt x="5821" y="10922"/>
                  <a:pt x="6246" y="10661"/>
                </a:cubicBezTo>
                <a:cubicBezTo>
                  <a:pt x="6409" y="10562"/>
                  <a:pt x="6573" y="10464"/>
                  <a:pt x="6736" y="10399"/>
                </a:cubicBezTo>
                <a:cubicBezTo>
                  <a:pt x="7063" y="10203"/>
                  <a:pt x="7390" y="10105"/>
                  <a:pt x="7750" y="10105"/>
                </a:cubicBezTo>
                <a:cubicBezTo>
                  <a:pt x="7914" y="10105"/>
                  <a:pt x="8077" y="10072"/>
                  <a:pt x="8273" y="10039"/>
                </a:cubicBezTo>
                <a:cubicBezTo>
                  <a:pt x="9189" y="9941"/>
                  <a:pt x="10006" y="9353"/>
                  <a:pt x="10366" y="8470"/>
                </a:cubicBezTo>
                <a:cubicBezTo>
                  <a:pt x="10529" y="8175"/>
                  <a:pt x="10627" y="7816"/>
                  <a:pt x="10758" y="7522"/>
                </a:cubicBezTo>
                <a:cubicBezTo>
                  <a:pt x="10856" y="7260"/>
                  <a:pt x="10954" y="7031"/>
                  <a:pt x="11085" y="6802"/>
                </a:cubicBezTo>
                <a:cubicBezTo>
                  <a:pt x="11314" y="6377"/>
                  <a:pt x="11543" y="6344"/>
                  <a:pt x="11935" y="657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3392525" y="1147918"/>
            <a:ext cx="829738" cy="476269"/>
          </a:xfrm>
          <a:custGeom>
            <a:rect b="b" l="l" r="r" t="t"/>
            <a:pathLst>
              <a:path extrusionOk="0" h="20928" w="36460">
                <a:moveTo>
                  <a:pt x="26552" y="11281"/>
                </a:moveTo>
                <a:cubicBezTo>
                  <a:pt x="26519" y="11379"/>
                  <a:pt x="26453" y="11477"/>
                  <a:pt x="26388" y="11576"/>
                </a:cubicBezTo>
                <a:cubicBezTo>
                  <a:pt x="26192" y="11706"/>
                  <a:pt x="25996" y="11804"/>
                  <a:pt x="25800" y="11870"/>
                </a:cubicBezTo>
                <a:cubicBezTo>
                  <a:pt x="25113" y="12131"/>
                  <a:pt x="24361" y="12393"/>
                  <a:pt x="23641" y="12622"/>
                </a:cubicBezTo>
                <a:cubicBezTo>
                  <a:pt x="23053" y="12851"/>
                  <a:pt x="22432" y="12916"/>
                  <a:pt x="21810" y="12785"/>
                </a:cubicBezTo>
                <a:cubicBezTo>
                  <a:pt x="21189" y="12622"/>
                  <a:pt x="20568" y="12818"/>
                  <a:pt x="20110" y="13243"/>
                </a:cubicBezTo>
                <a:cubicBezTo>
                  <a:pt x="19914" y="13407"/>
                  <a:pt x="19718" y="13570"/>
                  <a:pt x="19521" y="13734"/>
                </a:cubicBezTo>
                <a:cubicBezTo>
                  <a:pt x="19227" y="13963"/>
                  <a:pt x="18933" y="14159"/>
                  <a:pt x="18671" y="14355"/>
                </a:cubicBezTo>
                <a:cubicBezTo>
                  <a:pt x="18377" y="14551"/>
                  <a:pt x="17985" y="14747"/>
                  <a:pt x="17690" y="15009"/>
                </a:cubicBezTo>
                <a:cubicBezTo>
                  <a:pt x="17134" y="15434"/>
                  <a:pt x="16415" y="15597"/>
                  <a:pt x="15728" y="15434"/>
                </a:cubicBezTo>
                <a:cubicBezTo>
                  <a:pt x="15434" y="15369"/>
                  <a:pt x="15107" y="15336"/>
                  <a:pt x="14813" y="15336"/>
                </a:cubicBezTo>
                <a:cubicBezTo>
                  <a:pt x="14159" y="15303"/>
                  <a:pt x="13505" y="15630"/>
                  <a:pt x="13145" y="16186"/>
                </a:cubicBezTo>
                <a:cubicBezTo>
                  <a:pt x="13014" y="16448"/>
                  <a:pt x="12884" y="16676"/>
                  <a:pt x="12753" y="16938"/>
                </a:cubicBezTo>
                <a:cubicBezTo>
                  <a:pt x="12622" y="17200"/>
                  <a:pt x="12524" y="17429"/>
                  <a:pt x="12393" y="17657"/>
                </a:cubicBezTo>
                <a:cubicBezTo>
                  <a:pt x="12262" y="17919"/>
                  <a:pt x="12001" y="18148"/>
                  <a:pt x="11707" y="18213"/>
                </a:cubicBezTo>
                <a:cubicBezTo>
                  <a:pt x="11641" y="18246"/>
                  <a:pt x="11543" y="18279"/>
                  <a:pt x="11478" y="18311"/>
                </a:cubicBezTo>
                <a:cubicBezTo>
                  <a:pt x="11020" y="18442"/>
                  <a:pt x="10660" y="18769"/>
                  <a:pt x="10497" y="19227"/>
                </a:cubicBezTo>
                <a:cubicBezTo>
                  <a:pt x="10366" y="19521"/>
                  <a:pt x="10202" y="19848"/>
                  <a:pt x="10039" y="20142"/>
                </a:cubicBezTo>
                <a:cubicBezTo>
                  <a:pt x="9941" y="20306"/>
                  <a:pt x="9843" y="20437"/>
                  <a:pt x="9712" y="20568"/>
                </a:cubicBezTo>
                <a:cubicBezTo>
                  <a:pt x="9287" y="20862"/>
                  <a:pt x="8927" y="20927"/>
                  <a:pt x="8600" y="20568"/>
                </a:cubicBezTo>
                <a:cubicBezTo>
                  <a:pt x="8273" y="20241"/>
                  <a:pt x="7848" y="20044"/>
                  <a:pt x="7358" y="20012"/>
                </a:cubicBezTo>
                <a:cubicBezTo>
                  <a:pt x="6671" y="19946"/>
                  <a:pt x="6082" y="19456"/>
                  <a:pt x="5886" y="18802"/>
                </a:cubicBezTo>
                <a:cubicBezTo>
                  <a:pt x="5494" y="17854"/>
                  <a:pt x="5232" y="16840"/>
                  <a:pt x="5102" y="15794"/>
                </a:cubicBezTo>
                <a:cubicBezTo>
                  <a:pt x="5069" y="15336"/>
                  <a:pt x="5102" y="14878"/>
                  <a:pt x="5232" y="14420"/>
                </a:cubicBezTo>
                <a:cubicBezTo>
                  <a:pt x="5363" y="13799"/>
                  <a:pt x="5755" y="13309"/>
                  <a:pt x="6311" y="13014"/>
                </a:cubicBezTo>
                <a:cubicBezTo>
                  <a:pt x="6508" y="12949"/>
                  <a:pt x="6671" y="12851"/>
                  <a:pt x="6802" y="12720"/>
                </a:cubicBezTo>
                <a:cubicBezTo>
                  <a:pt x="6998" y="12589"/>
                  <a:pt x="7129" y="12360"/>
                  <a:pt x="7162" y="12099"/>
                </a:cubicBezTo>
                <a:cubicBezTo>
                  <a:pt x="7162" y="12001"/>
                  <a:pt x="7194" y="11870"/>
                  <a:pt x="7260" y="11739"/>
                </a:cubicBezTo>
                <a:cubicBezTo>
                  <a:pt x="7390" y="11347"/>
                  <a:pt x="7685" y="11020"/>
                  <a:pt x="8110" y="10922"/>
                </a:cubicBezTo>
                <a:cubicBezTo>
                  <a:pt x="8437" y="10823"/>
                  <a:pt x="8502" y="10660"/>
                  <a:pt x="8371" y="10333"/>
                </a:cubicBezTo>
                <a:cubicBezTo>
                  <a:pt x="8241" y="10071"/>
                  <a:pt x="7979" y="9875"/>
                  <a:pt x="7685" y="9875"/>
                </a:cubicBezTo>
                <a:lnTo>
                  <a:pt x="7162" y="9875"/>
                </a:lnTo>
                <a:cubicBezTo>
                  <a:pt x="6933" y="9875"/>
                  <a:pt x="6769" y="9712"/>
                  <a:pt x="6769" y="9483"/>
                </a:cubicBezTo>
                <a:cubicBezTo>
                  <a:pt x="6736" y="9025"/>
                  <a:pt x="6736" y="8567"/>
                  <a:pt x="6835" y="8110"/>
                </a:cubicBezTo>
                <a:cubicBezTo>
                  <a:pt x="6900" y="7717"/>
                  <a:pt x="6965" y="7325"/>
                  <a:pt x="6998" y="6932"/>
                </a:cubicBezTo>
                <a:cubicBezTo>
                  <a:pt x="7129" y="6213"/>
                  <a:pt x="6540" y="5526"/>
                  <a:pt x="5755" y="5559"/>
                </a:cubicBezTo>
                <a:cubicBezTo>
                  <a:pt x="5232" y="5559"/>
                  <a:pt x="4709" y="5559"/>
                  <a:pt x="4219" y="5624"/>
                </a:cubicBezTo>
                <a:cubicBezTo>
                  <a:pt x="3499" y="5690"/>
                  <a:pt x="2780" y="5821"/>
                  <a:pt x="2061" y="5853"/>
                </a:cubicBezTo>
                <a:cubicBezTo>
                  <a:pt x="1734" y="5886"/>
                  <a:pt x="1407" y="5886"/>
                  <a:pt x="1080" y="5821"/>
                </a:cubicBezTo>
                <a:cubicBezTo>
                  <a:pt x="589" y="5755"/>
                  <a:pt x="197" y="5396"/>
                  <a:pt x="99" y="4905"/>
                </a:cubicBezTo>
                <a:cubicBezTo>
                  <a:pt x="1" y="4545"/>
                  <a:pt x="131" y="4186"/>
                  <a:pt x="458" y="3990"/>
                </a:cubicBezTo>
                <a:cubicBezTo>
                  <a:pt x="785" y="3793"/>
                  <a:pt x="1145" y="3663"/>
                  <a:pt x="1537" y="3597"/>
                </a:cubicBezTo>
                <a:cubicBezTo>
                  <a:pt x="2028" y="3532"/>
                  <a:pt x="2486" y="3466"/>
                  <a:pt x="2976" y="3434"/>
                </a:cubicBezTo>
                <a:cubicBezTo>
                  <a:pt x="3728" y="3368"/>
                  <a:pt x="4448" y="3336"/>
                  <a:pt x="5200" y="3303"/>
                </a:cubicBezTo>
                <a:cubicBezTo>
                  <a:pt x="5657" y="3303"/>
                  <a:pt x="6082" y="3139"/>
                  <a:pt x="6475" y="2878"/>
                </a:cubicBezTo>
                <a:lnTo>
                  <a:pt x="7390" y="2257"/>
                </a:lnTo>
                <a:cubicBezTo>
                  <a:pt x="7946" y="1864"/>
                  <a:pt x="8633" y="1603"/>
                  <a:pt x="9352" y="1603"/>
                </a:cubicBezTo>
                <a:cubicBezTo>
                  <a:pt x="9548" y="1603"/>
                  <a:pt x="9777" y="1603"/>
                  <a:pt x="10006" y="1570"/>
                </a:cubicBezTo>
                <a:cubicBezTo>
                  <a:pt x="10726" y="1537"/>
                  <a:pt x="11412" y="1439"/>
                  <a:pt x="12099" y="1210"/>
                </a:cubicBezTo>
                <a:cubicBezTo>
                  <a:pt x="12949" y="981"/>
                  <a:pt x="13832" y="916"/>
                  <a:pt x="14715" y="1014"/>
                </a:cubicBezTo>
                <a:cubicBezTo>
                  <a:pt x="15892" y="1079"/>
                  <a:pt x="17102" y="981"/>
                  <a:pt x="18279" y="785"/>
                </a:cubicBezTo>
                <a:cubicBezTo>
                  <a:pt x="18769" y="720"/>
                  <a:pt x="19260" y="589"/>
                  <a:pt x="19750" y="458"/>
                </a:cubicBezTo>
                <a:cubicBezTo>
                  <a:pt x="20829" y="229"/>
                  <a:pt x="21941" y="131"/>
                  <a:pt x="23053" y="131"/>
                </a:cubicBezTo>
                <a:cubicBezTo>
                  <a:pt x="24361" y="98"/>
                  <a:pt x="25701" y="33"/>
                  <a:pt x="27009" y="0"/>
                </a:cubicBezTo>
                <a:lnTo>
                  <a:pt x="29102" y="0"/>
                </a:lnTo>
                <a:cubicBezTo>
                  <a:pt x="29593" y="33"/>
                  <a:pt x="30050" y="131"/>
                  <a:pt x="30508" y="360"/>
                </a:cubicBezTo>
                <a:cubicBezTo>
                  <a:pt x="30835" y="524"/>
                  <a:pt x="31162" y="654"/>
                  <a:pt x="31522" y="818"/>
                </a:cubicBezTo>
                <a:cubicBezTo>
                  <a:pt x="32078" y="1079"/>
                  <a:pt x="32732" y="1145"/>
                  <a:pt x="33353" y="1047"/>
                </a:cubicBezTo>
                <a:cubicBezTo>
                  <a:pt x="33876" y="981"/>
                  <a:pt x="34399" y="916"/>
                  <a:pt x="34922" y="883"/>
                </a:cubicBezTo>
                <a:cubicBezTo>
                  <a:pt x="35217" y="883"/>
                  <a:pt x="35511" y="916"/>
                  <a:pt x="35838" y="949"/>
                </a:cubicBezTo>
                <a:cubicBezTo>
                  <a:pt x="35969" y="981"/>
                  <a:pt x="36067" y="1047"/>
                  <a:pt x="36198" y="1112"/>
                </a:cubicBezTo>
                <a:cubicBezTo>
                  <a:pt x="36426" y="1210"/>
                  <a:pt x="36459" y="1570"/>
                  <a:pt x="36198" y="1701"/>
                </a:cubicBezTo>
                <a:cubicBezTo>
                  <a:pt x="35936" y="1831"/>
                  <a:pt x="35674" y="1962"/>
                  <a:pt x="35380" y="2028"/>
                </a:cubicBezTo>
                <a:cubicBezTo>
                  <a:pt x="34792" y="2191"/>
                  <a:pt x="34236" y="2289"/>
                  <a:pt x="33647" y="2453"/>
                </a:cubicBezTo>
                <a:cubicBezTo>
                  <a:pt x="33320" y="2518"/>
                  <a:pt x="32993" y="2616"/>
                  <a:pt x="32633" y="2714"/>
                </a:cubicBezTo>
                <a:cubicBezTo>
                  <a:pt x="32437" y="2812"/>
                  <a:pt x="32208" y="2911"/>
                  <a:pt x="32012" y="3041"/>
                </a:cubicBezTo>
                <a:cubicBezTo>
                  <a:pt x="31652" y="3205"/>
                  <a:pt x="31489" y="3630"/>
                  <a:pt x="31620" y="3990"/>
                </a:cubicBezTo>
                <a:cubicBezTo>
                  <a:pt x="31620" y="4055"/>
                  <a:pt x="31685" y="4153"/>
                  <a:pt x="31685" y="4218"/>
                </a:cubicBezTo>
                <a:cubicBezTo>
                  <a:pt x="31783" y="4447"/>
                  <a:pt x="31685" y="4676"/>
                  <a:pt x="31489" y="4807"/>
                </a:cubicBezTo>
                <a:cubicBezTo>
                  <a:pt x="31456" y="4807"/>
                  <a:pt x="31391" y="4840"/>
                  <a:pt x="31358" y="4872"/>
                </a:cubicBezTo>
                <a:cubicBezTo>
                  <a:pt x="30933" y="5036"/>
                  <a:pt x="30639" y="5461"/>
                  <a:pt x="30606" y="5919"/>
                </a:cubicBezTo>
                <a:cubicBezTo>
                  <a:pt x="30443" y="6573"/>
                  <a:pt x="30116" y="7194"/>
                  <a:pt x="29625" y="7652"/>
                </a:cubicBezTo>
                <a:cubicBezTo>
                  <a:pt x="29364" y="7913"/>
                  <a:pt x="29037" y="8044"/>
                  <a:pt x="28677" y="8044"/>
                </a:cubicBezTo>
                <a:cubicBezTo>
                  <a:pt x="28448" y="8044"/>
                  <a:pt x="28186" y="8044"/>
                  <a:pt x="27958" y="8077"/>
                </a:cubicBezTo>
                <a:cubicBezTo>
                  <a:pt x="27794" y="8077"/>
                  <a:pt x="27598" y="8110"/>
                  <a:pt x="27434" y="8142"/>
                </a:cubicBezTo>
                <a:cubicBezTo>
                  <a:pt x="26911" y="8306"/>
                  <a:pt x="26780" y="8698"/>
                  <a:pt x="27107" y="9123"/>
                </a:cubicBezTo>
                <a:cubicBezTo>
                  <a:pt x="27206" y="9287"/>
                  <a:pt x="27336" y="9385"/>
                  <a:pt x="27467" y="9516"/>
                </a:cubicBezTo>
                <a:cubicBezTo>
                  <a:pt x="27565" y="9646"/>
                  <a:pt x="27663" y="9744"/>
                  <a:pt x="27761" y="9875"/>
                </a:cubicBezTo>
                <a:cubicBezTo>
                  <a:pt x="27859" y="10039"/>
                  <a:pt x="27892" y="10235"/>
                  <a:pt x="27827" y="10431"/>
                </a:cubicBezTo>
                <a:cubicBezTo>
                  <a:pt x="27761" y="10660"/>
                  <a:pt x="27467" y="10758"/>
                  <a:pt x="27304" y="10595"/>
                </a:cubicBezTo>
                <a:cubicBezTo>
                  <a:pt x="27075" y="10431"/>
                  <a:pt x="26879" y="10235"/>
                  <a:pt x="26650" y="10071"/>
                </a:cubicBezTo>
                <a:cubicBezTo>
                  <a:pt x="26355" y="9843"/>
                  <a:pt x="25963" y="9843"/>
                  <a:pt x="25669" y="10039"/>
                </a:cubicBezTo>
                <a:cubicBezTo>
                  <a:pt x="25473" y="10137"/>
                  <a:pt x="25342" y="10366"/>
                  <a:pt x="25374" y="10562"/>
                </a:cubicBezTo>
                <a:cubicBezTo>
                  <a:pt x="25374" y="10791"/>
                  <a:pt x="25538" y="10954"/>
                  <a:pt x="25734" y="11020"/>
                </a:cubicBezTo>
                <a:cubicBezTo>
                  <a:pt x="25898" y="11085"/>
                  <a:pt x="26094" y="11118"/>
                  <a:pt x="26290" y="11183"/>
                </a:cubicBezTo>
                <a:cubicBezTo>
                  <a:pt x="26388" y="11216"/>
                  <a:pt x="26486" y="11249"/>
                  <a:pt x="26552" y="1128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5"/>
          <p:cNvSpPr/>
          <p:nvPr/>
        </p:nvSpPr>
        <p:spPr>
          <a:xfrm>
            <a:off x="7151882" y="3176408"/>
            <a:ext cx="225481" cy="229965"/>
          </a:xfrm>
          <a:custGeom>
            <a:rect b="b" l="l" r="r" t="t"/>
            <a:pathLst>
              <a:path extrusionOk="0" h="10105" w="9908">
                <a:moveTo>
                  <a:pt x="9613" y="9974"/>
                </a:moveTo>
                <a:cubicBezTo>
                  <a:pt x="9254" y="10104"/>
                  <a:pt x="8894" y="9941"/>
                  <a:pt x="8731" y="9614"/>
                </a:cubicBezTo>
                <a:cubicBezTo>
                  <a:pt x="8665" y="9516"/>
                  <a:pt x="8632" y="9450"/>
                  <a:pt x="8567" y="9385"/>
                </a:cubicBezTo>
                <a:cubicBezTo>
                  <a:pt x="8273" y="8960"/>
                  <a:pt x="7750" y="8797"/>
                  <a:pt x="7259" y="8960"/>
                </a:cubicBezTo>
                <a:cubicBezTo>
                  <a:pt x="7030" y="9058"/>
                  <a:pt x="6801" y="9156"/>
                  <a:pt x="6573" y="9222"/>
                </a:cubicBezTo>
                <a:cubicBezTo>
                  <a:pt x="6376" y="9320"/>
                  <a:pt x="6115" y="9287"/>
                  <a:pt x="5919" y="9156"/>
                </a:cubicBezTo>
                <a:cubicBezTo>
                  <a:pt x="5722" y="9058"/>
                  <a:pt x="5657" y="8797"/>
                  <a:pt x="5820" y="8666"/>
                </a:cubicBezTo>
                <a:cubicBezTo>
                  <a:pt x="5919" y="8535"/>
                  <a:pt x="6049" y="8437"/>
                  <a:pt x="6147" y="8339"/>
                </a:cubicBezTo>
                <a:cubicBezTo>
                  <a:pt x="6278" y="8241"/>
                  <a:pt x="6409" y="8143"/>
                  <a:pt x="6507" y="8044"/>
                </a:cubicBezTo>
                <a:cubicBezTo>
                  <a:pt x="6867" y="7750"/>
                  <a:pt x="6998" y="7260"/>
                  <a:pt x="6801" y="6835"/>
                </a:cubicBezTo>
                <a:cubicBezTo>
                  <a:pt x="6703" y="6540"/>
                  <a:pt x="6540" y="6279"/>
                  <a:pt x="6278" y="6083"/>
                </a:cubicBezTo>
                <a:cubicBezTo>
                  <a:pt x="5395" y="5232"/>
                  <a:pt x="4349" y="4611"/>
                  <a:pt x="3172" y="4251"/>
                </a:cubicBezTo>
                <a:cubicBezTo>
                  <a:pt x="2878" y="4219"/>
                  <a:pt x="2616" y="4186"/>
                  <a:pt x="2322" y="4186"/>
                </a:cubicBezTo>
                <a:cubicBezTo>
                  <a:pt x="2126" y="4186"/>
                  <a:pt x="1897" y="4186"/>
                  <a:pt x="1668" y="4121"/>
                </a:cubicBezTo>
                <a:cubicBezTo>
                  <a:pt x="1243" y="4055"/>
                  <a:pt x="1014" y="3598"/>
                  <a:pt x="1177" y="3172"/>
                </a:cubicBezTo>
                <a:cubicBezTo>
                  <a:pt x="1243" y="3074"/>
                  <a:pt x="1341" y="2976"/>
                  <a:pt x="1439" y="2911"/>
                </a:cubicBezTo>
                <a:cubicBezTo>
                  <a:pt x="1570" y="2845"/>
                  <a:pt x="1733" y="2813"/>
                  <a:pt x="1864" y="2747"/>
                </a:cubicBezTo>
                <a:cubicBezTo>
                  <a:pt x="1995" y="2715"/>
                  <a:pt x="2093" y="2649"/>
                  <a:pt x="2191" y="2551"/>
                </a:cubicBezTo>
                <a:cubicBezTo>
                  <a:pt x="2387" y="2355"/>
                  <a:pt x="2322" y="1995"/>
                  <a:pt x="2027" y="1930"/>
                </a:cubicBezTo>
                <a:cubicBezTo>
                  <a:pt x="1897" y="1864"/>
                  <a:pt x="1733" y="1832"/>
                  <a:pt x="1602" y="1832"/>
                </a:cubicBezTo>
                <a:cubicBezTo>
                  <a:pt x="1341" y="1799"/>
                  <a:pt x="1079" y="1766"/>
                  <a:pt x="818" y="1734"/>
                </a:cubicBezTo>
                <a:cubicBezTo>
                  <a:pt x="720" y="1701"/>
                  <a:pt x="654" y="1701"/>
                  <a:pt x="556" y="1668"/>
                </a:cubicBezTo>
                <a:cubicBezTo>
                  <a:pt x="98" y="1472"/>
                  <a:pt x="0" y="851"/>
                  <a:pt x="393" y="524"/>
                </a:cubicBezTo>
                <a:cubicBezTo>
                  <a:pt x="850" y="164"/>
                  <a:pt x="1472" y="1"/>
                  <a:pt x="2027" y="164"/>
                </a:cubicBezTo>
                <a:cubicBezTo>
                  <a:pt x="2354" y="230"/>
                  <a:pt x="2616" y="491"/>
                  <a:pt x="2714" y="818"/>
                </a:cubicBezTo>
                <a:cubicBezTo>
                  <a:pt x="2812" y="1178"/>
                  <a:pt x="2910" y="1570"/>
                  <a:pt x="2976" y="1963"/>
                </a:cubicBezTo>
                <a:cubicBezTo>
                  <a:pt x="3008" y="2257"/>
                  <a:pt x="3041" y="2551"/>
                  <a:pt x="3074" y="2845"/>
                </a:cubicBezTo>
                <a:cubicBezTo>
                  <a:pt x="3106" y="2976"/>
                  <a:pt x="3139" y="3074"/>
                  <a:pt x="3205" y="3172"/>
                </a:cubicBezTo>
                <a:cubicBezTo>
                  <a:pt x="3270" y="3369"/>
                  <a:pt x="3499" y="3434"/>
                  <a:pt x="3695" y="3336"/>
                </a:cubicBezTo>
                <a:cubicBezTo>
                  <a:pt x="3891" y="3238"/>
                  <a:pt x="4087" y="3074"/>
                  <a:pt x="4251" y="2944"/>
                </a:cubicBezTo>
                <a:cubicBezTo>
                  <a:pt x="4480" y="2715"/>
                  <a:pt x="4676" y="2486"/>
                  <a:pt x="4905" y="2257"/>
                </a:cubicBezTo>
                <a:cubicBezTo>
                  <a:pt x="5101" y="2061"/>
                  <a:pt x="5363" y="1864"/>
                  <a:pt x="5592" y="1701"/>
                </a:cubicBezTo>
                <a:cubicBezTo>
                  <a:pt x="6017" y="1374"/>
                  <a:pt x="6573" y="1341"/>
                  <a:pt x="7030" y="1538"/>
                </a:cubicBezTo>
                <a:cubicBezTo>
                  <a:pt x="7390" y="1701"/>
                  <a:pt x="7750" y="1864"/>
                  <a:pt x="8077" y="2061"/>
                </a:cubicBezTo>
                <a:cubicBezTo>
                  <a:pt x="8600" y="2420"/>
                  <a:pt x="9221" y="2682"/>
                  <a:pt x="9842" y="2780"/>
                </a:cubicBezTo>
                <a:cubicBezTo>
                  <a:pt x="9875" y="2878"/>
                  <a:pt x="9908" y="3009"/>
                  <a:pt x="9908" y="3140"/>
                </a:cubicBezTo>
                <a:cubicBezTo>
                  <a:pt x="9908" y="3892"/>
                  <a:pt x="9875" y="4644"/>
                  <a:pt x="9842" y="5363"/>
                </a:cubicBezTo>
                <a:cubicBezTo>
                  <a:pt x="9777" y="6671"/>
                  <a:pt x="9712" y="7979"/>
                  <a:pt x="9613" y="9287"/>
                </a:cubicBezTo>
                <a:cubicBezTo>
                  <a:pt x="9646" y="9483"/>
                  <a:pt x="9646" y="9712"/>
                  <a:pt x="9613" y="997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5"/>
          <p:cNvSpPr/>
          <p:nvPr/>
        </p:nvSpPr>
        <p:spPr>
          <a:xfrm>
            <a:off x="7376612" y="3241153"/>
            <a:ext cx="177850" cy="196465"/>
          </a:xfrm>
          <a:custGeom>
            <a:rect b="b" l="l" r="r" t="t"/>
            <a:pathLst>
              <a:path extrusionOk="0" h="8633" w="7815">
                <a:moveTo>
                  <a:pt x="65" y="7129"/>
                </a:moveTo>
                <a:cubicBezTo>
                  <a:pt x="33" y="7031"/>
                  <a:pt x="33" y="6965"/>
                  <a:pt x="0" y="6867"/>
                </a:cubicBezTo>
                <a:cubicBezTo>
                  <a:pt x="131" y="4644"/>
                  <a:pt x="229" y="2420"/>
                  <a:pt x="327" y="197"/>
                </a:cubicBezTo>
                <a:cubicBezTo>
                  <a:pt x="360" y="131"/>
                  <a:pt x="392" y="66"/>
                  <a:pt x="425" y="0"/>
                </a:cubicBezTo>
                <a:cubicBezTo>
                  <a:pt x="1471" y="99"/>
                  <a:pt x="2387" y="360"/>
                  <a:pt x="2976" y="1308"/>
                </a:cubicBezTo>
                <a:cubicBezTo>
                  <a:pt x="3106" y="1537"/>
                  <a:pt x="3237" y="1799"/>
                  <a:pt x="3368" y="2060"/>
                </a:cubicBezTo>
                <a:cubicBezTo>
                  <a:pt x="3630" y="2518"/>
                  <a:pt x="4022" y="2878"/>
                  <a:pt x="4512" y="3107"/>
                </a:cubicBezTo>
                <a:cubicBezTo>
                  <a:pt x="4741" y="3205"/>
                  <a:pt x="5003" y="3368"/>
                  <a:pt x="5232" y="3499"/>
                </a:cubicBezTo>
                <a:cubicBezTo>
                  <a:pt x="5886" y="3957"/>
                  <a:pt x="5886" y="4644"/>
                  <a:pt x="5264" y="5101"/>
                </a:cubicBezTo>
                <a:lnTo>
                  <a:pt x="5101" y="5265"/>
                </a:lnTo>
                <a:cubicBezTo>
                  <a:pt x="5166" y="5396"/>
                  <a:pt x="5264" y="5494"/>
                  <a:pt x="5363" y="5625"/>
                </a:cubicBezTo>
                <a:cubicBezTo>
                  <a:pt x="5788" y="5984"/>
                  <a:pt x="6180" y="6344"/>
                  <a:pt x="6572" y="6736"/>
                </a:cubicBezTo>
                <a:cubicBezTo>
                  <a:pt x="6867" y="7031"/>
                  <a:pt x="7161" y="7358"/>
                  <a:pt x="7455" y="7685"/>
                </a:cubicBezTo>
                <a:cubicBezTo>
                  <a:pt x="7586" y="7848"/>
                  <a:pt x="7684" y="8044"/>
                  <a:pt x="7782" y="8240"/>
                </a:cubicBezTo>
                <a:cubicBezTo>
                  <a:pt x="7815" y="8338"/>
                  <a:pt x="7782" y="8469"/>
                  <a:pt x="7750" y="8567"/>
                </a:cubicBezTo>
                <a:cubicBezTo>
                  <a:pt x="7488" y="8633"/>
                  <a:pt x="7357" y="8469"/>
                  <a:pt x="7194" y="8371"/>
                </a:cubicBezTo>
                <a:cubicBezTo>
                  <a:pt x="6965" y="8208"/>
                  <a:pt x="6703" y="8175"/>
                  <a:pt x="6442" y="8273"/>
                </a:cubicBezTo>
                <a:cubicBezTo>
                  <a:pt x="5755" y="8502"/>
                  <a:pt x="5395" y="8404"/>
                  <a:pt x="4970" y="7848"/>
                </a:cubicBezTo>
                <a:cubicBezTo>
                  <a:pt x="4774" y="7521"/>
                  <a:pt x="4545" y="7194"/>
                  <a:pt x="4382" y="6834"/>
                </a:cubicBezTo>
                <a:cubicBezTo>
                  <a:pt x="4251" y="6605"/>
                  <a:pt x="4120" y="6377"/>
                  <a:pt x="3989" y="6148"/>
                </a:cubicBezTo>
                <a:cubicBezTo>
                  <a:pt x="3531" y="5101"/>
                  <a:pt x="2060" y="5036"/>
                  <a:pt x="1504" y="6017"/>
                </a:cubicBezTo>
                <a:cubicBezTo>
                  <a:pt x="1341" y="6278"/>
                  <a:pt x="1144" y="6507"/>
                  <a:pt x="981" y="6769"/>
                </a:cubicBezTo>
                <a:cubicBezTo>
                  <a:pt x="817" y="6965"/>
                  <a:pt x="589" y="7129"/>
                  <a:pt x="327" y="7161"/>
                </a:cubicBezTo>
                <a:cubicBezTo>
                  <a:pt x="229" y="7161"/>
                  <a:pt x="131" y="7161"/>
                  <a:pt x="65" y="712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5"/>
          <p:cNvSpPr/>
          <p:nvPr/>
        </p:nvSpPr>
        <p:spPr>
          <a:xfrm>
            <a:off x="3007058" y="1331708"/>
            <a:ext cx="360934" cy="252290"/>
          </a:xfrm>
          <a:custGeom>
            <a:rect b="b" l="l" r="r" t="t"/>
            <a:pathLst>
              <a:path extrusionOk="0" h="11086" w="15860">
                <a:moveTo>
                  <a:pt x="3042" y="230"/>
                </a:moveTo>
                <a:cubicBezTo>
                  <a:pt x="3173" y="459"/>
                  <a:pt x="3173" y="753"/>
                  <a:pt x="3042" y="982"/>
                </a:cubicBezTo>
                <a:cubicBezTo>
                  <a:pt x="2944" y="1080"/>
                  <a:pt x="2944" y="1276"/>
                  <a:pt x="3042" y="1374"/>
                </a:cubicBezTo>
                <a:cubicBezTo>
                  <a:pt x="3173" y="1538"/>
                  <a:pt x="3369" y="1603"/>
                  <a:pt x="3565" y="1505"/>
                </a:cubicBezTo>
                <a:cubicBezTo>
                  <a:pt x="3794" y="1407"/>
                  <a:pt x="3990" y="1276"/>
                  <a:pt x="4186" y="1145"/>
                </a:cubicBezTo>
                <a:cubicBezTo>
                  <a:pt x="4448" y="982"/>
                  <a:pt x="4677" y="753"/>
                  <a:pt x="4938" y="622"/>
                </a:cubicBezTo>
                <a:cubicBezTo>
                  <a:pt x="5527" y="230"/>
                  <a:pt x="6312" y="328"/>
                  <a:pt x="6802" y="818"/>
                </a:cubicBezTo>
                <a:cubicBezTo>
                  <a:pt x="6900" y="916"/>
                  <a:pt x="6966" y="1014"/>
                  <a:pt x="7064" y="1113"/>
                </a:cubicBezTo>
                <a:cubicBezTo>
                  <a:pt x="7325" y="1341"/>
                  <a:pt x="7620" y="1472"/>
                  <a:pt x="7947" y="1472"/>
                </a:cubicBezTo>
                <a:cubicBezTo>
                  <a:pt x="8535" y="1472"/>
                  <a:pt x="9091" y="1472"/>
                  <a:pt x="9647" y="1440"/>
                </a:cubicBezTo>
                <a:cubicBezTo>
                  <a:pt x="9778" y="1407"/>
                  <a:pt x="9876" y="1374"/>
                  <a:pt x="9974" y="1341"/>
                </a:cubicBezTo>
                <a:cubicBezTo>
                  <a:pt x="10203" y="1211"/>
                  <a:pt x="10464" y="1178"/>
                  <a:pt x="10726" y="1211"/>
                </a:cubicBezTo>
                <a:cubicBezTo>
                  <a:pt x="11347" y="1309"/>
                  <a:pt x="11968" y="1440"/>
                  <a:pt x="12557" y="1668"/>
                </a:cubicBezTo>
                <a:cubicBezTo>
                  <a:pt x="12688" y="1734"/>
                  <a:pt x="12786" y="1799"/>
                  <a:pt x="12917" y="1865"/>
                </a:cubicBezTo>
                <a:cubicBezTo>
                  <a:pt x="13309" y="2094"/>
                  <a:pt x="13505" y="2584"/>
                  <a:pt x="13374" y="3042"/>
                </a:cubicBezTo>
                <a:cubicBezTo>
                  <a:pt x="13342" y="3271"/>
                  <a:pt x="13244" y="3500"/>
                  <a:pt x="13178" y="3728"/>
                </a:cubicBezTo>
                <a:cubicBezTo>
                  <a:pt x="13047" y="4154"/>
                  <a:pt x="13276" y="4611"/>
                  <a:pt x="13701" y="4709"/>
                </a:cubicBezTo>
                <a:cubicBezTo>
                  <a:pt x="13930" y="4775"/>
                  <a:pt x="14127" y="4840"/>
                  <a:pt x="14355" y="4906"/>
                </a:cubicBezTo>
                <a:lnTo>
                  <a:pt x="14781" y="4971"/>
                </a:lnTo>
                <a:cubicBezTo>
                  <a:pt x="15565" y="5134"/>
                  <a:pt x="15860" y="5625"/>
                  <a:pt x="15565" y="6344"/>
                </a:cubicBezTo>
                <a:cubicBezTo>
                  <a:pt x="15369" y="6867"/>
                  <a:pt x="14977" y="7325"/>
                  <a:pt x="14486" y="7554"/>
                </a:cubicBezTo>
                <a:cubicBezTo>
                  <a:pt x="14290" y="7718"/>
                  <a:pt x="14028" y="7652"/>
                  <a:pt x="13898" y="7489"/>
                </a:cubicBezTo>
                <a:cubicBezTo>
                  <a:pt x="13800" y="7391"/>
                  <a:pt x="13734" y="7293"/>
                  <a:pt x="13636" y="7194"/>
                </a:cubicBezTo>
                <a:cubicBezTo>
                  <a:pt x="13276" y="6835"/>
                  <a:pt x="12851" y="6573"/>
                  <a:pt x="12361" y="6442"/>
                </a:cubicBezTo>
                <a:cubicBezTo>
                  <a:pt x="12165" y="6377"/>
                  <a:pt x="11968" y="6344"/>
                  <a:pt x="11772" y="6344"/>
                </a:cubicBezTo>
                <a:cubicBezTo>
                  <a:pt x="11249" y="6377"/>
                  <a:pt x="10922" y="6900"/>
                  <a:pt x="11151" y="7391"/>
                </a:cubicBezTo>
                <a:cubicBezTo>
                  <a:pt x="11282" y="7620"/>
                  <a:pt x="11445" y="7848"/>
                  <a:pt x="11641" y="8077"/>
                </a:cubicBezTo>
                <a:cubicBezTo>
                  <a:pt x="11805" y="8273"/>
                  <a:pt x="12001" y="8470"/>
                  <a:pt x="12132" y="8666"/>
                </a:cubicBezTo>
                <a:cubicBezTo>
                  <a:pt x="12295" y="8862"/>
                  <a:pt x="12295" y="9156"/>
                  <a:pt x="12132" y="9320"/>
                </a:cubicBezTo>
                <a:cubicBezTo>
                  <a:pt x="12034" y="9418"/>
                  <a:pt x="11936" y="9516"/>
                  <a:pt x="11838" y="9614"/>
                </a:cubicBezTo>
                <a:cubicBezTo>
                  <a:pt x="11641" y="9810"/>
                  <a:pt x="11347" y="9843"/>
                  <a:pt x="11118" y="9712"/>
                </a:cubicBezTo>
                <a:cubicBezTo>
                  <a:pt x="10922" y="9614"/>
                  <a:pt x="10726" y="9483"/>
                  <a:pt x="10562" y="9385"/>
                </a:cubicBezTo>
                <a:cubicBezTo>
                  <a:pt x="10268" y="9189"/>
                  <a:pt x="9908" y="9091"/>
                  <a:pt x="9581" y="9124"/>
                </a:cubicBezTo>
                <a:cubicBezTo>
                  <a:pt x="9287" y="9124"/>
                  <a:pt x="9091" y="9385"/>
                  <a:pt x="9156" y="9647"/>
                </a:cubicBezTo>
                <a:cubicBezTo>
                  <a:pt x="9189" y="9843"/>
                  <a:pt x="9254" y="10006"/>
                  <a:pt x="9287" y="10170"/>
                </a:cubicBezTo>
                <a:cubicBezTo>
                  <a:pt x="9353" y="10301"/>
                  <a:pt x="9385" y="10464"/>
                  <a:pt x="9418" y="10595"/>
                </a:cubicBezTo>
                <a:cubicBezTo>
                  <a:pt x="9451" y="10922"/>
                  <a:pt x="9353" y="11086"/>
                  <a:pt x="9026" y="11053"/>
                </a:cubicBezTo>
                <a:cubicBezTo>
                  <a:pt x="8797" y="11053"/>
                  <a:pt x="8568" y="11020"/>
                  <a:pt x="8339" y="10955"/>
                </a:cubicBezTo>
                <a:cubicBezTo>
                  <a:pt x="7979" y="10889"/>
                  <a:pt x="7685" y="10660"/>
                  <a:pt x="7587" y="10301"/>
                </a:cubicBezTo>
                <a:cubicBezTo>
                  <a:pt x="7423" y="9941"/>
                  <a:pt x="7227" y="9614"/>
                  <a:pt x="6998" y="9287"/>
                </a:cubicBezTo>
                <a:cubicBezTo>
                  <a:pt x="6737" y="8895"/>
                  <a:pt x="6312" y="8633"/>
                  <a:pt x="5821" y="8568"/>
                </a:cubicBezTo>
                <a:cubicBezTo>
                  <a:pt x="5494" y="8535"/>
                  <a:pt x="5135" y="8502"/>
                  <a:pt x="4775" y="8470"/>
                </a:cubicBezTo>
                <a:cubicBezTo>
                  <a:pt x="4448" y="8404"/>
                  <a:pt x="4088" y="8339"/>
                  <a:pt x="3761" y="8273"/>
                </a:cubicBezTo>
                <a:cubicBezTo>
                  <a:pt x="3598" y="8208"/>
                  <a:pt x="3467" y="8110"/>
                  <a:pt x="3369" y="8012"/>
                </a:cubicBezTo>
                <a:cubicBezTo>
                  <a:pt x="3500" y="7881"/>
                  <a:pt x="3598" y="7750"/>
                  <a:pt x="3696" y="7685"/>
                </a:cubicBezTo>
                <a:cubicBezTo>
                  <a:pt x="3925" y="7620"/>
                  <a:pt x="4154" y="7554"/>
                  <a:pt x="4415" y="7554"/>
                </a:cubicBezTo>
                <a:cubicBezTo>
                  <a:pt x="4677" y="7587"/>
                  <a:pt x="4938" y="7620"/>
                  <a:pt x="5233" y="7685"/>
                </a:cubicBezTo>
                <a:cubicBezTo>
                  <a:pt x="5494" y="7750"/>
                  <a:pt x="5756" y="7816"/>
                  <a:pt x="6050" y="7848"/>
                </a:cubicBezTo>
                <a:cubicBezTo>
                  <a:pt x="6508" y="7947"/>
                  <a:pt x="6998" y="7718"/>
                  <a:pt x="7260" y="7293"/>
                </a:cubicBezTo>
                <a:cubicBezTo>
                  <a:pt x="7521" y="6835"/>
                  <a:pt x="7783" y="6410"/>
                  <a:pt x="8045" y="5952"/>
                </a:cubicBezTo>
                <a:cubicBezTo>
                  <a:pt x="8339" y="5396"/>
                  <a:pt x="8274" y="4709"/>
                  <a:pt x="7881" y="4219"/>
                </a:cubicBezTo>
                <a:cubicBezTo>
                  <a:pt x="7227" y="3303"/>
                  <a:pt x="6214" y="2747"/>
                  <a:pt x="5102" y="2682"/>
                </a:cubicBezTo>
                <a:cubicBezTo>
                  <a:pt x="3990" y="2649"/>
                  <a:pt x="2878" y="2747"/>
                  <a:pt x="1799" y="3009"/>
                </a:cubicBezTo>
                <a:cubicBezTo>
                  <a:pt x="1472" y="3074"/>
                  <a:pt x="1145" y="3107"/>
                  <a:pt x="851" y="3107"/>
                </a:cubicBezTo>
                <a:cubicBezTo>
                  <a:pt x="361" y="3140"/>
                  <a:pt x="1" y="2649"/>
                  <a:pt x="197" y="2192"/>
                </a:cubicBezTo>
                <a:cubicBezTo>
                  <a:pt x="262" y="1963"/>
                  <a:pt x="393" y="1767"/>
                  <a:pt x="524" y="1570"/>
                </a:cubicBezTo>
                <a:cubicBezTo>
                  <a:pt x="949" y="1047"/>
                  <a:pt x="1472" y="589"/>
                  <a:pt x="2061" y="230"/>
                </a:cubicBezTo>
                <a:cubicBezTo>
                  <a:pt x="2322" y="1"/>
                  <a:pt x="2748" y="1"/>
                  <a:pt x="3042" y="23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5"/>
          <p:cNvSpPr/>
          <p:nvPr/>
        </p:nvSpPr>
        <p:spPr>
          <a:xfrm>
            <a:off x="3060652" y="1155360"/>
            <a:ext cx="497843" cy="160008"/>
          </a:xfrm>
          <a:custGeom>
            <a:rect b="b" l="l" r="r" t="t"/>
            <a:pathLst>
              <a:path extrusionOk="0" h="7031" w="21876">
                <a:moveTo>
                  <a:pt x="6998" y="1177"/>
                </a:moveTo>
                <a:cubicBezTo>
                  <a:pt x="7128" y="949"/>
                  <a:pt x="7357" y="785"/>
                  <a:pt x="7619" y="720"/>
                </a:cubicBezTo>
                <a:cubicBezTo>
                  <a:pt x="7848" y="654"/>
                  <a:pt x="8077" y="622"/>
                  <a:pt x="8306" y="622"/>
                </a:cubicBezTo>
                <a:cubicBezTo>
                  <a:pt x="8633" y="589"/>
                  <a:pt x="8927" y="622"/>
                  <a:pt x="9254" y="622"/>
                </a:cubicBezTo>
                <a:cubicBezTo>
                  <a:pt x="9679" y="622"/>
                  <a:pt x="10137" y="589"/>
                  <a:pt x="10594" y="458"/>
                </a:cubicBezTo>
                <a:cubicBezTo>
                  <a:pt x="11379" y="295"/>
                  <a:pt x="12197" y="262"/>
                  <a:pt x="12981" y="425"/>
                </a:cubicBezTo>
                <a:cubicBezTo>
                  <a:pt x="13668" y="524"/>
                  <a:pt x="14322" y="622"/>
                  <a:pt x="14976" y="752"/>
                </a:cubicBezTo>
                <a:cubicBezTo>
                  <a:pt x="15761" y="883"/>
                  <a:pt x="16545" y="851"/>
                  <a:pt x="17330" y="654"/>
                </a:cubicBezTo>
                <a:cubicBezTo>
                  <a:pt x="18278" y="491"/>
                  <a:pt x="19194" y="295"/>
                  <a:pt x="20142" y="131"/>
                </a:cubicBezTo>
                <a:cubicBezTo>
                  <a:pt x="20665" y="0"/>
                  <a:pt x="21221" y="98"/>
                  <a:pt x="21679" y="360"/>
                </a:cubicBezTo>
                <a:cubicBezTo>
                  <a:pt x="21875" y="458"/>
                  <a:pt x="21875" y="785"/>
                  <a:pt x="21679" y="883"/>
                </a:cubicBezTo>
                <a:cubicBezTo>
                  <a:pt x="21287" y="1145"/>
                  <a:pt x="20862" y="1276"/>
                  <a:pt x="20437" y="1308"/>
                </a:cubicBezTo>
                <a:cubicBezTo>
                  <a:pt x="20142" y="1308"/>
                  <a:pt x="19815" y="1308"/>
                  <a:pt x="19521" y="1341"/>
                </a:cubicBezTo>
                <a:cubicBezTo>
                  <a:pt x="18932" y="1374"/>
                  <a:pt x="18344" y="1537"/>
                  <a:pt x="17821" y="1733"/>
                </a:cubicBezTo>
                <a:cubicBezTo>
                  <a:pt x="16872" y="2126"/>
                  <a:pt x="15859" y="2387"/>
                  <a:pt x="14845" y="2485"/>
                </a:cubicBezTo>
                <a:cubicBezTo>
                  <a:pt x="13962" y="2584"/>
                  <a:pt x="13079" y="2747"/>
                  <a:pt x="12229" y="2943"/>
                </a:cubicBezTo>
                <a:cubicBezTo>
                  <a:pt x="11510" y="3139"/>
                  <a:pt x="10856" y="3434"/>
                  <a:pt x="10235" y="3826"/>
                </a:cubicBezTo>
                <a:cubicBezTo>
                  <a:pt x="9875" y="4055"/>
                  <a:pt x="9483" y="4251"/>
                  <a:pt x="9123" y="4480"/>
                </a:cubicBezTo>
                <a:cubicBezTo>
                  <a:pt x="8796" y="4644"/>
                  <a:pt x="8469" y="4709"/>
                  <a:pt x="8109" y="4709"/>
                </a:cubicBezTo>
                <a:cubicBezTo>
                  <a:pt x="7750" y="4676"/>
                  <a:pt x="7357" y="4644"/>
                  <a:pt x="6998" y="4611"/>
                </a:cubicBezTo>
                <a:cubicBezTo>
                  <a:pt x="6540" y="4545"/>
                  <a:pt x="6082" y="4578"/>
                  <a:pt x="5624" y="4676"/>
                </a:cubicBezTo>
                <a:cubicBezTo>
                  <a:pt x="5363" y="4742"/>
                  <a:pt x="5134" y="4905"/>
                  <a:pt x="4970" y="5167"/>
                </a:cubicBezTo>
                <a:cubicBezTo>
                  <a:pt x="4840" y="5461"/>
                  <a:pt x="4938" y="5624"/>
                  <a:pt x="5232" y="5657"/>
                </a:cubicBezTo>
                <a:lnTo>
                  <a:pt x="5559" y="5657"/>
                </a:lnTo>
                <a:lnTo>
                  <a:pt x="5984" y="5657"/>
                </a:lnTo>
                <a:cubicBezTo>
                  <a:pt x="6180" y="5657"/>
                  <a:pt x="6376" y="5657"/>
                  <a:pt x="6474" y="5886"/>
                </a:cubicBezTo>
                <a:cubicBezTo>
                  <a:pt x="6540" y="6115"/>
                  <a:pt x="6442" y="6344"/>
                  <a:pt x="6246" y="6475"/>
                </a:cubicBezTo>
                <a:cubicBezTo>
                  <a:pt x="6082" y="6573"/>
                  <a:pt x="5919" y="6671"/>
                  <a:pt x="5722" y="6736"/>
                </a:cubicBezTo>
                <a:cubicBezTo>
                  <a:pt x="5428" y="6802"/>
                  <a:pt x="5134" y="6834"/>
                  <a:pt x="4840" y="6867"/>
                </a:cubicBezTo>
                <a:cubicBezTo>
                  <a:pt x="4447" y="6932"/>
                  <a:pt x="4087" y="6932"/>
                  <a:pt x="3728" y="6998"/>
                </a:cubicBezTo>
                <a:cubicBezTo>
                  <a:pt x="3401" y="7030"/>
                  <a:pt x="3074" y="6998"/>
                  <a:pt x="2747" y="6932"/>
                </a:cubicBezTo>
                <a:cubicBezTo>
                  <a:pt x="2093" y="6769"/>
                  <a:pt x="1406" y="6605"/>
                  <a:pt x="720" y="6442"/>
                </a:cubicBezTo>
                <a:cubicBezTo>
                  <a:pt x="556" y="6409"/>
                  <a:pt x="393" y="6344"/>
                  <a:pt x="229" y="6246"/>
                </a:cubicBezTo>
                <a:cubicBezTo>
                  <a:pt x="66" y="6148"/>
                  <a:pt x="0" y="5951"/>
                  <a:pt x="66" y="5788"/>
                </a:cubicBezTo>
                <a:cubicBezTo>
                  <a:pt x="131" y="5624"/>
                  <a:pt x="196" y="5494"/>
                  <a:pt x="262" y="5363"/>
                </a:cubicBezTo>
                <a:cubicBezTo>
                  <a:pt x="425" y="5036"/>
                  <a:pt x="818" y="4905"/>
                  <a:pt x="1145" y="5069"/>
                </a:cubicBezTo>
                <a:cubicBezTo>
                  <a:pt x="1308" y="5134"/>
                  <a:pt x="1472" y="5232"/>
                  <a:pt x="1635" y="5297"/>
                </a:cubicBezTo>
                <a:cubicBezTo>
                  <a:pt x="1962" y="5428"/>
                  <a:pt x="2289" y="5526"/>
                  <a:pt x="2616" y="5592"/>
                </a:cubicBezTo>
                <a:cubicBezTo>
                  <a:pt x="2812" y="5657"/>
                  <a:pt x="3008" y="5657"/>
                  <a:pt x="3205" y="5592"/>
                </a:cubicBezTo>
                <a:cubicBezTo>
                  <a:pt x="3433" y="5592"/>
                  <a:pt x="3630" y="5363"/>
                  <a:pt x="3662" y="5134"/>
                </a:cubicBezTo>
                <a:cubicBezTo>
                  <a:pt x="3695" y="4382"/>
                  <a:pt x="4186" y="4088"/>
                  <a:pt x="4774" y="3957"/>
                </a:cubicBezTo>
                <a:cubicBezTo>
                  <a:pt x="5101" y="3891"/>
                  <a:pt x="5428" y="3859"/>
                  <a:pt x="5755" y="3859"/>
                </a:cubicBezTo>
                <a:cubicBezTo>
                  <a:pt x="6573" y="3826"/>
                  <a:pt x="7357" y="3597"/>
                  <a:pt x="8044" y="3172"/>
                </a:cubicBezTo>
                <a:cubicBezTo>
                  <a:pt x="8240" y="3074"/>
                  <a:pt x="8436" y="2911"/>
                  <a:pt x="8600" y="2747"/>
                </a:cubicBezTo>
                <a:cubicBezTo>
                  <a:pt x="9090" y="2322"/>
                  <a:pt x="8829" y="1537"/>
                  <a:pt x="8207" y="1439"/>
                </a:cubicBezTo>
                <a:cubicBezTo>
                  <a:pt x="7913" y="1374"/>
                  <a:pt x="7652" y="1341"/>
                  <a:pt x="7390" y="1276"/>
                </a:cubicBezTo>
                <a:cubicBezTo>
                  <a:pt x="7259" y="1276"/>
                  <a:pt x="7161" y="1243"/>
                  <a:pt x="6998" y="117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6663734" y="3049922"/>
            <a:ext cx="215058" cy="221021"/>
          </a:xfrm>
          <a:custGeom>
            <a:rect b="b" l="l" r="r" t="t"/>
            <a:pathLst>
              <a:path extrusionOk="0" h="9712" w="9450">
                <a:moveTo>
                  <a:pt x="8502" y="589"/>
                </a:moveTo>
                <a:cubicBezTo>
                  <a:pt x="8567" y="1177"/>
                  <a:pt x="8731" y="1733"/>
                  <a:pt x="9025" y="2256"/>
                </a:cubicBezTo>
                <a:cubicBezTo>
                  <a:pt x="9156" y="2518"/>
                  <a:pt x="9254" y="2779"/>
                  <a:pt x="9352" y="3041"/>
                </a:cubicBezTo>
                <a:cubicBezTo>
                  <a:pt x="9450" y="3335"/>
                  <a:pt x="9450" y="3401"/>
                  <a:pt x="9352" y="3891"/>
                </a:cubicBezTo>
                <a:cubicBezTo>
                  <a:pt x="9221" y="3956"/>
                  <a:pt x="9058" y="4022"/>
                  <a:pt x="8927" y="4087"/>
                </a:cubicBezTo>
                <a:cubicBezTo>
                  <a:pt x="8665" y="4185"/>
                  <a:pt x="8469" y="4414"/>
                  <a:pt x="8436" y="4676"/>
                </a:cubicBezTo>
                <a:cubicBezTo>
                  <a:pt x="8436" y="4774"/>
                  <a:pt x="8404" y="4872"/>
                  <a:pt x="8404" y="4937"/>
                </a:cubicBezTo>
                <a:cubicBezTo>
                  <a:pt x="8371" y="5330"/>
                  <a:pt x="8175" y="5657"/>
                  <a:pt x="7848" y="5886"/>
                </a:cubicBezTo>
                <a:cubicBezTo>
                  <a:pt x="7750" y="5951"/>
                  <a:pt x="7651" y="6016"/>
                  <a:pt x="7553" y="6115"/>
                </a:cubicBezTo>
                <a:cubicBezTo>
                  <a:pt x="7259" y="6376"/>
                  <a:pt x="7096" y="6769"/>
                  <a:pt x="7063" y="7161"/>
                </a:cubicBezTo>
                <a:lnTo>
                  <a:pt x="7063" y="8207"/>
                </a:lnTo>
                <a:cubicBezTo>
                  <a:pt x="7063" y="8469"/>
                  <a:pt x="7030" y="8730"/>
                  <a:pt x="6965" y="8992"/>
                </a:cubicBezTo>
                <a:cubicBezTo>
                  <a:pt x="6867" y="9450"/>
                  <a:pt x="6311" y="9711"/>
                  <a:pt x="5886" y="9450"/>
                </a:cubicBezTo>
                <a:cubicBezTo>
                  <a:pt x="5657" y="9319"/>
                  <a:pt x="5428" y="9188"/>
                  <a:pt x="5232" y="9025"/>
                </a:cubicBezTo>
                <a:cubicBezTo>
                  <a:pt x="4872" y="8730"/>
                  <a:pt x="4382" y="8698"/>
                  <a:pt x="3989" y="8959"/>
                </a:cubicBezTo>
                <a:cubicBezTo>
                  <a:pt x="3728" y="9123"/>
                  <a:pt x="3368" y="9090"/>
                  <a:pt x="3172" y="8861"/>
                </a:cubicBezTo>
                <a:cubicBezTo>
                  <a:pt x="2878" y="8534"/>
                  <a:pt x="2452" y="8338"/>
                  <a:pt x="2027" y="8305"/>
                </a:cubicBezTo>
                <a:cubicBezTo>
                  <a:pt x="1700" y="8305"/>
                  <a:pt x="1439" y="8044"/>
                  <a:pt x="1439" y="7717"/>
                </a:cubicBezTo>
                <a:cubicBezTo>
                  <a:pt x="1406" y="7521"/>
                  <a:pt x="1373" y="7324"/>
                  <a:pt x="1373" y="7128"/>
                </a:cubicBezTo>
                <a:cubicBezTo>
                  <a:pt x="1373" y="6703"/>
                  <a:pt x="1177" y="6278"/>
                  <a:pt x="818" y="5984"/>
                </a:cubicBezTo>
                <a:lnTo>
                  <a:pt x="589" y="5788"/>
                </a:lnTo>
                <a:cubicBezTo>
                  <a:pt x="294" y="5526"/>
                  <a:pt x="98" y="5166"/>
                  <a:pt x="65" y="4774"/>
                </a:cubicBezTo>
                <a:cubicBezTo>
                  <a:pt x="0" y="4153"/>
                  <a:pt x="131" y="3531"/>
                  <a:pt x="458" y="3008"/>
                </a:cubicBezTo>
                <a:cubicBezTo>
                  <a:pt x="589" y="2779"/>
                  <a:pt x="883" y="2714"/>
                  <a:pt x="1079" y="2910"/>
                </a:cubicBezTo>
                <a:cubicBezTo>
                  <a:pt x="1373" y="3139"/>
                  <a:pt x="1668" y="3401"/>
                  <a:pt x="1995" y="3630"/>
                </a:cubicBezTo>
                <a:cubicBezTo>
                  <a:pt x="2224" y="3826"/>
                  <a:pt x="2452" y="3956"/>
                  <a:pt x="2714" y="4087"/>
                </a:cubicBezTo>
                <a:cubicBezTo>
                  <a:pt x="3106" y="4316"/>
                  <a:pt x="3630" y="4185"/>
                  <a:pt x="3891" y="3826"/>
                </a:cubicBezTo>
                <a:cubicBezTo>
                  <a:pt x="3957" y="3728"/>
                  <a:pt x="4055" y="3597"/>
                  <a:pt x="4120" y="3499"/>
                </a:cubicBezTo>
                <a:cubicBezTo>
                  <a:pt x="4382" y="3172"/>
                  <a:pt x="4807" y="3041"/>
                  <a:pt x="5166" y="3204"/>
                </a:cubicBezTo>
                <a:cubicBezTo>
                  <a:pt x="5330" y="3270"/>
                  <a:pt x="5526" y="3303"/>
                  <a:pt x="5690" y="3335"/>
                </a:cubicBezTo>
                <a:cubicBezTo>
                  <a:pt x="5918" y="3368"/>
                  <a:pt x="6180" y="3270"/>
                  <a:pt x="6311" y="3074"/>
                </a:cubicBezTo>
                <a:cubicBezTo>
                  <a:pt x="6507" y="2812"/>
                  <a:pt x="6638" y="2485"/>
                  <a:pt x="6671" y="2158"/>
                </a:cubicBezTo>
                <a:cubicBezTo>
                  <a:pt x="6736" y="1798"/>
                  <a:pt x="6736" y="1439"/>
                  <a:pt x="6801" y="1079"/>
                </a:cubicBezTo>
                <a:cubicBezTo>
                  <a:pt x="6867" y="817"/>
                  <a:pt x="6899" y="556"/>
                  <a:pt x="6998" y="327"/>
                </a:cubicBezTo>
                <a:cubicBezTo>
                  <a:pt x="7063" y="98"/>
                  <a:pt x="7325" y="0"/>
                  <a:pt x="7553" y="65"/>
                </a:cubicBezTo>
                <a:cubicBezTo>
                  <a:pt x="7913" y="163"/>
                  <a:pt x="8240" y="360"/>
                  <a:pt x="8502" y="58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6700191" y="2991116"/>
            <a:ext cx="185314" cy="150336"/>
          </a:xfrm>
          <a:custGeom>
            <a:rect b="b" l="l" r="r" t="t"/>
            <a:pathLst>
              <a:path extrusionOk="0" h="6606" w="8143">
                <a:moveTo>
                  <a:pt x="0" y="5527"/>
                </a:moveTo>
                <a:cubicBezTo>
                  <a:pt x="98" y="5461"/>
                  <a:pt x="164" y="5429"/>
                  <a:pt x="262" y="5396"/>
                </a:cubicBezTo>
                <a:cubicBezTo>
                  <a:pt x="752" y="5134"/>
                  <a:pt x="1177" y="4807"/>
                  <a:pt x="1504" y="4350"/>
                </a:cubicBezTo>
                <a:cubicBezTo>
                  <a:pt x="1635" y="4186"/>
                  <a:pt x="1766" y="4023"/>
                  <a:pt x="1897" y="3827"/>
                </a:cubicBezTo>
                <a:cubicBezTo>
                  <a:pt x="2256" y="3369"/>
                  <a:pt x="2682" y="2944"/>
                  <a:pt x="3172" y="2649"/>
                </a:cubicBezTo>
                <a:cubicBezTo>
                  <a:pt x="3336" y="2551"/>
                  <a:pt x="3499" y="2421"/>
                  <a:pt x="3695" y="2322"/>
                </a:cubicBezTo>
                <a:cubicBezTo>
                  <a:pt x="4218" y="2028"/>
                  <a:pt x="4611" y="1538"/>
                  <a:pt x="4872" y="982"/>
                </a:cubicBezTo>
                <a:cubicBezTo>
                  <a:pt x="4970" y="753"/>
                  <a:pt x="5069" y="557"/>
                  <a:pt x="5199" y="361"/>
                </a:cubicBezTo>
                <a:cubicBezTo>
                  <a:pt x="5363" y="66"/>
                  <a:pt x="5755" y="1"/>
                  <a:pt x="5984" y="230"/>
                </a:cubicBezTo>
                <a:cubicBezTo>
                  <a:pt x="6148" y="328"/>
                  <a:pt x="6311" y="459"/>
                  <a:pt x="6442" y="589"/>
                </a:cubicBezTo>
                <a:cubicBezTo>
                  <a:pt x="6736" y="916"/>
                  <a:pt x="7129" y="1145"/>
                  <a:pt x="7554" y="1211"/>
                </a:cubicBezTo>
                <a:cubicBezTo>
                  <a:pt x="7619" y="1211"/>
                  <a:pt x="7652" y="1243"/>
                  <a:pt x="7684" y="1243"/>
                </a:cubicBezTo>
                <a:cubicBezTo>
                  <a:pt x="8044" y="1341"/>
                  <a:pt x="8142" y="1767"/>
                  <a:pt x="7913" y="2028"/>
                </a:cubicBezTo>
                <a:cubicBezTo>
                  <a:pt x="7848" y="2126"/>
                  <a:pt x="7750" y="2224"/>
                  <a:pt x="7619" y="2290"/>
                </a:cubicBezTo>
                <a:cubicBezTo>
                  <a:pt x="7521" y="2388"/>
                  <a:pt x="7423" y="2453"/>
                  <a:pt x="7325" y="2551"/>
                </a:cubicBezTo>
                <a:lnTo>
                  <a:pt x="6998" y="2846"/>
                </a:lnTo>
                <a:cubicBezTo>
                  <a:pt x="6900" y="2813"/>
                  <a:pt x="6769" y="2747"/>
                  <a:pt x="6638" y="2682"/>
                </a:cubicBezTo>
                <a:cubicBezTo>
                  <a:pt x="6442" y="2584"/>
                  <a:pt x="6246" y="2486"/>
                  <a:pt x="6049" y="2421"/>
                </a:cubicBezTo>
                <a:cubicBezTo>
                  <a:pt x="5690" y="2257"/>
                  <a:pt x="5265" y="2453"/>
                  <a:pt x="5134" y="2846"/>
                </a:cubicBezTo>
                <a:cubicBezTo>
                  <a:pt x="5069" y="3074"/>
                  <a:pt x="5003" y="3336"/>
                  <a:pt x="4938" y="3598"/>
                </a:cubicBezTo>
                <a:cubicBezTo>
                  <a:pt x="4905" y="3925"/>
                  <a:pt x="4872" y="4284"/>
                  <a:pt x="4807" y="4611"/>
                </a:cubicBezTo>
                <a:cubicBezTo>
                  <a:pt x="4742" y="4906"/>
                  <a:pt x="4676" y="5167"/>
                  <a:pt x="4545" y="5429"/>
                </a:cubicBezTo>
                <a:cubicBezTo>
                  <a:pt x="4447" y="5625"/>
                  <a:pt x="4251" y="5723"/>
                  <a:pt x="4055" y="5658"/>
                </a:cubicBezTo>
                <a:cubicBezTo>
                  <a:pt x="3924" y="5625"/>
                  <a:pt x="3793" y="5592"/>
                  <a:pt x="3663" y="5560"/>
                </a:cubicBezTo>
                <a:cubicBezTo>
                  <a:pt x="3172" y="5363"/>
                  <a:pt x="2583" y="5527"/>
                  <a:pt x="2289" y="5985"/>
                </a:cubicBezTo>
                <a:cubicBezTo>
                  <a:pt x="2224" y="6050"/>
                  <a:pt x="2126" y="6148"/>
                  <a:pt x="2060" y="6214"/>
                </a:cubicBezTo>
                <a:cubicBezTo>
                  <a:pt x="1864" y="6508"/>
                  <a:pt x="1439" y="6606"/>
                  <a:pt x="1145" y="6442"/>
                </a:cubicBezTo>
                <a:cubicBezTo>
                  <a:pt x="1079" y="6410"/>
                  <a:pt x="1014" y="6377"/>
                  <a:pt x="949" y="6344"/>
                </a:cubicBezTo>
                <a:cubicBezTo>
                  <a:pt x="589" y="6115"/>
                  <a:pt x="262" y="5854"/>
                  <a:pt x="0" y="552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5223821" y="3491190"/>
            <a:ext cx="175642" cy="341567"/>
          </a:xfrm>
          <a:custGeom>
            <a:rect b="b" l="l" r="r" t="t"/>
            <a:pathLst>
              <a:path extrusionOk="0" h="15009" w="7718">
                <a:moveTo>
                  <a:pt x="1" y="11477"/>
                </a:moveTo>
                <a:cubicBezTo>
                  <a:pt x="1" y="11085"/>
                  <a:pt x="99" y="10725"/>
                  <a:pt x="295" y="10365"/>
                </a:cubicBezTo>
                <a:cubicBezTo>
                  <a:pt x="426" y="10104"/>
                  <a:pt x="590" y="9842"/>
                  <a:pt x="720" y="9581"/>
                </a:cubicBezTo>
                <a:cubicBezTo>
                  <a:pt x="1080" y="9025"/>
                  <a:pt x="1276" y="8371"/>
                  <a:pt x="1244" y="7717"/>
                </a:cubicBezTo>
                <a:cubicBezTo>
                  <a:pt x="1244" y="7357"/>
                  <a:pt x="1211" y="6965"/>
                  <a:pt x="1211" y="6605"/>
                </a:cubicBezTo>
                <a:cubicBezTo>
                  <a:pt x="1211" y="6245"/>
                  <a:pt x="1211" y="5951"/>
                  <a:pt x="1244" y="5624"/>
                </a:cubicBezTo>
                <a:cubicBezTo>
                  <a:pt x="1309" y="4807"/>
                  <a:pt x="1897" y="4120"/>
                  <a:pt x="2682" y="3891"/>
                </a:cubicBezTo>
                <a:cubicBezTo>
                  <a:pt x="2911" y="3858"/>
                  <a:pt x="3107" y="3793"/>
                  <a:pt x="3336" y="3760"/>
                </a:cubicBezTo>
                <a:cubicBezTo>
                  <a:pt x="3859" y="3695"/>
                  <a:pt x="4317" y="3401"/>
                  <a:pt x="4611" y="2943"/>
                </a:cubicBezTo>
                <a:cubicBezTo>
                  <a:pt x="4808" y="2583"/>
                  <a:pt x="5004" y="2224"/>
                  <a:pt x="5200" y="1831"/>
                </a:cubicBezTo>
                <a:cubicBezTo>
                  <a:pt x="5363" y="1471"/>
                  <a:pt x="5625" y="981"/>
                  <a:pt x="5887" y="589"/>
                </a:cubicBezTo>
                <a:cubicBezTo>
                  <a:pt x="6050" y="294"/>
                  <a:pt x="6344" y="98"/>
                  <a:pt x="6671" y="65"/>
                </a:cubicBezTo>
                <a:cubicBezTo>
                  <a:pt x="6802" y="0"/>
                  <a:pt x="6966" y="65"/>
                  <a:pt x="7064" y="196"/>
                </a:cubicBezTo>
                <a:cubicBezTo>
                  <a:pt x="7162" y="327"/>
                  <a:pt x="7260" y="491"/>
                  <a:pt x="7325" y="654"/>
                </a:cubicBezTo>
                <a:cubicBezTo>
                  <a:pt x="7522" y="1210"/>
                  <a:pt x="7652" y="1766"/>
                  <a:pt x="7685" y="2387"/>
                </a:cubicBezTo>
                <a:cubicBezTo>
                  <a:pt x="7718" y="2649"/>
                  <a:pt x="7587" y="2910"/>
                  <a:pt x="7358" y="3041"/>
                </a:cubicBezTo>
                <a:cubicBezTo>
                  <a:pt x="6998" y="3270"/>
                  <a:pt x="6770" y="3630"/>
                  <a:pt x="6671" y="4055"/>
                </a:cubicBezTo>
                <a:cubicBezTo>
                  <a:pt x="6246" y="5428"/>
                  <a:pt x="5789" y="6769"/>
                  <a:pt x="5723" y="8240"/>
                </a:cubicBezTo>
                <a:cubicBezTo>
                  <a:pt x="5690" y="9221"/>
                  <a:pt x="5396" y="10169"/>
                  <a:pt x="4840" y="10987"/>
                </a:cubicBezTo>
                <a:cubicBezTo>
                  <a:pt x="4415" y="11608"/>
                  <a:pt x="4121" y="12295"/>
                  <a:pt x="3957" y="13047"/>
                </a:cubicBezTo>
                <a:cubicBezTo>
                  <a:pt x="3827" y="13733"/>
                  <a:pt x="3369" y="14322"/>
                  <a:pt x="2715" y="14649"/>
                </a:cubicBezTo>
                <a:cubicBezTo>
                  <a:pt x="2192" y="15009"/>
                  <a:pt x="1472" y="14878"/>
                  <a:pt x="1080" y="14355"/>
                </a:cubicBezTo>
                <a:cubicBezTo>
                  <a:pt x="1047" y="14322"/>
                  <a:pt x="1047" y="14289"/>
                  <a:pt x="1015" y="14256"/>
                </a:cubicBezTo>
                <a:cubicBezTo>
                  <a:pt x="459" y="13439"/>
                  <a:pt x="99" y="12491"/>
                  <a:pt x="1" y="1147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5"/>
          <p:cNvSpPr/>
          <p:nvPr/>
        </p:nvSpPr>
        <p:spPr>
          <a:xfrm>
            <a:off x="6370526" y="3028325"/>
            <a:ext cx="226983" cy="281305"/>
          </a:xfrm>
          <a:custGeom>
            <a:rect b="b" l="l" r="r" t="t"/>
            <a:pathLst>
              <a:path extrusionOk="0" h="12361" w="9974">
                <a:moveTo>
                  <a:pt x="9909" y="9843"/>
                </a:moveTo>
                <a:cubicBezTo>
                  <a:pt x="9876" y="10366"/>
                  <a:pt x="9843" y="10857"/>
                  <a:pt x="9778" y="11347"/>
                </a:cubicBezTo>
                <a:cubicBezTo>
                  <a:pt x="9778" y="11576"/>
                  <a:pt x="9712" y="11772"/>
                  <a:pt x="9614" y="11968"/>
                </a:cubicBezTo>
                <a:cubicBezTo>
                  <a:pt x="9516" y="12230"/>
                  <a:pt x="9222" y="12361"/>
                  <a:pt x="8960" y="12263"/>
                </a:cubicBezTo>
                <a:cubicBezTo>
                  <a:pt x="8764" y="12164"/>
                  <a:pt x="8568" y="12099"/>
                  <a:pt x="8372" y="11968"/>
                </a:cubicBezTo>
                <a:cubicBezTo>
                  <a:pt x="7849" y="11641"/>
                  <a:pt x="7423" y="11216"/>
                  <a:pt x="7031" y="10758"/>
                </a:cubicBezTo>
                <a:cubicBezTo>
                  <a:pt x="6737" y="10333"/>
                  <a:pt x="6410" y="9908"/>
                  <a:pt x="6148" y="9451"/>
                </a:cubicBezTo>
                <a:cubicBezTo>
                  <a:pt x="5625" y="8600"/>
                  <a:pt x="5037" y="7783"/>
                  <a:pt x="4415" y="6998"/>
                </a:cubicBezTo>
                <a:cubicBezTo>
                  <a:pt x="4284" y="6867"/>
                  <a:pt x="4154" y="6704"/>
                  <a:pt x="4023" y="6540"/>
                </a:cubicBezTo>
                <a:cubicBezTo>
                  <a:pt x="3761" y="6246"/>
                  <a:pt x="3663" y="5854"/>
                  <a:pt x="3729" y="5461"/>
                </a:cubicBezTo>
                <a:cubicBezTo>
                  <a:pt x="3892" y="4415"/>
                  <a:pt x="3467" y="3630"/>
                  <a:pt x="2813" y="2911"/>
                </a:cubicBezTo>
                <a:cubicBezTo>
                  <a:pt x="2355" y="2388"/>
                  <a:pt x="1832" y="1963"/>
                  <a:pt x="1244" y="1636"/>
                </a:cubicBezTo>
                <a:cubicBezTo>
                  <a:pt x="1015" y="1505"/>
                  <a:pt x="818" y="1374"/>
                  <a:pt x="622" y="1211"/>
                </a:cubicBezTo>
                <a:cubicBezTo>
                  <a:pt x="491" y="1112"/>
                  <a:pt x="361" y="1014"/>
                  <a:pt x="263" y="851"/>
                </a:cubicBezTo>
                <a:cubicBezTo>
                  <a:pt x="1" y="557"/>
                  <a:pt x="197" y="66"/>
                  <a:pt x="622" y="33"/>
                </a:cubicBezTo>
                <a:cubicBezTo>
                  <a:pt x="949" y="1"/>
                  <a:pt x="1309" y="33"/>
                  <a:pt x="1636" y="66"/>
                </a:cubicBezTo>
                <a:cubicBezTo>
                  <a:pt x="1897" y="132"/>
                  <a:pt x="2126" y="197"/>
                  <a:pt x="2323" y="295"/>
                </a:cubicBezTo>
                <a:cubicBezTo>
                  <a:pt x="2617" y="393"/>
                  <a:pt x="2878" y="589"/>
                  <a:pt x="3009" y="851"/>
                </a:cubicBezTo>
                <a:cubicBezTo>
                  <a:pt x="3075" y="982"/>
                  <a:pt x="3173" y="1112"/>
                  <a:pt x="3238" y="1276"/>
                </a:cubicBezTo>
                <a:cubicBezTo>
                  <a:pt x="3598" y="1930"/>
                  <a:pt x="4056" y="2519"/>
                  <a:pt x="4611" y="3009"/>
                </a:cubicBezTo>
                <a:cubicBezTo>
                  <a:pt x="5363" y="3696"/>
                  <a:pt x="6148" y="4350"/>
                  <a:pt x="6966" y="5004"/>
                </a:cubicBezTo>
                <a:cubicBezTo>
                  <a:pt x="7097" y="5102"/>
                  <a:pt x="7227" y="5200"/>
                  <a:pt x="7358" y="5331"/>
                </a:cubicBezTo>
                <a:cubicBezTo>
                  <a:pt x="7750" y="5592"/>
                  <a:pt x="7947" y="6050"/>
                  <a:pt x="7947" y="6508"/>
                </a:cubicBezTo>
                <a:cubicBezTo>
                  <a:pt x="7947" y="6671"/>
                  <a:pt x="7979" y="6802"/>
                  <a:pt x="8012" y="6965"/>
                </a:cubicBezTo>
                <a:cubicBezTo>
                  <a:pt x="8045" y="7391"/>
                  <a:pt x="8339" y="7750"/>
                  <a:pt x="8731" y="7914"/>
                </a:cubicBezTo>
                <a:cubicBezTo>
                  <a:pt x="8895" y="7979"/>
                  <a:pt x="9058" y="8045"/>
                  <a:pt x="9222" y="8110"/>
                </a:cubicBezTo>
                <a:cubicBezTo>
                  <a:pt x="9680" y="8241"/>
                  <a:pt x="9974" y="8698"/>
                  <a:pt x="9941" y="9156"/>
                </a:cubicBezTo>
                <a:lnTo>
                  <a:pt x="9941" y="9843"/>
                </a:ln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>
            <a:off x="6985183" y="2098908"/>
            <a:ext cx="193507" cy="258980"/>
          </a:xfrm>
          <a:custGeom>
            <a:rect b="b" l="l" r="r" t="t"/>
            <a:pathLst>
              <a:path extrusionOk="0" h="11380" w="8503">
                <a:moveTo>
                  <a:pt x="7979" y="2617"/>
                </a:moveTo>
                <a:cubicBezTo>
                  <a:pt x="7946" y="3009"/>
                  <a:pt x="8012" y="3434"/>
                  <a:pt x="8143" y="3826"/>
                </a:cubicBezTo>
                <a:cubicBezTo>
                  <a:pt x="8273" y="4382"/>
                  <a:pt x="8371" y="4938"/>
                  <a:pt x="8470" y="5461"/>
                </a:cubicBezTo>
                <a:cubicBezTo>
                  <a:pt x="8502" y="5723"/>
                  <a:pt x="8502" y="5984"/>
                  <a:pt x="8470" y="6246"/>
                </a:cubicBezTo>
                <a:cubicBezTo>
                  <a:pt x="8470" y="6540"/>
                  <a:pt x="8273" y="6835"/>
                  <a:pt x="8012" y="6965"/>
                </a:cubicBezTo>
                <a:cubicBezTo>
                  <a:pt x="7325" y="7260"/>
                  <a:pt x="6671" y="7619"/>
                  <a:pt x="6050" y="8044"/>
                </a:cubicBezTo>
                <a:cubicBezTo>
                  <a:pt x="5821" y="8175"/>
                  <a:pt x="5527" y="8175"/>
                  <a:pt x="5331" y="8044"/>
                </a:cubicBezTo>
                <a:cubicBezTo>
                  <a:pt x="5200" y="7946"/>
                  <a:pt x="5069" y="7848"/>
                  <a:pt x="4938" y="7783"/>
                </a:cubicBezTo>
                <a:cubicBezTo>
                  <a:pt x="4677" y="7587"/>
                  <a:pt x="4317" y="7685"/>
                  <a:pt x="4153" y="7979"/>
                </a:cubicBezTo>
                <a:cubicBezTo>
                  <a:pt x="4055" y="8110"/>
                  <a:pt x="3990" y="8273"/>
                  <a:pt x="3925" y="8437"/>
                </a:cubicBezTo>
                <a:cubicBezTo>
                  <a:pt x="3826" y="8731"/>
                  <a:pt x="3598" y="8927"/>
                  <a:pt x="3303" y="8927"/>
                </a:cubicBezTo>
                <a:cubicBezTo>
                  <a:pt x="2617" y="8960"/>
                  <a:pt x="2355" y="9254"/>
                  <a:pt x="2290" y="9974"/>
                </a:cubicBezTo>
                <a:cubicBezTo>
                  <a:pt x="2290" y="10170"/>
                  <a:pt x="2290" y="10399"/>
                  <a:pt x="2257" y="10595"/>
                </a:cubicBezTo>
                <a:cubicBezTo>
                  <a:pt x="2257" y="10824"/>
                  <a:pt x="2192" y="11053"/>
                  <a:pt x="2061" y="11216"/>
                </a:cubicBezTo>
                <a:cubicBezTo>
                  <a:pt x="1963" y="11380"/>
                  <a:pt x="1734" y="11380"/>
                  <a:pt x="1636" y="11216"/>
                </a:cubicBezTo>
                <a:cubicBezTo>
                  <a:pt x="1603" y="11183"/>
                  <a:pt x="1570" y="11151"/>
                  <a:pt x="1538" y="11118"/>
                </a:cubicBezTo>
                <a:cubicBezTo>
                  <a:pt x="1341" y="10693"/>
                  <a:pt x="1014" y="10366"/>
                  <a:pt x="622" y="10137"/>
                </a:cubicBezTo>
                <a:cubicBezTo>
                  <a:pt x="459" y="10039"/>
                  <a:pt x="328" y="9876"/>
                  <a:pt x="230" y="9712"/>
                </a:cubicBezTo>
                <a:cubicBezTo>
                  <a:pt x="1" y="9287"/>
                  <a:pt x="230" y="8764"/>
                  <a:pt x="720" y="8633"/>
                </a:cubicBezTo>
                <a:cubicBezTo>
                  <a:pt x="982" y="8600"/>
                  <a:pt x="1178" y="8371"/>
                  <a:pt x="1145" y="8077"/>
                </a:cubicBezTo>
                <a:lnTo>
                  <a:pt x="1145" y="7881"/>
                </a:lnTo>
                <a:cubicBezTo>
                  <a:pt x="1112" y="7194"/>
                  <a:pt x="1668" y="6606"/>
                  <a:pt x="2388" y="6606"/>
                </a:cubicBezTo>
                <a:cubicBezTo>
                  <a:pt x="2780" y="6573"/>
                  <a:pt x="3172" y="6540"/>
                  <a:pt x="3532" y="6475"/>
                </a:cubicBezTo>
                <a:cubicBezTo>
                  <a:pt x="3728" y="6442"/>
                  <a:pt x="3892" y="6410"/>
                  <a:pt x="4055" y="6377"/>
                </a:cubicBezTo>
                <a:cubicBezTo>
                  <a:pt x="4284" y="6344"/>
                  <a:pt x="4480" y="6148"/>
                  <a:pt x="4546" y="5919"/>
                </a:cubicBezTo>
                <a:cubicBezTo>
                  <a:pt x="4644" y="5461"/>
                  <a:pt x="4971" y="5069"/>
                  <a:pt x="5396" y="4905"/>
                </a:cubicBezTo>
                <a:cubicBezTo>
                  <a:pt x="6083" y="4578"/>
                  <a:pt x="6475" y="3892"/>
                  <a:pt x="6442" y="3140"/>
                </a:cubicBezTo>
                <a:lnTo>
                  <a:pt x="6442" y="2486"/>
                </a:lnTo>
                <a:cubicBezTo>
                  <a:pt x="6442" y="2159"/>
                  <a:pt x="6344" y="1799"/>
                  <a:pt x="6181" y="1505"/>
                </a:cubicBezTo>
                <a:cubicBezTo>
                  <a:pt x="6083" y="1374"/>
                  <a:pt x="6017" y="1243"/>
                  <a:pt x="5985" y="1080"/>
                </a:cubicBezTo>
                <a:cubicBezTo>
                  <a:pt x="5886" y="916"/>
                  <a:pt x="5854" y="753"/>
                  <a:pt x="5821" y="589"/>
                </a:cubicBezTo>
                <a:cubicBezTo>
                  <a:pt x="5788" y="164"/>
                  <a:pt x="6115" y="1"/>
                  <a:pt x="6475" y="164"/>
                </a:cubicBezTo>
                <a:cubicBezTo>
                  <a:pt x="6573" y="230"/>
                  <a:pt x="6671" y="262"/>
                  <a:pt x="6769" y="360"/>
                </a:cubicBezTo>
                <a:cubicBezTo>
                  <a:pt x="6998" y="524"/>
                  <a:pt x="7227" y="720"/>
                  <a:pt x="7456" y="949"/>
                </a:cubicBezTo>
                <a:cubicBezTo>
                  <a:pt x="7848" y="1309"/>
                  <a:pt x="8045" y="1832"/>
                  <a:pt x="7979" y="2355"/>
                </a:cubicBezTo>
                <a:cubicBezTo>
                  <a:pt x="7946" y="2420"/>
                  <a:pt x="7979" y="2518"/>
                  <a:pt x="7979" y="261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2557621" y="1339900"/>
            <a:ext cx="236655" cy="96765"/>
          </a:xfrm>
          <a:custGeom>
            <a:rect b="b" l="l" r="r" t="t"/>
            <a:pathLst>
              <a:path extrusionOk="0" h="4252" w="10399">
                <a:moveTo>
                  <a:pt x="0" y="3172"/>
                </a:moveTo>
                <a:cubicBezTo>
                  <a:pt x="131" y="3009"/>
                  <a:pt x="360" y="2911"/>
                  <a:pt x="589" y="2943"/>
                </a:cubicBezTo>
                <a:cubicBezTo>
                  <a:pt x="1046" y="2943"/>
                  <a:pt x="1537" y="2976"/>
                  <a:pt x="2027" y="2976"/>
                </a:cubicBezTo>
                <a:cubicBezTo>
                  <a:pt x="2256" y="3009"/>
                  <a:pt x="2485" y="3009"/>
                  <a:pt x="2714" y="2943"/>
                </a:cubicBezTo>
                <a:cubicBezTo>
                  <a:pt x="2812" y="2813"/>
                  <a:pt x="2714" y="2714"/>
                  <a:pt x="2649" y="2649"/>
                </a:cubicBezTo>
                <a:cubicBezTo>
                  <a:pt x="2387" y="2420"/>
                  <a:pt x="2060" y="2289"/>
                  <a:pt x="1700" y="2224"/>
                </a:cubicBezTo>
                <a:cubicBezTo>
                  <a:pt x="1504" y="2191"/>
                  <a:pt x="1308" y="2159"/>
                  <a:pt x="1079" y="2093"/>
                </a:cubicBezTo>
                <a:cubicBezTo>
                  <a:pt x="818" y="1995"/>
                  <a:pt x="589" y="1799"/>
                  <a:pt x="458" y="1537"/>
                </a:cubicBezTo>
                <a:cubicBezTo>
                  <a:pt x="360" y="1374"/>
                  <a:pt x="393" y="1178"/>
                  <a:pt x="556" y="1080"/>
                </a:cubicBezTo>
                <a:cubicBezTo>
                  <a:pt x="752" y="916"/>
                  <a:pt x="1014" y="818"/>
                  <a:pt x="1275" y="818"/>
                </a:cubicBezTo>
                <a:lnTo>
                  <a:pt x="1864" y="818"/>
                </a:lnTo>
                <a:cubicBezTo>
                  <a:pt x="2224" y="818"/>
                  <a:pt x="2616" y="753"/>
                  <a:pt x="2943" y="589"/>
                </a:cubicBezTo>
                <a:cubicBezTo>
                  <a:pt x="3466" y="360"/>
                  <a:pt x="4022" y="295"/>
                  <a:pt x="4578" y="393"/>
                </a:cubicBezTo>
                <a:cubicBezTo>
                  <a:pt x="5330" y="556"/>
                  <a:pt x="6082" y="654"/>
                  <a:pt x="6867" y="622"/>
                </a:cubicBezTo>
                <a:cubicBezTo>
                  <a:pt x="7096" y="654"/>
                  <a:pt x="7325" y="687"/>
                  <a:pt x="7553" y="720"/>
                </a:cubicBezTo>
                <a:cubicBezTo>
                  <a:pt x="7913" y="851"/>
                  <a:pt x="8306" y="753"/>
                  <a:pt x="8600" y="524"/>
                </a:cubicBezTo>
                <a:cubicBezTo>
                  <a:pt x="8829" y="360"/>
                  <a:pt x="9058" y="197"/>
                  <a:pt x="9319" y="99"/>
                </a:cubicBezTo>
                <a:cubicBezTo>
                  <a:pt x="9515" y="1"/>
                  <a:pt x="9744" y="1"/>
                  <a:pt x="9973" y="99"/>
                </a:cubicBezTo>
                <a:cubicBezTo>
                  <a:pt x="10267" y="197"/>
                  <a:pt x="10398" y="589"/>
                  <a:pt x="10202" y="851"/>
                </a:cubicBezTo>
                <a:cubicBezTo>
                  <a:pt x="10071" y="981"/>
                  <a:pt x="9940" y="1112"/>
                  <a:pt x="9810" y="1276"/>
                </a:cubicBezTo>
                <a:cubicBezTo>
                  <a:pt x="9515" y="1570"/>
                  <a:pt x="9515" y="2061"/>
                  <a:pt x="9842" y="2322"/>
                </a:cubicBezTo>
                <a:cubicBezTo>
                  <a:pt x="9973" y="2420"/>
                  <a:pt x="10071" y="2518"/>
                  <a:pt x="10169" y="2649"/>
                </a:cubicBezTo>
                <a:cubicBezTo>
                  <a:pt x="10333" y="2780"/>
                  <a:pt x="10333" y="3041"/>
                  <a:pt x="10169" y="3172"/>
                </a:cubicBezTo>
                <a:cubicBezTo>
                  <a:pt x="10071" y="3303"/>
                  <a:pt x="9908" y="3401"/>
                  <a:pt x="9744" y="3467"/>
                </a:cubicBezTo>
                <a:lnTo>
                  <a:pt x="8796" y="3663"/>
                </a:lnTo>
                <a:cubicBezTo>
                  <a:pt x="8698" y="3695"/>
                  <a:pt x="8567" y="3663"/>
                  <a:pt x="8469" y="3695"/>
                </a:cubicBezTo>
                <a:cubicBezTo>
                  <a:pt x="7750" y="3924"/>
                  <a:pt x="6965" y="3794"/>
                  <a:pt x="6344" y="3401"/>
                </a:cubicBezTo>
                <a:cubicBezTo>
                  <a:pt x="5984" y="3172"/>
                  <a:pt x="5592" y="3041"/>
                  <a:pt x="5166" y="3009"/>
                </a:cubicBezTo>
                <a:cubicBezTo>
                  <a:pt x="4741" y="3009"/>
                  <a:pt x="4349" y="3140"/>
                  <a:pt x="3989" y="3368"/>
                </a:cubicBezTo>
                <a:cubicBezTo>
                  <a:pt x="3760" y="3532"/>
                  <a:pt x="3564" y="3695"/>
                  <a:pt x="3335" y="3859"/>
                </a:cubicBezTo>
                <a:cubicBezTo>
                  <a:pt x="2976" y="4153"/>
                  <a:pt x="2518" y="4251"/>
                  <a:pt x="2093" y="4186"/>
                </a:cubicBezTo>
                <a:cubicBezTo>
                  <a:pt x="1635" y="4153"/>
                  <a:pt x="1145" y="4022"/>
                  <a:pt x="720" y="3859"/>
                </a:cubicBezTo>
                <a:cubicBezTo>
                  <a:pt x="393" y="3728"/>
                  <a:pt x="131" y="3499"/>
                  <a:pt x="0" y="317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5"/>
          <p:cNvSpPr/>
          <p:nvPr/>
        </p:nvSpPr>
        <p:spPr>
          <a:xfrm>
            <a:off x="4243064" y="1662852"/>
            <a:ext cx="128011" cy="210621"/>
          </a:xfrm>
          <a:custGeom>
            <a:rect b="b" l="l" r="r" t="t"/>
            <a:pathLst>
              <a:path extrusionOk="0" h="9255" w="5625">
                <a:moveTo>
                  <a:pt x="1930" y="262"/>
                </a:moveTo>
                <a:cubicBezTo>
                  <a:pt x="1766" y="426"/>
                  <a:pt x="1668" y="491"/>
                  <a:pt x="1538" y="622"/>
                </a:cubicBezTo>
                <a:cubicBezTo>
                  <a:pt x="1341" y="785"/>
                  <a:pt x="1407" y="1112"/>
                  <a:pt x="1668" y="1178"/>
                </a:cubicBezTo>
                <a:cubicBezTo>
                  <a:pt x="1897" y="1276"/>
                  <a:pt x="2159" y="1308"/>
                  <a:pt x="2420" y="1308"/>
                </a:cubicBezTo>
                <a:cubicBezTo>
                  <a:pt x="2682" y="1308"/>
                  <a:pt x="2944" y="1341"/>
                  <a:pt x="3205" y="1407"/>
                </a:cubicBezTo>
                <a:cubicBezTo>
                  <a:pt x="3499" y="1472"/>
                  <a:pt x="3597" y="1864"/>
                  <a:pt x="3336" y="2061"/>
                </a:cubicBezTo>
                <a:cubicBezTo>
                  <a:pt x="3238" y="2159"/>
                  <a:pt x="3107" y="2224"/>
                  <a:pt x="2944" y="2289"/>
                </a:cubicBezTo>
                <a:cubicBezTo>
                  <a:pt x="2551" y="2453"/>
                  <a:pt x="2420" y="2911"/>
                  <a:pt x="2617" y="3270"/>
                </a:cubicBezTo>
                <a:cubicBezTo>
                  <a:pt x="2715" y="3434"/>
                  <a:pt x="2780" y="3565"/>
                  <a:pt x="2911" y="3728"/>
                </a:cubicBezTo>
                <a:cubicBezTo>
                  <a:pt x="3009" y="3859"/>
                  <a:pt x="3140" y="3957"/>
                  <a:pt x="3271" y="4088"/>
                </a:cubicBezTo>
                <a:cubicBezTo>
                  <a:pt x="3630" y="4382"/>
                  <a:pt x="3924" y="4742"/>
                  <a:pt x="4121" y="5134"/>
                </a:cubicBezTo>
                <a:cubicBezTo>
                  <a:pt x="4284" y="5494"/>
                  <a:pt x="4546" y="5755"/>
                  <a:pt x="4905" y="5919"/>
                </a:cubicBezTo>
                <a:cubicBezTo>
                  <a:pt x="5167" y="6017"/>
                  <a:pt x="5396" y="6213"/>
                  <a:pt x="5527" y="6442"/>
                </a:cubicBezTo>
                <a:cubicBezTo>
                  <a:pt x="5625" y="6573"/>
                  <a:pt x="5592" y="6769"/>
                  <a:pt x="5494" y="6867"/>
                </a:cubicBezTo>
                <a:cubicBezTo>
                  <a:pt x="5167" y="7096"/>
                  <a:pt x="4971" y="7456"/>
                  <a:pt x="4938" y="7881"/>
                </a:cubicBezTo>
                <a:cubicBezTo>
                  <a:pt x="4938" y="8077"/>
                  <a:pt x="4742" y="8208"/>
                  <a:pt x="4546" y="8208"/>
                </a:cubicBezTo>
                <a:cubicBezTo>
                  <a:pt x="4186" y="8208"/>
                  <a:pt x="3859" y="8339"/>
                  <a:pt x="3597" y="8600"/>
                </a:cubicBezTo>
                <a:cubicBezTo>
                  <a:pt x="3467" y="8731"/>
                  <a:pt x="3238" y="8764"/>
                  <a:pt x="3042" y="8731"/>
                </a:cubicBezTo>
                <a:cubicBezTo>
                  <a:pt x="2845" y="8698"/>
                  <a:pt x="2682" y="8633"/>
                  <a:pt x="2486" y="8600"/>
                </a:cubicBezTo>
                <a:cubicBezTo>
                  <a:pt x="2028" y="8437"/>
                  <a:pt x="1505" y="8535"/>
                  <a:pt x="1145" y="8862"/>
                </a:cubicBezTo>
                <a:cubicBezTo>
                  <a:pt x="1014" y="8993"/>
                  <a:pt x="884" y="9091"/>
                  <a:pt x="720" y="9156"/>
                </a:cubicBezTo>
                <a:cubicBezTo>
                  <a:pt x="589" y="9254"/>
                  <a:pt x="426" y="9156"/>
                  <a:pt x="360" y="8993"/>
                </a:cubicBezTo>
                <a:cubicBezTo>
                  <a:pt x="295" y="8764"/>
                  <a:pt x="393" y="8535"/>
                  <a:pt x="557" y="8404"/>
                </a:cubicBezTo>
                <a:cubicBezTo>
                  <a:pt x="687" y="8339"/>
                  <a:pt x="851" y="8273"/>
                  <a:pt x="982" y="8208"/>
                </a:cubicBezTo>
                <a:cubicBezTo>
                  <a:pt x="1112" y="8175"/>
                  <a:pt x="1243" y="8142"/>
                  <a:pt x="1341" y="8077"/>
                </a:cubicBezTo>
                <a:cubicBezTo>
                  <a:pt x="1603" y="7946"/>
                  <a:pt x="1636" y="7587"/>
                  <a:pt x="1374" y="7423"/>
                </a:cubicBezTo>
                <a:lnTo>
                  <a:pt x="1341" y="7390"/>
                </a:lnTo>
                <a:cubicBezTo>
                  <a:pt x="1080" y="7358"/>
                  <a:pt x="916" y="7129"/>
                  <a:pt x="916" y="6900"/>
                </a:cubicBezTo>
                <a:cubicBezTo>
                  <a:pt x="884" y="6540"/>
                  <a:pt x="1014" y="6213"/>
                  <a:pt x="1276" y="6017"/>
                </a:cubicBezTo>
                <a:cubicBezTo>
                  <a:pt x="1407" y="5952"/>
                  <a:pt x="1570" y="5919"/>
                  <a:pt x="1701" y="5919"/>
                </a:cubicBezTo>
                <a:cubicBezTo>
                  <a:pt x="2355" y="5854"/>
                  <a:pt x="2551" y="5559"/>
                  <a:pt x="2290" y="4971"/>
                </a:cubicBezTo>
                <a:cubicBezTo>
                  <a:pt x="2159" y="4578"/>
                  <a:pt x="1897" y="4251"/>
                  <a:pt x="1538" y="4022"/>
                </a:cubicBezTo>
                <a:cubicBezTo>
                  <a:pt x="1276" y="3892"/>
                  <a:pt x="1047" y="3728"/>
                  <a:pt x="785" y="3597"/>
                </a:cubicBezTo>
                <a:cubicBezTo>
                  <a:pt x="295" y="3270"/>
                  <a:pt x="1" y="2747"/>
                  <a:pt x="33" y="2159"/>
                </a:cubicBezTo>
                <a:cubicBezTo>
                  <a:pt x="1" y="1668"/>
                  <a:pt x="66" y="1210"/>
                  <a:pt x="262" y="753"/>
                </a:cubicBezTo>
                <a:cubicBezTo>
                  <a:pt x="360" y="458"/>
                  <a:pt x="557" y="229"/>
                  <a:pt x="851" y="99"/>
                </a:cubicBezTo>
                <a:cubicBezTo>
                  <a:pt x="1178" y="1"/>
                  <a:pt x="1374" y="1"/>
                  <a:pt x="1930" y="26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7438353" y="4223412"/>
            <a:ext cx="229965" cy="140664"/>
          </a:xfrm>
          <a:custGeom>
            <a:rect b="b" l="l" r="r" t="t"/>
            <a:pathLst>
              <a:path extrusionOk="0" h="6181" w="10105">
                <a:moveTo>
                  <a:pt x="10105" y="425"/>
                </a:moveTo>
                <a:cubicBezTo>
                  <a:pt x="10072" y="719"/>
                  <a:pt x="9909" y="1014"/>
                  <a:pt x="9647" y="1210"/>
                </a:cubicBezTo>
                <a:cubicBezTo>
                  <a:pt x="9156" y="1602"/>
                  <a:pt x="8666" y="2027"/>
                  <a:pt x="8176" y="2387"/>
                </a:cubicBezTo>
                <a:cubicBezTo>
                  <a:pt x="7750" y="2681"/>
                  <a:pt x="7358" y="2943"/>
                  <a:pt x="6933" y="3237"/>
                </a:cubicBezTo>
                <a:cubicBezTo>
                  <a:pt x="6508" y="3564"/>
                  <a:pt x="5985" y="3760"/>
                  <a:pt x="5429" y="3826"/>
                </a:cubicBezTo>
                <a:cubicBezTo>
                  <a:pt x="5135" y="3826"/>
                  <a:pt x="4840" y="3924"/>
                  <a:pt x="4579" y="4120"/>
                </a:cubicBezTo>
                <a:cubicBezTo>
                  <a:pt x="4284" y="4349"/>
                  <a:pt x="3990" y="4611"/>
                  <a:pt x="3696" y="4872"/>
                </a:cubicBezTo>
                <a:cubicBezTo>
                  <a:pt x="3369" y="5101"/>
                  <a:pt x="3075" y="5428"/>
                  <a:pt x="2748" y="5690"/>
                </a:cubicBezTo>
                <a:cubicBezTo>
                  <a:pt x="2355" y="6017"/>
                  <a:pt x="1865" y="6180"/>
                  <a:pt x="1374" y="6147"/>
                </a:cubicBezTo>
                <a:cubicBezTo>
                  <a:pt x="884" y="6180"/>
                  <a:pt x="426" y="6115"/>
                  <a:pt x="1" y="5918"/>
                </a:cubicBezTo>
                <a:cubicBezTo>
                  <a:pt x="34" y="5820"/>
                  <a:pt x="66" y="5755"/>
                  <a:pt x="132" y="5657"/>
                </a:cubicBezTo>
                <a:cubicBezTo>
                  <a:pt x="295" y="5559"/>
                  <a:pt x="426" y="5428"/>
                  <a:pt x="622" y="5330"/>
                </a:cubicBezTo>
                <a:cubicBezTo>
                  <a:pt x="1342" y="4839"/>
                  <a:pt x="2094" y="4349"/>
                  <a:pt x="2813" y="3826"/>
                </a:cubicBezTo>
                <a:cubicBezTo>
                  <a:pt x="3271" y="3466"/>
                  <a:pt x="3827" y="3237"/>
                  <a:pt x="4415" y="3172"/>
                </a:cubicBezTo>
                <a:cubicBezTo>
                  <a:pt x="4579" y="3172"/>
                  <a:pt x="4742" y="3106"/>
                  <a:pt x="4873" y="3106"/>
                </a:cubicBezTo>
                <a:cubicBezTo>
                  <a:pt x="5592" y="3041"/>
                  <a:pt x="6246" y="2714"/>
                  <a:pt x="6671" y="2158"/>
                </a:cubicBezTo>
                <a:cubicBezTo>
                  <a:pt x="6966" y="1864"/>
                  <a:pt x="7195" y="1504"/>
                  <a:pt x="7456" y="1177"/>
                </a:cubicBezTo>
                <a:cubicBezTo>
                  <a:pt x="7652" y="916"/>
                  <a:pt x="7881" y="687"/>
                  <a:pt x="8110" y="458"/>
                </a:cubicBezTo>
                <a:cubicBezTo>
                  <a:pt x="8437" y="131"/>
                  <a:pt x="8895" y="0"/>
                  <a:pt x="9353" y="98"/>
                </a:cubicBezTo>
                <a:cubicBezTo>
                  <a:pt x="9549" y="131"/>
                  <a:pt x="9745" y="196"/>
                  <a:pt x="9941" y="262"/>
                </a:cubicBezTo>
                <a:cubicBezTo>
                  <a:pt x="10007" y="294"/>
                  <a:pt x="10039" y="360"/>
                  <a:pt x="10105" y="42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6592298" y="3315570"/>
            <a:ext cx="206888" cy="71459"/>
          </a:xfrm>
          <a:custGeom>
            <a:rect b="b" l="l" r="r" t="t"/>
            <a:pathLst>
              <a:path extrusionOk="0" h="3140" w="9091">
                <a:moveTo>
                  <a:pt x="8338" y="3139"/>
                </a:moveTo>
                <a:lnTo>
                  <a:pt x="5624" y="2910"/>
                </a:lnTo>
                <a:cubicBezTo>
                  <a:pt x="5264" y="2878"/>
                  <a:pt x="4905" y="2747"/>
                  <a:pt x="4611" y="2551"/>
                </a:cubicBezTo>
                <a:cubicBezTo>
                  <a:pt x="4153" y="2224"/>
                  <a:pt x="3564" y="2060"/>
                  <a:pt x="3008" y="2093"/>
                </a:cubicBezTo>
                <a:cubicBezTo>
                  <a:pt x="2518" y="2158"/>
                  <a:pt x="2060" y="2060"/>
                  <a:pt x="1635" y="1831"/>
                </a:cubicBezTo>
                <a:cubicBezTo>
                  <a:pt x="1373" y="1733"/>
                  <a:pt x="1145" y="1635"/>
                  <a:pt x="883" y="1570"/>
                </a:cubicBezTo>
                <a:cubicBezTo>
                  <a:pt x="687" y="1504"/>
                  <a:pt x="458" y="1439"/>
                  <a:pt x="262" y="1341"/>
                </a:cubicBezTo>
                <a:cubicBezTo>
                  <a:pt x="65" y="1243"/>
                  <a:pt x="0" y="949"/>
                  <a:pt x="164" y="785"/>
                </a:cubicBezTo>
                <a:cubicBezTo>
                  <a:pt x="523" y="327"/>
                  <a:pt x="1014" y="0"/>
                  <a:pt x="1700" y="327"/>
                </a:cubicBezTo>
                <a:cubicBezTo>
                  <a:pt x="1995" y="458"/>
                  <a:pt x="2256" y="589"/>
                  <a:pt x="2518" y="720"/>
                </a:cubicBezTo>
                <a:cubicBezTo>
                  <a:pt x="2779" y="883"/>
                  <a:pt x="2943" y="949"/>
                  <a:pt x="3172" y="1047"/>
                </a:cubicBezTo>
                <a:cubicBezTo>
                  <a:pt x="3499" y="1177"/>
                  <a:pt x="3858" y="1177"/>
                  <a:pt x="4185" y="1047"/>
                </a:cubicBezTo>
                <a:cubicBezTo>
                  <a:pt x="4316" y="981"/>
                  <a:pt x="4480" y="916"/>
                  <a:pt x="4611" y="883"/>
                </a:cubicBezTo>
                <a:cubicBezTo>
                  <a:pt x="4807" y="818"/>
                  <a:pt x="5003" y="818"/>
                  <a:pt x="5166" y="916"/>
                </a:cubicBezTo>
                <a:cubicBezTo>
                  <a:pt x="5461" y="1079"/>
                  <a:pt x="5788" y="1145"/>
                  <a:pt x="6115" y="1079"/>
                </a:cubicBezTo>
                <a:cubicBezTo>
                  <a:pt x="6344" y="1047"/>
                  <a:pt x="6540" y="1047"/>
                  <a:pt x="6769" y="1079"/>
                </a:cubicBezTo>
                <a:cubicBezTo>
                  <a:pt x="7096" y="1112"/>
                  <a:pt x="7390" y="1341"/>
                  <a:pt x="7488" y="1668"/>
                </a:cubicBezTo>
                <a:cubicBezTo>
                  <a:pt x="7553" y="1995"/>
                  <a:pt x="7848" y="2224"/>
                  <a:pt x="8175" y="2256"/>
                </a:cubicBezTo>
                <a:cubicBezTo>
                  <a:pt x="8338" y="2256"/>
                  <a:pt x="8469" y="2289"/>
                  <a:pt x="8632" y="2355"/>
                </a:cubicBezTo>
                <a:cubicBezTo>
                  <a:pt x="8730" y="2387"/>
                  <a:pt x="8829" y="2453"/>
                  <a:pt x="8894" y="2518"/>
                </a:cubicBezTo>
                <a:cubicBezTo>
                  <a:pt x="9090" y="2682"/>
                  <a:pt x="9025" y="2976"/>
                  <a:pt x="8796" y="3041"/>
                </a:cubicBezTo>
                <a:cubicBezTo>
                  <a:pt x="8632" y="3107"/>
                  <a:pt x="8502" y="3139"/>
                  <a:pt x="8338" y="313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7693601" y="4064155"/>
            <a:ext cx="119090" cy="168201"/>
          </a:xfrm>
          <a:custGeom>
            <a:rect b="b" l="l" r="r" t="t"/>
            <a:pathLst>
              <a:path extrusionOk="0" h="7391" w="5233">
                <a:moveTo>
                  <a:pt x="4055" y="3303"/>
                </a:moveTo>
                <a:cubicBezTo>
                  <a:pt x="4284" y="3303"/>
                  <a:pt x="4447" y="3303"/>
                  <a:pt x="4644" y="3336"/>
                </a:cubicBezTo>
                <a:cubicBezTo>
                  <a:pt x="5003" y="3369"/>
                  <a:pt x="5232" y="3794"/>
                  <a:pt x="5036" y="4121"/>
                </a:cubicBezTo>
                <a:cubicBezTo>
                  <a:pt x="4938" y="4317"/>
                  <a:pt x="4774" y="4480"/>
                  <a:pt x="4578" y="4578"/>
                </a:cubicBezTo>
                <a:cubicBezTo>
                  <a:pt x="4349" y="4709"/>
                  <a:pt x="4088" y="4807"/>
                  <a:pt x="3793" y="4873"/>
                </a:cubicBezTo>
                <a:cubicBezTo>
                  <a:pt x="3140" y="5036"/>
                  <a:pt x="2551" y="5461"/>
                  <a:pt x="2224" y="6050"/>
                </a:cubicBezTo>
                <a:cubicBezTo>
                  <a:pt x="2028" y="6344"/>
                  <a:pt x="1799" y="6671"/>
                  <a:pt x="1570" y="6933"/>
                </a:cubicBezTo>
                <a:cubicBezTo>
                  <a:pt x="1276" y="7292"/>
                  <a:pt x="818" y="7390"/>
                  <a:pt x="393" y="7194"/>
                </a:cubicBezTo>
                <a:cubicBezTo>
                  <a:pt x="491" y="6998"/>
                  <a:pt x="556" y="6802"/>
                  <a:pt x="622" y="6606"/>
                </a:cubicBezTo>
                <a:cubicBezTo>
                  <a:pt x="785" y="6279"/>
                  <a:pt x="687" y="5919"/>
                  <a:pt x="426" y="5723"/>
                </a:cubicBezTo>
                <a:cubicBezTo>
                  <a:pt x="393" y="5657"/>
                  <a:pt x="327" y="5625"/>
                  <a:pt x="295" y="5592"/>
                </a:cubicBezTo>
                <a:cubicBezTo>
                  <a:pt x="0" y="5363"/>
                  <a:pt x="0" y="4938"/>
                  <a:pt x="262" y="4742"/>
                </a:cubicBezTo>
                <a:cubicBezTo>
                  <a:pt x="426" y="4578"/>
                  <a:pt x="589" y="4448"/>
                  <a:pt x="785" y="4350"/>
                </a:cubicBezTo>
                <a:cubicBezTo>
                  <a:pt x="1014" y="4251"/>
                  <a:pt x="1276" y="4153"/>
                  <a:pt x="1505" y="4023"/>
                </a:cubicBezTo>
                <a:cubicBezTo>
                  <a:pt x="2028" y="3794"/>
                  <a:pt x="2355" y="3238"/>
                  <a:pt x="2322" y="2649"/>
                </a:cubicBezTo>
                <a:cubicBezTo>
                  <a:pt x="2289" y="2290"/>
                  <a:pt x="2257" y="1897"/>
                  <a:pt x="2257" y="1537"/>
                </a:cubicBezTo>
                <a:cubicBezTo>
                  <a:pt x="2257" y="1178"/>
                  <a:pt x="2289" y="785"/>
                  <a:pt x="2322" y="426"/>
                </a:cubicBezTo>
                <a:cubicBezTo>
                  <a:pt x="2387" y="131"/>
                  <a:pt x="2551" y="1"/>
                  <a:pt x="2747" y="33"/>
                </a:cubicBezTo>
                <a:cubicBezTo>
                  <a:pt x="2976" y="33"/>
                  <a:pt x="3172" y="197"/>
                  <a:pt x="3205" y="426"/>
                </a:cubicBezTo>
                <a:cubicBezTo>
                  <a:pt x="3238" y="655"/>
                  <a:pt x="3238" y="851"/>
                  <a:pt x="3238" y="1080"/>
                </a:cubicBezTo>
                <a:lnTo>
                  <a:pt x="3238" y="1930"/>
                </a:lnTo>
                <a:cubicBezTo>
                  <a:pt x="3238" y="2159"/>
                  <a:pt x="3368" y="2355"/>
                  <a:pt x="3597" y="2420"/>
                </a:cubicBezTo>
                <a:cubicBezTo>
                  <a:pt x="3826" y="2486"/>
                  <a:pt x="3957" y="2682"/>
                  <a:pt x="3957" y="2911"/>
                </a:cubicBezTo>
                <a:cubicBezTo>
                  <a:pt x="3990" y="3009"/>
                  <a:pt x="4022" y="3107"/>
                  <a:pt x="4055" y="330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6967319" y="1787131"/>
            <a:ext cx="108667" cy="179352"/>
          </a:xfrm>
          <a:custGeom>
            <a:rect b="b" l="l" r="r" t="t"/>
            <a:pathLst>
              <a:path extrusionOk="0" h="7881" w="4775">
                <a:moveTo>
                  <a:pt x="4775" y="7292"/>
                </a:moveTo>
                <a:cubicBezTo>
                  <a:pt x="4742" y="7455"/>
                  <a:pt x="4775" y="7684"/>
                  <a:pt x="4546" y="7782"/>
                </a:cubicBezTo>
                <a:cubicBezTo>
                  <a:pt x="4317" y="7880"/>
                  <a:pt x="4088" y="7815"/>
                  <a:pt x="3925" y="7652"/>
                </a:cubicBezTo>
                <a:cubicBezTo>
                  <a:pt x="3827" y="7521"/>
                  <a:pt x="3696" y="7390"/>
                  <a:pt x="3630" y="7226"/>
                </a:cubicBezTo>
                <a:cubicBezTo>
                  <a:pt x="3565" y="7128"/>
                  <a:pt x="3500" y="7030"/>
                  <a:pt x="3467" y="6932"/>
                </a:cubicBezTo>
                <a:cubicBezTo>
                  <a:pt x="3238" y="6115"/>
                  <a:pt x="2846" y="5363"/>
                  <a:pt x="2323" y="4709"/>
                </a:cubicBezTo>
                <a:cubicBezTo>
                  <a:pt x="2126" y="4480"/>
                  <a:pt x="2028" y="4186"/>
                  <a:pt x="2028" y="3924"/>
                </a:cubicBezTo>
                <a:cubicBezTo>
                  <a:pt x="1930" y="3172"/>
                  <a:pt x="1701" y="2453"/>
                  <a:pt x="1342" y="1799"/>
                </a:cubicBezTo>
                <a:cubicBezTo>
                  <a:pt x="1145" y="1373"/>
                  <a:pt x="818" y="948"/>
                  <a:pt x="426" y="654"/>
                </a:cubicBezTo>
                <a:cubicBezTo>
                  <a:pt x="295" y="523"/>
                  <a:pt x="164" y="393"/>
                  <a:pt x="34" y="229"/>
                </a:cubicBezTo>
                <a:cubicBezTo>
                  <a:pt x="1" y="164"/>
                  <a:pt x="1" y="98"/>
                  <a:pt x="34" y="66"/>
                </a:cubicBezTo>
                <a:cubicBezTo>
                  <a:pt x="66" y="0"/>
                  <a:pt x="132" y="0"/>
                  <a:pt x="197" y="0"/>
                </a:cubicBezTo>
                <a:cubicBezTo>
                  <a:pt x="393" y="66"/>
                  <a:pt x="590" y="196"/>
                  <a:pt x="753" y="327"/>
                </a:cubicBezTo>
                <a:cubicBezTo>
                  <a:pt x="1145" y="621"/>
                  <a:pt x="1505" y="948"/>
                  <a:pt x="1897" y="1308"/>
                </a:cubicBezTo>
                <a:cubicBezTo>
                  <a:pt x="2192" y="1537"/>
                  <a:pt x="2388" y="1929"/>
                  <a:pt x="2388" y="2322"/>
                </a:cubicBezTo>
                <a:cubicBezTo>
                  <a:pt x="2388" y="2420"/>
                  <a:pt x="2421" y="2551"/>
                  <a:pt x="2421" y="2649"/>
                </a:cubicBezTo>
                <a:cubicBezTo>
                  <a:pt x="2453" y="3041"/>
                  <a:pt x="2715" y="3401"/>
                  <a:pt x="3042" y="3597"/>
                </a:cubicBezTo>
                <a:cubicBezTo>
                  <a:pt x="3205" y="3695"/>
                  <a:pt x="3336" y="3760"/>
                  <a:pt x="3500" y="3891"/>
                </a:cubicBezTo>
                <a:cubicBezTo>
                  <a:pt x="3729" y="4055"/>
                  <a:pt x="3892" y="4349"/>
                  <a:pt x="3892" y="4643"/>
                </a:cubicBezTo>
                <a:lnTo>
                  <a:pt x="3892" y="5297"/>
                </a:lnTo>
                <a:cubicBezTo>
                  <a:pt x="3892" y="5657"/>
                  <a:pt x="3990" y="5984"/>
                  <a:pt x="4252" y="6245"/>
                </a:cubicBezTo>
                <a:lnTo>
                  <a:pt x="4546" y="6605"/>
                </a:lnTo>
                <a:cubicBezTo>
                  <a:pt x="4677" y="6801"/>
                  <a:pt x="4775" y="7030"/>
                  <a:pt x="4775" y="729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5"/>
          <p:cNvSpPr/>
          <p:nvPr/>
        </p:nvSpPr>
        <p:spPr>
          <a:xfrm>
            <a:off x="2536024" y="2564732"/>
            <a:ext cx="197216" cy="88572"/>
          </a:xfrm>
          <a:custGeom>
            <a:rect b="b" l="l" r="r" t="t"/>
            <a:pathLst>
              <a:path extrusionOk="0" h="3892" w="8666">
                <a:moveTo>
                  <a:pt x="1" y="916"/>
                </a:moveTo>
                <a:cubicBezTo>
                  <a:pt x="66" y="687"/>
                  <a:pt x="230" y="491"/>
                  <a:pt x="491" y="426"/>
                </a:cubicBezTo>
                <a:cubicBezTo>
                  <a:pt x="851" y="295"/>
                  <a:pt x="1243" y="197"/>
                  <a:pt x="1636" y="164"/>
                </a:cubicBezTo>
                <a:cubicBezTo>
                  <a:pt x="3009" y="1"/>
                  <a:pt x="4415" y="328"/>
                  <a:pt x="5625" y="1047"/>
                </a:cubicBezTo>
                <a:cubicBezTo>
                  <a:pt x="6606" y="1668"/>
                  <a:pt x="7521" y="2355"/>
                  <a:pt x="8372" y="3140"/>
                </a:cubicBezTo>
                <a:cubicBezTo>
                  <a:pt x="8437" y="3172"/>
                  <a:pt x="8502" y="3238"/>
                  <a:pt x="8568" y="3303"/>
                </a:cubicBezTo>
                <a:cubicBezTo>
                  <a:pt x="8633" y="3434"/>
                  <a:pt x="8666" y="3565"/>
                  <a:pt x="8666" y="3728"/>
                </a:cubicBezTo>
                <a:cubicBezTo>
                  <a:pt x="8601" y="3892"/>
                  <a:pt x="8404" y="3859"/>
                  <a:pt x="8241" y="3859"/>
                </a:cubicBezTo>
                <a:cubicBezTo>
                  <a:pt x="8143" y="3859"/>
                  <a:pt x="8012" y="3826"/>
                  <a:pt x="7914" y="3826"/>
                </a:cubicBezTo>
                <a:cubicBezTo>
                  <a:pt x="7489" y="3663"/>
                  <a:pt x="7031" y="3630"/>
                  <a:pt x="6573" y="3696"/>
                </a:cubicBezTo>
                <a:cubicBezTo>
                  <a:pt x="6214" y="3728"/>
                  <a:pt x="5854" y="3565"/>
                  <a:pt x="5690" y="3238"/>
                </a:cubicBezTo>
                <a:cubicBezTo>
                  <a:pt x="5233" y="2486"/>
                  <a:pt x="4481" y="1897"/>
                  <a:pt x="3598" y="1701"/>
                </a:cubicBezTo>
                <a:cubicBezTo>
                  <a:pt x="3434" y="1636"/>
                  <a:pt x="3271" y="1570"/>
                  <a:pt x="3107" y="1505"/>
                </a:cubicBezTo>
                <a:cubicBezTo>
                  <a:pt x="2649" y="1309"/>
                  <a:pt x="2159" y="1211"/>
                  <a:pt x="1669" y="1211"/>
                </a:cubicBezTo>
                <a:cubicBezTo>
                  <a:pt x="1342" y="1243"/>
                  <a:pt x="1015" y="1211"/>
                  <a:pt x="688" y="1178"/>
                </a:cubicBezTo>
                <a:cubicBezTo>
                  <a:pt x="426" y="1211"/>
                  <a:pt x="164" y="1113"/>
                  <a:pt x="1" y="91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5"/>
          <p:cNvSpPr/>
          <p:nvPr/>
        </p:nvSpPr>
        <p:spPr>
          <a:xfrm>
            <a:off x="6877290" y="3187582"/>
            <a:ext cx="88572" cy="119818"/>
          </a:xfrm>
          <a:custGeom>
            <a:rect b="b" l="l" r="r" t="t"/>
            <a:pathLst>
              <a:path extrusionOk="0" h="5265" w="3892">
                <a:moveTo>
                  <a:pt x="1112" y="5265"/>
                </a:moveTo>
                <a:cubicBezTo>
                  <a:pt x="1047" y="5166"/>
                  <a:pt x="981" y="5068"/>
                  <a:pt x="949" y="4970"/>
                </a:cubicBezTo>
                <a:cubicBezTo>
                  <a:pt x="916" y="4774"/>
                  <a:pt x="883" y="4611"/>
                  <a:pt x="883" y="4447"/>
                </a:cubicBezTo>
                <a:cubicBezTo>
                  <a:pt x="883" y="3924"/>
                  <a:pt x="687" y="3401"/>
                  <a:pt x="327" y="3008"/>
                </a:cubicBezTo>
                <a:cubicBezTo>
                  <a:pt x="0" y="2681"/>
                  <a:pt x="33" y="2485"/>
                  <a:pt x="327" y="2126"/>
                </a:cubicBezTo>
                <a:cubicBezTo>
                  <a:pt x="556" y="1864"/>
                  <a:pt x="687" y="1570"/>
                  <a:pt x="785" y="1243"/>
                </a:cubicBezTo>
                <a:cubicBezTo>
                  <a:pt x="851" y="1014"/>
                  <a:pt x="916" y="785"/>
                  <a:pt x="1014" y="556"/>
                </a:cubicBezTo>
                <a:cubicBezTo>
                  <a:pt x="1047" y="327"/>
                  <a:pt x="1243" y="98"/>
                  <a:pt x="1472" y="0"/>
                </a:cubicBezTo>
                <a:cubicBezTo>
                  <a:pt x="1570" y="33"/>
                  <a:pt x="1635" y="66"/>
                  <a:pt x="1733" y="98"/>
                </a:cubicBezTo>
                <a:cubicBezTo>
                  <a:pt x="1995" y="196"/>
                  <a:pt x="2289" y="196"/>
                  <a:pt x="2551" y="131"/>
                </a:cubicBezTo>
                <a:cubicBezTo>
                  <a:pt x="2911" y="98"/>
                  <a:pt x="3238" y="98"/>
                  <a:pt x="3597" y="131"/>
                </a:cubicBezTo>
                <a:cubicBezTo>
                  <a:pt x="3826" y="131"/>
                  <a:pt x="3892" y="360"/>
                  <a:pt x="3728" y="556"/>
                </a:cubicBezTo>
                <a:cubicBezTo>
                  <a:pt x="3630" y="687"/>
                  <a:pt x="3532" y="785"/>
                  <a:pt x="3434" y="883"/>
                </a:cubicBezTo>
                <a:cubicBezTo>
                  <a:pt x="3238" y="1079"/>
                  <a:pt x="3140" y="1341"/>
                  <a:pt x="3172" y="1602"/>
                </a:cubicBezTo>
                <a:cubicBezTo>
                  <a:pt x="3172" y="1995"/>
                  <a:pt x="3270" y="2354"/>
                  <a:pt x="3401" y="2747"/>
                </a:cubicBezTo>
                <a:cubicBezTo>
                  <a:pt x="3532" y="3041"/>
                  <a:pt x="3630" y="3335"/>
                  <a:pt x="3695" y="3662"/>
                </a:cubicBezTo>
                <a:cubicBezTo>
                  <a:pt x="3793" y="4087"/>
                  <a:pt x="3532" y="4251"/>
                  <a:pt x="3107" y="4087"/>
                </a:cubicBezTo>
                <a:cubicBezTo>
                  <a:pt x="2911" y="4022"/>
                  <a:pt x="2747" y="3859"/>
                  <a:pt x="2682" y="3662"/>
                </a:cubicBezTo>
                <a:cubicBezTo>
                  <a:pt x="2584" y="3433"/>
                  <a:pt x="2551" y="3205"/>
                  <a:pt x="2486" y="2976"/>
                </a:cubicBezTo>
                <a:cubicBezTo>
                  <a:pt x="2420" y="2747"/>
                  <a:pt x="2355" y="2551"/>
                  <a:pt x="2257" y="2354"/>
                </a:cubicBezTo>
                <a:cubicBezTo>
                  <a:pt x="2159" y="2126"/>
                  <a:pt x="1832" y="2027"/>
                  <a:pt x="1603" y="2191"/>
                </a:cubicBezTo>
                <a:lnTo>
                  <a:pt x="1603" y="2943"/>
                </a:lnTo>
                <a:lnTo>
                  <a:pt x="1603" y="4251"/>
                </a:lnTo>
                <a:cubicBezTo>
                  <a:pt x="1603" y="4513"/>
                  <a:pt x="1505" y="4807"/>
                  <a:pt x="1341" y="5036"/>
                </a:cubicBezTo>
                <a:cubicBezTo>
                  <a:pt x="1276" y="5134"/>
                  <a:pt x="1178" y="5199"/>
                  <a:pt x="1112" y="526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5"/>
          <p:cNvSpPr/>
          <p:nvPr/>
        </p:nvSpPr>
        <p:spPr>
          <a:xfrm>
            <a:off x="3207233" y="1851853"/>
            <a:ext cx="122799" cy="106437"/>
          </a:xfrm>
          <a:custGeom>
            <a:rect b="b" l="l" r="r" t="t"/>
            <a:pathLst>
              <a:path extrusionOk="0" h="4677" w="5396">
                <a:moveTo>
                  <a:pt x="1" y="3598"/>
                </a:moveTo>
                <a:cubicBezTo>
                  <a:pt x="33" y="3369"/>
                  <a:pt x="132" y="3140"/>
                  <a:pt x="360" y="3009"/>
                </a:cubicBezTo>
                <a:cubicBezTo>
                  <a:pt x="589" y="2813"/>
                  <a:pt x="851" y="2649"/>
                  <a:pt x="1080" y="2453"/>
                </a:cubicBezTo>
                <a:cubicBezTo>
                  <a:pt x="1341" y="2290"/>
                  <a:pt x="1636" y="2094"/>
                  <a:pt x="1897" y="1930"/>
                </a:cubicBezTo>
                <a:cubicBezTo>
                  <a:pt x="2290" y="1636"/>
                  <a:pt x="2584" y="1309"/>
                  <a:pt x="2813" y="916"/>
                </a:cubicBezTo>
                <a:cubicBezTo>
                  <a:pt x="2944" y="688"/>
                  <a:pt x="3107" y="491"/>
                  <a:pt x="3271" y="295"/>
                </a:cubicBezTo>
                <a:cubicBezTo>
                  <a:pt x="3401" y="164"/>
                  <a:pt x="3532" y="99"/>
                  <a:pt x="3663" y="34"/>
                </a:cubicBezTo>
                <a:cubicBezTo>
                  <a:pt x="3794" y="1"/>
                  <a:pt x="3957" y="34"/>
                  <a:pt x="4055" y="132"/>
                </a:cubicBezTo>
                <a:cubicBezTo>
                  <a:pt x="4186" y="230"/>
                  <a:pt x="4219" y="361"/>
                  <a:pt x="4153" y="491"/>
                </a:cubicBezTo>
                <a:cubicBezTo>
                  <a:pt x="4088" y="655"/>
                  <a:pt x="4023" y="818"/>
                  <a:pt x="3957" y="982"/>
                </a:cubicBezTo>
                <a:cubicBezTo>
                  <a:pt x="3925" y="1113"/>
                  <a:pt x="3859" y="1276"/>
                  <a:pt x="3826" y="1407"/>
                </a:cubicBezTo>
                <a:cubicBezTo>
                  <a:pt x="3826" y="1570"/>
                  <a:pt x="3794" y="1767"/>
                  <a:pt x="3957" y="1865"/>
                </a:cubicBezTo>
                <a:cubicBezTo>
                  <a:pt x="4153" y="1995"/>
                  <a:pt x="4251" y="1832"/>
                  <a:pt x="4382" y="1767"/>
                </a:cubicBezTo>
                <a:cubicBezTo>
                  <a:pt x="4513" y="1701"/>
                  <a:pt x="4644" y="1636"/>
                  <a:pt x="4775" y="1570"/>
                </a:cubicBezTo>
                <a:cubicBezTo>
                  <a:pt x="4905" y="1472"/>
                  <a:pt x="5102" y="1505"/>
                  <a:pt x="5200" y="1636"/>
                </a:cubicBezTo>
                <a:cubicBezTo>
                  <a:pt x="5331" y="1767"/>
                  <a:pt x="5363" y="1963"/>
                  <a:pt x="5298" y="2126"/>
                </a:cubicBezTo>
                <a:cubicBezTo>
                  <a:pt x="5232" y="2224"/>
                  <a:pt x="5167" y="2322"/>
                  <a:pt x="5069" y="2421"/>
                </a:cubicBezTo>
                <a:cubicBezTo>
                  <a:pt x="4905" y="2682"/>
                  <a:pt x="4873" y="2976"/>
                  <a:pt x="5004" y="3238"/>
                </a:cubicBezTo>
                <a:cubicBezTo>
                  <a:pt x="5102" y="3532"/>
                  <a:pt x="5232" y="3794"/>
                  <a:pt x="5331" y="4055"/>
                </a:cubicBezTo>
                <a:cubicBezTo>
                  <a:pt x="5363" y="4154"/>
                  <a:pt x="5396" y="4219"/>
                  <a:pt x="5396" y="4317"/>
                </a:cubicBezTo>
                <a:cubicBezTo>
                  <a:pt x="4938" y="4644"/>
                  <a:pt x="4677" y="4677"/>
                  <a:pt x="4284" y="4350"/>
                </a:cubicBezTo>
                <a:cubicBezTo>
                  <a:pt x="4219" y="4317"/>
                  <a:pt x="4186" y="4284"/>
                  <a:pt x="4121" y="4219"/>
                </a:cubicBezTo>
                <a:cubicBezTo>
                  <a:pt x="3696" y="3761"/>
                  <a:pt x="3074" y="3565"/>
                  <a:pt x="2453" y="3663"/>
                </a:cubicBezTo>
                <a:cubicBezTo>
                  <a:pt x="1897" y="3696"/>
                  <a:pt x="1341" y="3728"/>
                  <a:pt x="785" y="3761"/>
                </a:cubicBezTo>
                <a:cubicBezTo>
                  <a:pt x="589" y="3761"/>
                  <a:pt x="426" y="3728"/>
                  <a:pt x="262" y="3696"/>
                </a:cubicBezTo>
                <a:cubicBezTo>
                  <a:pt x="164" y="3663"/>
                  <a:pt x="99" y="3630"/>
                  <a:pt x="1" y="359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5"/>
          <p:cNvSpPr/>
          <p:nvPr/>
        </p:nvSpPr>
        <p:spPr>
          <a:xfrm>
            <a:off x="3981125" y="1483523"/>
            <a:ext cx="163740" cy="74440"/>
          </a:xfrm>
          <a:custGeom>
            <a:rect b="b" l="l" r="r" t="t"/>
            <a:pathLst>
              <a:path extrusionOk="0" h="3271" w="7195">
                <a:moveTo>
                  <a:pt x="1" y="785"/>
                </a:moveTo>
                <a:cubicBezTo>
                  <a:pt x="34" y="720"/>
                  <a:pt x="66" y="622"/>
                  <a:pt x="99" y="556"/>
                </a:cubicBezTo>
                <a:cubicBezTo>
                  <a:pt x="230" y="164"/>
                  <a:pt x="720" y="0"/>
                  <a:pt x="1080" y="262"/>
                </a:cubicBezTo>
                <a:cubicBezTo>
                  <a:pt x="1243" y="327"/>
                  <a:pt x="1374" y="393"/>
                  <a:pt x="1538" y="491"/>
                </a:cubicBezTo>
                <a:cubicBezTo>
                  <a:pt x="1865" y="687"/>
                  <a:pt x="2290" y="752"/>
                  <a:pt x="2682" y="654"/>
                </a:cubicBezTo>
                <a:cubicBezTo>
                  <a:pt x="3173" y="589"/>
                  <a:pt x="3663" y="556"/>
                  <a:pt x="4154" y="458"/>
                </a:cubicBezTo>
                <a:cubicBezTo>
                  <a:pt x="4644" y="393"/>
                  <a:pt x="5167" y="295"/>
                  <a:pt x="5690" y="164"/>
                </a:cubicBezTo>
                <a:cubicBezTo>
                  <a:pt x="6115" y="66"/>
                  <a:pt x="6573" y="196"/>
                  <a:pt x="6900" y="523"/>
                </a:cubicBezTo>
                <a:cubicBezTo>
                  <a:pt x="7195" y="752"/>
                  <a:pt x="7195" y="1210"/>
                  <a:pt x="6900" y="1439"/>
                </a:cubicBezTo>
                <a:cubicBezTo>
                  <a:pt x="6541" y="1733"/>
                  <a:pt x="6115" y="1929"/>
                  <a:pt x="5658" y="2028"/>
                </a:cubicBezTo>
                <a:cubicBezTo>
                  <a:pt x="5462" y="2093"/>
                  <a:pt x="5265" y="2126"/>
                  <a:pt x="5036" y="2191"/>
                </a:cubicBezTo>
                <a:cubicBezTo>
                  <a:pt x="4644" y="2256"/>
                  <a:pt x="4317" y="2453"/>
                  <a:pt x="4088" y="2747"/>
                </a:cubicBezTo>
                <a:cubicBezTo>
                  <a:pt x="4055" y="2780"/>
                  <a:pt x="4023" y="2812"/>
                  <a:pt x="3990" y="2845"/>
                </a:cubicBezTo>
                <a:cubicBezTo>
                  <a:pt x="3630" y="3237"/>
                  <a:pt x="3532" y="3270"/>
                  <a:pt x="3042" y="3009"/>
                </a:cubicBezTo>
                <a:cubicBezTo>
                  <a:pt x="2748" y="2845"/>
                  <a:pt x="2388" y="2780"/>
                  <a:pt x="2061" y="2812"/>
                </a:cubicBezTo>
                <a:cubicBezTo>
                  <a:pt x="1865" y="2812"/>
                  <a:pt x="1669" y="2812"/>
                  <a:pt x="1472" y="2812"/>
                </a:cubicBezTo>
                <a:cubicBezTo>
                  <a:pt x="1047" y="2845"/>
                  <a:pt x="720" y="2420"/>
                  <a:pt x="818" y="2028"/>
                </a:cubicBezTo>
                <a:cubicBezTo>
                  <a:pt x="949" y="1210"/>
                  <a:pt x="949" y="1210"/>
                  <a:pt x="197" y="916"/>
                </a:cubicBezTo>
                <a:cubicBezTo>
                  <a:pt x="132" y="883"/>
                  <a:pt x="66" y="850"/>
                  <a:pt x="1" y="78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5"/>
          <p:cNvSpPr/>
          <p:nvPr/>
        </p:nvSpPr>
        <p:spPr>
          <a:xfrm>
            <a:off x="2689318" y="1268465"/>
            <a:ext cx="176393" cy="43171"/>
          </a:xfrm>
          <a:custGeom>
            <a:rect b="b" l="l" r="r" t="t"/>
            <a:pathLst>
              <a:path extrusionOk="0" h="1897" w="7751">
                <a:moveTo>
                  <a:pt x="2617" y="66"/>
                </a:moveTo>
                <a:cubicBezTo>
                  <a:pt x="3074" y="0"/>
                  <a:pt x="3499" y="229"/>
                  <a:pt x="3728" y="622"/>
                </a:cubicBezTo>
                <a:lnTo>
                  <a:pt x="3826" y="785"/>
                </a:lnTo>
                <a:cubicBezTo>
                  <a:pt x="4088" y="1276"/>
                  <a:pt x="4448" y="1374"/>
                  <a:pt x="5036" y="1210"/>
                </a:cubicBezTo>
                <a:cubicBezTo>
                  <a:pt x="5298" y="1112"/>
                  <a:pt x="5559" y="949"/>
                  <a:pt x="5788" y="785"/>
                </a:cubicBezTo>
                <a:cubicBezTo>
                  <a:pt x="6344" y="491"/>
                  <a:pt x="6998" y="491"/>
                  <a:pt x="7521" y="851"/>
                </a:cubicBezTo>
                <a:cubicBezTo>
                  <a:pt x="7619" y="916"/>
                  <a:pt x="7718" y="1014"/>
                  <a:pt x="7718" y="1145"/>
                </a:cubicBezTo>
                <a:cubicBezTo>
                  <a:pt x="7750" y="1308"/>
                  <a:pt x="7652" y="1439"/>
                  <a:pt x="7489" y="1505"/>
                </a:cubicBezTo>
                <a:cubicBezTo>
                  <a:pt x="7292" y="1570"/>
                  <a:pt x="7064" y="1635"/>
                  <a:pt x="6867" y="1668"/>
                </a:cubicBezTo>
                <a:cubicBezTo>
                  <a:pt x="6312" y="1766"/>
                  <a:pt x="5788" y="1832"/>
                  <a:pt x="5232" y="1897"/>
                </a:cubicBezTo>
                <a:cubicBezTo>
                  <a:pt x="4905" y="1897"/>
                  <a:pt x="4611" y="1864"/>
                  <a:pt x="4317" y="1766"/>
                </a:cubicBezTo>
                <a:cubicBezTo>
                  <a:pt x="3630" y="1537"/>
                  <a:pt x="2878" y="1505"/>
                  <a:pt x="2126" y="1635"/>
                </a:cubicBezTo>
                <a:cubicBezTo>
                  <a:pt x="1701" y="1701"/>
                  <a:pt x="1276" y="1733"/>
                  <a:pt x="851" y="1701"/>
                </a:cubicBezTo>
                <a:cubicBezTo>
                  <a:pt x="589" y="1701"/>
                  <a:pt x="360" y="1635"/>
                  <a:pt x="164" y="1505"/>
                </a:cubicBezTo>
                <a:cubicBezTo>
                  <a:pt x="33" y="1407"/>
                  <a:pt x="1" y="1210"/>
                  <a:pt x="132" y="1080"/>
                </a:cubicBezTo>
                <a:cubicBezTo>
                  <a:pt x="230" y="949"/>
                  <a:pt x="360" y="818"/>
                  <a:pt x="491" y="720"/>
                </a:cubicBezTo>
                <a:cubicBezTo>
                  <a:pt x="1145" y="327"/>
                  <a:pt x="1865" y="99"/>
                  <a:pt x="2617" y="6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5"/>
          <p:cNvSpPr/>
          <p:nvPr/>
        </p:nvSpPr>
        <p:spPr>
          <a:xfrm>
            <a:off x="2471301" y="1300462"/>
            <a:ext cx="180831" cy="64768"/>
          </a:xfrm>
          <a:custGeom>
            <a:rect b="b" l="l" r="r" t="t"/>
            <a:pathLst>
              <a:path extrusionOk="0" h="2846" w="7946">
                <a:moveTo>
                  <a:pt x="7946" y="883"/>
                </a:moveTo>
                <a:cubicBezTo>
                  <a:pt x="7782" y="949"/>
                  <a:pt x="7652" y="1014"/>
                  <a:pt x="7488" y="1080"/>
                </a:cubicBezTo>
                <a:cubicBezTo>
                  <a:pt x="6246" y="1374"/>
                  <a:pt x="5036" y="1668"/>
                  <a:pt x="3793" y="1930"/>
                </a:cubicBezTo>
                <a:cubicBezTo>
                  <a:pt x="3401" y="2028"/>
                  <a:pt x="3008" y="2159"/>
                  <a:pt x="2616" y="2289"/>
                </a:cubicBezTo>
                <a:cubicBezTo>
                  <a:pt x="2322" y="2453"/>
                  <a:pt x="1995" y="2584"/>
                  <a:pt x="1668" y="2682"/>
                </a:cubicBezTo>
                <a:cubicBezTo>
                  <a:pt x="1275" y="2845"/>
                  <a:pt x="818" y="2813"/>
                  <a:pt x="458" y="2649"/>
                </a:cubicBezTo>
                <a:cubicBezTo>
                  <a:pt x="98" y="2551"/>
                  <a:pt x="0" y="2093"/>
                  <a:pt x="294" y="1864"/>
                </a:cubicBezTo>
                <a:cubicBezTo>
                  <a:pt x="523" y="1570"/>
                  <a:pt x="883" y="1374"/>
                  <a:pt x="1243" y="1308"/>
                </a:cubicBezTo>
                <a:cubicBezTo>
                  <a:pt x="1472" y="1243"/>
                  <a:pt x="1700" y="1178"/>
                  <a:pt x="1929" y="1178"/>
                </a:cubicBezTo>
                <a:cubicBezTo>
                  <a:pt x="2616" y="1145"/>
                  <a:pt x="3270" y="916"/>
                  <a:pt x="3826" y="524"/>
                </a:cubicBezTo>
                <a:cubicBezTo>
                  <a:pt x="4316" y="131"/>
                  <a:pt x="5003" y="1"/>
                  <a:pt x="5624" y="197"/>
                </a:cubicBezTo>
                <a:cubicBezTo>
                  <a:pt x="6049" y="327"/>
                  <a:pt x="6507" y="360"/>
                  <a:pt x="6965" y="360"/>
                </a:cubicBezTo>
                <a:cubicBezTo>
                  <a:pt x="7357" y="295"/>
                  <a:pt x="7750" y="524"/>
                  <a:pt x="7946" y="88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5"/>
          <p:cNvSpPr/>
          <p:nvPr/>
        </p:nvSpPr>
        <p:spPr>
          <a:xfrm>
            <a:off x="6945745" y="2920431"/>
            <a:ext cx="95286" cy="96765"/>
          </a:xfrm>
          <a:custGeom>
            <a:rect b="b" l="l" r="r" t="t"/>
            <a:pathLst>
              <a:path extrusionOk="0" h="4252" w="4187">
                <a:moveTo>
                  <a:pt x="3238" y="1"/>
                </a:moveTo>
                <a:lnTo>
                  <a:pt x="3859" y="131"/>
                </a:lnTo>
                <a:cubicBezTo>
                  <a:pt x="3794" y="360"/>
                  <a:pt x="3794" y="589"/>
                  <a:pt x="3794" y="818"/>
                </a:cubicBezTo>
                <a:cubicBezTo>
                  <a:pt x="3859" y="1014"/>
                  <a:pt x="3925" y="1210"/>
                  <a:pt x="4023" y="1407"/>
                </a:cubicBezTo>
                <a:cubicBezTo>
                  <a:pt x="4186" y="1734"/>
                  <a:pt x="4186" y="2093"/>
                  <a:pt x="4088" y="2420"/>
                </a:cubicBezTo>
                <a:cubicBezTo>
                  <a:pt x="3925" y="2911"/>
                  <a:pt x="3761" y="3401"/>
                  <a:pt x="3598" y="3892"/>
                </a:cubicBezTo>
                <a:cubicBezTo>
                  <a:pt x="3565" y="4153"/>
                  <a:pt x="3303" y="4251"/>
                  <a:pt x="3074" y="4120"/>
                </a:cubicBezTo>
                <a:cubicBezTo>
                  <a:pt x="2747" y="4022"/>
                  <a:pt x="2486" y="3761"/>
                  <a:pt x="2388" y="3434"/>
                </a:cubicBezTo>
                <a:cubicBezTo>
                  <a:pt x="2388" y="3368"/>
                  <a:pt x="2355" y="3303"/>
                  <a:pt x="2355" y="3238"/>
                </a:cubicBezTo>
                <a:cubicBezTo>
                  <a:pt x="2093" y="2486"/>
                  <a:pt x="1701" y="2224"/>
                  <a:pt x="916" y="2322"/>
                </a:cubicBezTo>
                <a:cubicBezTo>
                  <a:pt x="785" y="2387"/>
                  <a:pt x="655" y="2387"/>
                  <a:pt x="524" y="2420"/>
                </a:cubicBezTo>
                <a:cubicBezTo>
                  <a:pt x="393" y="2420"/>
                  <a:pt x="295" y="2387"/>
                  <a:pt x="164" y="2322"/>
                </a:cubicBezTo>
                <a:cubicBezTo>
                  <a:pt x="33" y="2257"/>
                  <a:pt x="1" y="2126"/>
                  <a:pt x="66" y="1995"/>
                </a:cubicBezTo>
                <a:cubicBezTo>
                  <a:pt x="99" y="1897"/>
                  <a:pt x="164" y="1799"/>
                  <a:pt x="230" y="1734"/>
                </a:cubicBezTo>
                <a:cubicBezTo>
                  <a:pt x="589" y="1276"/>
                  <a:pt x="1145" y="1047"/>
                  <a:pt x="1734" y="1080"/>
                </a:cubicBezTo>
                <a:cubicBezTo>
                  <a:pt x="1799" y="1080"/>
                  <a:pt x="1865" y="1080"/>
                  <a:pt x="1930" y="1080"/>
                </a:cubicBezTo>
                <a:cubicBezTo>
                  <a:pt x="2617" y="1080"/>
                  <a:pt x="2845" y="949"/>
                  <a:pt x="3107" y="295"/>
                </a:cubicBezTo>
                <a:cubicBezTo>
                  <a:pt x="3140" y="229"/>
                  <a:pt x="3172" y="164"/>
                  <a:pt x="3238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5"/>
          <p:cNvSpPr/>
          <p:nvPr/>
        </p:nvSpPr>
        <p:spPr>
          <a:xfrm>
            <a:off x="2780098" y="2660723"/>
            <a:ext cx="72961" cy="39462"/>
          </a:xfrm>
          <a:custGeom>
            <a:rect b="b" l="l" r="r" t="t"/>
            <a:pathLst>
              <a:path extrusionOk="0" h="1734" w="3206">
                <a:moveTo>
                  <a:pt x="132" y="1668"/>
                </a:moveTo>
                <a:cubicBezTo>
                  <a:pt x="1" y="1407"/>
                  <a:pt x="34" y="1113"/>
                  <a:pt x="230" y="884"/>
                </a:cubicBezTo>
                <a:cubicBezTo>
                  <a:pt x="459" y="655"/>
                  <a:pt x="622" y="328"/>
                  <a:pt x="655" y="1"/>
                </a:cubicBezTo>
                <a:cubicBezTo>
                  <a:pt x="1309" y="1"/>
                  <a:pt x="1963" y="34"/>
                  <a:pt x="2617" y="132"/>
                </a:cubicBezTo>
                <a:cubicBezTo>
                  <a:pt x="2748" y="164"/>
                  <a:pt x="2846" y="197"/>
                  <a:pt x="2911" y="262"/>
                </a:cubicBezTo>
                <a:cubicBezTo>
                  <a:pt x="3173" y="426"/>
                  <a:pt x="3205" y="786"/>
                  <a:pt x="3009" y="1014"/>
                </a:cubicBezTo>
                <a:cubicBezTo>
                  <a:pt x="2846" y="1145"/>
                  <a:pt x="2682" y="1243"/>
                  <a:pt x="2519" y="1309"/>
                </a:cubicBezTo>
                <a:cubicBezTo>
                  <a:pt x="1767" y="1603"/>
                  <a:pt x="949" y="1734"/>
                  <a:pt x="132" y="166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5"/>
          <p:cNvSpPr/>
          <p:nvPr/>
        </p:nvSpPr>
        <p:spPr>
          <a:xfrm>
            <a:off x="2739931" y="2654032"/>
            <a:ext cx="49862" cy="47654"/>
          </a:xfrm>
          <a:custGeom>
            <a:rect b="b" l="l" r="r" t="t"/>
            <a:pathLst>
              <a:path extrusionOk="0" h="2094" w="2191">
                <a:moveTo>
                  <a:pt x="2093" y="197"/>
                </a:moveTo>
                <a:cubicBezTo>
                  <a:pt x="2191" y="393"/>
                  <a:pt x="2158" y="655"/>
                  <a:pt x="1962" y="785"/>
                </a:cubicBezTo>
                <a:cubicBezTo>
                  <a:pt x="1668" y="1112"/>
                  <a:pt x="1504" y="1505"/>
                  <a:pt x="1537" y="1930"/>
                </a:cubicBezTo>
                <a:cubicBezTo>
                  <a:pt x="1047" y="2093"/>
                  <a:pt x="491" y="2028"/>
                  <a:pt x="33" y="1799"/>
                </a:cubicBezTo>
                <a:cubicBezTo>
                  <a:pt x="0" y="1603"/>
                  <a:pt x="98" y="1407"/>
                  <a:pt x="262" y="1341"/>
                </a:cubicBezTo>
                <a:cubicBezTo>
                  <a:pt x="393" y="1276"/>
                  <a:pt x="491" y="1243"/>
                  <a:pt x="621" y="1178"/>
                </a:cubicBezTo>
                <a:cubicBezTo>
                  <a:pt x="850" y="1112"/>
                  <a:pt x="1014" y="916"/>
                  <a:pt x="1047" y="655"/>
                </a:cubicBezTo>
                <a:cubicBezTo>
                  <a:pt x="1047" y="458"/>
                  <a:pt x="1047" y="262"/>
                  <a:pt x="1243" y="131"/>
                </a:cubicBezTo>
                <a:cubicBezTo>
                  <a:pt x="1439" y="33"/>
                  <a:pt x="1701" y="1"/>
                  <a:pt x="1929" y="99"/>
                </a:cubicBezTo>
                <a:cubicBezTo>
                  <a:pt x="1995" y="131"/>
                  <a:pt x="2028" y="164"/>
                  <a:pt x="2093" y="19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>
            <a:off x="4150805" y="1744711"/>
            <a:ext cx="86342" cy="98244"/>
          </a:xfrm>
          <a:custGeom>
            <a:rect b="b" l="l" r="r" t="t"/>
            <a:pathLst>
              <a:path extrusionOk="0" h="4317" w="3794">
                <a:moveTo>
                  <a:pt x="3335" y="2289"/>
                </a:moveTo>
                <a:cubicBezTo>
                  <a:pt x="3401" y="3172"/>
                  <a:pt x="3303" y="3336"/>
                  <a:pt x="2485" y="3466"/>
                </a:cubicBezTo>
                <a:cubicBezTo>
                  <a:pt x="2158" y="3532"/>
                  <a:pt x="1864" y="3630"/>
                  <a:pt x="1570" y="3793"/>
                </a:cubicBezTo>
                <a:cubicBezTo>
                  <a:pt x="1275" y="3924"/>
                  <a:pt x="981" y="4055"/>
                  <a:pt x="687" y="4153"/>
                </a:cubicBezTo>
                <a:cubicBezTo>
                  <a:pt x="360" y="4317"/>
                  <a:pt x="0" y="3990"/>
                  <a:pt x="131" y="3663"/>
                </a:cubicBezTo>
                <a:cubicBezTo>
                  <a:pt x="164" y="3532"/>
                  <a:pt x="229" y="3434"/>
                  <a:pt x="327" y="3336"/>
                </a:cubicBezTo>
                <a:cubicBezTo>
                  <a:pt x="916" y="2845"/>
                  <a:pt x="948" y="2812"/>
                  <a:pt x="523" y="2126"/>
                </a:cubicBezTo>
                <a:cubicBezTo>
                  <a:pt x="425" y="1995"/>
                  <a:pt x="392" y="1864"/>
                  <a:pt x="360" y="1701"/>
                </a:cubicBezTo>
                <a:cubicBezTo>
                  <a:pt x="294" y="1439"/>
                  <a:pt x="491" y="1177"/>
                  <a:pt x="752" y="1145"/>
                </a:cubicBezTo>
                <a:cubicBezTo>
                  <a:pt x="818" y="1145"/>
                  <a:pt x="850" y="1112"/>
                  <a:pt x="883" y="1112"/>
                </a:cubicBezTo>
                <a:cubicBezTo>
                  <a:pt x="1308" y="1112"/>
                  <a:pt x="1700" y="883"/>
                  <a:pt x="1929" y="524"/>
                </a:cubicBezTo>
                <a:cubicBezTo>
                  <a:pt x="2125" y="262"/>
                  <a:pt x="2420" y="66"/>
                  <a:pt x="2747" y="33"/>
                </a:cubicBezTo>
                <a:cubicBezTo>
                  <a:pt x="2943" y="0"/>
                  <a:pt x="3139" y="33"/>
                  <a:pt x="3270" y="164"/>
                </a:cubicBezTo>
                <a:cubicBezTo>
                  <a:pt x="3401" y="262"/>
                  <a:pt x="3499" y="393"/>
                  <a:pt x="3597" y="491"/>
                </a:cubicBezTo>
                <a:cubicBezTo>
                  <a:pt x="3793" y="687"/>
                  <a:pt x="3793" y="1014"/>
                  <a:pt x="3630" y="1210"/>
                </a:cubicBezTo>
                <a:cubicBezTo>
                  <a:pt x="3597" y="1276"/>
                  <a:pt x="3564" y="1341"/>
                  <a:pt x="3532" y="1374"/>
                </a:cubicBezTo>
                <a:cubicBezTo>
                  <a:pt x="3368" y="1635"/>
                  <a:pt x="3270" y="1962"/>
                  <a:pt x="3335" y="228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7074484" y="2000687"/>
            <a:ext cx="101976" cy="81130"/>
          </a:xfrm>
          <a:custGeom>
            <a:rect b="b" l="l" r="r" t="t"/>
            <a:pathLst>
              <a:path extrusionOk="0" h="3565" w="4481">
                <a:moveTo>
                  <a:pt x="4447" y="1930"/>
                </a:moveTo>
                <a:cubicBezTo>
                  <a:pt x="4480" y="2126"/>
                  <a:pt x="4349" y="2322"/>
                  <a:pt x="4153" y="2387"/>
                </a:cubicBezTo>
                <a:cubicBezTo>
                  <a:pt x="3826" y="2486"/>
                  <a:pt x="3565" y="2714"/>
                  <a:pt x="3434" y="3009"/>
                </a:cubicBezTo>
                <a:cubicBezTo>
                  <a:pt x="3303" y="3205"/>
                  <a:pt x="3172" y="3238"/>
                  <a:pt x="2911" y="3140"/>
                </a:cubicBezTo>
                <a:cubicBezTo>
                  <a:pt x="2780" y="3074"/>
                  <a:pt x="2649" y="3009"/>
                  <a:pt x="2518" y="2943"/>
                </a:cubicBezTo>
                <a:cubicBezTo>
                  <a:pt x="2126" y="2780"/>
                  <a:pt x="1930" y="2813"/>
                  <a:pt x="1701" y="3140"/>
                </a:cubicBezTo>
                <a:cubicBezTo>
                  <a:pt x="1407" y="3532"/>
                  <a:pt x="1308" y="3565"/>
                  <a:pt x="818" y="3238"/>
                </a:cubicBezTo>
                <a:cubicBezTo>
                  <a:pt x="589" y="3140"/>
                  <a:pt x="393" y="2976"/>
                  <a:pt x="229" y="2845"/>
                </a:cubicBezTo>
                <a:cubicBezTo>
                  <a:pt x="1" y="2682"/>
                  <a:pt x="33" y="2322"/>
                  <a:pt x="295" y="2191"/>
                </a:cubicBezTo>
                <a:cubicBezTo>
                  <a:pt x="785" y="1832"/>
                  <a:pt x="851" y="1668"/>
                  <a:pt x="687" y="1080"/>
                </a:cubicBezTo>
                <a:cubicBezTo>
                  <a:pt x="622" y="851"/>
                  <a:pt x="589" y="622"/>
                  <a:pt x="524" y="393"/>
                </a:cubicBezTo>
                <a:cubicBezTo>
                  <a:pt x="491" y="197"/>
                  <a:pt x="687" y="1"/>
                  <a:pt x="916" y="66"/>
                </a:cubicBezTo>
                <a:cubicBezTo>
                  <a:pt x="949" y="99"/>
                  <a:pt x="1014" y="99"/>
                  <a:pt x="1080" y="131"/>
                </a:cubicBezTo>
                <a:cubicBezTo>
                  <a:pt x="1537" y="328"/>
                  <a:pt x="1962" y="491"/>
                  <a:pt x="2388" y="720"/>
                </a:cubicBezTo>
                <a:cubicBezTo>
                  <a:pt x="2747" y="916"/>
                  <a:pt x="3107" y="1014"/>
                  <a:pt x="3499" y="1014"/>
                </a:cubicBezTo>
                <a:cubicBezTo>
                  <a:pt x="3957" y="1014"/>
                  <a:pt x="4349" y="1341"/>
                  <a:pt x="4447" y="1766"/>
                </a:cubicBezTo>
                <a:cubicBezTo>
                  <a:pt x="4447" y="1832"/>
                  <a:pt x="4447" y="1864"/>
                  <a:pt x="4447" y="193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6868369" y="2680818"/>
            <a:ext cx="57303" cy="123550"/>
          </a:xfrm>
          <a:custGeom>
            <a:rect b="b" l="l" r="r" t="t"/>
            <a:pathLst>
              <a:path extrusionOk="0" h="5429" w="2518">
                <a:moveTo>
                  <a:pt x="2256" y="5102"/>
                </a:moveTo>
                <a:cubicBezTo>
                  <a:pt x="1995" y="5429"/>
                  <a:pt x="1733" y="5429"/>
                  <a:pt x="1504" y="5298"/>
                </a:cubicBezTo>
                <a:cubicBezTo>
                  <a:pt x="981" y="4971"/>
                  <a:pt x="556" y="4578"/>
                  <a:pt x="196" y="4088"/>
                </a:cubicBezTo>
                <a:cubicBezTo>
                  <a:pt x="0" y="3859"/>
                  <a:pt x="0" y="3532"/>
                  <a:pt x="164" y="3271"/>
                </a:cubicBezTo>
                <a:cubicBezTo>
                  <a:pt x="229" y="3140"/>
                  <a:pt x="327" y="3009"/>
                  <a:pt x="392" y="2878"/>
                </a:cubicBezTo>
                <a:cubicBezTo>
                  <a:pt x="654" y="2518"/>
                  <a:pt x="752" y="2061"/>
                  <a:pt x="654" y="1636"/>
                </a:cubicBezTo>
                <a:cubicBezTo>
                  <a:pt x="589" y="1472"/>
                  <a:pt x="556" y="1341"/>
                  <a:pt x="556" y="1178"/>
                </a:cubicBezTo>
                <a:cubicBezTo>
                  <a:pt x="491" y="458"/>
                  <a:pt x="1243" y="1"/>
                  <a:pt x="1864" y="393"/>
                </a:cubicBezTo>
                <a:cubicBezTo>
                  <a:pt x="1929" y="426"/>
                  <a:pt x="2027" y="524"/>
                  <a:pt x="2060" y="622"/>
                </a:cubicBezTo>
                <a:cubicBezTo>
                  <a:pt x="2191" y="916"/>
                  <a:pt x="2322" y="1211"/>
                  <a:pt x="2420" y="1538"/>
                </a:cubicBezTo>
                <a:cubicBezTo>
                  <a:pt x="2485" y="1799"/>
                  <a:pt x="2518" y="2061"/>
                  <a:pt x="2452" y="2355"/>
                </a:cubicBezTo>
                <a:lnTo>
                  <a:pt x="2125" y="3499"/>
                </a:lnTo>
                <a:cubicBezTo>
                  <a:pt x="1995" y="4055"/>
                  <a:pt x="1831" y="4578"/>
                  <a:pt x="2256" y="510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5"/>
          <p:cNvSpPr/>
          <p:nvPr/>
        </p:nvSpPr>
        <p:spPr>
          <a:xfrm>
            <a:off x="6901845" y="3124316"/>
            <a:ext cx="116860" cy="43945"/>
          </a:xfrm>
          <a:custGeom>
            <a:rect b="b" l="l" r="r" t="t"/>
            <a:pathLst>
              <a:path extrusionOk="0" h="1931" w="5135">
                <a:moveTo>
                  <a:pt x="1" y="1865"/>
                </a:moveTo>
                <a:cubicBezTo>
                  <a:pt x="262" y="1309"/>
                  <a:pt x="720" y="851"/>
                  <a:pt x="1276" y="557"/>
                </a:cubicBezTo>
                <a:cubicBezTo>
                  <a:pt x="1570" y="426"/>
                  <a:pt x="1897" y="393"/>
                  <a:pt x="2224" y="459"/>
                </a:cubicBezTo>
                <a:cubicBezTo>
                  <a:pt x="2551" y="491"/>
                  <a:pt x="2878" y="524"/>
                  <a:pt x="3205" y="524"/>
                </a:cubicBezTo>
                <a:cubicBezTo>
                  <a:pt x="3663" y="589"/>
                  <a:pt x="4121" y="459"/>
                  <a:pt x="4480" y="197"/>
                </a:cubicBezTo>
                <a:cubicBezTo>
                  <a:pt x="4611" y="132"/>
                  <a:pt x="4742" y="66"/>
                  <a:pt x="4873" y="1"/>
                </a:cubicBezTo>
                <a:cubicBezTo>
                  <a:pt x="5036" y="99"/>
                  <a:pt x="5134" y="262"/>
                  <a:pt x="5101" y="459"/>
                </a:cubicBezTo>
                <a:cubicBezTo>
                  <a:pt x="5134" y="655"/>
                  <a:pt x="5036" y="818"/>
                  <a:pt x="4905" y="949"/>
                </a:cubicBezTo>
                <a:cubicBezTo>
                  <a:pt x="4611" y="1178"/>
                  <a:pt x="4284" y="1407"/>
                  <a:pt x="3957" y="1603"/>
                </a:cubicBezTo>
                <a:cubicBezTo>
                  <a:pt x="3663" y="1767"/>
                  <a:pt x="3270" y="1767"/>
                  <a:pt x="2943" y="1603"/>
                </a:cubicBezTo>
                <a:cubicBezTo>
                  <a:pt x="2780" y="1505"/>
                  <a:pt x="2616" y="1407"/>
                  <a:pt x="2420" y="1341"/>
                </a:cubicBezTo>
                <a:cubicBezTo>
                  <a:pt x="1962" y="1080"/>
                  <a:pt x="1374" y="1178"/>
                  <a:pt x="981" y="1570"/>
                </a:cubicBezTo>
                <a:cubicBezTo>
                  <a:pt x="851" y="1767"/>
                  <a:pt x="622" y="1865"/>
                  <a:pt x="393" y="1930"/>
                </a:cubicBezTo>
                <a:cubicBezTo>
                  <a:pt x="262" y="1930"/>
                  <a:pt x="131" y="1897"/>
                  <a:pt x="1" y="186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5"/>
          <p:cNvSpPr/>
          <p:nvPr/>
        </p:nvSpPr>
        <p:spPr>
          <a:xfrm>
            <a:off x="3100819" y="1185127"/>
            <a:ext cx="115381" cy="41692"/>
          </a:xfrm>
          <a:custGeom>
            <a:rect b="b" l="l" r="r" t="t"/>
            <a:pathLst>
              <a:path extrusionOk="0" h="1832" w="5070">
                <a:moveTo>
                  <a:pt x="1" y="1341"/>
                </a:moveTo>
                <a:cubicBezTo>
                  <a:pt x="99" y="1079"/>
                  <a:pt x="361" y="883"/>
                  <a:pt x="622" y="883"/>
                </a:cubicBezTo>
                <a:cubicBezTo>
                  <a:pt x="720" y="850"/>
                  <a:pt x="818" y="850"/>
                  <a:pt x="884" y="883"/>
                </a:cubicBezTo>
                <a:cubicBezTo>
                  <a:pt x="1440" y="949"/>
                  <a:pt x="1995" y="818"/>
                  <a:pt x="2421" y="458"/>
                </a:cubicBezTo>
                <a:cubicBezTo>
                  <a:pt x="2486" y="425"/>
                  <a:pt x="2551" y="360"/>
                  <a:pt x="2649" y="327"/>
                </a:cubicBezTo>
                <a:cubicBezTo>
                  <a:pt x="3140" y="0"/>
                  <a:pt x="3761" y="33"/>
                  <a:pt x="4219" y="425"/>
                </a:cubicBezTo>
                <a:cubicBezTo>
                  <a:pt x="4481" y="622"/>
                  <a:pt x="4742" y="883"/>
                  <a:pt x="4938" y="1177"/>
                </a:cubicBezTo>
                <a:cubicBezTo>
                  <a:pt x="5069" y="1341"/>
                  <a:pt x="4971" y="1603"/>
                  <a:pt x="4742" y="1635"/>
                </a:cubicBezTo>
                <a:cubicBezTo>
                  <a:pt x="4611" y="1668"/>
                  <a:pt x="4448" y="1701"/>
                  <a:pt x="4317" y="1701"/>
                </a:cubicBezTo>
                <a:cubicBezTo>
                  <a:pt x="3369" y="1766"/>
                  <a:pt x="2453" y="1799"/>
                  <a:pt x="1505" y="1831"/>
                </a:cubicBezTo>
                <a:cubicBezTo>
                  <a:pt x="1178" y="1799"/>
                  <a:pt x="818" y="1766"/>
                  <a:pt x="491" y="1668"/>
                </a:cubicBezTo>
                <a:cubicBezTo>
                  <a:pt x="295" y="1635"/>
                  <a:pt x="99" y="1537"/>
                  <a:pt x="1" y="134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7187588" y="4216699"/>
            <a:ext cx="79651" cy="76670"/>
          </a:xfrm>
          <a:custGeom>
            <a:rect b="b" l="l" r="r" t="t"/>
            <a:pathLst>
              <a:path extrusionOk="0" h="3369" w="3500">
                <a:moveTo>
                  <a:pt x="3499" y="393"/>
                </a:moveTo>
                <a:cubicBezTo>
                  <a:pt x="3499" y="491"/>
                  <a:pt x="3499" y="622"/>
                  <a:pt x="3499" y="720"/>
                </a:cubicBezTo>
                <a:cubicBezTo>
                  <a:pt x="3336" y="1211"/>
                  <a:pt x="3107" y="1668"/>
                  <a:pt x="2780" y="2093"/>
                </a:cubicBezTo>
                <a:cubicBezTo>
                  <a:pt x="2649" y="2388"/>
                  <a:pt x="2355" y="2551"/>
                  <a:pt x="2028" y="2519"/>
                </a:cubicBezTo>
                <a:cubicBezTo>
                  <a:pt x="1701" y="2486"/>
                  <a:pt x="1374" y="2617"/>
                  <a:pt x="1178" y="2878"/>
                </a:cubicBezTo>
                <a:cubicBezTo>
                  <a:pt x="949" y="3140"/>
                  <a:pt x="622" y="3303"/>
                  <a:pt x="262" y="3336"/>
                </a:cubicBezTo>
                <a:cubicBezTo>
                  <a:pt x="131" y="3369"/>
                  <a:pt x="1" y="3238"/>
                  <a:pt x="33" y="3107"/>
                </a:cubicBezTo>
                <a:cubicBezTo>
                  <a:pt x="99" y="2846"/>
                  <a:pt x="164" y="2617"/>
                  <a:pt x="262" y="2355"/>
                </a:cubicBezTo>
                <a:cubicBezTo>
                  <a:pt x="426" y="1963"/>
                  <a:pt x="524" y="1505"/>
                  <a:pt x="524" y="1047"/>
                </a:cubicBezTo>
                <a:cubicBezTo>
                  <a:pt x="524" y="851"/>
                  <a:pt x="557" y="655"/>
                  <a:pt x="589" y="459"/>
                </a:cubicBezTo>
                <a:cubicBezTo>
                  <a:pt x="622" y="197"/>
                  <a:pt x="916" y="1"/>
                  <a:pt x="1178" y="99"/>
                </a:cubicBezTo>
                <a:cubicBezTo>
                  <a:pt x="1178" y="99"/>
                  <a:pt x="1211" y="99"/>
                  <a:pt x="1243" y="99"/>
                </a:cubicBezTo>
                <a:cubicBezTo>
                  <a:pt x="1832" y="393"/>
                  <a:pt x="2486" y="459"/>
                  <a:pt x="3140" y="328"/>
                </a:cubicBezTo>
                <a:cubicBezTo>
                  <a:pt x="3270" y="328"/>
                  <a:pt x="3401" y="360"/>
                  <a:pt x="3499" y="39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2838903" y="1320556"/>
            <a:ext cx="87070" cy="58054"/>
          </a:xfrm>
          <a:custGeom>
            <a:rect b="b" l="l" r="r" t="t"/>
            <a:pathLst>
              <a:path extrusionOk="0" h="2551" w="3826">
                <a:moveTo>
                  <a:pt x="3826" y="752"/>
                </a:moveTo>
                <a:cubicBezTo>
                  <a:pt x="3826" y="1047"/>
                  <a:pt x="3662" y="1308"/>
                  <a:pt x="3401" y="1472"/>
                </a:cubicBezTo>
                <a:cubicBezTo>
                  <a:pt x="3335" y="1504"/>
                  <a:pt x="3270" y="1504"/>
                  <a:pt x="3205" y="1537"/>
                </a:cubicBezTo>
                <a:cubicBezTo>
                  <a:pt x="2681" y="1603"/>
                  <a:pt x="2224" y="1864"/>
                  <a:pt x="1864" y="2257"/>
                </a:cubicBezTo>
                <a:cubicBezTo>
                  <a:pt x="1798" y="2322"/>
                  <a:pt x="1700" y="2387"/>
                  <a:pt x="1602" y="2453"/>
                </a:cubicBezTo>
                <a:cubicBezTo>
                  <a:pt x="1472" y="2551"/>
                  <a:pt x="1308" y="2551"/>
                  <a:pt x="1177" y="2485"/>
                </a:cubicBezTo>
                <a:cubicBezTo>
                  <a:pt x="818" y="2289"/>
                  <a:pt x="491" y="2093"/>
                  <a:pt x="196" y="1864"/>
                </a:cubicBezTo>
                <a:cubicBezTo>
                  <a:pt x="33" y="1733"/>
                  <a:pt x="0" y="1537"/>
                  <a:pt x="65" y="1374"/>
                </a:cubicBezTo>
                <a:cubicBezTo>
                  <a:pt x="131" y="1210"/>
                  <a:pt x="229" y="1047"/>
                  <a:pt x="425" y="1079"/>
                </a:cubicBezTo>
                <a:cubicBezTo>
                  <a:pt x="948" y="1079"/>
                  <a:pt x="1472" y="851"/>
                  <a:pt x="1798" y="458"/>
                </a:cubicBezTo>
                <a:cubicBezTo>
                  <a:pt x="2158" y="98"/>
                  <a:pt x="2681" y="0"/>
                  <a:pt x="3139" y="164"/>
                </a:cubicBezTo>
                <a:cubicBezTo>
                  <a:pt x="3335" y="229"/>
                  <a:pt x="3499" y="327"/>
                  <a:pt x="3662" y="425"/>
                </a:cubicBezTo>
                <a:cubicBezTo>
                  <a:pt x="3728" y="524"/>
                  <a:pt x="3760" y="622"/>
                  <a:pt x="3826" y="75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5"/>
          <p:cNvSpPr/>
          <p:nvPr/>
        </p:nvSpPr>
        <p:spPr>
          <a:xfrm>
            <a:off x="2933392" y="1499135"/>
            <a:ext cx="75191" cy="52115"/>
          </a:xfrm>
          <a:custGeom>
            <a:rect b="b" l="l" r="r" t="t"/>
            <a:pathLst>
              <a:path extrusionOk="0" h="2290" w="3304">
                <a:moveTo>
                  <a:pt x="2747" y="2126"/>
                </a:moveTo>
                <a:cubicBezTo>
                  <a:pt x="2519" y="2094"/>
                  <a:pt x="2290" y="2028"/>
                  <a:pt x="2061" y="1996"/>
                </a:cubicBezTo>
                <a:cubicBezTo>
                  <a:pt x="1734" y="1897"/>
                  <a:pt x="1374" y="1930"/>
                  <a:pt x="1047" y="2061"/>
                </a:cubicBezTo>
                <a:cubicBezTo>
                  <a:pt x="818" y="2126"/>
                  <a:pt x="557" y="2224"/>
                  <a:pt x="295" y="2257"/>
                </a:cubicBezTo>
                <a:cubicBezTo>
                  <a:pt x="132" y="2290"/>
                  <a:pt x="1" y="2126"/>
                  <a:pt x="66" y="1963"/>
                </a:cubicBezTo>
                <a:cubicBezTo>
                  <a:pt x="99" y="1832"/>
                  <a:pt x="164" y="1701"/>
                  <a:pt x="262" y="1570"/>
                </a:cubicBezTo>
                <a:cubicBezTo>
                  <a:pt x="524" y="1178"/>
                  <a:pt x="786" y="818"/>
                  <a:pt x="1080" y="459"/>
                </a:cubicBezTo>
                <a:cubicBezTo>
                  <a:pt x="1407" y="99"/>
                  <a:pt x="1963" y="1"/>
                  <a:pt x="2420" y="230"/>
                </a:cubicBezTo>
                <a:cubicBezTo>
                  <a:pt x="2813" y="491"/>
                  <a:pt x="3107" y="884"/>
                  <a:pt x="3238" y="1342"/>
                </a:cubicBezTo>
                <a:cubicBezTo>
                  <a:pt x="3271" y="1407"/>
                  <a:pt x="3303" y="1505"/>
                  <a:pt x="3303" y="1570"/>
                </a:cubicBezTo>
                <a:cubicBezTo>
                  <a:pt x="3303" y="1930"/>
                  <a:pt x="3107" y="2126"/>
                  <a:pt x="2747" y="212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5"/>
          <p:cNvSpPr/>
          <p:nvPr/>
        </p:nvSpPr>
        <p:spPr>
          <a:xfrm>
            <a:off x="6037174" y="2924892"/>
            <a:ext cx="46903" cy="82632"/>
          </a:xfrm>
          <a:custGeom>
            <a:rect b="b" l="l" r="r" t="t"/>
            <a:pathLst>
              <a:path extrusionOk="0" h="3631" w="2061">
                <a:moveTo>
                  <a:pt x="33" y="1930"/>
                </a:moveTo>
                <a:lnTo>
                  <a:pt x="33" y="1112"/>
                </a:lnTo>
                <a:cubicBezTo>
                  <a:pt x="66" y="851"/>
                  <a:pt x="98" y="622"/>
                  <a:pt x="196" y="426"/>
                </a:cubicBezTo>
                <a:cubicBezTo>
                  <a:pt x="294" y="99"/>
                  <a:pt x="687" y="1"/>
                  <a:pt x="883" y="262"/>
                </a:cubicBezTo>
                <a:cubicBezTo>
                  <a:pt x="1047" y="393"/>
                  <a:pt x="1177" y="557"/>
                  <a:pt x="1308" y="753"/>
                </a:cubicBezTo>
                <a:cubicBezTo>
                  <a:pt x="1537" y="1145"/>
                  <a:pt x="1700" y="1603"/>
                  <a:pt x="1929" y="2028"/>
                </a:cubicBezTo>
                <a:cubicBezTo>
                  <a:pt x="2060" y="2290"/>
                  <a:pt x="2027" y="2584"/>
                  <a:pt x="1799" y="2813"/>
                </a:cubicBezTo>
                <a:cubicBezTo>
                  <a:pt x="1635" y="2976"/>
                  <a:pt x="1439" y="3172"/>
                  <a:pt x="1243" y="3336"/>
                </a:cubicBezTo>
                <a:cubicBezTo>
                  <a:pt x="1047" y="3565"/>
                  <a:pt x="720" y="3630"/>
                  <a:pt x="425" y="3467"/>
                </a:cubicBezTo>
                <a:cubicBezTo>
                  <a:pt x="164" y="3336"/>
                  <a:pt x="0" y="3042"/>
                  <a:pt x="33" y="2715"/>
                </a:cubicBezTo>
                <a:cubicBezTo>
                  <a:pt x="66" y="2453"/>
                  <a:pt x="66" y="2191"/>
                  <a:pt x="98" y="193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5"/>
          <p:cNvSpPr/>
          <p:nvPr/>
        </p:nvSpPr>
        <p:spPr>
          <a:xfrm>
            <a:off x="7532865" y="3280592"/>
            <a:ext cx="68477" cy="48382"/>
          </a:xfrm>
          <a:custGeom>
            <a:rect b="b" l="l" r="r" t="t"/>
            <a:pathLst>
              <a:path extrusionOk="0" h="2126" w="3009">
                <a:moveTo>
                  <a:pt x="2649" y="0"/>
                </a:moveTo>
                <a:cubicBezTo>
                  <a:pt x="2878" y="66"/>
                  <a:pt x="3009" y="262"/>
                  <a:pt x="2976" y="524"/>
                </a:cubicBezTo>
                <a:cubicBezTo>
                  <a:pt x="2943" y="981"/>
                  <a:pt x="2747" y="1439"/>
                  <a:pt x="2420" y="1799"/>
                </a:cubicBezTo>
                <a:cubicBezTo>
                  <a:pt x="2355" y="1864"/>
                  <a:pt x="2290" y="1897"/>
                  <a:pt x="2224" y="1930"/>
                </a:cubicBezTo>
                <a:cubicBezTo>
                  <a:pt x="1505" y="2126"/>
                  <a:pt x="785" y="2093"/>
                  <a:pt x="99" y="1799"/>
                </a:cubicBezTo>
                <a:cubicBezTo>
                  <a:pt x="66" y="1799"/>
                  <a:pt x="66" y="1766"/>
                  <a:pt x="1" y="1668"/>
                </a:cubicBezTo>
                <a:cubicBezTo>
                  <a:pt x="66" y="1635"/>
                  <a:pt x="164" y="1537"/>
                  <a:pt x="230" y="1505"/>
                </a:cubicBezTo>
                <a:cubicBezTo>
                  <a:pt x="982" y="1374"/>
                  <a:pt x="1668" y="949"/>
                  <a:pt x="2126" y="327"/>
                </a:cubicBezTo>
                <a:cubicBezTo>
                  <a:pt x="2191" y="229"/>
                  <a:pt x="2322" y="131"/>
                  <a:pt x="2420" y="66"/>
                </a:cubicBezTo>
                <a:cubicBezTo>
                  <a:pt x="2486" y="33"/>
                  <a:pt x="2551" y="0"/>
                  <a:pt x="2649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5"/>
          <p:cNvSpPr/>
          <p:nvPr/>
        </p:nvSpPr>
        <p:spPr>
          <a:xfrm>
            <a:off x="6846044" y="2516372"/>
            <a:ext cx="42420" cy="70708"/>
          </a:xfrm>
          <a:custGeom>
            <a:rect b="b" l="l" r="r" t="t"/>
            <a:pathLst>
              <a:path extrusionOk="0" h="3107" w="1864">
                <a:moveTo>
                  <a:pt x="0" y="1668"/>
                </a:moveTo>
                <a:cubicBezTo>
                  <a:pt x="425" y="1439"/>
                  <a:pt x="720" y="1014"/>
                  <a:pt x="818" y="556"/>
                </a:cubicBezTo>
                <a:cubicBezTo>
                  <a:pt x="850" y="393"/>
                  <a:pt x="948" y="262"/>
                  <a:pt x="1047" y="131"/>
                </a:cubicBezTo>
                <a:cubicBezTo>
                  <a:pt x="1177" y="0"/>
                  <a:pt x="1406" y="0"/>
                  <a:pt x="1537" y="131"/>
                </a:cubicBezTo>
                <a:cubicBezTo>
                  <a:pt x="1766" y="360"/>
                  <a:pt x="1864" y="687"/>
                  <a:pt x="1799" y="981"/>
                </a:cubicBezTo>
                <a:cubicBezTo>
                  <a:pt x="1700" y="1439"/>
                  <a:pt x="1668" y="1897"/>
                  <a:pt x="1668" y="2355"/>
                </a:cubicBezTo>
                <a:cubicBezTo>
                  <a:pt x="1700" y="2551"/>
                  <a:pt x="1602" y="2780"/>
                  <a:pt x="1472" y="2943"/>
                </a:cubicBezTo>
                <a:cubicBezTo>
                  <a:pt x="1341" y="3074"/>
                  <a:pt x="1145" y="3107"/>
                  <a:pt x="981" y="3009"/>
                </a:cubicBezTo>
                <a:cubicBezTo>
                  <a:pt x="687" y="2682"/>
                  <a:pt x="393" y="2355"/>
                  <a:pt x="131" y="2028"/>
                </a:cubicBezTo>
                <a:cubicBezTo>
                  <a:pt x="33" y="1962"/>
                  <a:pt x="66" y="1831"/>
                  <a:pt x="0" y="166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5"/>
          <p:cNvSpPr/>
          <p:nvPr/>
        </p:nvSpPr>
        <p:spPr>
          <a:xfrm>
            <a:off x="2947548" y="1322036"/>
            <a:ext cx="66975" cy="38733"/>
          </a:xfrm>
          <a:custGeom>
            <a:rect b="b" l="l" r="r" t="t"/>
            <a:pathLst>
              <a:path extrusionOk="0" h="1702" w="2943">
                <a:moveTo>
                  <a:pt x="425" y="1701"/>
                </a:moveTo>
                <a:cubicBezTo>
                  <a:pt x="327" y="1668"/>
                  <a:pt x="229" y="1636"/>
                  <a:pt x="164" y="1603"/>
                </a:cubicBezTo>
                <a:cubicBezTo>
                  <a:pt x="33" y="1538"/>
                  <a:pt x="0" y="1374"/>
                  <a:pt x="65" y="1276"/>
                </a:cubicBezTo>
                <a:cubicBezTo>
                  <a:pt x="98" y="1243"/>
                  <a:pt x="98" y="1211"/>
                  <a:pt x="98" y="1211"/>
                </a:cubicBezTo>
                <a:cubicBezTo>
                  <a:pt x="523" y="786"/>
                  <a:pt x="981" y="459"/>
                  <a:pt x="1504" y="164"/>
                </a:cubicBezTo>
                <a:cubicBezTo>
                  <a:pt x="1864" y="33"/>
                  <a:pt x="2256" y="1"/>
                  <a:pt x="2649" y="66"/>
                </a:cubicBezTo>
                <a:cubicBezTo>
                  <a:pt x="2812" y="132"/>
                  <a:pt x="2943" y="328"/>
                  <a:pt x="2877" y="491"/>
                </a:cubicBezTo>
                <a:cubicBezTo>
                  <a:pt x="2812" y="720"/>
                  <a:pt x="2649" y="916"/>
                  <a:pt x="2452" y="1047"/>
                </a:cubicBezTo>
                <a:cubicBezTo>
                  <a:pt x="1798" y="1309"/>
                  <a:pt x="1112" y="1538"/>
                  <a:pt x="425" y="170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5"/>
          <p:cNvSpPr/>
          <p:nvPr/>
        </p:nvSpPr>
        <p:spPr>
          <a:xfrm>
            <a:off x="1409414" y="1742480"/>
            <a:ext cx="60307" cy="34250"/>
          </a:xfrm>
          <a:custGeom>
            <a:rect b="b" l="l" r="r" t="t"/>
            <a:pathLst>
              <a:path extrusionOk="0" h="1505" w="2650">
                <a:moveTo>
                  <a:pt x="1" y="1275"/>
                </a:moveTo>
                <a:cubicBezTo>
                  <a:pt x="360" y="818"/>
                  <a:pt x="851" y="458"/>
                  <a:pt x="1439" y="295"/>
                </a:cubicBezTo>
                <a:cubicBezTo>
                  <a:pt x="2061" y="0"/>
                  <a:pt x="2093" y="0"/>
                  <a:pt x="2649" y="131"/>
                </a:cubicBezTo>
                <a:cubicBezTo>
                  <a:pt x="2649" y="229"/>
                  <a:pt x="2617" y="327"/>
                  <a:pt x="2584" y="425"/>
                </a:cubicBezTo>
                <a:cubicBezTo>
                  <a:pt x="2420" y="622"/>
                  <a:pt x="2257" y="785"/>
                  <a:pt x="2061" y="916"/>
                </a:cubicBezTo>
                <a:cubicBezTo>
                  <a:pt x="1570" y="1210"/>
                  <a:pt x="1080" y="1406"/>
                  <a:pt x="524" y="1472"/>
                </a:cubicBezTo>
                <a:cubicBezTo>
                  <a:pt x="328" y="1504"/>
                  <a:pt x="132" y="1439"/>
                  <a:pt x="1" y="127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5"/>
          <p:cNvSpPr/>
          <p:nvPr/>
        </p:nvSpPr>
        <p:spPr>
          <a:xfrm>
            <a:off x="2916279" y="1265483"/>
            <a:ext cx="62538" cy="37982"/>
          </a:xfrm>
          <a:custGeom>
            <a:rect b="b" l="l" r="r" t="t"/>
            <a:pathLst>
              <a:path extrusionOk="0" h="1669" w="2748">
                <a:moveTo>
                  <a:pt x="1" y="1243"/>
                </a:moveTo>
                <a:lnTo>
                  <a:pt x="426" y="982"/>
                </a:lnTo>
                <a:cubicBezTo>
                  <a:pt x="720" y="785"/>
                  <a:pt x="1047" y="557"/>
                  <a:pt x="1341" y="360"/>
                </a:cubicBezTo>
                <a:cubicBezTo>
                  <a:pt x="1636" y="99"/>
                  <a:pt x="2061" y="1"/>
                  <a:pt x="2453" y="99"/>
                </a:cubicBezTo>
                <a:cubicBezTo>
                  <a:pt x="2617" y="131"/>
                  <a:pt x="2747" y="295"/>
                  <a:pt x="2715" y="491"/>
                </a:cubicBezTo>
                <a:cubicBezTo>
                  <a:pt x="2682" y="557"/>
                  <a:pt x="2649" y="655"/>
                  <a:pt x="2617" y="720"/>
                </a:cubicBezTo>
                <a:cubicBezTo>
                  <a:pt x="2486" y="949"/>
                  <a:pt x="2322" y="1145"/>
                  <a:pt x="2191" y="1407"/>
                </a:cubicBezTo>
                <a:cubicBezTo>
                  <a:pt x="1472" y="1668"/>
                  <a:pt x="687" y="1603"/>
                  <a:pt x="1" y="124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5"/>
          <p:cNvSpPr/>
          <p:nvPr/>
        </p:nvSpPr>
        <p:spPr>
          <a:xfrm>
            <a:off x="4493100" y="2103369"/>
            <a:ext cx="34250" cy="55096"/>
          </a:xfrm>
          <a:custGeom>
            <a:rect b="b" l="l" r="r" t="t"/>
            <a:pathLst>
              <a:path extrusionOk="0" h="2421" w="1505">
                <a:moveTo>
                  <a:pt x="1504" y="1145"/>
                </a:moveTo>
                <a:cubicBezTo>
                  <a:pt x="1472" y="1309"/>
                  <a:pt x="1472" y="1505"/>
                  <a:pt x="1439" y="1668"/>
                </a:cubicBezTo>
                <a:cubicBezTo>
                  <a:pt x="1308" y="2159"/>
                  <a:pt x="752" y="2421"/>
                  <a:pt x="295" y="2192"/>
                </a:cubicBezTo>
                <a:cubicBezTo>
                  <a:pt x="98" y="2126"/>
                  <a:pt x="0" y="1963"/>
                  <a:pt x="0" y="1799"/>
                </a:cubicBezTo>
                <a:cubicBezTo>
                  <a:pt x="33" y="1374"/>
                  <a:pt x="33" y="916"/>
                  <a:pt x="98" y="491"/>
                </a:cubicBezTo>
                <a:cubicBezTo>
                  <a:pt x="164" y="132"/>
                  <a:pt x="393" y="1"/>
                  <a:pt x="850" y="34"/>
                </a:cubicBezTo>
                <a:cubicBezTo>
                  <a:pt x="1177" y="1"/>
                  <a:pt x="1439" y="262"/>
                  <a:pt x="1472" y="589"/>
                </a:cubicBezTo>
                <a:cubicBezTo>
                  <a:pt x="1472" y="720"/>
                  <a:pt x="1472" y="916"/>
                  <a:pt x="1504" y="114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5"/>
          <p:cNvSpPr/>
          <p:nvPr/>
        </p:nvSpPr>
        <p:spPr>
          <a:xfrm>
            <a:off x="2602271" y="2669667"/>
            <a:ext cx="52843" cy="37960"/>
          </a:xfrm>
          <a:custGeom>
            <a:rect b="b" l="l" r="r" t="t"/>
            <a:pathLst>
              <a:path extrusionOk="0" h="1668" w="2322">
                <a:moveTo>
                  <a:pt x="2256" y="1504"/>
                </a:moveTo>
                <a:cubicBezTo>
                  <a:pt x="1570" y="1668"/>
                  <a:pt x="850" y="1537"/>
                  <a:pt x="327" y="1112"/>
                </a:cubicBezTo>
                <a:cubicBezTo>
                  <a:pt x="229" y="1047"/>
                  <a:pt x="164" y="948"/>
                  <a:pt x="131" y="850"/>
                </a:cubicBezTo>
                <a:cubicBezTo>
                  <a:pt x="0" y="654"/>
                  <a:pt x="0" y="393"/>
                  <a:pt x="164" y="196"/>
                </a:cubicBezTo>
                <a:cubicBezTo>
                  <a:pt x="392" y="0"/>
                  <a:pt x="719" y="0"/>
                  <a:pt x="948" y="164"/>
                </a:cubicBezTo>
                <a:cubicBezTo>
                  <a:pt x="1079" y="262"/>
                  <a:pt x="1210" y="393"/>
                  <a:pt x="1308" y="523"/>
                </a:cubicBezTo>
                <a:cubicBezTo>
                  <a:pt x="1504" y="785"/>
                  <a:pt x="1766" y="1014"/>
                  <a:pt x="2060" y="1145"/>
                </a:cubicBezTo>
                <a:cubicBezTo>
                  <a:pt x="2191" y="1210"/>
                  <a:pt x="2322" y="1308"/>
                  <a:pt x="2256" y="150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5">
            <a:hlinkClick action="ppaction://hlinksldjump" r:id="rId9"/>
          </p:cNvPr>
          <p:cNvSpPr/>
          <p:nvPr/>
        </p:nvSpPr>
        <p:spPr>
          <a:xfrm>
            <a:off x="4579420" y="2177058"/>
            <a:ext cx="49884" cy="40190"/>
          </a:xfrm>
          <a:custGeom>
            <a:rect b="b" l="l" r="r" t="t"/>
            <a:pathLst>
              <a:path extrusionOk="0" h="1766" w="2192">
                <a:moveTo>
                  <a:pt x="1112" y="33"/>
                </a:moveTo>
                <a:cubicBezTo>
                  <a:pt x="1276" y="33"/>
                  <a:pt x="1472" y="65"/>
                  <a:pt x="1635" y="65"/>
                </a:cubicBezTo>
                <a:cubicBezTo>
                  <a:pt x="1864" y="33"/>
                  <a:pt x="2060" y="196"/>
                  <a:pt x="2093" y="425"/>
                </a:cubicBezTo>
                <a:cubicBezTo>
                  <a:pt x="2191" y="785"/>
                  <a:pt x="2158" y="1177"/>
                  <a:pt x="1962" y="1504"/>
                </a:cubicBezTo>
                <a:cubicBezTo>
                  <a:pt x="1831" y="1700"/>
                  <a:pt x="1570" y="1766"/>
                  <a:pt x="1406" y="1602"/>
                </a:cubicBezTo>
                <a:cubicBezTo>
                  <a:pt x="1341" y="1570"/>
                  <a:pt x="1276" y="1504"/>
                  <a:pt x="1243" y="1471"/>
                </a:cubicBezTo>
                <a:cubicBezTo>
                  <a:pt x="1014" y="1144"/>
                  <a:pt x="687" y="916"/>
                  <a:pt x="327" y="785"/>
                </a:cubicBezTo>
                <a:cubicBezTo>
                  <a:pt x="295" y="785"/>
                  <a:pt x="229" y="752"/>
                  <a:pt x="229" y="719"/>
                </a:cubicBezTo>
                <a:cubicBezTo>
                  <a:pt x="66" y="621"/>
                  <a:pt x="0" y="458"/>
                  <a:pt x="66" y="327"/>
                </a:cubicBezTo>
                <a:cubicBezTo>
                  <a:pt x="131" y="196"/>
                  <a:pt x="229" y="98"/>
                  <a:pt x="327" y="65"/>
                </a:cubicBezTo>
                <a:cubicBezTo>
                  <a:pt x="589" y="33"/>
                  <a:pt x="850" y="0"/>
                  <a:pt x="1112" y="0"/>
                </a:cubicBezTo>
                <a:cubicBezTo>
                  <a:pt x="1112" y="0"/>
                  <a:pt x="1112" y="33"/>
                  <a:pt x="1112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5"/>
          <p:cNvSpPr/>
          <p:nvPr/>
        </p:nvSpPr>
        <p:spPr>
          <a:xfrm>
            <a:off x="2960178" y="1216373"/>
            <a:ext cx="55096" cy="30541"/>
          </a:xfrm>
          <a:custGeom>
            <a:rect b="b" l="l" r="r" t="t"/>
            <a:pathLst>
              <a:path extrusionOk="0" h="1342" w="2421">
                <a:moveTo>
                  <a:pt x="949" y="1"/>
                </a:moveTo>
                <a:cubicBezTo>
                  <a:pt x="1243" y="33"/>
                  <a:pt x="1603" y="66"/>
                  <a:pt x="1930" y="99"/>
                </a:cubicBezTo>
                <a:cubicBezTo>
                  <a:pt x="2224" y="131"/>
                  <a:pt x="2421" y="426"/>
                  <a:pt x="2257" y="687"/>
                </a:cubicBezTo>
                <a:cubicBezTo>
                  <a:pt x="2224" y="753"/>
                  <a:pt x="2192" y="851"/>
                  <a:pt x="2126" y="916"/>
                </a:cubicBezTo>
                <a:cubicBezTo>
                  <a:pt x="1799" y="1243"/>
                  <a:pt x="1309" y="1341"/>
                  <a:pt x="851" y="1210"/>
                </a:cubicBezTo>
                <a:cubicBezTo>
                  <a:pt x="459" y="1112"/>
                  <a:pt x="132" y="785"/>
                  <a:pt x="34" y="360"/>
                </a:cubicBezTo>
                <a:cubicBezTo>
                  <a:pt x="1" y="230"/>
                  <a:pt x="99" y="66"/>
                  <a:pt x="262" y="33"/>
                </a:cubicBezTo>
                <a:cubicBezTo>
                  <a:pt x="459" y="1"/>
                  <a:pt x="688" y="1"/>
                  <a:pt x="949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5"/>
          <p:cNvSpPr/>
          <p:nvPr/>
        </p:nvSpPr>
        <p:spPr>
          <a:xfrm>
            <a:off x="6623544" y="2654032"/>
            <a:ext cx="49884" cy="35752"/>
          </a:xfrm>
          <a:custGeom>
            <a:rect b="b" l="l" r="r" t="t"/>
            <a:pathLst>
              <a:path extrusionOk="0" h="1571" w="2192">
                <a:moveTo>
                  <a:pt x="785" y="1"/>
                </a:moveTo>
                <a:cubicBezTo>
                  <a:pt x="1112" y="66"/>
                  <a:pt x="1406" y="164"/>
                  <a:pt x="1733" y="262"/>
                </a:cubicBezTo>
                <a:cubicBezTo>
                  <a:pt x="2093" y="393"/>
                  <a:pt x="2191" y="851"/>
                  <a:pt x="1897" y="1112"/>
                </a:cubicBezTo>
                <a:cubicBezTo>
                  <a:pt x="1537" y="1472"/>
                  <a:pt x="981" y="1570"/>
                  <a:pt x="524" y="1341"/>
                </a:cubicBezTo>
                <a:cubicBezTo>
                  <a:pt x="164" y="1112"/>
                  <a:pt x="0" y="655"/>
                  <a:pt x="164" y="262"/>
                </a:cubicBezTo>
                <a:cubicBezTo>
                  <a:pt x="229" y="99"/>
                  <a:pt x="425" y="1"/>
                  <a:pt x="785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5"/>
          <p:cNvSpPr/>
          <p:nvPr/>
        </p:nvSpPr>
        <p:spPr>
          <a:xfrm>
            <a:off x="2648400" y="1257313"/>
            <a:ext cx="44673" cy="17865"/>
          </a:xfrm>
          <a:custGeom>
            <a:rect b="b" l="l" r="r" t="t"/>
            <a:pathLst>
              <a:path extrusionOk="0" h="785" w="1963">
                <a:moveTo>
                  <a:pt x="0" y="621"/>
                </a:moveTo>
                <a:cubicBezTo>
                  <a:pt x="33" y="360"/>
                  <a:pt x="229" y="327"/>
                  <a:pt x="393" y="262"/>
                </a:cubicBezTo>
                <a:cubicBezTo>
                  <a:pt x="818" y="98"/>
                  <a:pt x="1276" y="0"/>
                  <a:pt x="1733" y="33"/>
                </a:cubicBezTo>
                <a:cubicBezTo>
                  <a:pt x="1831" y="33"/>
                  <a:pt x="1897" y="65"/>
                  <a:pt x="1930" y="131"/>
                </a:cubicBezTo>
                <a:cubicBezTo>
                  <a:pt x="1962" y="229"/>
                  <a:pt x="1962" y="294"/>
                  <a:pt x="1897" y="360"/>
                </a:cubicBezTo>
                <a:cubicBezTo>
                  <a:pt x="1831" y="490"/>
                  <a:pt x="1733" y="556"/>
                  <a:pt x="1603" y="621"/>
                </a:cubicBezTo>
                <a:cubicBezTo>
                  <a:pt x="1079" y="785"/>
                  <a:pt x="524" y="785"/>
                  <a:pt x="0" y="62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5"/>
          <p:cNvSpPr/>
          <p:nvPr/>
        </p:nvSpPr>
        <p:spPr>
          <a:xfrm>
            <a:off x="6948726" y="2881744"/>
            <a:ext cx="32771" cy="37231"/>
          </a:xfrm>
          <a:custGeom>
            <a:rect b="b" l="l" r="r" t="t"/>
            <a:pathLst>
              <a:path extrusionOk="0" h="1636" w="1440">
                <a:moveTo>
                  <a:pt x="1439" y="556"/>
                </a:moveTo>
                <a:cubicBezTo>
                  <a:pt x="1374" y="1079"/>
                  <a:pt x="949" y="1537"/>
                  <a:pt x="393" y="1602"/>
                </a:cubicBezTo>
                <a:cubicBezTo>
                  <a:pt x="164" y="1635"/>
                  <a:pt x="1" y="1406"/>
                  <a:pt x="66" y="1177"/>
                </a:cubicBezTo>
                <a:cubicBezTo>
                  <a:pt x="164" y="785"/>
                  <a:pt x="426" y="425"/>
                  <a:pt x="753" y="164"/>
                </a:cubicBezTo>
                <a:cubicBezTo>
                  <a:pt x="916" y="0"/>
                  <a:pt x="1243" y="66"/>
                  <a:pt x="1341" y="294"/>
                </a:cubicBezTo>
                <a:cubicBezTo>
                  <a:pt x="1374" y="393"/>
                  <a:pt x="1407" y="458"/>
                  <a:pt x="1439" y="55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5"/>
          <p:cNvSpPr/>
          <p:nvPr/>
        </p:nvSpPr>
        <p:spPr>
          <a:xfrm>
            <a:off x="1352861" y="1778938"/>
            <a:ext cx="42443" cy="24578"/>
          </a:xfrm>
          <a:custGeom>
            <a:rect b="b" l="l" r="r" t="t"/>
            <a:pathLst>
              <a:path extrusionOk="0" h="1080" w="1865">
                <a:moveTo>
                  <a:pt x="1864" y="131"/>
                </a:moveTo>
                <a:cubicBezTo>
                  <a:pt x="1701" y="556"/>
                  <a:pt x="1341" y="851"/>
                  <a:pt x="916" y="949"/>
                </a:cubicBezTo>
                <a:cubicBezTo>
                  <a:pt x="589" y="1080"/>
                  <a:pt x="230" y="981"/>
                  <a:pt x="1" y="753"/>
                </a:cubicBezTo>
                <a:cubicBezTo>
                  <a:pt x="295" y="458"/>
                  <a:pt x="655" y="229"/>
                  <a:pt x="1080" y="164"/>
                </a:cubicBezTo>
                <a:cubicBezTo>
                  <a:pt x="1309" y="0"/>
                  <a:pt x="1636" y="0"/>
                  <a:pt x="1864" y="13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5"/>
          <p:cNvSpPr/>
          <p:nvPr/>
        </p:nvSpPr>
        <p:spPr>
          <a:xfrm>
            <a:off x="2879821" y="2681569"/>
            <a:ext cx="44673" cy="21597"/>
          </a:xfrm>
          <a:custGeom>
            <a:rect b="b" l="l" r="r" t="t"/>
            <a:pathLst>
              <a:path extrusionOk="0" h="949" w="1963">
                <a:moveTo>
                  <a:pt x="1145" y="916"/>
                </a:moveTo>
                <a:cubicBezTo>
                  <a:pt x="785" y="949"/>
                  <a:pt x="426" y="785"/>
                  <a:pt x="164" y="524"/>
                </a:cubicBezTo>
                <a:cubicBezTo>
                  <a:pt x="0" y="360"/>
                  <a:pt x="66" y="66"/>
                  <a:pt x="295" y="0"/>
                </a:cubicBezTo>
                <a:lnTo>
                  <a:pt x="360" y="0"/>
                </a:lnTo>
                <a:cubicBezTo>
                  <a:pt x="818" y="33"/>
                  <a:pt x="1308" y="98"/>
                  <a:pt x="1733" y="262"/>
                </a:cubicBezTo>
                <a:cubicBezTo>
                  <a:pt x="1864" y="327"/>
                  <a:pt x="1962" y="425"/>
                  <a:pt x="1930" y="556"/>
                </a:cubicBezTo>
                <a:cubicBezTo>
                  <a:pt x="1864" y="654"/>
                  <a:pt x="1799" y="752"/>
                  <a:pt x="1701" y="785"/>
                </a:cubicBezTo>
                <a:cubicBezTo>
                  <a:pt x="1537" y="851"/>
                  <a:pt x="1341" y="883"/>
                  <a:pt x="1145" y="91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5"/>
          <p:cNvSpPr/>
          <p:nvPr/>
        </p:nvSpPr>
        <p:spPr>
          <a:xfrm>
            <a:off x="6826700" y="3383273"/>
            <a:ext cx="36480" cy="21620"/>
          </a:xfrm>
          <a:custGeom>
            <a:rect b="b" l="l" r="r" t="t"/>
            <a:pathLst>
              <a:path extrusionOk="0" h="950" w="1603">
                <a:moveTo>
                  <a:pt x="654" y="818"/>
                </a:moveTo>
                <a:lnTo>
                  <a:pt x="490" y="818"/>
                </a:lnTo>
                <a:cubicBezTo>
                  <a:pt x="131" y="818"/>
                  <a:pt x="33" y="786"/>
                  <a:pt x="33" y="622"/>
                </a:cubicBezTo>
                <a:cubicBezTo>
                  <a:pt x="0" y="328"/>
                  <a:pt x="131" y="33"/>
                  <a:pt x="392" y="33"/>
                </a:cubicBezTo>
                <a:cubicBezTo>
                  <a:pt x="687" y="1"/>
                  <a:pt x="981" y="33"/>
                  <a:pt x="1275" y="66"/>
                </a:cubicBezTo>
                <a:cubicBezTo>
                  <a:pt x="1537" y="132"/>
                  <a:pt x="1602" y="328"/>
                  <a:pt x="1602" y="589"/>
                </a:cubicBezTo>
                <a:cubicBezTo>
                  <a:pt x="1602" y="851"/>
                  <a:pt x="1471" y="949"/>
                  <a:pt x="1210" y="91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5"/>
          <p:cNvSpPr/>
          <p:nvPr/>
        </p:nvSpPr>
        <p:spPr>
          <a:xfrm>
            <a:off x="2309814" y="3186831"/>
            <a:ext cx="29790" cy="31269"/>
          </a:xfrm>
          <a:custGeom>
            <a:rect b="b" l="l" r="r" t="t"/>
            <a:pathLst>
              <a:path extrusionOk="0" h="1374" w="1309">
                <a:moveTo>
                  <a:pt x="785" y="1243"/>
                </a:moveTo>
                <a:cubicBezTo>
                  <a:pt x="818" y="1145"/>
                  <a:pt x="851" y="1014"/>
                  <a:pt x="883" y="883"/>
                </a:cubicBezTo>
                <a:cubicBezTo>
                  <a:pt x="818" y="851"/>
                  <a:pt x="785" y="785"/>
                  <a:pt x="720" y="785"/>
                </a:cubicBezTo>
                <a:cubicBezTo>
                  <a:pt x="491" y="687"/>
                  <a:pt x="262" y="622"/>
                  <a:pt x="66" y="524"/>
                </a:cubicBezTo>
                <a:cubicBezTo>
                  <a:pt x="1" y="524"/>
                  <a:pt x="1" y="360"/>
                  <a:pt x="66" y="327"/>
                </a:cubicBezTo>
                <a:cubicBezTo>
                  <a:pt x="230" y="99"/>
                  <a:pt x="491" y="0"/>
                  <a:pt x="753" y="66"/>
                </a:cubicBezTo>
                <a:cubicBezTo>
                  <a:pt x="818" y="66"/>
                  <a:pt x="916" y="99"/>
                  <a:pt x="949" y="164"/>
                </a:cubicBezTo>
                <a:cubicBezTo>
                  <a:pt x="1080" y="426"/>
                  <a:pt x="1210" y="687"/>
                  <a:pt x="1276" y="949"/>
                </a:cubicBezTo>
                <a:cubicBezTo>
                  <a:pt x="1309" y="1080"/>
                  <a:pt x="1243" y="1210"/>
                  <a:pt x="1112" y="1276"/>
                </a:cubicBezTo>
                <a:cubicBezTo>
                  <a:pt x="1014" y="1374"/>
                  <a:pt x="883" y="1374"/>
                  <a:pt x="785" y="124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3265288" y="4471947"/>
            <a:ext cx="37960" cy="23827"/>
          </a:xfrm>
          <a:custGeom>
            <a:rect b="b" l="l" r="r" t="t"/>
            <a:pathLst>
              <a:path extrusionOk="0" h="1047" w="1668">
                <a:moveTo>
                  <a:pt x="0" y="785"/>
                </a:moveTo>
                <a:cubicBezTo>
                  <a:pt x="66" y="523"/>
                  <a:pt x="196" y="295"/>
                  <a:pt x="393" y="98"/>
                </a:cubicBezTo>
                <a:cubicBezTo>
                  <a:pt x="491" y="33"/>
                  <a:pt x="589" y="0"/>
                  <a:pt x="687" y="33"/>
                </a:cubicBezTo>
                <a:cubicBezTo>
                  <a:pt x="1014" y="98"/>
                  <a:pt x="1275" y="295"/>
                  <a:pt x="1504" y="523"/>
                </a:cubicBezTo>
                <a:cubicBezTo>
                  <a:pt x="1668" y="654"/>
                  <a:pt x="1570" y="916"/>
                  <a:pt x="1374" y="981"/>
                </a:cubicBezTo>
                <a:cubicBezTo>
                  <a:pt x="916" y="1047"/>
                  <a:pt x="425" y="981"/>
                  <a:pt x="0" y="78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5"/>
          <p:cNvSpPr/>
          <p:nvPr/>
        </p:nvSpPr>
        <p:spPr>
          <a:xfrm>
            <a:off x="2815827" y="1409106"/>
            <a:ext cx="37231" cy="24578"/>
          </a:xfrm>
          <a:custGeom>
            <a:rect b="b" l="l" r="r" t="t"/>
            <a:pathLst>
              <a:path extrusionOk="0" h="1080" w="1636">
                <a:moveTo>
                  <a:pt x="1112" y="33"/>
                </a:moveTo>
                <a:cubicBezTo>
                  <a:pt x="1276" y="33"/>
                  <a:pt x="1439" y="33"/>
                  <a:pt x="1537" y="197"/>
                </a:cubicBezTo>
                <a:cubicBezTo>
                  <a:pt x="1635" y="426"/>
                  <a:pt x="1537" y="654"/>
                  <a:pt x="1374" y="785"/>
                </a:cubicBezTo>
                <a:cubicBezTo>
                  <a:pt x="1112" y="1014"/>
                  <a:pt x="720" y="1079"/>
                  <a:pt x="393" y="981"/>
                </a:cubicBezTo>
                <a:cubicBezTo>
                  <a:pt x="99" y="916"/>
                  <a:pt x="0" y="556"/>
                  <a:pt x="229" y="360"/>
                </a:cubicBezTo>
                <a:cubicBezTo>
                  <a:pt x="458" y="131"/>
                  <a:pt x="785" y="0"/>
                  <a:pt x="1112" y="3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2822518" y="1234237"/>
            <a:ext cx="38733" cy="20118"/>
          </a:xfrm>
          <a:custGeom>
            <a:rect b="b" l="l" r="r" t="t"/>
            <a:pathLst>
              <a:path extrusionOk="0" h="884" w="1702">
                <a:moveTo>
                  <a:pt x="655" y="851"/>
                </a:moveTo>
                <a:cubicBezTo>
                  <a:pt x="491" y="785"/>
                  <a:pt x="328" y="720"/>
                  <a:pt x="164" y="654"/>
                </a:cubicBezTo>
                <a:cubicBezTo>
                  <a:pt x="1" y="556"/>
                  <a:pt x="1" y="327"/>
                  <a:pt x="164" y="262"/>
                </a:cubicBezTo>
                <a:cubicBezTo>
                  <a:pt x="459" y="66"/>
                  <a:pt x="785" y="0"/>
                  <a:pt x="1112" y="33"/>
                </a:cubicBezTo>
                <a:cubicBezTo>
                  <a:pt x="1243" y="66"/>
                  <a:pt x="1341" y="98"/>
                  <a:pt x="1472" y="164"/>
                </a:cubicBezTo>
                <a:cubicBezTo>
                  <a:pt x="1668" y="229"/>
                  <a:pt x="1701" y="393"/>
                  <a:pt x="1538" y="556"/>
                </a:cubicBezTo>
                <a:cubicBezTo>
                  <a:pt x="1309" y="785"/>
                  <a:pt x="982" y="883"/>
                  <a:pt x="655" y="85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5"/>
          <p:cNvSpPr/>
          <p:nvPr/>
        </p:nvSpPr>
        <p:spPr>
          <a:xfrm>
            <a:off x="6946496" y="2799134"/>
            <a:ext cx="34250" cy="29790"/>
          </a:xfrm>
          <a:custGeom>
            <a:rect b="b" l="l" r="r" t="t"/>
            <a:pathLst>
              <a:path extrusionOk="0" h="1309" w="1505">
                <a:moveTo>
                  <a:pt x="1047" y="1276"/>
                </a:moveTo>
                <a:cubicBezTo>
                  <a:pt x="589" y="1243"/>
                  <a:pt x="164" y="916"/>
                  <a:pt x="33" y="491"/>
                </a:cubicBezTo>
                <a:cubicBezTo>
                  <a:pt x="0" y="360"/>
                  <a:pt x="33" y="230"/>
                  <a:pt x="131" y="132"/>
                </a:cubicBezTo>
                <a:cubicBezTo>
                  <a:pt x="229" y="1"/>
                  <a:pt x="360" y="66"/>
                  <a:pt x="458" y="132"/>
                </a:cubicBezTo>
                <a:cubicBezTo>
                  <a:pt x="589" y="197"/>
                  <a:pt x="785" y="262"/>
                  <a:pt x="949" y="328"/>
                </a:cubicBezTo>
                <a:cubicBezTo>
                  <a:pt x="1145" y="426"/>
                  <a:pt x="1308" y="589"/>
                  <a:pt x="1374" y="785"/>
                </a:cubicBezTo>
                <a:cubicBezTo>
                  <a:pt x="1505" y="1014"/>
                  <a:pt x="1308" y="1309"/>
                  <a:pt x="1047" y="127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5"/>
          <p:cNvSpPr/>
          <p:nvPr/>
        </p:nvSpPr>
        <p:spPr>
          <a:xfrm>
            <a:off x="7738252" y="3633310"/>
            <a:ext cx="33499" cy="29790"/>
          </a:xfrm>
          <a:custGeom>
            <a:rect b="b" l="l" r="r" t="t"/>
            <a:pathLst>
              <a:path extrusionOk="0" h="1309" w="1472">
                <a:moveTo>
                  <a:pt x="622" y="0"/>
                </a:moveTo>
                <a:cubicBezTo>
                  <a:pt x="752" y="0"/>
                  <a:pt x="916" y="0"/>
                  <a:pt x="1079" y="33"/>
                </a:cubicBezTo>
                <a:cubicBezTo>
                  <a:pt x="1308" y="66"/>
                  <a:pt x="1472" y="327"/>
                  <a:pt x="1406" y="556"/>
                </a:cubicBezTo>
                <a:cubicBezTo>
                  <a:pt x="1374" y="654"/>
                  <a:pt x="1341" y="785"/>
                  <a:pt x="1276" y="883"/>
                </a:cubicBezTo>
                <a:cubicBezTo>
                  <a:pt x="1145" y="1145"/>
                  <a:pt x="818" y="1308"/>
                  <a:pt x="491" y="1178"/>
                </a:cubicBezTo>
                <a:cubicBezTo>
                  <a:pt x="197" y="1047"/>
                  <a:pt x="0" y="720"/>
                  <a:pt x="33" y="393"/>
                </a:cubicBezTo>
                <a:cubicBezTo>
                  <a:pt x="66" y="164"/>
                  <a:pt x="262" y="0"/>
                  <a:pt x="491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5"/>
          <p:cNvSpPr/>
          <p:nvPr/>
        </p:nvSpPr>
        <p:spPr>
          <a:xfrm>
            <a:off x="7017931" y="3376583"/>
            <a:ext cx="27559" cy="29039"/>
          </a:xfrm>
          <a:custGeom>
            <a:rect b="b" l="l" r="r" t="t"/>
            <a:pathLst>
              <a:path extrusionOk="0" h="1276" w="1211">
                <a:moveTo>
                  <a:pt x="753" y="33"/>
                </a:moveTo>
                <a:cubicBezTo>
                  <a:pt x="818" y="33"/>
                  <a:pt x="883" y="33"/>
                  <a:pt x="916" y="33"/>
                </a:cubicBezTo>
                <a:cubicBezTo>
                  <a:pt x="1080" y="33"/>
                  <a:pt x="1210" y="164"/>
                  <a:pt x="1210" y="327"/>
                </a:cubicBezTo>
                <a:cubicBezTo>
                  <a:pt x="1210" y="720"/>
                  <a:pt x="949" y="1080"/>
                  <a:pt x="589" y="1210"/>
                </a:cubicBezTo>
                <a:cubicBezTo>
                  <a:pt x="295" y="1276"/>
                  <a:pt x="0" y="1047"/>
                  <a:pt x="0" y="753"/>
                </a:cubicBezTo>
                <a:cubicBezTo>
                  <a:pt x="0" y="360"/>
                  <a:pt x="360" y="1"/>
                  <a:pt x="753" y="3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5"/>
          <p:cNvSpPr/>
          <p:nvPr/>
        </p:nvSpPr>
        <p:spPr>
          <a:xfrm>
            <a:off x="6964360" y="3408580"/>
            <a:ext cx="30518" cy="29039"/>
          </a:xfrm>
          <a:custGeom>
            <a:rect b="b" l="l" r="r" t="t"/>
            <a:pathLst>
              <a:path extrusionOk="0" h="1276" w="1341">
                <a:moveTo>
                  <a:pt x="1308" y="524"/>
                </a:moveTo>
                <a:cubicBezTo>
                  <a:pt x="1341" y="753"/>
                  <a:pt x="1243" y="949"/>
                  <a:pt x="1079" y="1047"/>
                </a:cubicBezTo>
                <a:cubicBezTo>
                  <a:pt x="916" y="1178"/>
                  <a:pt x="720" y="1243"/>
                  <a:pt x="523" y="1243"/>
                </a:cubicBezTo>
                <a:cubicBezTo>
                  <a:pt x="164" y="1276"/>
                  <a:pt x="0" y="1047"/>
                  <a:pt x="164" y="720"/>
                </a:cubicBezTo>
                <a:cubicBezTo>
                  <a:pt x="262" y="524"/>
                  <a:pt x="393" y="360"/>
                  <a:pt x="556" y="197"/>
                </a:cubicBezTo>
                <a:cubicBezTo>
                  <a:pt x="687" y="66"/>
                  <a:pt x="883" y="1"/>
                  <a:pt x="1047" y="99"/>
                </a:cubicBezTo>
                <a:cubicBezTo>
                  <a:pt x="1210" y="164"/>
                  <a:pt x="1308" y="328"/>
                  <a:pt x="1308" y="52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5"/>
          <p:cNvSpPr/>
          <p:nvPr/>
        </p:nvSpPr>
        <p:spPr>
          <a:xfrm>
            <a:off x="4982000" y="2254433"/>
            <a:ext cx="33499" cy="19367"/>
          </a:xfrm>
          <a:custGeom>
            <a:rect b="b" l="l" r="r" t="t"/>
            <a:pathLst>
              <a:path extrusionOk="0" h="851" w="1472">
                <a:moveTo>
                  <a:pt x="556" y="1"/>
                </a:moveTo>
                <a:cubicBezTo>
                  <a:pt x="785" y="99"/>
                  <a:pt x="1014" y="197"/>
                  <a:pt x="1275" y="295"/>
                </a:cubicBezTo>
                <a:cubicBezTo>
                  <a:pt x="1406" y="393"/>
                  <a:pt x="1471" y="556"/>
                  <a:pt x="1373" y="687"/>
                </a:cubicBezTo>
                <a:cubicBezTo>
                  <a:pt x="1341" y="785"/>
                  <a:pt x="1243" y="851"/>
                  <a:pt x="1177" y="851"/>
                </a:cubicBezTo>
                <a:cubicBezTo>
                  <a:pt x="850" y="818"/>
                  <a:pt x="523" y="753"/>
                  <a:pt x="164" y="655"/>
                </a:cubicBezTo>
                <a:cubicBezTo>
                  <a:pt x="98" y="622"/>
                  <a:pt x="33" y="589"/>
                  <a:pt x="0" y="491"/>
                </a:cubicBezTo>
                <a:cubicBezTo>
                  <a:pt x="0" y="393"/>
                  <a:pt x="33" y="295"/>
                  <a:pt x="98" y="230"/>
                </a:cubicBezTo>
                <a:cubicBezTo>
                  <a:pt x="262" y="131"/>
                  <a:pt x="392" y="66"/>
                  <a:pt x="556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5"/>
          <p:cNvSpPr/>
          <p:nvPr/>
        </p:nvSpPr>
        <p:spPr>
          <a:xfrm>
            <a:off x="3046497" y="1228275"/>
            <a:ext cx="30541" cy="23850"/>
          </a:xfrm>
          <a:custGeom>
            <a:rect b="b" l="l" r="r" t="t"/>
            <a:pathLst>
              <a:path extrusionOk="0" h="1048" w="1342">
                <a:moveTo>
                  <a:pt x="818" y="1"/>
                </a:moveTo>
                <a:cubicBezTo>
                  <a:pt x="916" y="33"/>
                  <a:pt x="1047" y="66"/>
                  <a:pt x="1145" y="99"/>
                </a:cubicBezTo>
                <a:cubicBezTo>
                  <a:pt x="1276" y="164"/>
                  <a:pt x="1342" y="360"/>
                  <a:pt x="1276" y="491"/>
                </a:cubicBezTo>
                <a:cubicBezTo>
                  <a:pt x="1080" y="982"/>
                  <a:pt x="459" y="1047"/>
                  <a:pt x="164" y="655"/>
                </a:cubicBezTo>
                <a:cubicBezTo>
                  <a:pt x="1" y="491"/>
                  <a:pt x="66" y="230"/>
                  <a:pt x="262" y="164"/>
                </a:cubicBezTo>
                <a:cubicBezTo>
                  <a:pt x="459" y="99"/>
                  <a:pt x="622" y="33"/>
                  <a:pt x="818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5"/>
          <p:cNvSpPr/>
          <p:nvPr/>
        </p:nvSpPr>
        <p:spPr>
          <a:xfrm>
            <a:off x="7041736" y="3244134"/>
            <a:ext cx="26080" cy="21597"/>
          </a:xfrm>
          <a:custGeom>
            <a:rect b="b" l="l" r="r" t="t"/>
            <a:pathLst>
              <a:path extrusionOk="0" h="949" w="1146">
                <a:moveTo>
                  <a:pt x="1" y="458"/>
                </a:moveTo>
                <a:cubicBezTo>
                  <a:pt x="164" y="131"/>
                  <a:pt x="426" y="66"/>
                  <a:pt x="655" y="0"/>
                </a:cubicBezTo>
                <a:cubicBezTo>
                  <a:pt x="753" y="0"/>
                  <a:pt x="818" y="33"/>
                  <a:pt x="916" y="66"/>
                </a:cubicBezTo>
                <a:cubicBezTo>
                  <a:pt x="1080" y="229"/>
                  <a:pt x="1145" y="491"/>
                  <a:pt x="1014" y="720"/>
                </a:cubicBezTo>
                <a:cubicBezTo>
                  <a:pt x="949" y="850"/>
                  <a:pt x="786" y="948"/>
                  <a:pt x="622" y="883"/>
                </a:cubicBezTo>
                <a:cubicBezTo>
                  <a:pt x="360" y="850"/>
                  <a:pt x="132" y="687"/>
                  <a:pt x="1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5"/>
          <p:cNvSpPr/>
          <p:nvPr/>
        </p:nvSpPr>
        <p:spPr>
          <a:xfrm>
            <a:off x="3224347" y="4463003"/>
            <a:ext cx="26808" cy="21620"/>
          </a:xfrm>
          <a:custGeom>
            <a:rect b="b" l="l" r="r" t="t"/>
            <a:pathLst>
              <a:path extrusionOk="0" h="950" w="1178">
                <a:moveTo>
                  <a:pt x="393" y="949"/>
                </a:moveTo>
                <a:cubicBezTo>
                  <a:pt x="262" y="916"/>
                  <a:pt x="164" y="818"/>
                  <a:pt x="66" y="720"/>
                </a:cubicBezTo>
                <a:cubicBezTo>
                  <a:pt x="1" y="589"/>
                  <a:pt x="33" y="426"/>
                  <a:pt x="132" y="328"/>
                </a:cubicBezTo>
                <a:cubicBezTo>
                  <a:pt x="328" y="66"/>
                  <a:pt x="720" y="1"/>
                  <a:pt x="982" y="197"/>
                </a:cubicBezTo>
                <a:cubicBezTo>
                  <a:pt x="1145" y="262"/>
                  <a:pt x="1178" y="459"/>
                  <a:pt x="1080" y="589"/>
                </a:cubicBezTo>
                <a:cubicBezTo>
                  <a:pt x="916" y="786"/>
                  <a:pt x="655" y="949"/>
                  <a:pt x="393" y="94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5"/>
          <p:cNvSpPr/>
          <p:nvPr/>
        </p:nvSpPr>
        <p:spPr>
          <a:xfrm>
            <a:off x="3196811" y="1324266"/>
            <a:ext cx="29061" cy="23099"/>
          </a:xfrm>
          <a:custGeom>
            <a:rect b="b" l="l" r="r" t="t"/>
            <a:pathLst>
              <a:path extrusionOk="0" h="1015" w="1277">
                <a:moveTo>
                  <a:pt x="1276" y="328"/>
                </a:moveTo>
                <a:cubicBezTo>
                  <a:pt x="1276" y="393"/>
                  <a:pt x="1276" y="426"/>
                  <a:pt x="1243" y="491"/>
                </a:cubicBezTo>
                <a:cubicBezTo>
                  <a:pt x="1080" y="851"/>
                  <a:pt x="655" y="1015"/>
                  <a:pt x="295" y="851"/>
                </a:cubicBezTo>
                <a:cubicBezTo>
                  <a:pt x="1" y="720"/>
                  <a:pt x="1" y="361"/>
                  <a:pt x="263" y="230"/>
                </a:cubicBezTo>
                <a:cubicBezTo>
                  <a:pt x="459" y="34"/>
                  <a:pt x="786" y="1"/>
                  <a:pt x="1047" y="99"/>
                </a:cubicBezTo>
                <a:cubicBezTo>
                  <a:pt x="1145" y="132"/>
                  <a:pt x="1211" y="262"/>
                  <a:pt x="1276" y="32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5"/>
          <p:cNvSpPr/>
          <p:nvPr/>
        </p:nvSpPr>
        <p:spPr>
          <a:xfrm>
            <a:off x="6897385" y="3389236"/>
            <a:ext cx="22348" cy="21597"/>
          </a:xfrm>
          <a:custGeom>
            <a:rect b="b" l="l" r="r" t="t"/>
            <a:pathLst>
              <a:path extrusionOk="0" h="949" w="982">
                <a:moveTo>
                  <a:pt x="981" y="425"/>
                </a:moveTo>
                <a:cubicBezTo>
                  <a:pt x="981" y="720"/>
                  <a:pt x="752" y="949"/>
                  <a:pt x="458" y="949"/>
                </a:cubicBezTo>
                <a:cubicBezTo>
                  <a:pt x="229" y="949"/>
                  <a:pt x="33" y="752"/>
                  <a:pt x="0" y="491"/>
                </a:cubicBezTo>
                <a:cubicBezTo>
                  <a:pt x="0" y="262"/>
                  <a:pt x="262" y="33"/>
                  <a:pt x="589" y="0"/>
                </a:cubicBezTo>
                <a:cubicBezTo>
                  <a:pt x="818" y="0"/>
                  <a:pt x="981" y="197"/>
                  <a:pt x="981" y="42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5"/>
          <p:cNvSpPr/>
          <p:nvPr/>
        </p:nvSpPr>
        <p:spPr>
          <a:xfrm>
            <a:off x="6893653" y="2824440"/>
            <a:ext cx="26808" cy="17887"/>
          </a:xfrm>
          <a:custGeom>
            <a:rect b="b" l="l" r="r" t="t"/>
            <a:pathLst>
              <a:path extrusionOk="0" h="786" w="1178">
                <a:moveTo>
                  <a:pt x="459" y="0"/>
                </a:moveTo>
                <a:cubicBezTo>
                  <a:pt x="622" y="33"/>
                  <a:pt x="786" y="66"/>
                  <a:pt x="916" y="131"/>
                </a:cubicBezTo>
                <a:cubicBezTo>
                  <a:pt x="1080" y="197"/>
                  <a:pt x="1178" y="360"/>
                  <a:pt x="1145" y="524"/>
                </a:cubicBezTo>
                <a:cubicBezTo>
                  <a:pt x="1080" y="687"/>
                  <a:pt x="949" y="785"/>
                  <a:pt x="818" y="785"/>
                </a:cubicBezTo>
                <a:cubicBezTo>
                  <a:pt x="524" y="785"/>
                  <a:pt x="262" y="654"/>
                  <a:pt x="99" y="393"/>
                </a:cubicBezTo>
                <a:cubicBezTo>
                  <a:pt x="1" y="229"/>
                  <a:pt x="99" y="33"/>
                  <a:pt x="295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5"/>
          <p:cNvSpPr/>
          <p:nvPr/>
        </p:nvSpPr>
        <p:spPr>
          <a:xfrm>
            <a:off x="7070023" y="3132509"/>
            <a:ext cx="20846" cy="22348"/>
          </a:xfrm>
          <a:custGeom>
            <a:rect b="b" l="l" r="r" t="t"/>
            <a:pathLst>
              <a:path extrusionOk="0" h="982" w="916">
                <a:moveTo>
                  <a:pt x="916" y="654"/>
                </a:moveTo>
                <a:cubicBezTo>
                  <a:pt x="850" y="851"/>
                  <a:pt x="654" y="981"/>
                  <a:pt x="458" y="916"/>
                </a:cubicBezTo>
                <a:cubicBezTo>
                  <a:pt x="295" y="851"/>
                  <a:pt x="164" y="720"/>
                  <a:pt x="98" y="556"/>
                </a:cubicBezTo>
                <a:cubicBezTo>
                  <a:pt x="0" y="426"/>
                  <a:pt x="33" y="262"/>
                  <a:pt x="164" y="164"/>
                </a:cubicBezTo>
                <a:cubicBezTo>
                  <a:pt x="295" y="1"/>
                  <a:pt x="524" y="1"/>
                  <a:pt x="687" y="164"/>
                </a:cubicBezTo>
                <a:cubicBezTo>
                  <a:pt x="818" y="295"/>
                  <a:pt x="916" y="458"/>
                  <a:pt x="916" y="65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5"/>
          <p:cNvSpPr/>
          <p:nvPr/>
        </p:nvSpPr>
        <p:spPr>
          <a:xfrm>
            <a:off x="4496810" y="2063930"/>
            <a:ext cx="23850" cy="18638"/>
          </a:xfrm>
          <a:custGeom>
            <a:rect b="b" l="l" r="r" t="t"/>
            <a:pathLst>
              <a:path extrusionOk="0" h="819" w="1048">
                <a:moveTo>
                  <a:pt x="524" y="1"/>
                </a:moveTo>
                <a:cubicBezTo>
                  <a:pt x="589" y="1"/>
                  <a:pt x="655" y="1"/>
                  <a:pt x="720" y="34"/>
                </a:cubicBezTo>
                <a:cubicBezTo>
                  <a:pt x="916" y="132"/>
                  <a:pt x="1047" y="328"/>
                  <a:pt x="982" y="557"/>
                </a:cubicBezTo>
                <a:cubicBezTo>
                  <a:pt x="884" y="753"/>
                  <a:pt x="655" y="818"/>
                  <a:pt x="459" y="720"/>
                </a:cubicBezTo>
                <a:cubicBezTo>
                  <a:pt x="360" y="688"/>
                  <a:pt x="262" y="622"/>
                  <a:pt x="197" y="524"/>
                </a:cubicBezTo>
                <a:cubicBezTo>
                  <a:pt x="1" y="328"/>
                  <a:pt x="132" y="1"/>
                  <a:pt x="426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2316505" y="3154834"/>
            <a:ext cx="17136" cy="11925"/>
          </a:xfrm>
          <a:custGeom>
            <a:rect b="b" l="l" r="r" t="t"/>
            <a:pathLst>
              <a:path extrusionOk="0" h="524" w="753">
                <a:moveTo>
                  <a:pt x="753" y="458"/>
                </a:moveTo>
                <a:cubicBezTo>
                  <a:pt x="688" y="491"/>
                  <a:pt x="622" y="524"/>
                  <a:pt x="557" y="524"/>
                </a:cubicBezTo>
                <a:cubicBezTo>
                  <a:pt x="230" y="524"/>
                  <a:pt x="1" y="393"/>
                  <a:pt x="1" y="197"/>
                </a:cubicBezTo>
                <a:cubicBezTo>
                  <a:pt x="34" y="131"/>
                  <a:pt x="66" y="99"/>
                  <a:pt x="132" y="66"/>
                </a:cubicBezTo>
                <a:cubicBezTo>
                  <a:pt x="295" y="0"/>
                  <a:pt x="491" y="33"/>
                  <a:pt x="622" y="164"/>
                </a:cubicBezTo>
                <a:cubicBezTo>
                  <a:pt x="688" y="262"/>
                  <a:pt x="720" y="360"/>
                  <a:pt x="753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5"/>
          <p:cNvSpPr/>
          <p:nvPr/>
        </p:nvSpPr>
        <p:spPr>
          <a:xfrm>
            <a:off x="6992625" y="2848245"/>
            <a:ext cx="17887" cy="17136"/>
          </a:xfrm>
          <a:custGeom>
            <a:rect b="b" l="l" r="r" t="t"/>
            <a:pathLst>
              <a:path extrusionOk="0" h="753" w="786">
                <a:moveTo>
                  <a:pt x="589" y="1"/>
                </a:moveTo>
                <a:cubicBezTo>
                  <a:pt x="720" y="99"/>
                  <a:pt x="785" y="328"/>
                  <a:pt x="687" y="491"/>
                </a:cubicBezTo>
                <a:cubicBezTo>
                  <a:pt x="557" y="720"/>
                  <a:pt x="295" y="753"/>
                  <a:pt x="132" y="557"/>
                </a:cubicBezTo>
                <a:cubicBezTo>
                  <a:pt x="1" y="426"/>
                  <a:pt x="1" y="197"/>
                  <a:pt x="197" y="132"/>
                </a:cubicBezTo>
                <a:cubicBezTo>
                  <a:pt x="295" y="66"/>
                  <a:pt x="426" y="33"/>
                  <a:pt x="589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>
            <a:off x="3025674" y="1263253"/>
            <a:ext cx="15657" cy="16385"/>
          </a:xfrm>
          <a:custGeom>
            <a:rect b="b" l="l" r="r" t="t"/>
            <a:pathLst>
              <a:path extrusionOk="0" h="720" w="688">
                <a:moveTo>
                  <a:pt x="229" y="33"/>
                </a:moveTo>
                <a:cubicBezTo>
                  <a:pt x="393" y="1"/>
                  <a:pt x="556" y="99"/>
                  <a:pt x="622" y="262"/>
                </a:cubicBezTo>
                <a:cubicBezTo>
                  <a:pt x="687" y="393"/>
                  <a:pt x="654" y="524"/>
                  <a:pt x="524" y="589"/>
                </a:cubicBezTo>
                <a:cubicBezTo>
                  <a:pt x="425" y="655"/>
                  <a:pt x="327" y="687"/>
                  <a:pt x="229" y="720"/>
                </a:cubicBezTo>
                <a:cubicBezTo>
                  <a:pt x="164" y="720"/>
                  <a:pt x="131" y="687"/>
                  <a:pt x="98" y="622"/>
                </a:cubicBezTo>
                <a:cubicBezTo>
                  <a:pt x="0" y="491"/>
                  <a:pt x="0" y="295"/>
                  <a:pt x="98" y="131"/>
                </a:cubicBezTo>
                <a:cubicBezTo>
                  <a:pt x="98" y="99"/>
                  <a:pt x="197" y="66"/>
                  <a:pt x="229" y="33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>
            <a:off x="2350755" y="3183850"/>
            <a:ext cx="14883" cy="12676"/>
          </a:xfrm>
          <a:custGeom>
            <a:rect b="b" l="l" r="r" t="t"/>
            <a:pathLst>
              <a:path extrusionOk="0" h="557" w="654">
                <a:moveTo>
                  <a:pt x="654" y="458"/>
                </a:moveTo>
                <a:cubicBezTo>
                  <a:pt x="621" y="491"/>
                  <a:pt x="556" y="557"/>
                  <a:pt x="523" y="557"/>
                </a:cubicBezTo>
                <a:cubicBezTo>
                  <a:pt x="294" y="557"/>
                  <a:pt x="98" y="426"/>
                  <a:pt x="33" y="197"/>
                </a:cubicBezTo>
                <a:cubicBezTo>
                  <a:pt x="0" y="131"/>
                  <a:pt x="33" y="99"/>
                  <a:pt x="98" y="66"/>
                </a:cubicBezTo>
                <a:cubicBezTo>
                  <a:pt x="360" y="1"/>
                  <a:pt x="621" y="197"/>
                  <a:pt x="654" y="458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>
            <a:off x="2996658" y="1289310"/>
            <a:ext cx="14906" cy="14906"/>
          </a:xfrm>
          <a:custGeom>
            <a:rect b="b" l="l" r="r" t="t"/>
            <a:pathLst>
              <a:path extrusionOk="0" h="655" w="655">
                <a:moveTo>
                  <a:pt x="654" y="262"/>
                </a:moveTo>
                <a:cubicBezTo>
                  <a:pt x="654" y="458"/>
                  <a:pt x="523" y="589"/>
                  <a:pt x="360" y="621"/>
                </a:cubicBezTo>
                <a:cubicBezTo>
                  <a:pt x="196" y="654"/>
                  <a:pt x="66" y="556"/>
                  <a:pt x="0" y="425"/>
                </a:cubicBezTo>
                <a:cubicBezTo>
                  <a:pt x="0" y="229"/>
                  <a:pt x="164" y="65"/>
                  <a:pt x="360" y="0"/>
                </a:cubicBezTo>
                <a:cubicBezTo>
                  <a:pt x="491" y="0"/>
                  <a:pt x="621" y="131"/>
                  <a:pt x="654" y="26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5"/>
          <p:cNvSpPr/>
          <p:nvPr/>
        </p:nvSpPr>
        <p:spPr>
          <a:xfrm>
            <a:off x="2896935" y="1264004"/>
            <a:ext cx="9695" cy="11174"/>
          </a:xfrm>
          <a:custGeom>
            <a:rect b="b" l="l" r="r" t="t"/>
            <a:pathLst>
              <a:path extrusionOk="0" h="491" w="426">
                <a:moveTo>
                  <a:pt x="1" y="425"/>
                </a:moveTo>
                <a:cubicBezTo>
                  <a:pt x="1" y="262"/>
                  <a:pt x="197" y="0"/>
                  <a:pt x="328" y="66"/>
                </a:cubicBezTo>
                <a:cubicBezTo>
                  <a:pt x="393" y="98"/>
                  <a:pt x="426" y="164"/>
                  <a:pt x="426" y="229"/>
                </a:cubicBezTo>
                <a:cubicBezTo>
                  <a:pt x="393" y="393"/>
                  <a:pt x="262" y="491"/>
                  <a:pt x="66" y="491"/>
                </a:cubicBezTo>
                <a:cubicBezTo>
                  <a:pt x="33" y="491"/>
                  <a:pt x="33" y="458"/>
                  <a:pt x="1" y="42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/>
        </p:nvSpPr>
        <p:spPr>
          <a:xfrm>
            <a:off x="4887488" y="3907151"/>
            <a:ext cx="38711" cy="51364"/>
          </a:xfrm>
          <a:custGeom>
            <a:rect b="b" l="l" r="r" t="t"/>
            <a:pathLst>
              <a:path extrusionOk="0" h="2257" w="1701">
                <a:moveTo>
                  <a:pt x="33" y="1537"/>
                </a:moveTo>
                <a:cubicBezTo>
                  <a:pt x="66" y="1406"/>
                  <a:pt x="98" y="1276"/>
                  <a:pt x="164" y="1145"/>
                </a:cubicBezTo>
                <a:cubicBezTo>
                  <a:pt x="327" y="752"/>
                  <a:pt x="654" y="393"/>
                  <a:pt x="1014" y="197"/>
                </a:cubicBezTo>
                <a:cubicBezTo>
                  <a:pt x="1308" y="0"/>
                  <a:pt x="1668" y="197"/>
                  <a:pt x="1701" y="524"/>
                </a:cubicBezTo>
                <a:cubicBezTo>
                  <a:pt x="1701" y="556"/>
                  <a:pt x="1701" y="622"/>
                  <a:pt x="1701" y="654"/>
                </a:cubicBezTo>
                <a:cubicBezTo>
                  <a:pt x="1668" y="1210"/>
                  <a:pt x="1406" y="1733"/>
                  <a:pt x="981" y="2060"/>
                </a:cubicBezTo>
                <a:cubicBezTo>
                  <a:pt x="818" y="2224"/>
                  <a:pt x="556" y="2257"/>
                  <a:pt x="360" y="2158"/>
                </a:cubicBezTo>
                <a:cubicBezTo>
                  <a:pt x="131" y="2060"/>
                  <a:pt x="0" y="1799"/>
                  <a:pt x="33" y="153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5"/>
          <p:cNvSpPr/>
          <p:nvPr/>
        </p:nvSpPr>
        <p:spPr>
          <a:xfrm>
            <a:off x="1937752" y="1412087"/>
            <a:ext cx="235176" cy="362413"/>
          </a:xfrm>
          <a:custGeom>
            <a:rect b="b" l="l" r="r" t="t"/>
            <a:pathLst>
              <a:path extrusionOk="0" fill="none" h="15925" w="10334">
                <a:moveTo>
                  <a:pt x="10333" y="0"/>
                </a:moveTo>
                <a:cubicBezTo>
                  <a:pt x="8633" y="1733"/>
                  <a:pt x="6638" y="3205"/>
                  <a:pt x="4938" y="4840"/>
                </a:cubicBezTo>
                <a:cubicBezTo>
                  <a:pt x="4088" y="5592"/>
                  <a:pt x="3172" y="6246"/>
                  <a:pt x="2224" y="6867"/>
                </a:cubicBezTo>
                <a:cubicBezTo>
                  <a:pt x="1701" y="7292"/>
                  <a:pt x="1014" y="7619"/>
                  <a:pt x="687" y="8175"/>
                </a:cubicBezTo>
                <a:cubicBezTo>
                  <a:pt x="1" y="9221"/>
                  <a:pt x="524" y="8436"/>
                  <a:pt x="851" y="9156"/>
                </a:cubicBezTo>
                <a:cubicBezTo>
                  <a:pt x="1603" y="11020"/>
                  <a:pt x="1439" y="9973"/>
                  <a:pt x="2845" y="9646"/>
                </a:cubicBezTo>
                <a:cubicBezTo>
                  <a:pt x="4382" y="9319"/>
                  <a:pt x="3924" y="10529"/>
                  <a:pt x="3532" y="11510"/>
                </a:cubicBezTo>
                <a:cubicBezTo>
                  <a:pt x="3303" y="12000"/>
                  <a:pt x="3074" y="12164"/>
                  <a:pt x="3074" y="12818"/>
                </a:cubicBezTo>
                <a:cubicBezTo>
                  <a:pt x="3140" y="13308"/>
                  <a:pt x="3859" y="13733"/>
                  <a:pt x="3761" y="14289"/>
                </a:cubicBezTo>
                <a:cubicBezTo>
                  <a:pt x="3695" y="14878"/>
                  <a:pt x="1930" y="15859"/>
                  <a:pt x="1439" y="1592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5"/>
          <p:cNvSpPr/>
          <p:nvPr/>
        </p:nvSpPr>
        <p:spPr>
          <a:xfrm>
            <a:off x="2007708" y="1886103"/>
            <a:ext cx="620620" cy="33499"/>
          </a:xfrm>
          <a:custGeom>
            <a:rect b="b" l="l" r="r" t="t"/>
            <a:pathLst>
              <a:path extrusionOk="0" fill="none" h="1472" w="27271">
                <a:moveTo>
                  <a:pt x="0" y="654"/>
                </a:moveTo>
                <a:cubicBezTo>
                  <a:pt x="6246" y="1471"/>
                  <a:pt x="12720" y="392"/>
                  <a:pt x="19063" y="327"/>
                </a:cubicBezTo>
                <a:cubicBezTo>
                  <a:pt x="20208" y="327"/>
                  <a:pt x="22693" y="0"/>
                  <a:pt x="23772" y="490"/>
                </a:cubicBezTo>
                <a:cubicBezTo>
                  <a:pt x="24001" y="556"/>
                  <a:pt x="23935" y="1210"/>
                  <a:pt x="24295" y="1308"/>
                </a:cubicBezTo>
                <a:cubicBezTo>
                  <a:pt x="24622" y="1439"/>
                  <a:pt x="24851" y="1210"/>
                  <a:pt x="25145" y="1210"/>
                </a:cubicBezTo>
                <a:cubicBezTo>
                  <a:pt x="25864" y="1210"/>
                  <a:pt x="26715" y="490"/>
                  <a:pt x="27270" y="147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5"/>
          <p:cNvSpPr/>
          <p:nvPr/>
        </p:nvSpPr>
        <p:spPr>
          <a:xfrm>
            <a:off x="2789042" y="1937444"/>
            <a:ext cx="238885" cy="117588"/>
          </a:xfrm>
          <a:custGeom>
            <a:rect b="b" l="l" r="r" t="t"/>
            <a:pathLst>
              <a:path extrusionOk="0" fill="none" h="5167" w="10497">
                <a:moveTo>
                  <a:pt x="0" y="5166"/>
                </a:moveTo>
                <a:cubicBezTo>
                  <a:pt x="687" y="3205"/>
                  <a:pt x="622" y="4414"/>
                  <a:pt x="2158" y="4186"/>
                </a:cubicBezTo>
                <a:cubicBezTo>
                  <a:pt x="3009" y="4022"/>
                  <a:pt x="2780" y="3368"/>
                  <a:pt x="3401" y="2878"/>
                </a:cubicBezTo>
                <a:cubicBezTo>
                  <a:pt x="4022" y="2289"/>
                  <a:pt x="4480" y="2453"/>
                  <a:pt x="5265" y="2616"/>
                </a:cubicBezTo>
                <a:cubicBezTo>
                  <a:pt x="6802" y="2943"/>
                  <a:pt x="7488" y="2551"/>
                  <a:pt x="8633" y="1406"/>
                </a:cubicBezTo>
                <a:cubicBezTo>
                  <a:pt x="9025" y="981"/>
                  <a:pt x="9189" y="0"/>
                  <a:pt x="10039" y="589"/>
                </a:cubicBezTo>
                <a:cubicBezTo>
                  <a:pt x="10496" y="916"/>
                  <a:pt x="10333" y="2322"/>
                  <a:pt x="10431" y="287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5"/>
          <p:cNvSpPr/>
          <p:nvPr/>
        </p:nvSpPr>
        <p:spPr>
          <a:xfrm>
            <a:off x="3004100" y="1923289"/>
            <a:ext cx="10423" cy="19389"/>
          </a:xfrm>
          <a:custGeom>
            <a:rect b="b" l="l" r="r" t="t"/>
            <a:pathLst>
              <a:path extrusionOk="0" fill="none" h="852" w="458">
                <a:moveTo>
                  <a:pt x="65" y="851"/>
                </a:moveTo>
                <a:cubicBezTo>
                  <a:pt x="65" y="295"/>
                  <a:pt x="0" y="230"/>
                  <a:pt x="458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1905755" y="2273777"/>
            <a:ext cx="371334" cy="215832"/>
          </a:xfrm>
          <a:custGeom>
            <a:rect b="b" l="l" r="r" t="t"/>
            <a:pathLst>
              <a:path extrusionOk="0" fill="none" h="9484" w="16317">
                <a:moveTo>
                  <a:pt x="0" y="2224"/>
                </a:moveTo>
                <a:cubicBezTo>
                  <a:pt x="1701" y="1"/>
                  <a:pt x="3793" y="3598"/>
                  <a:pt x="5494" y="3990"/>
                </a:cubicBezTo>
                <a:cubicBezTo>
                  <a:pt x="7129" y="4350"/>
                  <a:pt x="9025" y="916"/>
                  <a:pt x="10333" y="3990"/>
                </a:cubicBezTo>
                <a:cubicBezTo>
                  <a:pt x="10726" y="4807"/>
                  <a:pt x="9941" y="6279"/>
                  <a:pt x="11281" y="6540"/>
                </a:cubicBezTo>
                <a:cubicBezTo>
                  <a:pt x="12360" y="6802"/>
                  <a:pt x="12360" y="4742"/>
                  <a:pt x="13505" y="5069"/>
                </a:cubicBezTo>
                <a:cubicBezTo>
                  <a:pt x="15369" y="5625"/>
                  <a:pt x="13538" y="8993"/>
                  <a:pt x="16317" y="948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2338102" y="2686029"/>
            <a:ext cx="99723" cy="80379"/>
          </a:xfrm>
          <a:custGeom>
            <a:rect b="b" l="l" r="r" t="t"/>
            <a:pathLst>
              <a:path extrusionOk="0" fill="none" h="3532" w="4382">
                <a:moveTo>
                  <a:pt x="0" y="3532"/>
                </a:moveTo>
                <a:cubicBezTo>
                  <a:pt x="458" y="2780"/>
                  <a:pt x="1472" y="2878"/>
                  <a:pt x="1700" y="2453"/>
                </a:cubicBezTo>
                <a:cubicBezTo>
                  <a:pt x="2060" y="1897"/>
                  <a:pt x="1275" y="1407"/>
                  <a:pt x="1929" y="818"/>
                </a:cubicBezTo>
                <a:cubicBezTo>
                  <a:pt x="2060" y="753"/>
                  <a:pt x="2910" y="818"/>
                  <a:pt x="3237" y="753"/>
                </a:cubicBezTo>
                <a:cubicBezTo>
                  <a:pt x="3695" y="589"/>
                  <a:pt x="3924" y="99"/>
                  <a:pt x="4382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5"/>
          <p:cNvSpPr/>
          <p:nvPr/>
        </p:nvSpPr>
        <p:spPr>
          <a:xfrm>
            <a:off x="2370827" y="2758967"/>
            <a:ext cx="55096" cy="44650"/>
          </a:xfrm>
          <a:custGeom>
            <a:rect b="b" l="l" r="r" t="t"/>
            <a:pathLst>
              <a:path extrusionOk="0" fill="none" h="1962" w="2421">
                <a:moveTo>
                  <a:pt x="2421" y="0"/>
                </a:moveTo>
                <a:cubicBezTo>
                  <a:pt x="2028" y="1537"/>
                  <a:pt x="557" y="719"/>
                  <a:pt x="1" y="196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5"/>
          <p:cNvSpPr/>
          <p:nvPr/>
        </p:nvSpPr>
        <p:spPr>
          <a:xfrm>
            <a:off x="2406556" y="2777560"/>
            <a:ext cx="24578" cy="46152"/>
          </a:xfrm>
          <a:custGeom>
            <a:rect b="b" l="l" r="r" t="t"/>
            <a:pathLst>
              <a:path extrusionOk="0" fill="none" h="2028" w="1080">
                <a:moveTo>
                  <a:pt x="0" y="164"/>
                </a:moveTo>
                <a:cubicBezTo>
                  <a:pt x="949" y="0"/>
                  <a:pt x="752" y="1406"/>
                  <a:pt x="1079" y="202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5"/>
          <p:cNvSpPr/>
          <p:nvPr/>
        </p:nvSpPr>
        <p:spPr>
          <a:xfrm>
            <a:off x="2443014" y="2779039"/>
            <a:ext cx="84863" cy="55847"/>
          </a:xfrm>
          <a:custGeom>
            <a:rect b="b" l="l" r="r" t="t"/>
            <a:pathLst>
              <a:path extrusionOk="0" fill="none" h="2454" w="3729">
                <a:moveTo>
                  <a:pt x="1" y="2453"/>
                </a:moveTo>
                <a:cubicBezTo>
                  <a:pt x="1" y="1309"/>
                  <a:pt x="328" y="1145"/>
                  <a:pt x="1178" y="753"/>
                </a:cubicBezTo>
                <a:cubicBezTo>
                  <a:pt x="1407" y="655"/>
                  <a:pt x="2028" y="491"/>
                  <a:pt x="2257" y="426"/>
                </a:cubicBezTo>
                <a:cubicBezTo>
                  <a:pt x="2649" y="328"/>
                  <a:pt x="3434" y="99"/>
                  <a:pt x="3728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2472781" y="2877283"/>
            <a:ext cx="33499" cy="3732"/>
          </a:xfrm>
          <a:custGeom>
            <a:rect b="b" l="l" r="r" t="t"/>
            <a:pathLst>
              <a:path extrusionOk="0" fill="none" h="164" w="1472">
                <a:moveTo>
                  <a:pt x="1" y="164"/>
                </a:moveTo>
                <a:cubicBezTo>
                  <a:pt x="491" y="65"/>
                  <a:pt x="981" y="33"/>
                  <a:pt x="1472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2521140" y="2914469"/>
            <a:ext cx="11948" cy="35752"/>
          </a:xfrm>
          <a:custGeom>
            <a:rect b="b" l="l" r="r" t="t"/>
            <a:pathLst>
              <a:path extrusionOk="0" fill="none" h="1571" w="525">
                <a:moveTo>
                  <a:pt x="524" y="1"/>
                </a:moveTo>
                <a:cubicBezTo>
                  <a:pt x="99" y="426"/>
                  <a:pt x="1" y="1047"/>
                  <a:pt x="230" y="157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2634268" y="2939775"/>
            <a:ext cx="34250" cy="34250"/>
          </a:xfrm>
          <a:custGeom>
            <a:rect b="b" l="l" r="r" t="t"/>
            <a:pathLst>
              <a:path extrusionOk="0" fill="none" h="1505" w="1505">
                <a:moveTo>
                  <a:pt x="1210" y="1"/>
                </a:moveTo>
                <a:cubicBezTo>
                  <a:pt x="1504" y="982"/>
                  <a:pt x="818" y="1276"/>
                  <a:pt x="0" y="150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2717606" y="2849747"/>
            <a:ext cx="517938" cy="1158630"/>
          </a:xfrm>
          <a:custGeom>
            <a:rect b="b" l="l" r="r" t="t"/>
            <a:pathLst>
              <a:path extrusionOk="0" fill="none" h="50912" w="22759">
                <a:moveTo>
                  <a:pt x="2682" y="1210"/>
                </a:moveTo>
                <a:cubicBezTo>
                  <a:pt x="2453" y="1472"/>
                  <a:pt x="3532" y="4251"/>
                  <a:pt x="2060" y="3270"/>
                </a:cubicBezTo>
                <a:cubicBezTo>
                  <a:pt x="1602" y="3008"/>
                  <a:pt x="1766" y="0"/>
                  <a:pt x="850" y="2191"/>
                </a:cubicBezTo>
                <a:cubicBezTo>
                  <a:pt x="0" y="4414"/>
                  <a:pt x="2387" y="6278"/>
                  <a:pt x="4088" y="6540"/>
                </a:cubicBezTo>
                <a:cubicBezTo>
                  <a:pt x="5297" y="6703"/>
                  <a:pt x="5788" y="6442"/>
                  <a:pt x="5788" y="7848"/>
                </a:cubicBezTo>
                <a:cubicBezTo>
                  <a:pt x="5788" y="8338"/>
                  <a:pt x="5395" y="8829"/>
                  <a:pt x="5461" y="9319"/>
                </a:cubicBezTo>
                <a:cubicBezTo>
                  <a:pt x="5559" y="9973"/>
                  <a:pt x="6246" y="10300"/>
                  <a:pt x="6311" y="10791"/>
                </a:cubicBezTo>
                <a:cubicBezTo>
                  <a:pt x="6638" y="12327"/>
                  <a:pt x="5330" y="11673"/>
                  <a:pt x="4480" y="12066"/>
                </a:cubicBezTo>
                <a:cubicBezTo>
                  <a:pt x="3009" y="12752"/>
                  <a:pt x="3761" y="13537"/>
                  <a:pt x="4088" y="14616"/>
                </a:cubicBezTo>
                <a:cubicBezTo>
                  <a:pt x="4382" y="15826"/>
                  <a:pt x="3695" y="16578"/>
                  <a:pt x="3532" y="17625"/>
                </a:cubicBezTo>
                <a:cubicBezTo>
                  <a:pt x="3466" y="18278"/>
                  <a:pt x="3989" y="18377"/>
                  <a:pt x="3401" y="18932"/>
                </a:cubicBezTo>
                <a:cubicBezTo>
                  <a:pt x="3074" y="19259"/>
                  <a:pt x="2322" y="18932"/>
                  <a:pt x="1831" y="19161"/>
                </a:cubicBezTo>
                <a:cubicBezTo>
                  <a:pt x="131" y="19979"/>
                  <a:pt x="0" y="24328"/>
                  <a:pt x="1995" y="25145"/>
                </a:cubicBezTo>
                <a:cubicBezTo>
                  <a:pt x="2616" y="25374"/>
                  <a:pt x="2845" y="24557"/>
                  <a:pt x="3466" y="24982"/>
                </a:cubicBezTo>
                <a:cubicBezTo>
                  <a:pt x="3924" y="25211"/>
                  <a:pt x="3630" y="25864"/>
                  <a:pt x="3989" y="26290"/>
                </a:cubicBezTo>
                <a:cubicBezTo>
                  <a:pt x="5330" y="27499"/>
                  <a:pt x="6180" y="25537"/>
                  <a:pt x="7259" y="25309"/>
                </a:cubicBezTo>
                <a:cubicBezTo>
                  <a:pt x="8796" y="24982"/>
                  <a:pt x="8469" y="27107"/>
                  <a:pt x="9188" y="27761"/>
                </a:cubicBezTo>
                <a:cubicBezTo>
                  <a:pt x="9875" y="28480"/>
                  <a:pt x="11183" y="27826"/>
                  <a:pt x="11968" y="28480"/>
                </a:cubicBezTo>
                <a:cubicBezTo>
                  <a:pt x="12426" y="28971"/>
                  <a:pt x="12262" y="29461"/>
                  <a:pt x="12654" y="29886"/>
                </a:cubicBezTo>
                <a:cubicBezTo>
                  <a:pt x="13112" y="30442"/>
                  <a:pt x="13505" y="30540"/>
                  <a:pt x="13799" y="31096"/>
                </a:cubicBezTo>
                <a:cubicBezTo>
                  <a:pt x="13897" y="31260"/>
                  <a:pt x="13635" y="31750"/>
                  <a:pt x="13734" y="31914"/>
                </a:cubicBezTo>
                <a:cubicBezTo>
                  <a:pt x="13962" y="32339"/>
                  <a:pt x="14257" y="32241"/>
                  <a:pt x="14649" y="32568"/>
                </a:cubicBezTo>
                <a:cubicBezTo>
                  <a:pt x="15434" y="33222"/>
                  <a:pt x="16513" y="33712"/>
                  <a:pt x="16415" y="35020"/>
                </a:cubicBezTo>
                <a:cubicBezTo>
                  <a:pt x="16349" y="36263"/>
                  <a:pt x="15434" y="36263"/>
                  <a:pt x="16186" y="37538"/>
                </a:cubicBezTo>
                <a:cubicBezTo>
                  <a:pt x="16611" y="38192"/>
                  <a:pt x="17200" y="38519"/>
                  <a:pt x="17592" y="39107"/>
                </a:cubicBezTo>
                <a:cubicBezTo>
                  <a:pt x="18050" y="39663"/>
                  <a:pt x="18115" y="40317"/>
                  <a:pt x="18736" y="40742"/>
                </a:cubicBezTo>
                <a:cubicBezTo>
                  <a:pt x="19750" y="41298"/>
                  <a:pt x="21352" y="40579"/>
                  <a:pt x="20894" y="42442"/>
                </a:cubicBezTo>
                <a:cubicBezTo>
                  <a:pt x="20894" y="42769"/>
                  <a:pt x="20273" y="42868"/>
                  <a:pt x="20208" y="43195"/>
                </a:cubicBezTo>
                <a:cubicBezTo>
                  <a:pt x="20142" y="43522"/>
                  <a:pt x="20535" y="43685"/>
                  <a:pt x="20535" y="43914"/>
                </a:cubicBezTo>
                <a:cubicBezTo>
                  <a:pt x="20535" y="44568"/>
                  <a:pt x="20894" y="44960"/>
                  <a:pt x="20535" y="45614"/>
                </a:cubicBezTo>
                <a:cubicBezTo>
                  <a:pt x="19914" y="46530"/>
                  <a:pt x="18442" y="46366"/>
                  <a:pt x="18606" y="47903"/>
                </a:cubicBezTo>
                <a:cubicBezTo>
                  <a:pt x="18736" y="49309"/>
                  <a:pt x="20273" y="48884"/>
                  <a:pt x="21221" y="49701"/>
                </a:cubicBezTo>
                <a:cubicBezTo>
                  <a:pt x="21450" y="49963"/>
                  <a:pt x="21287" y="50290"/>
                  <a:pt x="21679" y="50617"/>
                </a:cubicBezTo>
                <a:cubicBezTo>
                  <a:pt x="22006" y="50813"/>
                  <a:pt x="22366" y="50911"/>
                  <a:pt x="22758" y="5084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2597788" y="3124316"/>
            <a:ext cx="201700" cy="143645"/>
          </a:xfrm>
          <a:custGeom>
            <a:rect b="b" l="l" r="r" t="t"/>
            <a:pathLst>
              <a:path extrusionOk="0" fill="none" h="6312" w="8863">
                <a:moveTo>
                  <a:pt x="1" y="1"/>
                </a:moveTo>
                <a:cubicBezTo>
                  <a:pt x="1080" y="164"/>
                  <a:pt x="1243" y="1407"/>
                  <a:pt x="2322" y="1570"/>
                </a:cubicBezTo>
                <a:cubicBezTo>
                  <a:pt x="2780" y="1636"/>
                  <a:pt x="3173" y="1080"/>
                  <a:pt x="3794" y="1407"/>
                </a:cubicBezTo>
                <a:cubicBezTo>
                  <a:pt x="4415" y="1734"/>
                  <a:pt x="4252" y="2061"/>
                  <a:pt x="4546" y="2551"/>
                </a:cubicBezTo>
                <a:cubicBezTo>
                  <a:pt x="5331" y="3532"/>
                  <a:pt x="5854" y="3696"/>
                  <a:pt x="6933" y="4088"/>
                </a:cubicBezTo>
                <a:cubicBezTo>
                  <a:pt x="7489" y="4350"/>
                  <a:pt x="8012" y="4513"/>
                  <a:pt x="8339" y="5004"/>
                </a:cubicBezTo>
                <a:cubicBezTo>
                  <a:pt x="8633" y="5396"/>
                  <a:pt x="8404" y="5887"/>
                  <a:pt x="8862" y="631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2569523" y="3161524"/>
            <a:ext cx="119818" cy="143645"/>
          </a:xfrm>
          <a:custGeom>
            <a:rect b="b" l="l" r="r" t="t"/>
            <a:pathLst>
              <a:path extrusionOk="0" fill="none" h="6312" w="5265">
                <a:moveTo>
                  <a:pt x="4872" y="1"/>
                </a:moveTo>
                <a:cubicBezTo>
                  <a:pt x="4938" y="818"/>
                  <a:pt x="5265" y="2453"/>
                  <a:pt x="4643" y="3042"/>
                </a:cubicBezTo>
                <a:cubicBezTo>
                  <a:pt x="4088" y="3598"/>
                  <a:pt x="3009" y="3271"/>
                  <a:pt x="2485" y="3925"/>
                </a:cubicBezTo>
                <a:cubicBezTo>
                  <a:pt x="2060" y="4415"/>
                  <a:pt x="2387" y="5788"/>
                  <a:pt x="1701" y="5985"/>
                </a:cubicBezTo>
                <a:cubicBezTo>
                  <a:pt x="785" y="6311"/>
                  <a:pt x="622" y="4677"/>
                  <a:pt x="0" y="451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5"/>
          <p:cNvSpPr/>
          <p:nvPr/>
        </p:nvSpPr>
        <p:spPr>
          <a:xfrm>
            <a:off x="2860477" y="2945738"/>
            <a:ext cx="162989" cy="209870"/>
          </a:xfrm>
          <a:custGeom>
            <a:rect b="b" l="l" r="r" t="t"/>
            <a:pathLst>
              <a:path extrusionOk="0" fill="none" h="9222" w="7162">
                <a:moveTo>
                  <a:pt x="0" y="7357"/>
                </a:moveTo>
                <a:cubicBezTo>
                  <a:pt x="785" y="7684"/>
                  <a:pt x="295" y="8338"/>
                  <a:pt x="818" y="8665"/>
                </a:cubicBezTo>
                <a:cubicBezTo>
                  <a:pt x="1668" y="9221"/>
                  <a:pt x="2518" y="8665"/>
                  <a:pt x="2976" y="7913"/>
                </a:cubicBezTo>
                <a:cubicBezTo>
                  <a:pt x="3663" y="6638"/>
                  <a:pt x="1831" y="5330"/>
                  <a:pt x="3205" y="4840"/>
                </a:cubicBezTo>
                <a:cubicBezTo>
                  <a:pt x="4218" y="4513"/>
                  <a:pt x="5657" y="5657"/>
                  <a:pt x="6148" y="3761"/>
                </a:cubicBezTo>
                <a:cubicBezTo>
                  <a:pt x="6311" y="3041"/>
                  <a:pt x="5853" y="2780"/>
                  <a:pt x="6148" y="1962"/>
                </a:cubicBezTo>
                <a:cubicBezTo>
                  <a:pt x="6442" y="1145"/>
                  <a:pt x="7161" y="981"/>
                  <a:pt x="7161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5"/>
          <p:cNvSpPr/>
          <p:nvPr/>
        </p:nvSpPr>
        <p:spPr>
          <a:xfrm>
            <a:off x="2981024" y="3029827"/>
            <a:ext cx="232923" cy="152566"/>
          </a:xfrm>
          <a:custGeom>
            <a:rect b="b" l="l" r="r" t="t"/>
            <a:pathLst>
              <a:path extrusionOk="0" fill="none" h="6704" w="10235">
                <a:moveTo>
                  <a:pt x="916" y="0"/>
                </a:moveTo>
                <a:cubicBezTo>
                  <a:pt x="3532" y="262"/>
                  <a:pt x="0" y="6703"/>
                  <a:pt x="4317" y="3924"/>
                </a:cubicBezTo>
                <a:cubicBezTo>
                  <a:pt x="4447" y="3826"/>
                  <a:pt x="4774" y="3924"/>
                  <a:pt x="5003" y="3826"/>
                </a:cubicBezTo>
                <a:cubicBezTo>
                  <a:pt x="5298" y="3662"/>
                  <a:pt x="5167" y="3172"/>
                  <a:pt x="5625" y="3008"/>
                </a:cubicBezTo>
                <a:cubicBezTo>
                  <a:pt x="6606" y="2780"/>
                  <a:pt x="6475" y="3662"/>
                  <a:pt x="6998" y="3924"/>
                </a:cubicBezTo>
                <a:cubicBezTo>
                  <a:pt x="8862" y="4741"/>
                  <a:pt x="8927" y="2453"/>
                  <a:pt x="10235" y="173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5"/>
          <p:cNvSpPr/>
          <p:nvPr/>
        </p:nvSpPr>
        <p:spPr>
          <a:xfrm>
            <a:off x="3120914" y="3013441"/>
            <a:ext cx="32020" cy="93055"/>
          </a:xfrm>
          <a:custGeom>
            <a:rect b="b" l="l" r="r" t="t"/>
            <a:pathLst>
              <a:path extrusionOk="0" fill="none" h="4089" w="1407">
                <a:moveTo>
                  <a:pt x="1407" y="1"/>
                </a:moveTo>
                <a:cubicBezTo>
                  <a:pt x="1" y="1047"/>
                  <a:pt x="1309" y="2747"/>
                  <a:pt x="393" y="408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5"/>
          <p:cNvSpPr/>
          <p:nvPr/>
        </p:nvSpPr>
        <p:spPr>
          <a:xfrm>
            <a:off x="3052460" y="3003769"/>
            <a:ext cx="30541" cy="109418"/>
          </a:xfrm>
          <a:custGeom>
            <a:rect b="b" l="l" r="r" t="t"/>
            <a:pathLst>
              <a:path extrusionOk="0" fill="none" h="4808" w="1342">
                <a:moveTo>
                  <a:pt x="1080" y="1"/>
                </a:moveTo>
                <a:cubicBezTo>
                  <a:pt x="1080" y="884"/>
                  <a:pt x="0" y="1701"/>
                  <a:pt x="229" y="2617"/>
                </a:cubicBezTo>
                <a:cubicBezTo>
                  <a:pt x="458" y="3172"/>
                  <a:pt x="1080" y="3107"/>
                  <a:pt x="1308" y="3761"/>
                </a:cubicBezTo>
                <a:cubicBezTo>
                  <a:pt x="1341" y="4121"/>
                  <a:pt x="1341" y="4480"/>
                  <a:pt x="1308" y="480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5"/>
          <p:cNvSpPr/>
          <p:nvPr/>
        </p:nvSpPr>
        <p:spPr>
          <a:xfrm>
            <a:off x="2818808" y="3459193"/>
            <a:ext cx="44673" cy="178601"/>
          </a:xfrm>
          <a:custGeom>
            <a:rect b="b" l="l" r="r" t="t"/>
            <a:pathLst>
              <a:path extrusionOk="0" fill="none" h="7848" w="1963">
                <a:moveTo>
                  <a:pt x="393" y="0"/>
                </a:moveTo>
                <a:cubicBezTo>
                  <a:pt x="556" y="719"/>
                  <a:pt x="1014" y="1144"/>
                  <a:pt x="1014" y="1962"/>
                </a:cubicBezTo>
                <a:cubicBezTo>
                  <a:pt x="1014" y="2845"/>
                  <a:pt x="556" y="3499"/>
                  <a:pt x="393" y="4414"/>
                </a:cubicBezTo>
                <a:cubicBezTo>
                  <a:pt x="164" y="5951"/>
                  <a:pt x="1962" y="7357"/>
                  <a:pt x="0" y="784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5"/>
          <p:cNvSpPr/>
          <p:nvPr/>
        </p:nvSpPr>
        <p:spPr>
          <a:xfrm>
            <a:off x="2831462" y="3631831"/>
            <a:ext cx="247806" cy="882559"/>
          </a:xfrm>
          <a:custGeom>
            <a:rect b="b" l="l" r="r" t="t"/>
            <a:pathLst>
              <a:path extrusionOk="0" fill="none" h="38781" w="10889">
                <a:moveTo>
                  <a:pt x="0" y="0"/>
                </a:moveTo>
                <a:cubicBezTo>
                  <a:pt x="1831" y="0"/>
                  <a:pt x="1472" y="4218"/>
                  <a:pt x="2224" y="5363"/>
                </a:cubicBezTo>
                <a:cubicBezTo>
                  <a:pt x="2452" y="5689"/>
                  <a:pt x="3008" y="5624"/>
                  <a:pt x="3172" y="6278"/>
                </a:cubicBezTo>
                <a:cubicBezTo>
                  <a:pt x="3303" y="6997"/>
                  <a:pt x="3074" y="7096"/>
                  <a:pt x="2779" y="7488"/>
                </a:cubicBezTo>
                <a:cubicBezTo>
                  <a:pt x="2485" y="7913"/>
                  <a:pt x="1995" y="7815"/>
                  <a:pt x="1766" y="8305"/>
                </a:cubicBezTo>
                <a:cubicBezTo>
                  <a:pt x="1472" y="8894"/>
                  <a:pt x="1700" y="9548"/>
                  <a:pt x="1766" y="10104"/>
                </a:cubicBezTo>
                <a:cubicBezTo>
                  <a:pt x="1831" y="12066"/>
                  <a:pt x="916" y="14845"/>
                  <a:pt x="1831" y="16643"/>
                </a:cubicBezTo>
                <a:cubicBezTo>
                  <a:pt x="2452" y="17788"/>
                  <a:pt x="3532" y="17788"/>
                  <a:pt x="3303" y="19423"/>
                </a:cubicBezTo>
                <a:cubicBezTo>
                  <a:pt x="3237" y="20077"/>
                  <a:pt x="2845" y="20567"/>
                  <a:pt x="2779" y="21156"/>
                </a:cubicBezTo>
                <a:cubicBezTo>
                  <a:pt x="2551" y="21973"/>
                  <a:pt x="2681" y="22464"/>
                  <a:pt x="2779" y="23347"/>
                </a:cubicBezTo>
                <a:cubicBezTo>
                  <a:pt x="2943" y="24164"/>
                  <a:pt x="2681" y="25472"/>
                  <a:pt x="2943" y="26224"/>
                </a:cubicBezTo>
                <a:cubicBezTo>
                  <a:pt x="3172" y="26943"/>
                  <a:pt x="3924" y="27041"/>
                  <a:pt x="4251" y="27663"/>
                </a:cubicBezTo>
                <a:cubicBezTo>
                  <a:pt x="4382" y="28088"/>
                  <a:pt x="4022" y="28644"/>
                  <a:pt x="4251" y="28971"/>
                </a:cubicBezTo>
                <a:cubicBezTo>
                  <a:pt x="4480" y="29396"/>
                  <a:pt x="5232" y="29232"/>
                  <a:pt x="5461" y="29625"/>
                </a:cubicBezTo>
                <a:cubicBezTo>
                  <a:pt x="6017" y="30442"/>
                  <a:pt x="5232" y="31423"/>
                  <a:pt x="5297" y="32240"/>
                </a:cubicBezTo>
                <a:cubicBezTo>
                  <a:pt x="5395" y="32992"/>
                  <a:pt x="5853" y="33875"/>
                  <a:pt x="6017" y="34595"/>
                </a:cubicBezTo>
                <a:cubicBezTo>
                  <a:pt x="6245" y="35674"/>
                  <a:pt x="6540" y="35903"/>
                  <a:pt x="7096" y="36916"/>
                </a:cubicBezTo>
                <a:cubicBezTo>
                  <a:pt x="7553" y="37636"/>
                  <a:pt x="7325" y="38290"/>
                  <a:pt x="8305" y="38453"/>
                </a:cubicBezTo>
                <a:cubicBezTo>
                  <a:pt x="9156" y="38617"/>
                  <a:pt x="10202" y="37865"/>
                  <a:pt x="10889" y="3878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5"/>
          <p:cNvSpPr/>
          <p:nvPr/>
        </p:nvSpPr>
        <p:spPr>
          <a:xfrm>
            <a:off x="3106782" y="3934688"/>
            <a:ext cx="37231" cy="124279"/>
          </a:xfrm>
          <a:custGeom>
            <a:rect b="b" l="l" r="r" t="t"/>
            <a:pathLst>
              <a:path extrusionOk="0" fill="none" h="5461" w="1636">
                <a:moveTo>
                  <a:pt x="1374" y="0"/>
                </a:moveTo>
                <a:cubicBezTo>
                  <a:pt x="981" y="294"/>
                  <a:pt x="556" y="164"/>
                  <a:pt x="327" y="556"/>
                </a:cubicBezTo>
                <a:cubicBezTo>
                  <a:pt x="0" y="1112"/>
                  <a:pt x="720" y="1864"/>
                  <a:pt x="851" y="2354"/>
                </a:cubicBezTo>
                <a:cubicBezTo>
                  <a:pt x="1178" y="3335"/>
                  <a:pt x="491" y="5297"/>
                  <a:pt x="1635" y="546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5"/>
          <p:cNvSpPr/>
          <p:nvPr/>
        </p:nvSpPr>
        <p:spPr>
          <a:xfrm>
            <a:off x="2894705" y="3724841"/>
            <a:ext cx="285015" cy="176371"/>
          </a:xfrm>
          <a:custGeom>
            <a:rect b="b" l="l" r="r" t="t"/>
            <a:pathLst>
              <a:path extrusionOk="0" fill="none" h="7750" w="12524">
                <a:moveTo>
                  <a:pt x="0" y="1701"/>
                </a:moveTo>
                <a:cubicBezTo>
                  <a:pt x="229" y="1047"/>
                  <a:pt x="458" y="0"/>
                  <a:pt x="1308" y="0"/>
                </a:cubicBezTo>
                <a:cubicBezTo>
                  <a:pt x="1864" y="66"/>
                  <a:pt x="2387" y="1210"/>
                  <a:pt x="2943" y="1276"/>
                </a:cubicBezTo>
                <a:cubicBezTo>
                  <a:pt x="2911" y="556"/>
                  <a:pt x="3663" y="66"/>
                  <a:pt x="4349" y="393"/>
                </a:cubicBezTo>
                <a:cubicBezTo>
                  <a:pt x="4938" y="720"/>
                  <a:pt x="4807" y="1602"/>
                  <a:pt x="5265" y="2093"/>
                </a:cubicBezTo>
                <a:cubicBezTo>
                  <a:pt x="6279" y="3074"/>
                  <a:pt x="8567" y="2355"/>
                  <a:pt x="9287" y="3826"/>
                </a:cubicBezTo>
                <a:cubicBezTo>
                  <a:pt x="9745" y="4872"/>
                  <a:pt x="8273" y="6115"/>
                  <a:pt x="9646" y="6834"/>
                </a:cubicBezTo>
                <a:cubicBezTo>
                  <a:pt x="11445" y="7750"/>
                  <a:pt x="11510" y="5036"/>
                  <a:pt x="12524" y="503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5"/>
          <p:cNvSpPr/>
          <p:nvPr/>
        </p:nvSpPr>
        <p:spPr>
          <a:xfrm>
            <a:off x="2982503" y="3640752"/>
            <a:ext cx="96765" cy="89323"/>
          </a:xfrm>
          <a:custGeom>
            <a:rect b="b" l="l" r="r" t="t"/>
            <a:pathLst>
              <a:path extrusionOk="0" fill="none" h="3925" w="4252">
                <a:moveTo>
                  <a:pt x="4252" y="1570"/>
                </a:moveTo>
                <a:cubicBezTo>
                  <a:pt x="3074" y="0"/>
                  <a:pt x="2453" y="752"/>
                  <a:pt x="1374" y="1635"/>
                </a:cubicBezTo>
                <a:cubicBezTo>
                  <a:pt x="1" y="2780"/>
                  <a:pt x="132" y="2191"/>
                  <a:pt x="197" y="392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5"/>
          <p:cNvSpPr/>
          <p:nvPr/>
        </p:nvSpPr>
        <p:spPr>
          <a:xfrm>
            <a:off x="2774909" y="2654783"/>
            <a:ext cx="23076" cy="40941"/>
          </a:xfrm>
          <a:custGeom>
            <a:rect b="b" l="l" r="r" t="t"/>
            <a:pathLst>
              <a:path extrusionOk="0" fill="none" h="1799" w="1014">
                <a:moveTo>
                  <a:pt x="719" y="0"/>
                </a:moveTo>
                <a:cubicBezTo>
                  <a:pt x="1014" y="981"/>
                  <a:pt x="0" y="883"/>
                  <a:pt x="164" y="17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5"/>
          <p:cNvSpPr/>
          <p:nvPr/>
        </p:nvSpPr>
        <p:spPr>
          <a:xfrm>
            <a:off x="4299616" y="2036416"/>
            <a:ext cx="93784" cy="42420"/>
          </a:xfrm>
          <a:custGeom>
            <a:rect b="b" l="l" r="r" t="t"/>
            <a:pathLst>
              <a:path extrusionOk="0" fill="none" h="1864" w="4121">
                <a:moveTo>
                  <a:pt x="66" y="0"/>
                </a:moveTo>
                <a:cubicBezTo>
                  <a:pt x="1" y="1635"/>
                  <a:pt x="1145" y="491"/>
                  <a:pt x="1766" y="556"/>
                </a:cubicBezTo>
                <a:cubicBezTo>
                  <a:pt x="2682" y="654"/>
                  <a:pt x="3107" y="1864"/>
                  <a:pt x="4121" y="170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4160477" y="2071372"/>
            <a:ext cx="63266" cy="126532"/>
          </a:xfrm>
          <a:custGeom>
            <a:rect b="b" l="l" r="r" t="t"/>
            <a:pathLst>
              <a:path extrusionOk="0" fill="none" h="5560" w="2780">
                <a:moveTo>
                  <a:pt x="0" y="164"/>
                </a:moveTo>
                <a:cubicBezTo>
                  <a:pt x="621" y="589"/>
                  <a:pt x="1308" y="1"/>
                  <a:pt x="1700" y="328"/>
                </a:cubicBezTo>
                <a:cubicBezTo>
                  <a:pt x="2780" y="982"/>
                  <a:pt x="1472" y="1309"/>
                  <a:pt x="1243" y="1963"/>
                </a:cubicBezTo>
                <a:cubicBezTo>
                  <a:pt x="850" y="3107"/>
                  <a:pt x="1406" y="4481"/>
                  <a:pt x="393" y="556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5"/>
          <p:cNvSpPr/>
          <p:nvPr/>
        </p:nvSpPr>
        <p:spPr>
          <a:xfrm>
            <a:off x="4815301" y="1403143"/>
            <a:ext cx="73689" cy="213602"/>
          </a:xfrm>
          <a:custGeom>
            <a:rect b="b" l="l" r="r" t="t"/>
            <a:pathLst>
              <a:path extrusionOk="0" fill="none" h="9386" w="3238">
                <a:moveTo>
                  <a:pt x="1178" y="9385"/>
                </a:moveTo>
                <a:cubicBezTo>
                  <a:pt x="1537" y="8404"/>
                  <a:pt x="2943" y="8241"/>
                  <a:pt x="3107" y="7325"/>
                </a:cubicBezTo>
                <a:cubicBezTo>
                  <a:pt x="3238" y="6704"/>
                  <a:pt x="2780" y="6769"/>
                  <a:pt x="2551" y="6279"/>
                </a:cubicBezTo>
                <a:cubicBezTo>
                  <a:pt x="2388" y="5788"/>
                  <a:pt x="2257" y="5298"/>
                  <a:pt x="2159" y="4808"/>
                </a:cubicBezTo>
                <a:cubicBezTo>
                  <a:pt x="1963" y="3892"/>
                  <a:pt x="1603" y="3009"/>
                  <a:pt x="1080" y="2192"/>
                </a:cubicBezTo>
                <a:cubicBezTo>
                  <a:pt x="1" y="491"/>
                  <a:pt x="949" y="1472"/>
                  <a:pt x="1537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5"/>
          <p:cNvSpPr/>
          <p:nvPr/>
        </p:nvSpPr>
        <p:spPr>
          <a:xfrm>
            <a:off x="4676890" y="1397204"/>
            <a:ext cx="154797" cy="97493"/>
          </a:xfrm>
          <a:custGeom>
            <a:rect b="b" l="l" r="r" t="t"/>
            <a:pathLst>
              <a:path extrusionOk="0" fill="none" h="4284" w="6802">
                <a:moveTo>
                  <a:pt x="6802" y="1145"/>
                </a:moveTo>
                <a:cubicBezTo>
                  <a:pt x="6573" y="654"/>
                  <a:pt x="5788" y="0"/>
                  <a:pt x="5265" y="0"/>
                </a:cubicBezTo>
                <a:cubicBezTo>
                  <a:pt x="4579" y="98"/>
                  <a:pt x="4709" y="425"/>
                  <a:pt x="4252" y="818"/>
                </a:cubicBezTo>
                <a:cubicBezTo>
                  <a:pt x="2944" y="2060"/>
                  <a:pt x="3172" y="916"/>
                  <a:pt x="1701" y="1079"/>
                </a:cubicBezTo>
                <a:cubicBezTo>
                  <a:pt x="1" y="1243"/>
                  <a:pt x="1865" y="1962"/>
                  <a:pt x="2388" y="2551"/>
                </a:cubicBezTo>
                <a:cubicBezTo>
                  <a:pt x="3336" y="3368"/>
                  <a:pt x="3565" y="3074"/>
                  <a:pt x="3238" y="428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5"/>
          <p:cNvSpPr/>
          <p:nvPr/>
        </p:nvSpPr>
        <p:spPr>
          <a:xfrm>
            <a:off x="4550404" y="1432910"/>
            <a:ext cx="145853" cy="222523"/>
          </a:xfrm>
          <a:custGeom>
            <a:rect b="b" l="l" r="r" t="t"/>
            <a:pathLst>
              <a:path extrusionOk="0" fill="none" h="9778" w="6409">
                <a:moveTo>
                  <a:pt x="6409" y="1"/>
                </a:moveTo>
                <a:cubicBezTo>
                  <a:pt x="5886" y="328"/>
                  <a:pt x="5330" y="1"/>
                  <a:pt x="4872" y="230"/>
                </a:cubicBezTo>
                <a:cubicBezTo>
                  <a:pt x="4414" y="491"/>
                  <a:pt x="4185" y="1145"/>
                  <a:pt x="3793" y="1472"/>
                </a:cubicBezTo>
                <a:cubicBezTo>
                  <a:pt x="3401" y="1963"/>
                  <a:pt x="2878" y="2028"/>
                  <a:pt x="2485" y="2617"/>
                </a:cubicBezTo>
                <a:cubicBezTo>
                  <a:pt x="2256" y="3009"/>
                  <a:pt x="2256" y="3761"/>
                  <a:pt x="1929" y="4252"/>
                </a:cubicBezTo>
                <a:cubicBezTo>
                  <a:pt x="1243" y="5396"/>
                  <a:pt x="98" y="5298"/>
                  <a:pt x="294" y="6769"/>
                </a:cubicBezTo>
                <a:cubicBezTo>
                  <a:pt x="523" y="7750"/>
                  <a:pt x="1602" y="9058"/>
                  <a:pt x="0" y="977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5"/>
          <p:cNvSpPr/>
          <p:nvPr/>
        </p:nvSpPr>
        <p:spPr>
          <a:xfrm>
            <a:off x="4838377" y="1650199"/>
            <a:ext cx="285015" cy="287268"/>
          </a:xfrm>
          <a:custGeom>
            <a:rect b="b" l="l" r="r" t="t"/>
            <a:pathLst>
              <a:path extrusionOk="0" fill="none" h="12623" w="12524">
                <a:moveTo>
                  <a:pt x="98" y="1"/>
                </a:moveTo>
                <a:cubicBezTo>
                  <a:pt x="0" y="982"/>
                  <a:pt x="0" y="1701"/>
                  <a:pt x="393" y="2518"/>
                </a:cubicBezTo>
                <a:cubicBezTo>
                  <a:pt x="1079" y="4153"/>
                  <a:pt x="1799" y="2780"/>
                  <a:pt x="2943" y="3565"/>
                </a:cubicBezTo>
                <a:cubicBezTo>
                  <a:pt x="3499" y="3892"/>
                  <a:pt x="3172" y="4219"/>
                  <a:pt x="3499" y="4546"/>
                </a:cubicBezTo>
                <a:cubicBezTo>
                  <a:pt x="3728" y="4807"/>
                  <a:pt x="4709" y="5298"/>
                  <a:pt x="4807" y="5625"/>
                </a:cubicBezTo>
                <a:cubicBezTo>
                  <a:pt x="5167" y="6769"/>
                  <a:pt x="3728" y="6181"/>
                  <a:pt x="3630" y="7325"/>
                </a:cubicBezTo>
                <a:cubicBezTo>
                  <a:pt x="4709" y="7587"/>
                  <a:pt x="5559" y="7489"/>
                  <a:pt x="6344" y="8077"/>
                </a:cubicBezTo>
                <a:cubicBezTo>
                  <a:pt x="6867" y="8633"/>
                  <a:pt x="7423" y="9777"/>
                  <a:pt x="8436" y="10104"/>
                </a:cubicBezTo>
                <a:cubicBezTo>
                  <a:pt x="9352" y="10366"/>
                  <a:pt x="10660" y="9222"/>
                  <a:pt x="11445" y="10268"/>
                </a:cubicBezTo>
                <a:cubicBezTo>
                  <a:pt x="12524" y="11674"/>
                  <a:pt x="10431" y="11510"/>
                  <a:pt x="10366" y="1262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5"/>
          <p:cNvSpPr/>
          <p:nvPr/>
        </p:nvSpPr>
        <p:spPr>
          <a:xfrm>
            <a:off x="4382226" y="1852604"/>
            <a:ext cx="107165" cy="181582"/>
          </a:xfrm>
          <a:custGeom>
            <a:rect b="b" l="l" r="r" t="t"/>
            <a:pathLst>
              <a:path extrusionOk="0" fill="none" h="7979" w="4709">
                <a:moveTo>
                  <a:pt x="0" y="1"/>
                </a:moveTo>
                <a:cubicBezTo>
                  <a:pt x="981" y="164"/>
                  <a:pt x="850" y="1309"/>
                  <a:pt x="1929" y="1537"/>
                </a:cubicBezTo>
                <a:cubicBezTo>
                  <a:pt x="2682" y="1701"/>
                  <a:pt x="4545" y="1047"/>
                  <a:pt x="4611" y="2616"/>
                </a:cubicBezTo>
                <a:cubicBezTo>
                  <a:pt x="4709" y="3336"/>
                  <a:pt x="3989" y="3597"/>
                  <a:pt x="3630" y="4055"/>
                </a:cubicBezTo>
                <a:cubicBezTo>
                  <a:pt x="3532" y="4219"/>
                  <a:pt x="3695" y="4709"/>
                  <a:pt x="3630" y="4971"/>
                </a:cubicBezTo>
                <a:cubicBezTo>
                  <a:pt x="3532" y="5134"/>
                  <a:pt x="2910" y="4971"/>
                  <a:pt x="2910" y="5200"/>
                </a:cubicBezTo>
                <a:cubicBezTo>
                  <a:pt x="2910" y="5854"/>
                  <a:pt x="3466" y="6017"/>
                  <a:pt x="3695" y="6671"/>
                </a:cubicBezTo>
                <a:cubicBezTo>
                  <a:pt x="3728" y="7129"/>
                  <a:pt x="3728" y="7554"/>
                  <a:pt x="3695" y="797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5"/>
          <p:cNvSpPr/>
          <p:nvPr/>
        </p:nvSpPr>
        <p:spPr>
          <a:xfrm>
            <a:off x="4462583" y="1939674"/>
            <a:ext cx="142894" cy="49884"/>
          </a:xfrm>
          <a:custGeom>
            <a:rect b="b" l="l" r="r" t="t"/>
            <a:pathLst>
              <a:path extrusionOk="0" fill="none" h="2192" w="6279">
                <a:moveTo>
                  <a:pt x="1" y="2191"/>
                </a:moveTo>
                <a:cubicBezTo>
                  <a:pt x="785" y="2191"/>
                  <a:pt x="785" y="1374"/>
                  <a:pt x="1472" y="1145"/>
                </a:cubicBezTo>
                <a:cubicBezTo>
                  <a:pt x="1799" y="1079"/>
                  <a:pt x="2159" y="1472"/>
                  <a:pt x="2486" y="1374"/>
                </a:cubicBezTo>
                <a:cubicBezTo>
                  <a:pt x="2780" y="1308"/>
                  <a:pt x="3074" y="1177"/>
                  <a:pt x="3336" y="981"/>
                </a:cubicBezTo>
                <a:cubicBezTo>
                  <a:pt x="4251" y="556"/>
                  <a:pt x="6279" y="0"/>
                  <a:pt x="5952" y="202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5"/>
          <p:cNvSpPr/>
          <p:nvPr/>
        </p:nvSpPr>
        <p:spPr>
          <a:xfrm>
            <a:off x="4483429" y="1921059"/>
            <a:ext cx="77398" cy="29790"/>
          </a:xfrm>
          <a:custGeom>
            <a:rect b="b" l="l" r="r" t="t"/>
            <a:pathLst>
              <a:path extrusionOk="0" fill="none" h="1309" w="3401">
                <a:moveTo>
                  <a:pt x="0" y="328"/>
                </a:moveTo>
                <a:cubicBezTo>
                  <a:pt x="850" y="818"/>
                  <a:pt x="3401" y="1"/>
                  <a:pt x="3270" y="130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5"/>
          <p:cNvSpPr/>
          <p:nvPr/>
        </p:nvSpPr>
        <p:spPr>
          <a:xfrm>
            <a:off x="4450680" y="1793070"/>
            <a:ext cx="36480" cy="90802"/>
          </a:xfrm>
          <a:custGeom>
            <a:rect b="b" l="l" r="r" t="t"/>
            <a:pathLst>
              <a:path extrusionOk="0" fill="none" h="3990" w="1603">
                <a:moveTo>
                  <a:pt x="66" y="3990"/>
                </a:moveTo>
                <a:cubicBezTo>
                  <a:pt x="1" y="2617"/>
                  <a:pt x="1603" y="1309"/>
                  <a:pt x="687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5"/>
          <p:cNvSpPr/>
          <p:nvPr/>
        </p:nvSpPr>
        <p:spPr>
          <a:xfrm>
            <a:off x="4411993" y="1828049"/>
            <a:ext cx="49133" cy="27559"/>
          </a:xfrm>
          <a:custGeom>
            <a:rect b="b" l="l" r="r" t="t"/>
            <a:pathLst>
              <a:path extrusionOk="0" fill="none" h="1211" w="2159">
                <a:moveTo>
                  <a:pt x="0" y="1"/>
                </a:moveTo>
                <a:cubicBezTo>
                  <a:pt x="393" y="818"/>
                  <a:pt x="1308" y="1210"/>
                  <a:pt x="2158" y="94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5"/>
          <p:cNvSpPr/>
          <p:nvPr/>
        </p:nvSpPr>
        <p:spPr>
          <a:xfrm>
            <a:off x="4545921" y="1778187"/>
            <a:ext cx="81881" cy="156299"/>
          </a:xfrm>
          <a:custGeom>
            <a:rect b="b" l="l" r="r" t="t"/>
            <a:pathLst>
              <a:path extrusionOk="0" fill="none" h="6868" w="3598">
                <a:moveTo>
                  <a:pt x="1" y="6867"/>
                </a:moveTo>
                <a:cubicBezTo>
                  <a:pt x="459" y="5821"/>
                  <a:pt x="1897" y="6606"/>
                  <a:pt x="2355" y="5461"/>
                </a:cubicBezTo>
                <a:cubicBezTo>
                  <a:pt x="1963" y="5396"/>
                  <a:pt x="982" y="4971"/>
                  <a:pt x="916" y="4480"/>
                </a:cubicBezTo>
                <a:cubicBezTo>
                  <a:pt x="818" y="3761"/>
                  <a:pt x="1832" y="3663"/>
                  <a:pt x="2290" y="3336"/>
                </a:cubicBezTo>
                <a:cubicBezTo>
                  <a:pt x="3598" y="2290"/>
                  <a:pt x="2355" y="1538"/>
                  <a:pt x="2748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5"/>
          <p:cNvSpPr/>
          <p:nvPr/>
        </p:nvSpPr>
        <p:spPr>
          <a:xfrm>
            <a:off x="4600243" y="1842932"/>
            <a:ext cx="87844" cy="76670"/>
          </a:xfrm>
          <a:custGeom>
            <a:rect b="b" l="l" r="r" t="t"/>
            <a:pathLst>
              <a:path extrusionOk="0" fill="none" h="3369" w="3860">
                <a:moveTo>
                  <a:pt x="361" y="1"/>
                </a:moveTo>
                <a:cubicBezTo>
                  <a:pt x="1047" y="99"/>
                  <a:pt x="1538" y="654"/>
                  <a:pt x="2159" y="916"/>
                </a:cubicBezTo>
                <a:cubicBezTo>
                  <a:pt x="2682" y="1080"/>
                  <a:pt x="3696" y="818"/>
                  <a:pt x="3794" y="1734"/>
                </a:cubicBezTo>
                <a:cubicBezTo>
                  <a:pt x="3859" y="3368"/>
                  <a:pt x="916" y="2780"/>
                  <a:pt x="1" y="278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5"/>
          <p:cNvSpPr/>
          <p:nvPr/>
        </p:nvSpPr>
        <p:spPr>
          <a:xfrm>
            <a:off x="4594303" y="1912138"/>
            <a:ext cx="63266" cy="48382"/>
          </a:xfrm>
          <a:custGeom>
            <a:rect b="b" l="l" r="r" t="t"/>
            <a:pathLst>
              <a:path extrusionOk="0" fill="none" h="2126" w="2780">
                <a:moveTo>
                  <a:pt x="0" y="2126"/>
                </a:moveTo>
                <a:cubicBezTo>
                  <a:pt x="1701" y="1864"/>
                  <a:pt x="2551" y="2126"/>
                  <a:pt x="2780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5"/>
          <p:cNvSpPr/>
          <p:nvPr/>
        </p:nvSpPr>
        <p:spPr>
          <a:xfrm>
            <a:off x="4610666" y="1948595"/>
            <a:ext cx="45424" cy="43194"/>
          </a:xfrm>
          <a:custGeom>
            <a:rect b="b" l="l" r="r" t="t"/>
            <a:pathLst>
              <a:path extrusionOk="0" fill="none" h="1898" w="1996">
                <a:moveTo>
                  <a:pt x="1" y="1897"/>
                </a:moveTo>
                <a:cubicBezTo>
                  <a:pt x="458" y="1080"/>
                  <a:pt x="1995" y="1145"/>
                  <a:pt x="1537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5"/>
          <p:cNvSpPr/>
          <p:nvPr/>
        </p:nvSpPr>
        <p:spPr>
          <a:xfrm>
            <a:off x="4647123" y="1961999"/>
            <a:ext cx="68500" cy="72938"/>
          </a:xfrm>
          <a:custGeom>
            <a:rect b="b" l="l" r="r" t="t"/>
            <a:pathLst>
              <a:path extrusionOk="0" fill="none" h="3205" w="3010">
                <a:moveTo>
                  <a:pt x="1" y="0"/>
                </a:moveTo>
                <a:cubicBezTo>
                  <a:pt x="459" y="654"/>
                  <a:pt x="3009" y="654"/>
                  <a:pt x="2486" y="1635"/>
                </a:cubicBezTo>
                <a:cubicBezTo>
                  <a:pt x="1865" y="2845"/>
                  <a:pt x="295" y="752"/>
                  <a:pt x="295" y="320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5"/>
          <p:cNvSpPr/>
          <p:nvPr/>
        </p:nvSpPr>
        <p:spPr>
          <a:xfrm>
            <a:off x="4694755" y="2005899"/>
            <a:ext cx="35001" cy="55824"/>
          </a:xfrm>
          <a:custGeom>
            <a:rect b="b" l="l" r="r" t="t"/>
            <a:pathLst>
              <a:path extrusionOk="0" fill="none" h="2453" w="1538">
                <a:moveTo>
                  <a:pt x="295" y="0"/>
                </a:moveTo>
                <a:cubicBezTo>
                  <a:pt x="1537" y="818"/>
                  <a:pt x="229" y="1570"/>
                  <a:pt x="1" y="245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5"/>
          <p:cNvSpPr/>
          <p:nvPr/>
        </p:nvSpPr>
        <p:spPr>
          <a:xfrm>
            <a:off x="4708887" y="2052779"/>
            <a:ext cx="46903" cy="90802"/>
          </a:xfrm>
          <a:custGeom>
            <a:rect b="b" l="l" r="r" t="t"/>
            <a:pathLst>
              <a:path extrusionOk="0" fill="none" h="3990" w="2061">
                <a:moveTo>
                  <a:pt x="1" y="818"/>
                </a:moveTo>
                <a:cubicBezTo>
                  <a:pt x="1080" y="0"/>
                  <a:pt x="1080" y="1047"/>
                  <a:pt x="1472" y="1864"/>
                </a:cubicBezTo>
                <a:cubicBezTo>
                  <a:pt x="1832" y="2780"/>
                  <a:pt x="2061" y="3172"/>
                  <a:pt x="851" y="399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5"/>
          <p:cNvSpPr/>
          <p:nvPr/>
        </p:nvSpPr>
        <p:spPr>
          <a:xfrm>
            <a:off x="4750556" y="2082546"/>
            <a:ext cx="104958" cy="35001"/>
          </a:xfrm>
          <a:custGeom>
            <a:rect b="b" l="l" r="r" t="t"/>
            <a:pathLst>
              <a:path extrusionOk="0" fill="none" h="1538" w="4612">
                <a:moveTo>
                  <a:pt x="1" y="1537"/>
                </a:moveTo>
                <a:cubicBezTo>
                  <a:pt x="1243" y="1472"/>
                  <a:pt x="1407" y="66"/>
                  <a:pt x="2453" y="0"/>
                </a:cubicBezTo>
                <a:cubicBezTo>
                  <a:pt x="3238" y="0"/>
                  <a:pt x="4611" y="491"/>
                  <a:pt x="4252" y="140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5"/>
          <p:cNvSpPr/>
          <p:nvPr/>
        </p:nvSpPr>
        <p:spPr>
          <a:xfrm>
            <a:off x="4854740" y="2099659"/>
            <a:ext cx="37231" cy="29790"/>
          </a:xfrm>
          <a:custGeom>
            <a:rect b="b" l="l" r="r" t="t"/>
            <a:pathLst>
              <a:path extrusionOk="0" fill="none" h="1309" w="1636">
                <a:moveTo>
                  <a:pt x="1" y="1308"/>
                </a:moveTo>
                <a:cubicBezTo>
                  <a:pt x="524" y="818"/>
                  <a:pt x="1439" y="981"/>
                  <a:pt x="1636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5"/>
          <p:cNvSpPr/>
          <p:nvPr/>
        </p:nvSpPr>
        <p:spPr>
          <a:xfrm>
            <a:off x="4740156" y="2056488"/>
            <a:ext cx="47631" cy="33522"/>
          </a:xfrm>
          <a:custGeom>
            <a:rect b="b" l="l" r="r" t="t"/>
            <a:pathLst>
              <a:path extrusionOk="0" fill="none" h="1473" w="2093">
                <a:moveTo>
                  <a:pt x="2093" y="1472"/>
                </a:moveTo>
                <a:cubicBezTo>
                  <a:pt x="1929" y="1"/>
                  <a:pt x="850" y="557"/>
                  <a:pt x="0" y="98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5"/>
          <p:cNvSpPr/>
          <p:nvPr/>
        </p:nvSpPr>
        <p:spPr>
          <a:xfrm>
            <a:off x="4698487" y="1950825"/>
            <a:ext cx="84089" cy="116860"/>
          </a:xfrm>
          <a:custGeom>
            <a:rect b="b" l="l" r="r" t="t"/>
            <a:pathLst>
              <a:path extrusionOk="0" fill="none" h="5135" w="3695">
                <a:moveTo>
                  <a:pt x="3303" y="5134"/>
                </a:moveTo>
                <a:cubicBezTo>
                  <a:pt x="3695" y="3336"/>
                  <a:pt x="1668" y="1"/>
                  <a:pt x="0" y="153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5"/>
          <p:cNvSpPr/>
          <p:nvPr/>
        </p:nvSpPr>
        <p:spPr>
          <a:xfrm>
            <a:off x="4659776" y="1740978"/>
            <a:ext cx="134724" cy="200198"/>
          </a:xfrm>
          <a:custGeom>
            <a:rect b="b" l="l" r="r" t="t"/>
            <a:pathLst>
              <a:path extrusionOk="0" fill="none" h="8797" w="5920">
                <a:moveTo>
                  <a:pt x="1" y="8077"/>
                </a:moveTo>
                <a:cubicBezTo>
                  <a:pt x="687" y="8797"/>
                  <a:pt x="916" y="8175"/>
                  <a:pt x="1636" y="8012"/>
                </a:cubicBezTo>
                <a:cubicBezTo>
                  <a:pt x="2224" y="7750"/>
                  <a:pt x="2911" y="7685"/>
                  <a:pt x="3565" y="7750"/>
                </a:cubicBezTo>
                <a:cubicBezTo>
                  <a:pt x="4480" y="7750"/>
                  <a:pt x="4317" y="7914"/>
                  <a:pt x="4775" y="7260"/>
                </a:cubicBezTo>
                <a:cubicBezTo>
                  <a:pt x="4840" y="7194"/>
                  <a:pt x="4775" y="6606"/>
                  <a:pt x="4840" y="6442"/>
                </a:cubicBezTo>
                <a:cubicBezTo>
                  <a:pt x="5004" y="6115"/>
                  <a:pt x="5461" y="6050"/>
                  <a:pt x="5625" y="5723"/>
                </a:cubicBezTo>
                <a:cubicBezTo>
                  <a:pt x="5919" y="4807"/>
                  <a:pt x="5232" y="3663"/>
                  <a:pt x="5167" y="2780"/>
                </a:cubicBezTo>
                <a:cubicBezTo>
                  <a:pt x="5004" y="1309"/>
                  <a:pt x="4709" y="589"/>
                  <a:pt x="3238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5"/>
          <p:cNvSpPr/>
          <p:nvPr/>
        </p:nvSpPr>
        <p:spPr>
          <a:xfrm>
            <a:off x="4710389" y="1720906"/>
            <a:ext cx="140664" cy="58805"/>
          </a:xfrm>
          <a:custGeom>
            <a:rect b="b" l="l" r="r" t="t"/>
            <a:pathLst>
              <a:path extrusionOk="0" fill="none" h="2584" w="6181">
                <a:moveTo>
                  <a:pt x="0" y="1864"/>
                </a:moveTo>
                <a:cubicBezTo>
                  <a:pt x="687" y="2256"/>
                  <a:pt x="3008" y="2583"/>
                  <a:pt x="3695" y="2420"/>
                </a:cubicBezTo>
                <a:cubicBezTo>
                  <a:pt x="4545" y="2256"/>
                  <a:pt x="4545" y="1602"/>
                  <a:pt x="5101" y="1112"/>
                </a:cubicBezTo>
                <a:cubicBezTo>
                  <a:pt x="5395" y="687"/>
                  <a:pt x="5755" y="294"/>
                  <a:pt x="6180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5"/>
          <p:cNvSpPr/>
          <p:nvPr/>
        </p:nvSpPr>
        <p:spPr>
          <a:xfrm>
            <a:off x="4736424" y="1706023"/>
            <a:ext cx="93033" cy="34978"/>
          </a:xfrm>
          <a:custGeom>
            <a:rect b="b" l="l" r="r" t="t"/>
            <a:pathLst>
              <a:path extrusionOk="0" fill="none" h="1537" w="4088">
                <a:moveTo>
                  <a:pt x="1" y="556"/>
                </a:moveTo>
                <a:cubicBezTo>
                  <a:pt x="1178" y="491"/>
                  <a:pt x="3728" y="0"/>
                  <a:pt x="4088" y="153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5"/>
          <p:cNvSpPr/>
          <p:nvPr/>
        </p:nvSpPr>
        <p:spPr>
          <a:xfrm>
            <a:off x="4794478" y="1683698"/>
            <a:ext cx="45401" cy="7464"/>
          </a:xfrm>
          <a:custGeom>
            <a:rect b="b" l="l" r="r" t="t"/>
            <a:pathLst>
              <a:path extrusionOk="0" fill="none" h="328" w="1995">
                <a:moveTo>
                  <a:pt x="0" y="0"/>
                </a:moveTo>
                <a:cubicBezTo>
                  <a:pt x="621" y="294"/>
                  <a:pt x="1341" y="327"/>
                  <a:pt x="1995" y="13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5"/>
          <p:cNvSpPr/>
          <p:nvPr/>
        </p:nvSpPr>
        <p:spPr>
          <a:xfrm>
            <a:off x="4789267" y="1816898"/>
            <a:ext cx="142143" cy="35729"/>
          </a:xfrm>
          <a:custGeom>
            <a:rect b="b" l="l" r="r" t="t"/>
            <a:pathLst>
              <a:path extrusionOk="0" fill="none" h="1570" w="6246">
                <a:moveTo>
                  <a:pt x="0" y="752"/>
                </a:moveTo>
                <a:cubicBezTo>
                  <a:pt x="556" y="360"/>
                  <a:pt x="1210" y="164"/>
                  <a:pt x="1864" y="164"/>
                </a:cubicBezTo>
                <a:cubicBezTo>
                  <a:pt x="2649" y="327"/>
                  <a:pt x="2649" y="752"/>
                  <a:pt x="3335" y="1145"/>
                </a:cubicBezTo>
                <a:cubicBezTo>
                  <a:pt x="3630" y="1243"/>
                  <a:pt x="5330" y="1570"/>
                  <a:pt x="5559" y="1406"/>
                </a:cubicBezTo>
                <a:cubicBezTo>
                  <a:pt x="6246" y="916"/>
                  <a:pt x="5167" y="425"/>
                  <a:pt x="6017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5"/>
          <p:cNvSpPr/>
          <p:nvPr/>
        </p:nvSpPr>
        <p:spPr>
          <a:xfrm>
            <a:off x="4734944" y="1897254"/>
            <a:ext cx="179352" cy="100474"/>
          </a:xfrm>
          <a:custGeom>
            <a:rect b="b" l="l" r="r" t="t"/>
            <a:pathLst>
              <a:path extrusionOk="0" fill="none" h="4415" w="7881">
                <a:moveTo>
                  <a:pt x="0" y="3597"/>
                </a:moveTo>
                <a:cubicBezTo>
                  <a:pt x="0" y="3401"/>
                  <a:pt x="1243" y="720"/>
                  <a:pt x="1308" y="654"/>
                </a:cubicBezTo>
                <a:cubicBezTo>
                  <a:pt x="1472" y="393"/>
                  <a:pt x="2616" y="1308"/>
                  <a:pt x="2714" y="1308"/>
                </a:cubicBezTo>
                <a:cubicBezTo>
                  <a:pt x="3335" y="1341"/>
                  <a:pt x="3957" y="1308"/>
                  <a:pt x="4545" y="1210"/>
                </a:cubicBezTo>
                <a:cubicBezTo>
                  <a:pt x="5494" y="981"/>
                  <a:pt x="7259" y="0"/>
                  <a:pt x="7652" y="1962"/>
                </a:cubicBezTo>
                <a:cubicBezTo>
                  <a:pt x="7881" y="3336"/>
                  <a:pt x="5624" y="3499"/>
                  <a:pt x="7554" y="441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5"/>
          <p:cNvSpPr/>
          <p:nvPr/>
        </p:nvSpPr>
        <p:spPr>
          <a:xfrm>
            <a:off x="4847298" y="1924791"/>
            <a:ext cx="43922" cy="66998"/>
          </a:xfrm>
          <a:custGeom>
            <a:rect b="b" l="l" r="r" t="t"/>
            <a:pathLst>
              <a:path extrusionOk="0" fill="none" h="2944" w="1930">
                <a:moveTo>
                  <a:pt x="1" y="0"/>
                </a:moveTo>
                <a:cubicBezTo>
                  <a:pt x="1472" y="262"/>
                  <a:pt x="622" y="2943"/>
                  <a:pt x="1930" y="268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5"/>
          <p:cNvSpPr/>
          <p:nvPr/>
        </p:nvSpPr>
        <p:spPr>
          <a:xfrm>
            <a:off x="4769923" y="2025242"/>
            <a:ext cx="119818" cy="16385"/>
          </a:xfrm>
          <a:custGeom>
            <a:rect b="b" l="l" r="r" t="t"/>
            <a:pathLst>
              <a:path extrusionOk="0" fill="none" h="720" w="5265">
                <a:moveTo>
                  <a:pt x="0" y="229"/>
                </a:moveTo>
                <a:cubicBezTo>
                  <a:pt x="1014" y="556"/>
                  <a:pt x="1406" y="164"/>
                  <a:pt x="2322" y="66"/>
                </a:cubicBezTo>
                <a:cubicBezTo>
                  <a:pt x="3172" y="1"/>
                  <a:pt x="4284" y="720"/>
                  <a:pt x="5264" y="32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5"/>
          <p:cNvSpPr/>
          <p:nvPr/>
        </p:nvSpPr>
        <p:spPr>
          <a:xfrm>
            <a:off x="5132313" y="2017050"/>
            <a:ext cx="159257" cy="87844"/>
          </a:xfrm>
          <a:custGeom>
            <a:rect b="b" l="l" r="r" t="t"/>
            <a:pathLst>
              <a:path extrusionOk="0" fill="none" h="3860" w="6998">
                <a:moveTo>
                  <a:pt x="0" y="1145"/>
                </a:moveTo>
                <a:cubicBezTo>
                  <a:pt x="1373" y="1"/>
                  <a:pt x="2845" y="1570"/>
                  <a:pt x="3989" y="2126"/>
                </a:cubicBezTo>
                <a:cubicBezTo>
                  <a:pt x="5068" y="2551"/>
                  <a:pt x="6082" y="3859"/>
                  <a:pt x="6998" y="261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5"/>
          <p:cNvSpPr/>
          <p:nvPr/>
        </p:nvSpPr>
        <p:spPr>
          <a:xfrm>
            <a:off x="5149427" y="2072874"/>
            <a:ext cx="161487" cy="89323"/>
          </a:xfrm>
          <a:custGeom>
            <a:rect b="b" l="l" r="r" t="t"/>
            <a:pathLst>
              <a:path extrusionOk="0" fill="none" h="3925" w="7096">
                <a:moveTo>
                  <a:pt x="0" y="752"/>
                </a:moveTo>
                <a:cubicBezTo>
                  <a:pt x="2093" y="0"/>
                  <a:pt x="2256" y="2551"/>
                  <a:pt x="3695" y="3434"/>
                </a:cubicBezTo>
                <a:cubicBezTo>
                  <a:pt x="4055" y="3728"/>
                  <a:pt x="4480" y="3859"/>
                  <a:pt x="4938" y="3859"/>
                </a:cubicBezTo>
                <a:cubicBezTo>
                  <a:pt x="5395" y="3695"/>
                  <a:pt x="5395" y="3041"/>
                  <a:pt x="5624" y="2943"/>
                </a:cubicBezTo>
                <a:cubicBezTo>
                  <a:pt x="6834" y="2551"/>
                  <a:pt x="6082" y="3597"/>
                  <a:pt x="7096" y="392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5"/>
          <p:cNvSpPr/>
          <p:nvPr/>
        </p:nvSpPr>
        <p:spPr>
          <a:xfrm>
            <a:off x="5225323" y="2082546"/>
            <a:ext cx="35001" cy="72210"/>
          </a:xfrm>
          <a:custGeom>
            <a:rect b="b" l="l" r="r" t="t"/>
            <a:pathLst>
              <a:path extrusionOk="0" fill="none" h="3173" w="1538">
                <a:moveTo>
                  <a:pt x="981" y="0"/>
                </a:moveTo>
                <a:cubicBezTo>
                  <a:pt x="1537" y="1243"/>
                  <a:pt x="0" y="262"/>
                  <a:pt x="0" y="1145"/>
                </a:cubicBezTo>
                <a:cubicBezTo>
                  <a:pt x="0" y="1570"/>
                  <a:pt x="1047" y="1733"/>
                  <a:pt x="1210" y="2126"/>
                </a:cubicBezTo>
                <a:cubicBezTo>
                  <a:pt x="1243" y="2485"/>
                  <a:pt x="1243" y="2845"/>
                  <a:pt x="1210" y="317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5"/>
          <p:cNvSpPr/>
          <p:nvPr/>
        </p:nvSpPr>
        <p:spPr>
          <a:xfrm>
            <a:off x="5205979" y="2136117"/>
            <a:ext cx="116109" cy="245599"/>
          </a:xfrm>
          <a:custGeom>
            <a:rect b="b" l="l" r="r" t="t"/>
            <a:pathLst>
              <a:path extrusionOk="0" fill="none" h="10792" w="5102">
                <a:moveTo>
                  <a:pt x="458" y="1"/>
                </a:moveTo>
                <a:cubicBezTo>
                  <a:pt x="66" y="1309"/>
                  <a:pt x="0" y="1962"/>
                  <a:pt x="1079" y="2780"/>
                </a:cubicBezTo>
                <a:cubicBezTo>
                  <a:pt x="2060" y="3597"/>
                  <a:pt x="3139" y="3761"/>
                  <a:pt x="2714" y="5396"/>
                </a:cubicBezTo>
                <a:cubicBezTo>
                  <a:pt x="2551" y="5984"/>
                  <a:pt x="1995" y="5984"/>
                  <a:pt x="2158" y="6769"/>
                </a:cubicBezTo>
                <a:cubicBezTo>
                  <a:pt x="2256" y="7260"/>
                  <a:pt x="3074" y="7914"/>
                  <a:pt x="3466" y="8175"/>
                </a:cubicBezTo>
                <a:cubicBezTo>
                  <a:pt x="3924" y="8568"/>
                  <a:pt x="4414" y="8666"/>
                  <a:pt x="4709" y="9156"/>
                </a:cubicBezTo>
                <a:cubicBezTo>
                  <a:pt x="5101" y="9647"/>
                  <a:pt x="4545" y="10366"/>
                  <a:pt x="5101" y="1079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5"/>
          <p:cNvSpPr/>
          <p:nvPr/>
        </p:nvSpPr>
        <p:spPr>
          <a:xfrm>
            <a:off x="5057896" y="2181518"/>
            <a:ext cx="154046" cy="46152"/>
          </a:xfrm>
          <a:custGeom>
            <a:rect b="b" l="l" r="r" t="t"/>
            <a:pathLst>
              <a:path extrusionOk="0" fill="none" h="2028" w="6769">
                <a:moveTo>
                  <a:pt x="6769" y="0"/>
                </a:moveTo>
                <a:cubicBezTo>
                  <a:pt x="6246" y="720"/>
                  <a:pt x="6017" y="883"/>
                  <a:pt x="5330" y="948"/>
                </a:cubicBezTo>
                <a:cubicBezTo>
                  <a:pt x="4643" y="948"/>
                  <a:pt x="4186" y="1275"/>
                  <a:pt x="3499" y="1439"/>
                </a:cubicBezTo>
                <a:cubicBezTo>
                  <a:pt x="1929" y="1766"/>
                  <a:pt x="1406" y="621"/>
                  <a:pt x="0" y="202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5"/>
          <p:cNvSpPr/>
          <p:nvPr/>
        </p:nvSpPr>
        <p:spPr>
          <a:xfrm>
            <a:off x="5054915" y="2206802"/>
            <a:ext cx="121320" cy="139936"/>
          </a:xfrm>
          <a:custGeom>
            <a:rect b="b" l="l" r="r" t="t"/>
            <a:pathLst>
              <a:path extrusionOk="0" fill="none" h="6149" w="5331">
                <a:moveTo>
                  <a:pt x="0" y="4906"/>
                </a:moveTo>
                <a:cubicBezTo>
                  <a:pt x="622" y="6148"/>
                  <a:pt x="818" y="5396"/>
                  <a:pt x="1374" y="5004"/>
                </a:cubicBezTo>
                <a:cubicBezTo>
                  <a:pt x="2060" y="4579"/>
                  <a:pt x="2682" y="4186"/>
                  <a:pt x="3466" y="3761"/>
                </a:cubicBezTo>
                <a:cubicBezTo>
                  <a:pt x="5330" y="2780"/>
                  <a:pt x="4382" y="1636"/>
                  <a:pt x="5330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5"/>
          <p:cNvSpPr/>
          <p:nvPr/>
        </p:nvSpPr>
        <p:spPr>
          <a:xfrm>
            <a:off x="5056394" y="2258894"/>
            <a:ext cx="31292" cy="39462"/>
          </a:xfrm>
          <a:custGeom>
            <a:rect b="b" l="l" r="r" t="t"/>
            <a:pathLst>
              <a:path extrusionOk="0" fill="none" h="1734" w="1375">
                <a:moveTo>
                  <a:pt x="1" y="1636"/>
                </a:moveTo>
                <a:cubicBezTo>
                  <a:pt x="1080" y="1734"/>
                  <a:pt x="1374" y="1"/>
                  <a:pt x="164" y="26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5"/>
          <p:cNvSpPr/>
          <p:nvPr/>
        </p:nvSpPr>
        <p:spPr>
          <a:xfrm>
            <a:off x="5037050" y="2333311"/>
            <a:ext cx="20869" cy="87093"/>
          </a:xfrm>
          <a:custGeom>
            <a:rect b="b" l="l" r="r" t="t"/>
            <a:pathLst>
              <a:path extrusionOk="0" fill="none" h="3827" w="917">
                <a:moveTo>
                  <a:pt x="393" y="1"/>
                </a:moveTo>
                <a:cubicBezTo>
                  <a:pt x="916" y="1309"/>
                  <a:pt x="557" y="2715"/>
                  <a:pt x="1" y="382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5"/>
          <p:cNvSpPr/>
          <p:nvPr/>
        </p:nvSpPr>
        <p:spPr>
          <a:xfrm>
            <a:off x="5028129" y="2299834"/>
            <a:ext cx="104207" cy="113128"/>
          </a:xfrm>
          <a:custGeom>
            <a:rect b="b" l="l" r="r" t="t"/>
            <a:pathLst>
              <a:path extrusionOk="0" fill="none" h="4971" w="4579">
                <a:moveTo>
                  <a:pt x="0" y="2714"/>
                </a:moveTo>
                <a:cubicBezTo>
                  <a:pt x="327" y="3368"/>
                  <a:pt x="164" y="4087"/>
                  <a:pt x="785" y="4480"/>
                </a:cubicBezTo>
                <a:cubicBezTo>
                  <a:pt x="1537" y="4970"/>
                  <a:pt x="2649" y="4316"/>
                  <a:pt x="3009" y="3662"/>
                </a:cubicBezTo>
                <a:cubicBezTo>
                  <a:pt x="3336" y="3107"/>
                  <a:pt x="3564" y="2453"/>
                  <a:pt x="3859" y="1897"/>
                </a:cubicBezTo>
                <a:cubicBezTo>
                  <a:pt x="4317" y="1079"/>
                  <a:pt x="4578" y="981"/>
                  <a:pt x="4251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5"/>
          <p:cNvSpPr/>
          <p:nvPr/>
        </p:nvSpPr>
        <p:spPr>
          <a:xfrm>
            <a:off x="5123369" y="2328099"/>
            <a:ext cx="196488" cy="100474"/>
          </a:xfrm>
          <a:custGeom>
            <a:rect b="b" l="l" r="r" t="t"/>
            <a:pathLst>
              <a:path extrusionOk="0" fill="none" h="4415" w="8634">
                <a:moveTo>
                  <a:pt x="1" y="66"/>
                </a:moveTo>
                <a:cubicBezTo>
                  <a:pt x="1766" y="1"/>
                  <a:pt x="3467" y="1538"/>
                  <a:pt x="4480" y="2944"/>
                </a:cubicBezTo>
                <a:cubicBezTo>
                  <a:pt x="5527" y="4415"/>
                  <a:pt x="6998" y="4219"/>
                  <a:pt x="8633" y="376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5"/>
          <p:cNvSpPr/>
          <p:nvPr/>
        </p:nvSpPr>
        <p:spPr>
          <a:xfrm>
            <a:off x="5279645" y="2376482"/>
            <a:ext cx="41692" cy="37231"/>
          </a:xfrm>
          <a:custGeom>
            <a:rect b="b" l="l" r="r" t="t"/>
            <a:pathLst>
              <a:path extrusionOk="0" fill="none" h="1636" w="1832">
                <a:moveTo>
                  <a:pt x="1831" y="229"/>
                </a:moveTo>
                <a:cubicBezTo>
                  <a:pt x="916" y="0"/>
                  <a:pt x="0" y="1112"/>
                  <a:pt x="981" y="163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5"/>
          <p:cNvSpPr/>
          <p:nvPr/>
        </p:nvSpPr>
        <p:spPr>
          <a:xfrm>
            <a:off x="5407633" y="2543158"/>
            <a:ext cx="101976" cy="194986"/>
          </a:xfrm>
          <a:custGeom>
            <a:rect b="b" l="l" r="r" t="t"/>
            <a:pathLst>
              <a:path extrusionOk="0" fill="none" h="8568" w="4481">
                <a:moveTo>
                  <a:pt x="295" y="1"/>
                </a:moveTo>
                <a:cubicBezTo>
                  <a:pt x="0" y="1734"/>
                  <a:pt x="1635" y="1243"/>
                  <a:pt x="2551" y="1472"/>
                </a:cubicBezTo>
                <a:cubicBezTo>
                  <a:pt x="3924" y="1897"/>
                  <a:pt x="4480" y="3368"/>
                  <a:pt x="3238" y="4415"/>
                </a:cubicBezTo>
                <a:cubicBezTo>
                  <a:pt x="2486" y="5134"/>
                  <a:pt x="524" y="4742"/>
                  <a:pt x="622" y="6050"/>
                </a:cubicBezTo>
                <a:cubicBezTo>
                  <a:pt x="687" y="7194"/>
                  <a:pt x="2322" y="7292"/>
                  <a:pt x="2159" y="856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5"/>
          <p:cNvSpPr/>
          <p:nvPr/>
        </p:nvSpPr>
        <p:spPr>
          <a:xfrm>
            <a:off x="5228304" y="2654783"/>
            <a:ext cx="189775" cy="79628"/>
          </a:xfrm>
          <a:custGeom>
            <a:rect b="b" l="l" r="r" t="t"/>
            <a:pathLst>
              <a:path extrusionOk="0" fill="none" h="3499" w="8339">
                <a:moveTo>
                  <a:pt x="0" y="2943"/>
                </a:moveTo>
                <a:cubicBezTo>
                  <a:pt x="0" y="0"/>
                  <a:pt x="3466" y="3499"/>
                  <a:pt x="4709" y="2518"/>
                </a:cubicBezTo>
                <a:cubicBezTo>
                  <a:pt x="5559" y="1864"/>
                  <a:pt x="4938" y="1145"/>
                  <a:pt x="6246" y="818"/>
                </a:cubicBezTo>
                <a:cubicBezTo>
                  <a:pt x="6965" y="687"/>
                  <a:pt x="7684" y="785"/>
                  <a:pt x="8338" y="114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5"/>
          <p:cNvSpPr/>
          <p:nvPr/>
        </p:nvSpPr>
        <p:spPr>
          <a:xfrm>
            <a:off x="5477590" y="2519353"/>
            <a:ext cx="29767" cy="64745"/>
          </a:xfrm>
          <a:custGeom>
            <a:rect b="b" l="l" r="r" t="t"/>
            <a:pathLst>
              <a:path extrusionOk="0" fill="none" h="2845" w="1308">
                <a:moveTo>
                  <a:pt x="0" y="2845"/>
                </a:moveTo>
                <a:cubicBezTo>
                  <a:pt x="98" y="1700"/>
                  <a:pt x="1308" y="1374"/>
                  <a:pt x="948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5"/>
          <p:cNvSpPr/>
          <p:nvPr/>
        </p:nvSpPr>
        <p:spPr>
          <a:xfrm>
            <a:off x="5212670" y="1729827"/>
            <a:ext cx="774665" cy="779877"/>
          </a:xfrm>
          <a:custGeom>
            <a:rect b="b" l="l" r="r" t="t"/>
            <a:pathLst>
              <a:path extrusionOk="0" fill="none" h="34269" w="34040">
                <a:moveTo>
                  <a:pt x="2780" y="10039"/>
                </a:moveTo>
                <a:cubicBezTo>
                  <a:pt x="2322" y="8894"/>
                  <a:pt x="1014" y="8796"/>
                  <a:pt x="556" y="7913"/>
                </a:cubicBezTo>
                <a:cubicBezTo>
                  <a:pt x="1" y="6867"/>
                  <a:pt x="916" y="5396"/>
                  <a:pt x="1766" y="6605"/>
                </a:cubicBezTo>
                <a:cubicBezTo>
                  <a:pt x="2780" y="5886"/>
                  <a:pt x="1832" y="4644"/>
                  <a:pt x="3467" y="4578"/>
                </a:cubicBezTo>
                <a:cubicBezTo>
                  <a:pt x="4480" y="4480"/>
                  <a:pt x="6017" y="5134"/>
                  <a:pt x="6933" y="5297"/>
                </a:cubicBezTo>
                <a:cubicBezTo>
                  <a:pt x="7390" y="5396"/>
                  <a:pt x="7554" y="5723"/>
                  <a:pt x="8012" y="5723"/>
                </a:cubicBezTo>
                <a:cubicBezTo>
                  <a:pt x="8633" y="5788"/>
                  <a:pt x="9254" y="5297"/>
                  <a:pt x="9875" y="5461"/>
                </a:cubicBezTo>
                <a:cubicBezTo>
                  <a:pt x="10562" y="5624"/>
                  <a:pt x="10627" y="6050"/>
                  <a:pt x="11412" y="5886"/>
                </a:cubicBezTo>
                <a:cubicBezTo>
                  <a:pt x="12426" y="5723"/>
                  <a:pt x="12655" y="5396"/>
                  <a:pt x="11870" y="4578"/>
                </a:cubicBezTo>
                <a:cubicBezTo>
                  <a:pt x="11641" y="4251"/>
                  <a:pt x="11020" y="4742"/>
                  <a:pt x="10791" y="4088"/>
                </a:cubicBezTo>
                <a:cubicBezTo>
                  <a:pt x="10856" y="4153"/>
                  <a:pt x="10954" y="2518"/>
                  <a:pt x="10954" y="2616"/>
                </a:cubicBezTo>
                <a:cubicBezTo>
                  <a:pt x="11118" y="1799"/>
                  <a:pt x="10562" y="1701"/>
                  <a:pt x="11576" y="1308"/>
                </a:cubicBezTo>
                <a:cubicBezTo>
                  <a:pt x="12328" y="981"/>
                  <a:pt x="12949" y="1635"/>
                  <a:pt x="13668" y="1701"/>
                </a:cubicBezTo>
                <a:cubicBezTo>
                  <a:pt x="15107" y="1864"/>
                  <a:pt x="15892" y="1374"/>
                  <a:pt x="16971" y="720"/>
                </a:cubicBezTo>
                <a:cubicBezTo>
                  <a:pt x="17886" y="229"/>
                  <a:pt x="18050" y="0"/>
                  <a:pt x="18900" y="654"/>
                </a:cubicBezTo>
                <a:cubicBezTo>
                  <a:pt x="19358" y="1047"/>
                  <a:pt x="19358" y="1472"/>
                  <a:pt x="20045" y="1864"/>
                </a:cubicBezTo>
                <a:cubicBezTo>
                  <a:pt x="20666" y="2322"/>
                  <a:pt x="21418" y="2485"/>
                  <a:pt x="22137" y="2355"/>
                </a:cubicBezTo>
                <a:cubicBezTo>
                  <a:pt x="23314" y="2126"/>
                  <a:pt x="22824" y="1701"/>
                  <a:pt x="24001" y="2355"/>
                </a:cubicBezTo>
                <a:cubicBezTo>
                  <a:pt x="25080" y="2845"/>
                  <a:pt x="25145" y="3434"/>
                  <a:pt x="25930" y="4153"/>
                </a:cubicBezTo>
                <a:cubicBezTo>
                  <a:pt x="26453" y="4709"/>
                  <a:pt x="27140" y="5069"/>
                  <a:pt x="27859" y="5297"/>
                </a:cubicBezTo>
                <a:cubicBezTo>
                  <a:pt x="28481" y="5559"/>
                  <a:pt x="28611" y="5232"/>
                  <a:pt x="29331" y="5232"/>
                </a:cubicBezTo>
                <a:cubicBezTo>
                  <a:pt x="30083" y="5232"/>
                  <a:pt x="30541" y="5788"/>
                  <a:pt x="31260" y="6115"/>
                </a:cubicBezTo>
                <a:cubicBezTo>
                  <a:pt x="31718" y="6377"/>
                  <a:pt x="32404" y="6377"/>
                  <a:pt x="32960" y="6605"/>
                </a:cubicBezTo>
                <a:cubicBezTo>
                  <a:pt x="33712" y="7030"/>
                  <a:pt x="34039" y="8829"/>
                  <a:pt x="33418" y="9483"/>
                </a:cubicBezTo>
                <a:cubicBezTo>
                  <a:pt x="32797" y="10300"/>
                  <a:pt x="31783" y="9385"/>
                  <a:pt x="31162" y="10627"/>
                </a:cubicBezTo>
                <a:cubicBezTo>
                  <a:pt x="30933" y="11183"/>
                  <a:pt x="31325" y="11347"/>
                  <a:pt x="30868" y="11772"/>
                </a:cubicBezTo>
                <a:cubicBezTo>
                  <a:pt x="30475" y="12262"/>
                  <a:pt x="29919" y="11608"/>
                  <a:pt x="29691" y="12491"/>
                </a:cubicBezTo>
                <a:cubicBezTo>
                  <a:pt x="29004" y="14355"/>
                  <a:pt x="31849" y="13799"/>
                  <a:pt x="30475" y="15270"/>
                </a:cubicBezTo>
                <a:cubicBezTo>
                  <a:pt x="29625" y="16153"/>
                  <a:pt x="28154" y="15826"/>
                  <a:pt x="27304" y="16742"/>
                </a:cubicBezTo>
                <a:cubicBezTo>
                  <a:pt x="27042" y="17102"/>
                  <a:pt x="26813" y="17461"/>
                  <a:pt x="26617" y="17854"/>
                </a:cubicBezTo>
                <a:cubicBezTo>
                  <a:pt x="26225" y="18181"/>
                  <a:pt x="25767" y="17788"/>
                  <a:pt x="25701" y="18508"/>
                </a:cubicBezTo>
                <a:cubicBezTo>
                  <a:pt x="25603" y="19815"/>
                  <a:pt x="27336" y="19162"/>
                  <a:pt x="27761" y="19815"/>
                </a:cubicBezTo>
                <a:cubicBezTo>
                  <a:pt x="28546" y="21123"/>
                  <a:pt x="26780" y="21222"/>
                  <a:pt x="26126" y="21385"/>
                </a:cubicBezTo>
                <a:cubicBezTo>
                  <a:pt x="24688" y="21549"/>
                  <a:pt x="24818" y="21875"/>
                  <a:pt x="24688" y="23314"/>
                </a:cubicBezTo>
                <a:cubicBezTo>
                  <a:pt x="24459" y="25374"/>
                  <a:pt x="22432" y="26584"/>
                  <a:pt x="21516" y="28382"/>
                </a:cubicBezTo>
                <a:cubicBezTo>
                  <a:pt x="20960" y="29461"/>
                  <a:pt x="21058" y="29788"/>
                  <a:pt x="19750" y="29527"/>
                </a:cubicBezTo>
                <a:cubicBezTo>
                  <a:pt x="19292" y="29461"/>
                  <a:pt x="18900" y="29036"/>
                  <a:pt x="18442" y="29036"/>
                </a:cubicBezTo>
                <a:cubicBezTo>
                  <a:pt x="17985" y="29036"/>
                  <a:pt x="17494" y="29527"/>
                  <a:pt x="17036" y="29625"/>
                </a:cubicBezTo>
                <a:cubicBezTo>
                  <a:pt x="17036" y="30671"/>
                  <a:pt x="18671" y="31096"/>
                  <a:pt x="18802" y="32077"/>
                </a:cubicBezTo>
                <a:cubicBezTo>
                  <a:pt x="18965" y="32895"/>
                  <a:pt x="17886" y="33222"/>
                  <a:pt x="17658" y="3426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5"/>
          <p:cNvSpPr/>
          <p:nvPr/>
        </p:nvSpPr>
        <p:spPr>
          <a:xfrm>
            <a:off x="5383078" y="2036416"/>
            <a:ext cx="279803" cy="224002"/>
          </a:xfrm>
          <a:custGeom>
            <a:rect b="b" l="l" r="r" t="t"/>
            <a:pathLst>
              <a:path extrusionOk="0" fill="none" h="9843" w="12295">
                <a:moveTo>
                  <a:pt x="0" y="1537"/>
                </a:moveTo>
                <a:cubicBezTo>
                  <a:pt x="1079" y="0"/>
                  <a:pt x="1635" y="2027"/>
                  <a:pt x="2322" y="2420"/>
                </a:cubicBezTo>
                <a:cubicBezTo>
                  <a:pt x="3793" y="3237"/>
                  <a:pt x="3695" y="1275"/>
                  <a:pt x="4545" y="948"/>
                </a:cubicBezTo>
                <a:cubicBezTo>
                  <a:pt x="5625" y="621"/>
                  <a:pt x="6082" y="2256"/>
                  <a:pt x="6704" y="2681"/>
                </a:cubicBezTo>
                <a:cubicBezTo>
                  <a:pt x="7161" y="3008"/>
                  <a:pt x="7783" y="2910"/>
                  <a:pt x="8338" y="3335"/>
                </a:cubicBezTo>
                <a:cubicBezTo>
                  <a:pt x="8894" y="3662"/>
                  <a:pt x="9123" y="4316"/>
                  <a:pt x="9646" y="4643"/>
                </a:cubicBezTo>
                <a:cubicBezTo>
                  <a:pt x="10366" y="5199"/>
                  <a:pt x="12295" y="5951"/>
                  <a:pt x="11968" y="7161"/>
                </a:cubicBezTo>
                <a:cubicBezTo>
                  <a:pt x="11903" y="7324"/>
                  <a:pt x="11052" y="7880"/>
                  <a:pt x="10889" y="8142"/>
                </a:cubicBezTo>
                <a:cubicBezTo>
                  <a:pt x="10595" y="8632"/>
                  <a:pt x="11118" y="8861"/>
                  <a:pt x="10497" y="9286"/>
                </a:cubicBezTo>
                <a:cubicBezTo>
                  <a:pt x="9516" y="9842"/>
                  <a:pt x="8731" y="8959"/>
                  <a:pt x="8273" y="8469"/>
                </a:cubicBezTo>
                <a:cubicBezTo>
                  <a:pt x="7521" y="7684"/>
                  <a:pt x="6638" y="6997"/>
                  <a:pt x="5657" y="6507"/>
                </a:cubicBezTo>
                <a:cubicBezTo>
                  <a:pt x="4905" y="6278"/>
                  <a:pt x="4120" y="6180"/>
                  <a:pt x="3336" y="6278"/>
                </a:cubicBezTo>
                <a:cubicBezTo>
                  <a:pt x="2420" y="6343"/>
                  <a:pt x="2420" y="6605"/>
                  <a:pt x="1635" y="716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5"/>
          <p:cNvSpPr/>
          <p:nvPr/>
        </p:nvSpPr>
        <p:spPr>
          <a:xfrm>
            <a:off x="5548275" y="2229127"/>
            <a:ext cx="54345" cy="178624"/>
          </a:xfrm>
          <a:custGeom>
            <a:rect b="b" l="l" r="r" t="t"/>
            <a:pathLst>
              <a:path extrusionOk="0" fill="none" h="7849" w="2388">
                <a:moveTo>
                  <a:pt x="1079" y="1"/>
                </a:moveTo>
                <a:cubicBezTo>
                  <a:pt x="851" y="753"/>
                  <a:pt x="0" y="1472"/>
                  <a:pt x="66" y="2290"/>
                </a:cubicBezTo>
                <a:cubicBezTo>
                  <a:pt x="164" y="2780"/>
                  <a:pt x="1079" y="3925"/>
                  <a:pt x="1308" y="4513"/>
                </a:cubicBezTo>
                <a:cubicBezTo>
                  <a:pt x="1537" y="5069"/>
                  <a:pt x="2060" y="5658"/>
                  <a:pt x="2224" y="6148"/>
                </a:cubicBezTo>
                <a:cubicBezTo>
                  <a:pt x="2387" y="6802"/>
                  <a:pt x="1930" y="7194"/>
                  <a:pt x="2289" y="784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5"/>
          <p:cNvSpPr/>
          <p:nvPr/>
        </p:nvSpPr>
        <p:spPr>
          <a:xfrm>
            <a:off x="5655417" y="2142079"/>
            <a:ext cx="137706" cy="74440"/>
          </a:xfrm>
          <a:custGeom>
            <a:rect b="b" l="l" r="r" t="t"/>
            <a:pathLst>
              <a:path extrusionOk="0" fill="none" h="3271" w="6051">
                <a:moveTo>
                  <a:pt x="1" y="2191"/>
                </a:moveTo>
                <a:cubicBezTo>
                  <a:pt x="917" y="2027"/>
                  <a:pt x="1145" y="2943"/>
                  <a:pt x="1930" y="3008"/>
                </a:cubicBezTo>
                <a:cubicBezTo>
                  <a:pt x="2911" y="3107"/>
                  <a:pt x="2846" y="2289"/>
                  <a:pt x="3565" y="1733"/>
                </a:cubicBezTo>
                <a:cubicBezTo>
                  <a:pt x="5789" y="0"/>
                  <a:pt x="5265" y="2681"/>
                  <a:pt x="6050" y="327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5"/>
          <p:cNvSpPr/>
          <p:nvPr/>
        </p:nvSpPr>
        <p:spPr>
          <a:xfrm>
            <a:off x="5418056" y="1964230"/>
            <a:ext cx="497843" cy="148106"/>
          </a:xfrm>
          <a:custGeom>
            <a:rect b="b" l="l" r="r" t="t"/>
            <a:pathLst>
              <a:path extrusionOk="0" fill="none" h="6508" w="21876">
                <a:moveTo>
                  <a:pt x="785" y="5461"/>
                </a:moveTo>
                <a:cubicBezTo>
                  <a:pt x="850" y="4316"/>
                  <a:pt x="164" y="3499"/>
                  <a:pt x="98" y="2355"/>
                </a:cubicBezTo>
                <a:cubicBezTo>
                  <a:pt x="0" y="0"/>
                  <a:pt x="1537" y="1603"/>
                  <a:pt x="2714" y="1701"/>
                </a:cubicBezTo>
                <a:cubicBezTo>
                  <a:pt x="3237" y="1701"/>
                  <a:pt x="3466" y="1276"/>
                  <a:pt x="4186" y="1374"/>
                </a:cubicBezTo>
                <a:cubicBezTo>
                  <a:pt x="5559" y="1603"/>
                  <a:pt x="5395" y="2420"/>
                  <a:pt x="6017" y="3009"/>
                </a:cubicBezTo>
                <a:cubicBezTo>
                  <a:pt x="6801" y="3728"/>
                  <a:pt x="7881" y="3237"/>
                  <a:pt x="8960" y="3891"/>
                </a:cubicBezTo>
                <a:cubicBezTo>
                  <a:pt x="9744" y="4382"/>
                  <a:pt x="10431" y="6507"/>
                  <a:pt x="11673" y="6344"/>
                </a:cubicBezTo>
                <a:cubicBezTo>
                  <a:pt x="12262" y="6278"/>
                  <a:pt x="12131" y="5624"/>
                  <a:pt x="12491" y="5297"/>
                </a:cubicBezTo>
                <a:cubicBezTo>
                  <a:pt x="12981" y="4872"/>
                  <a:pt x="13276" y="4872"/>
                  <a:pt x="13897" y="4643"/>
                </a:cubicBezTo>
                <a:cubicBezTo>
                  <a:pt x="14420" y="4316"/>
                  <a:pt x="13832" y="3891"/>
                  <a:pt x="14747" y="3989"/>
                </a:cubicBezTo>
                <a:cubicBezTo>
                  <a:pt x="15270" y="3989"/>
                  <a:pt x="15663" y="4807"/>
                  <a:pt x="16055" y="4709"/>
                </a:cubicBezTo>
                <a:cubicBezTo>
                  <a:pt x="17232" y="4382"/>
                  <a:pt x="16513" y="3172"/>
                  <a:pt x="18213" y="3434"/>
                </a:cubicBezTo>
                <a:cubicBezTo>
                  <a:pt x="19358" y="3564"/>
                  <a:pt x="20796" y="4153"/>
                  <a:pt x="21875" y="431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5"/>
          <p:cNvSpPr/>
          <p:nvPr/>
        </p:nvSpPr>
        <p:spPr>
          <a:xfrm>
            <a:off x="5677742" y="2077334"/>
            <a:ext cx="95286" cy="133222"/>
          </a:xfrm>
          <a:custGeom>
            <a:rect b="b" l="l" r="r" t="t"/>
            <a:pathLst>
              <a:path extrusionOk="0" fill="none" h="5854" w="4187">
                <a:moveTo>
                  <a:pt x="1930" y="0"/>
                </a:moveTo>
                <a:cubicBezTo>
                  <a:pt x="1538" y="1799"/>
                  <a:pt x="4186" y="66"/>
                  <a:pt x="4186" y="1537"/>
                </a:cubicBezTo>
                <a:cubicBezTo>
                  <a:pt x="4186" y="3172"/>
                  <a:pt x="2388" y="1635"/>
                  <a:pt x="1799" y="1701"/>
                </a:cubicBezTo>
                <a:cubicBezTo>
                  <a:pt x="1145" y="2126"/>
                  <a:pt x="557" y="2616"/>
                  <a:pt x="1" y="3172"/>
                </a:cubicBezTo>
                <a:cubicBezTo>
                  <a:pt x="99" y="3990"/>
                  <a:pt x="2257" y="4480"/>
                  <a:pt x="786" y="585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5"/>
          <p:cNvSpPr/>
          <p:nvPr/>
        </p:nvSpPr>
        <p:spPr>
          <a:xfrm>
            <a:off x="5743238" y="2125694"/>
            <a:ext cx="54345" cy="38733"/>
          </a:xfrm>
          <a:custGeom>
            <a:rect b="b" l="l" r="r" t="t"/>
            <a:pathLst>
              <a:path extrusionOk="0" fill="none" h="1702" w="2388">
                <a:moveTo>
                  <a:pt x="0" y="1"/>
                </a:moveTo>
                <a:cubicBezTo>
                  <a:pt x="622" y="1701"/>
                  <a:pt x="1210" y="491"/>
                  <a:pt x="2387" y="88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5"/>
          <p:cNvSpPr/>
          <p:nvPr/>
        </p:nvSpPr>
        <p:spPr>
          <a:xfrm>
            <a:off x="5765563" y="2205323"/>
            <a:ext cx="151087" cy="341590"/>
          </a:xfrm>
          <a:custGeom>
            <a:rect b="b" l="l" r="r" t="t"/>
            <a:pathLst>
              <a:path extrusionOk="0" fill="none" h="15010" w="6639">
                <a:moveTo>
                  <a:pt x="3401" y="66"/>
                </a:moveTo>
                <a:cubicBezTo>
                  <a:pt x="4578" y="1"/>
                  <a:pt x="4709" y="981"/>
                  <a:pt x="5330" y="1701"/>
                </a:cubicBezTo>
                <a:cubicBezTo>
                  <a:pt x="5755" y="2126"/>
                  <a:pt x="6638" y="2028"/>
                  <a:pt x="5951" y="2780"/>
                </a:cubicBezTo>
                <a:cubicBezTo>
                  <a:pt x="5723" y="3009"/>
                  <a:pt x="4578" y="2682"/>
                  <a:pt x="4120" y="2780"/>
                </a:cubicBezTo>
                <a:cubicBezTo>
                  <a:pt x="1406" y="3434"/>
                  <a:pt x="5494" y="5625"/>
                  <a:pt x="4643" y="7521"/>
                </a:cubicBezTo>
                <a:cubicBezTo>
                  <a:pt x="4022" y="8437"/>
                  <a:pt x="3303" y="9287"/>
                  <a:pt x="2485" y="10039"/>
                </a:cubicBezTo>
                <a:cubicBezTo>
                  <a:pt x="1799" y="10529"/>
                  <a:pt x="393" y="10202"/>
                  <a:pt x="785" y="11576"/>
                </a:cubicBezTo>
                <a:cubicBezTo>
                  <a:pt x="1079" y="12557"/>
                  <a:pt x="2551" y="12491"/>
                  <a:pt x="2191" y="13865"/>
                </a:cubicBezTo>
                <a:cubicBezTo>
                  <a:pt x="1864" y="15009"/>
                  <a:pt x="785" y="14682"/>
                  <a:pt x="0" y="1461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5"/>
          <p:cNvSpPr/>
          <p:nvPr/>
        </p:nvSpPr>
        <p:spPr>
          <a:xfrm>
            <a:off x="5899491" y="2229127"/>
            <a:ext cx="454695" cy="386969"/>
          </a:xfrm>
          <a:custGeom>
            <a:rect b="b" l="l" r="r" t="t"/>
            <a:pathLst>
              <a:path extrusionOk="0" fill="none" h="17004" w="19980">
                <a:moveTo>
                  <a:pt x="1" y="818"/>
                </a:moveTo>
                <a:cubicBezTo>
                  <a:pt x="1145" y="1"/>
                  <a:pt x="1767" y="1734"/>
                  <a:pt x="1996" y="2617"/>
                </a:cubicBezTo>
                <a:cubicBezTo>
                  <a:pt x="2323" y="3761"/>
                  <a:pt x="1996" y="4742"/>
                  <a:pt x="2780" y="5494"/>
                </a:cubicBezTo>
                <a:cubicBezTo>
                  <a:pt x="3696" y="6475"/>
                  <a:pt x="4154" y="6148"/>
                  <a:pt x="4415" y="7620"/>
                </a:cubicBezTo>
                <a:cubicBezTo>
                  <a:pt x="4808" y="9810"/>
                  <a:pt x="5167" y="9254"/>
                  <a:pt x="7195" y="9974"/>
                </a:cubicBezTo>
                <a:cubicBezTo>
                  <a:pt x="8274" y="10464"/>
                  <a:pt x="8830" y="11020"/>
                  <a:pt x="10039" y="11118"/>
                </a:cubicBezTo>
                <a:cubicBezTo>
                  <a:pt x="10268" y="11118"/>
                  <a:pt x="10988" y="11347"/>
                  <a:pt x="11216" y="11184"/>
                </a:cubicBezTo>
                <a:cubicBezTo>
                  <a:pt x="11903" y="10693"/>
                  <a:pt x="11216" y="10039"/>
                  <a:pt x="11445" y="9712"/>
                </a:cubicBezTo>
                <a:cubicBezTo>
                  <a:pt x="12296" y="8502"/>
                  <a:pt x="12982" y="10693"/>
                  <a:pt x="13898" y="10791"/>
                </a:cubicBezTo>
                <a:cubicBezTo>
                  <a:pt x="15271" y="10791"/>
                  <a:pt x="15435" y="9320"/>
                  <a:pt x="16056" y="8568"/>
                </a:cubicBezTo>
                <a:cubicBezTo>
                  <a:pt x="16742" y="7750"/>
                  <a:pt x="18149" y="7358"/>
                  <a:pt x="19064" y="8012"/>
                </a:cubicBezTo>
                <a:lnTo>
                  <a:pt x="19980" y="9581"/>
                </a:lnTo>
                <a:cubicBezTo>
                  <a:pt x="19816" y="10399"/>
                  <a:pt x="19129" y="10137"/>
                  <a:pt x="18672" y="10693"/>
                </a:cubicBezTo>
                <a:cubicBezTo>
                  <a:pt x="18247" y="11216"/>
                  <a:pt x="18606" y="11674"/>
                  <a:pt x="18443" y="12263"/>
                </a:cubicBezTo>
                <a:cubicBezTo>
                  <a:pt x="18279" y="12819"/>
                  <a:pt x="17822" y="13146"/>
                  <a:pt x="17527" y="13734"/>
                </a:cubicBezTo>
                <a:cubicBezTo>
                  <a:pt x="17037" y="14879"/>
                  <a:pt x="17364" y="16088"/>
                  <a:pt x="16448" y="1700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5"/>
          <p:cNvSpPr/>
          <p:nvPr/>
        </p:nvSpPr>
        <p:spPr>
          <a:xfrm>
            <a:off x="5996233" y="2351926"/>
            <a:ext cx="164491" cy="93033"/>
          </a:xfrm>
          <a:custGeom>
            <a:rect b="b" l="l" r="r" t="t"/>
            <a:pathLst>
              <a:path extrusionOk="0" fill="none" h="4088" w="7228">
                <a:moveTo>
                  <a:pt x="1" y="1635"/>
                </a:moveTo>
                <a:cubicBezTo>
                  <a:pt x="1538" y="0"/>
                  <a:pt x="5167" y="4087"/>
                  <a:pt x="7227" y="408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5"/>
          <p:cNvSpPr/>
          <p:nvPr/>
        </p:nvSpPr>
        <p:spPr>
          <a:xfrm>
            <a:off x="6169623" y="2407728"/>
            <a:ext cx="81130" cy="40941"/>
          </a:xfrm>
          <a:custGeom>
            <a:rect b="b" l="l" r="r" t="t"/>
            <a:pathLst>
              <a:path extrusionOk="0" fill="none" h="1799" w="3565">
                <a:moveTo>
                  <a:pt x="0" y="1374"/>
                </a:moveTo>
                <a:cubicBezTo>
                  <a:pt x="818" y="0"/>
                  <a:pt x="2486" y="1145"/>
                  <a:pt x="3565" y="17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5"/>
          <p:cNvSpPr/>
          <p:nvPr/>
        </p:nvSpPr>
        <p:spPr>
          <a:xfrm>
            <a:off x="6156970" y="2452378"/>
            <a:ext cx="44673" cy="133973"/>
          </a:xfrm>
          <a:custGeom>
            <a:rect b="b" l="l" r="r" t="t"/>
            <a:pathLst>
              <a:path extrusionOk="0" fill="none" h="5887" w="1963">
                <a:moveTo>
                  <a:pt x="1" y="0"/>
                </a:moveTo>
                <a:cubicBezTo>
                  <a:pt x="131" y="524"/>
                  <a:pt x="295" y="1014"/>
                  <a:pt x="491" y="1472"/>
                </a:cubicBezTo>
                <a:cubicBezTo>
                  <a:pt x="720" y="2060"/>
                  <a:pt x="1243" y="2289"/>
                  <a:pt x="1505" y="2878"/>
                </a:cubicBezTo>
                <a:cubicBezTo>
                  <a:pt x="1897" y="3859"/>
                  <a:pt x="883" y="5069"/>
                  <a:pt x="1962" y="588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5"/>
          <p:cNvSpPr/>
          <p:nvPr/>
        </p:nvSpPr>
        <p:spPr>
          <a:xfrm>
            <a:off x="6165891" y="2476182"/>
            <a:ext cx="121320" cy="105686"/>
          </a:xfrm>
          <a:custGeom>
            <a:rect b="b" l="l" r="r" t="t"/>
            <a:pathLst>
              <a:path extrusionOk="0" fill="none" h="4644" w="5331">
                <a:moveTo>
                  <a:pt x="1" y="99"/>
                </a:moveTo>
                <a:cubicBezTo>
                  <a:pt x="688" y="1"/>
                  <a:pt x="1799" y="491"/>
                  <a:pt x="2421" y="916"/>
                </a:cubicBezTo>
                <a:cubicBezTo>
                  <a:pt x="2715" y="1080"/>
                  <a:pt x="2486" y="1570"/>
                  <a:pt x="2878" y="1799"/>
                </a:cubicBezTo>
                <a:cubicBezTo>
                  <a:pt x="3107" y="1897"/>
                  <a:pt x="3500" y="1734"/>
                  <a:pt x="3729" y="1799"/>
                </a:cubicBezTo>
                <a:cubicBezTo>
                  <a:pt x="4023" y="1963"/>
                  <a:pt x="4415" y="1799"/>
                  <a:pt x="4644" y="2126"/>
                </a:cubicBezTo>
                <a:cubicBezTo>
                  <a:pt x="4873" y="2715"/>
                  <a:pt x="4252" y="2878"/>
                  <a:pt x="4350" y="3205"/>
                </a:cubicBezTo>
                <a:cubicBezTo>
                  <a:pt x="4448" y="3794"/>
                  <a:pt x="4808" y="4350"/>
                  <a:pt x="5331" y="464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5"/>
          <p:cNvSpPr/>
          <p:nvPr/>
        </p:nvSpPr>
        <p:spPr>
          <a:xfrm>
            <a:off x="6350454" y="2437495"/>
            <a:ext cx="110897" cy="389950"/>
          </a:xfrm>
          <a:custGeom>
            <a:rect b="b" l="l" r="r" t="t"/>
            <a:pathLst>
              <a:path extrusionOk="0" fill="none" h="17135" w="4873">
                <a:moveTo>
                  <a:pt x="0" y="164"/>
                </a:moveTo>
                <a:cubicBezTo>
                  <a:pt x="1014" y="0"/>
                  <a:pt x="2027" y="589"/>
                  <a:pt x="2093" y="1635"/>
                </a:cubicBezTo>
                <a:cubicBezTo>
                  <a:pt x="2158" y="2682"/>
                  <a:pt x="1014" y="3009"/>
                  <a:pt x="1014" y="3990"/>
                </a:cubicBezTo>
                <a:cubicBezTo>
                  <a:pt x="1079" y="4905"/>
                  <a:pt x="2420" y="5232"/>
                  <a:pt x="2943" y="5951"/>
                </a:cubicBezTo>
                <a:cubicBezTo>
                  <a:pt x="3237" y="6278"/>
                  <a:pt x="3335" y="6704"/>
                  <a:pt x="3630" y="7096"/>
                </a:cubicBezTo>
                <a:cubicBezTo>
                  <a:pt x="3957" y="7357"/>
                  <a:pt x="4872" y="7357"/>
                  <a:pt x="4807" y="8011"/>
                </a:cubicBezTo>
                <a:cubicBezTo>
                  <a:pt x="4578" y="9777"/>
                  <a:pt x="719" y="8077"/>
                  <a:pt x="2420" y="11347"/>
                </a:cubicBezTo>
                <a:cubicBezTo>
                  <a:pt x="2943" y="12393"/>
                  <a:pt x="3335" y="12720"/>
                  <a:pt x="3564" y="13963"/>
                </a:cubicBezTo>
                <a:cubicBezTo>
                  <a:pt x="3630" y="14453"/>
                  <a:pt x="3564" y="15172"/>
                  <a:pt x="3793" y="15663"/>
                </a:cubicBezTo>
                <a:cubicBezTo>
                  <a:pt x="4022" y="16251"/>
                  <a:pt x="4578" y="16480"/>
                  <a:pt x="4709" y="1713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5"/>
          <p:cNvSpPr/>
          <p:nvPr/>
        </p:nvSpPr>
        <p:spPr>
          <a:xfrm>
            <a:off x="6450905" y="2972523"/>
            <a:ext cx="68477" cy="35001"/>
          </a:xfrm>
          <a:custGeom>
            <a:rect b="b" l="l" r="r" t="t"/>
            <a:pathLst>
              <a:path extrusionOk="0" fill="none" h="1538" w="3009">
                <a:moveTo>
                  <a:pt x="0" y="393"/>
                </a:moveTo>
                <a:cubicBezTo>
                  <a:pt x="1308" y="0"/>
                  <a:pt x="1864" y="1537"/>
                  <a:pt x="3009" y="137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5"/>
          <p:cNvSpPr/>
          <p:nvPr/>
        </p:nvSpPr>
        <p:spPr>
          <a:xfrm>
            <a:off x="6434543" y="2641379"/>
            <a:ext cx="170408" cy="195737"/>
          </a:xfrm>
          <a:custGeom>
            <a:rect b="b" l="l" r="r" t="t"/>
            <a:pathLst>
              <a:path extrusionOk="0" fill="none" h="8601" w="7488">
                <a:moveTo>
                  <a:pt x="164" y="1"/>
                </a:moveTo>
                <a:cubicBezTo>
                  <a:pt x="0" y="1243"/>
                  <a:pt x="1112" y="491"/>
                  <a:pt x="1471" y="982"/>
                </a:cubicBezTo>
                <a:cubicBezTo>
                  <a:pt x="1962" y="1570"/>
                  <a:pt x="1798" y="2224"/>
                  <a:pt x="2093" y="2780"/>
                </a:cubicBezTo>
                <a:cubicBezTo>
                  <a:pt x="2812" y="3859"/>
                  <a:pt x="3270" y="3042"/>
                  <a:pt x="4185" y="2878"/>
                </a:cubicBezTo>
                <a:cubicBezTo>
                  <a:pt x="5330" y="2780"/>
                  <a:pt x="5101" y="3042"/>
                  <a:pt x="5493" y="3924"/>
                </a:cubicBezTo>
                <a:cubicBezTo>
                  <a:pt x="5951" y="5167"/>
                  <a:pt x="7488" y="6377"/>
                  <a:pt x="5820" y="6606"/>
                </a:cubicBezTo>
                <a:cubicBezTo>
                  <a:pt x="5199" y="6704"/>
                  <a:pt x="4578" y="6213"/>
                  <a:pt x="4022" y="6606"/>
                </a:cubicBezTo>
                <a:cubicBezTo>
                  <a:pt x="3564" y="7031"/>
                  <a:pt x="3564" y="8077"/>
                  <a:pt x="3335" y="860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5"/>
          <p:cNvSpPr/>
          <p:nvPr/>
        </p:nvSpPr>
        <p:spPr>
          <a:xfrm>
            <a:off x="6461328" y="2580366"/>
            <a:ext cx="160008" cy="238134"/>
          </a:xfrm>
          <a:custGeom>
            <a:rect b="b" l="l" r="r" t="t"/>
            <a:pathLst>
              <a:path extrusionOk="0" fill="none" h="10464" w="7031">
                <a:moveTo>
                  <a:pt x="0" y="1406"/>
                </a:moveTo>
                <a:cubicBezTo>
                  <a:pt x="687" y="720"/>
                  <a:pt x="687" y="0"/>
                  <a:pt x="1766" y="589"/>
                </a:cubicBezTo>
                <a:cubicBezTo>
                  <a:pt x="2616" y="1079"/>
                  <a:pt x="2093" y="1472"/>
                  <a:pt x="2485" y="2224"/>
                </a:cubicBezTo>
                <a:cubicBezTo>
                  <a:pt x="2943" y="2943"/>
                  <a:pt x="3695" y="2878"/>
                  <a:pt x="4120" y="3597"/>
                </a:cubicBezTo>
                <a:cubicBezTo>
                  <a:pt x="4349" y="4186"/>
                  <a:pt x="4120" y="4742"/>
                  <a:pt x="4480" y="5298"/>
                </a:cubicBezTo>
                <a:cubicBezTo>
                  <a:pt x="5101" y="6475"/>
                  <a:pt x="6573" y="6605"/>
                  <a:pt x="6801" y="8175"/>
                </a:cubicBezTo>
                <a:cubicBezTo>
                  <a:pt x="7030" y="9385"/>
                  <a:pt x="5820" y="10464"/>
                  <a:pt x="5199" y="915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5"/>
          <p:cNvSpPr/>
          <p:nvPr/>
        </p:nvSpPr>
        <p:spPr>
          <a:xfrm>
            <a:off x="6559550" y="2788711"/>
            <a:ext cx="66998" cy="109418"/>
          </a:xfrm>
          <a:custGeom>
            <a:rect b="b" l="l" r="r" t="t"/>
            <a:pathLst>
              <a:path extrusionOk="0" fill="none" h="4808" w="2944">
                <a:moveTo>
                  <a:pt x="2322" y="1"/>
                </a:moveTo>
                <a:cubicBezTo>
                  <a:pt x="2387" y="557"/>
                  <a:pt x="2943" y="1145"/>
                  <a:pt x="2943" y="1701"/>
                </a:cubicBezTo>
                <a:cubicBezTo>
                  <a:pt x="2943" y="2584"/>
                  <a:pt x="2551" y="2421"/>
                  <a:pt x="1995" y="2944"/>
                </a:cubicBezTo>
                <a:cubicBezTo>
                  <a:pt x="1635" y="3336"/>
                  <a:pt x="1472" y="3761"/>
                  <a:pt x="1079" y="4154"/>
                </a:cubicBezTo>
                <a:cubicBezTo>
                  <a:pt x="622" y="4481"/>
                  <a:pt x="164" y="3925"/>
                  <a:pt x="0" y="480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5"/>
          <p:cNvSpPr/>
          <p:nvPr/>
        </p:nvSpPr>
        <p:spPr>
          <a:xfrm>
            <a:off x="6489593" y="2552830"/>
            <a:ext cx="104958" cy="55824"/>
          </a:xfrm>
          <a:custGeom>
            <a:rect b="b" l="l" r="r" t="t"/>
            <a:pathLst>
              <a:path extrusionOk="0" fill="none" h="2453" w="4612">
                <a:moveTo>
                  <a:pt x="1" y="1537"/>
                </a:moveTo>
                <a:cubicBezTo>
                  <a:pt x="458" y="393"/>
                  <a:pt x="1636" y="1145"/>
                  <a:pt x="2322" y="1472"/>
                </a:cubicBezTo>
                <a:cubicBezTo>
                  <a:pt x="2388" y="720"/>
                  <a:pt x="2911" y="1"/>
                  <a:pt x="3761" y="556"/>
                </a:cubicBezTo>
                <a:cubicBezTo>
                  <a:pt x="4480" y="982"/>
                  <a:pt x="3924" y="1962"/>
                  <a:pt x="4611" y="245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5"/>
          <p:cNvSpPr/>
          <p:nvPr/>
        </p:nvSpPr>
        <p:spPr>
          <a:xfrm>
            <a:off x="6691247" y="3017174"/>
            <a:ext cx="166721" cy="129490"/>
          </a:xfrm>
          <a:custGeom>
            <a:rect b="b" l="l" r="r" t="t"/>
            <a:pathLst>
              <a:path extrusionOk="0" fill="none" h="5690" w="7326">
                <a:moveTo>
                  <a:pt x="1" y="4316"/>
                </a:moveTo>
                <a:cubicBezTo>
                  <a:pt x="851" y="4807"/>
                  <a:pt x="1243" y="5690"/>
                  <a:pt x="2257" y="5461"/>
                </a:cubicBezTo>
                <a:cubicBezTo>
                  <a:pt x="2617" y="5297"/>
                  <a:pt x="2878" y="4545"/>
                  <a:pt x="3402" y="4480"/>
                </a:cubicBezTo>
                <a:cubicBezTo>
                  <a:pt x="3794" y="4316"/>
                  <a:pt x="4415" y="4807"/>
                  <a:pt x="4808" y="4643"/>
                </a:cubicBezTo>
                <a:cubicBezTo>
                  <a:pt x="6017" y="3891"/>
                  <a:pt x="4644" y="0"/>
                  <a:pt x="7325" y="186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5"/>
          <p:cNvSpPr/>
          <p:nvPr/>
        </p:nvSpPr>
        <p:spPr>
          <a:xfrm>
            <a:off x="5976889" y="1772247"/>
            <a:ext cx="948783" cy="363892"/>
          </a:xfrm>
          <a:custGeom>
            <a:rect b="b" l="l" r="r" t="t"/>
            <a:pathLst>
              <a:path extrusionOk="0" fill="none" h="15990" w="41691">
                <a:moveTo>
                  <a:pt x="1" y="5493"/>
                </a:moveTo>
                <a:cubicBezTo>
                  <a:pt x="753" y="5068"/>
                  <a:pt x="753" y="5657"/>
                  <a:pt x="1309" y="5886"/>
                </a:cubicBezTo>
                <a:cubicBezTo>
                  <a:pt x="1832" y="6147"/>
                  <a:pt x="2224" y="6376"/>
                  <a:pt x="2845" y="6605"/>
                </a:cubicBezTo>
                <a:cubicBezTo>
                  <a:pt x="3303" y="6801"/>
                  <a:pt x="4317" y="7128"/>
                  <a:pt x="4611" y="7521"/>
                </a:cubicBezTo>
                <a:cubicBezTo>
                  <a:pt x="4938" y="7913"/>
                  <a:pt x="4775" y="8404"/>
                  <a:pt x="4938" y="8829"/>
                </a:cubicBezTo>
                <a:cubicBezTo>
                  <a:pt x="5690" y="10529"/>
                  <a:pt x="6769" y="10039"/>
                  <a:pt x="8241" y="10300"/>
                </a:cubicBezTo>
                <a:cubicBezTo>
                  <a:pt x="10104" y="10627"/>
                  <a:pt x="10170" y="12099"/>
                  <a:pt x="11478" y="12818"/>
                </a:cubicBezTo>
                <a:cubicBezTo>
                  <a:pt x="12720" y="13472"/>
                  <a:pt x="15107" y="13243"/>
                  <a:pt x="16513" y="13570"/>
                </a:cubicBezTo>
                <a:cubicBezTo>
                  <a:pt x="17494" y="13799"/>
                  <a:pt x="18835" y="14126"/>
                  <a:pt x="19816" y="13897"/>
                </a:cubicBezTo>
                <a:cubicBezTo>
                  <a:pt x="20143" y="13799"/>
                  <a:pt x="20502" y="13406"/>
                  <a:pt x="20895" y="13243"/>
                </a:cubicBezTo>
                <a:cubicBezTo>
                  <a:pt x="21581" y="13079"/>
                  <a:pt x="21908" y="13145"/>
                  <a:pt x="22530" y="12818"/>
                </a:cubicBezTo>
                <a:cubicBezTo>
                  <a:pt x="22857" y="12589"/>
                  <a:pt x="23772" y="11935"/>
                  <a:pt x="23838" y="11608"/>
                </a:cubicBezTo>
                <a:cubicBezTo>
                  <a:pt x="24067" y="10954"/>
                  <a:pt x="23314" y="10627"/>
                  <a:pt x="23478" y="10137"/>
                </a:cubicBezTo>
                <a:cubicBezTo>
                  <a:pt x="23707" y="9385"/>
                  <a:pt x="24001" y="9810"/>
                  <a:pt x="24557" y="9646"/>
                </a:cubicBezTo>
                <a:cubicBezTo>
                  <a:pt x="24786" y="9548"/>
                  <a:pt x="25015" y="9875"/>
                  <a:pt x="25244" y="9810"/>
                </a:cubicBezTo>
                <a:cubicBezTo>
                  <a:pt x="25538" y="9712"/>
                  <a:pt x="25538" y="9319"/>
                  <a:pt x="25767" y="9221"/>
                </a:cubicBezTo>
                <a:cubicBezTo>
                  <a:pt x="26486" y="8992"/>
                  <a:pt x="28317" y="9058"/>
                  <a:pt x="28644" y="8338"/>
                </a:cubicBezTo>
                <a:cubicBezTo>
                  <a:pt x="29723" y="5886"/>
                  <a:pt x="23576" y="7979"/>
                  <a:pt x="24492" y="5461"/>
                </a:cubicBezTo>
                <a:cubicBezTo>
                  <a:pt x="24786" y="4643"/>
                  <a:pt x="27009" y="5624"/>
                  <a:pt x="26879" y="3270"/>
                </a:cubicBezTo>
                <a:cubicBezTo>
                  <a:pt x="26780" y="2453"/>
                  <a:pt x="25080" y="1079"/>
                  <a:pt x="26159" y="425"/>
                </a:cubicBezTo>
                <a:cubicBezTo>
                  <a:pt x="26879" y="0"/>
                  <a:pt x="28415" y="1079"/>
                  <a:pt x="29200" y="1243"/>
                </a:cubicBezTo>
                <a:cubicBezTo>
                  <a:pt x="30737" y="1570"/>
                  <a:pt x="31424" y="1799"/>
                  <a:pt x="32274" y="3270"/>
                </a:cubicBezTo>
                <a:cubicBezTo>
                  <a:pt x="32797" y="4316"/>
                  <a:pt x="33026" y="4643"/>
                  <a:pt x="34203" y="5068"/>
                </a:cubicBezTo>
                <a:cubicBezTo>
                  <a:pt x="34824" y="5297"/>
                  <a:pt x="35511" y="5232"/>
                  <a:pt x="36198" y="5624"/>
                </a:cubicBezTo>
                <a:cubicBezTo>
                  <a:pt x="36655" y="5951"/>
                  <a:pt x="36982" y="6703"/>
                  <a:pt x="37375" y="6932"/>
                </a:cubicBezTo>
                <a:cubicBezTo>
                  <a:pt x="38585" y="7586"/>
                  <a:pt x="41691" y="4905"/>
                  <a:pt x="41233" y="8077"/>
                </a:cubicBezTo>
                <a:cubicBezTo>
                  <a:pt x="41070" y="9156"/>
                  <a:pt x="40154" y="9221"/>
                  <a:pt x="39827" y="9973"/>
                </a:cubicBezTo>
                <a:cubicBezTo>
                  <a:pt x="39533" y="11085"/>
                  <a:pt x="41004" y="11510"/>
                  <a:pt x="40677" y="12491"/>
                </a:cubicBezTo>
                <a:cubicBezTo>
                  <a:pt x="40514" y="13079"/>
                  <a:pt x="39827" y="12981"/>
                  <a:pt x="39467" y="13243"/>
                </a:cubicBezTo>
                <a:cubicBezTo>
                  <a:pt x="39042" y="13472"/>
                  <a:pt x="38683" y="13766"/>
                  <a:pt x="38388" y="14126"/>
                </a:cubicBezTo>
                <a:cubicBezTo>
                  <a:pt x="37767" y="14616"/>
                  <a:pt x="36361" y="14845"/>
                  <a:pt x="36459" y="1599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5"/>
          <p:cNvSpPr/>
          <p:nvPr/>
        </p:nvSpPr>
        <p:spPr>
          <a:xfrm>
            <a:off x="6866867" y="2168114"/>
            <a:ext cx="29790" cy="14906"/>
          </a:xfrm>
          <a:custGeom>
            <a:rect b="b" l="l" r="r" t="t"/>
            <a:pathLst>
              <a:path extrusionOk="0" fill="none" h="655" w="1309">
                <a:moveTo>
                  <a:pt x="1" y="655"/>
                </a:moveTo>
                <a:cubicBezTo>
                  <a:pt x="230" y="99"/>
                  <a:pt x="785" y="1"/>
                  <a:pt x="1309" y="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5"/>
          <p:cNvSpPr/>
          <p:nvPr/>
        </p:nvSpPr>
        <p:spPr>
          <a:xfrm>
            <a:off x="5996233" y="1815396"/>
            <a:ext cx="543995" cy="85591"/>
          </a:xfrm>
          <a:custGeom>
            <a:rect b="b" l="l" r="r" t="t"/>
            <a:pathLst>
              <a:path extrusionOk="0" fill="none" h="3761" w="23904">
                <a:moveTo>
                  <a:pt x="23903" y="3270"/>
                </a:moveTo>
                <a:cubicBezTo>
                  <a:pt x="22693" y="655"/>
                  <a:pt x="19979" y="3761"/>
                  <a:pt x="18344" y="3597"/>
                </a:cubicBezTo>
                <a:cubicBezTo>
                  <a:pt x="17364" y="3499"/>
                  <a:pt x="16579" y="3009"/>
                  <a:pt x="15729" y="2617"/>
                </a:cubicBezTo>
                <a:cubicBezTo>
                  <a:pt x="14584" y="2028"/>
                  <a:pt x="13636" y="2518"/>
                  <a:pt x="12557" y="2290"/>
                </a:cubicBezTo>
                <a:cubicBezTo>
                  <a:pt x="11249" y="2028"/>
                  <a:pt x="10497" y="720"/>
                  <a:pt x="9254" y="393"/>
                </a:cubicBezTo>
                <a:cubicBezTo>
                  <a:pt x="8797" y="328"/>
                  <a:pt x="7783" y="1"/>
                  <a:pt x="7391" y="491"/>
                </a:cubicBezTo>
                <a:cubicBezTo>
                  <a:pt x="6933" y="1211"/>
                  <a:pt x="7946" y="1537"/>
                  <a:pt x="7848" y="2028"/>
                </a:cubicBezTo>
                <a:cubicBezTo>
                  <a:pt x="7619" y="3499"/>
                  <a:pt x="3925" y="1374"/>
                  <a:pt x="2617" y="1701"/>
                </a:cubicBezTo>
                <a:cubicBezTo>
                  <a:pt x="1832" y="1963"/>
                  <a:pt x="459" y="2845"/>
                  <a:pt x="1" y="359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5"/>
          <p:cNvSpPr/>
          <p:nvPr/>
        </p:nvSpPr>
        <p:spPr>
          <a:xfrm>
            <a:off x="4471526" y="2201613"/>
            <a:ext cx="673440" cy="872887"/>
          </a:xfrm>
          <a:custGeom>
            <a:rect b="b" l="l" r="r" t="t"/>
            <a:pathLst>
              <a:path extrusionOk="0" fill="none" h="38356" w="29592">
                <a:moveTo>
                  <a:pt x="916" y="0"/>
                </a:moveTo>
                <a:cubicBezTo>
                  <a:pt x="1014" y="1373"/>
                  <a:pt x="1079" y="1864"/>
                  <a:pt x="621" y="2943"/>
                </a:cubicBezTo>
                <a:cubicBezTo>
                  <a:pt x="0" y="4316"/>
                  <a:pt x="327" y="4087"/>
                  <a:pt x="1243" y="5395"/>
                </a:cubicBezTo>
                <a:cubicBezTo>
                  <a:pt x="1831" y="6245"/>
                  <a:pt x="2158" y="7226"/>
                  <a:pt x="2256" y="8240"/>
                </a:cubicBezTo>
                <a:cubicBezTo>
                  <a:pt x="2387" y="9221"/>
                  <a:pt x="3074" y="10300"/>
                  <a:pt x="3008" y="11346"/>
                </a:cubicBezTo>
                <a:cubicBezTo>
                  <a:pt x="2779" y="12720"/>
                  <a:pt x="1798" y="13145"/>
                  <a:pt x="3008" y="14453"/>
                </a:cubicBezTo>
                <a:cubicBezTo>
                  <a:pt x="3826" y="15205"/>
                  <a:pt x="4741" y="15891"/>
                  <a:pt x="5722" y="16415"/>
                </a:cubicBezTo>
                <a:cubicBezTo>
                  <a:pt x="6703" y="16742"/>
                  <a:pt x="7553" y="16088"/>
                  <a:pt x="8567" y="16153"/>
                </a:cubicBezTo>
                <a:cubicBezTo>
                  <a:pt x="9417" y="16251"/>
                  <a:pt x="10496" y="17134"/>
                  <a:pt x="11183" y="17559"/>
                </a:cubicBezTo>
                <a:cubicBezTo>
                  <a:pt x="12425" y="18278"/>
                  <a:pt x="14060" y="19030"/>
                  <a:pt x="15041" y="19913"/>
                </a:cubicBezTo>
                <a:cubicBezTo>
                  <a:pt x="16153" y="20829"/>
                  <a:pt x="15663" y="21221"/>
                  <a:pt x="15532" y="22627"/>
                </a:cubicBezTo>
                <a:cubicBezTo>
                  <a:pt x="15434" y="23248"/>
                  <a:pt x="15597" y="23837"/>
                  <a:pt x="15368" y="24328"/>
                </a:cubicBezTo>
                <a:cubicBezTo>
                  <a:pt x="15139" y="24720"/>
                  <a:pt x="14682" y="25145"/>
                  <a:pt x="14453" y="25635"/>
                </a:cubicBezTo>
                <a:cubicBezTo>
                  <a:pt x="13962" y="26682"/>
                  <a:pt x="13831" y="27336"/>
                  <a:pt x="14289" y="28415"/>
                </a:cubicBezTo>
                <a:cubicBezTo>
                  <a:pt x="14583" y="28938"/>
                  <a:pt x="14878" y="29461"/>
                  <a:pt x="15139" y="30050"/>
                </a:cubicBezTo>
                <a:cubicBezTo>
                  <a:pt x="15368" y="30704"/>
                  <a:pt x="15270" y="31260"/>
                  <a:pt x="15434" y="31913"/>
                </a:cubicBezTo>
                <a:cubicBezTo>
                  <a:pt x="15826" y="33058"/>
                  <a:pt x="16970" y="33548"/>
                  <a:pt x="17755" y="34464"/>
                </a:cubicBezTo>
                <a:cubicBezTo>
                  <a:pt x="18540" y="35347"/>
                  <a:pt x="18834" y="36328"/>
                  <a:pt x="19913" y="36982"/>
                </a:cubicBezTo>
                <a:cubicBezTo>
                  <a:pt x="20535" y="37374"/>
                  <a:pt x="20535" y="37309"/>
                  <a:pt x="21221" y="37472"/>
                </a:cubicBezTo>
                <a:cubicBezTo>
                  <a:pt x="21777" y="37505"/>
                  <a:pt x="22333" y="37668"/>
                  <a:pt x="22856" y="37865"/>
                </a:cubicBezTo>
                <a:cubicBezTo>
                  <a:pt x="23412" y="38028"/>
                  <a:pt x="23706" y="38355"/>
                  <a:pt x="24328" y="38192"/>
                </a:cubicBezTo>
                <a:cubicBezTo>
                  <a:pt x="24949" y="38028"/>
                  <a:pt x="25014" y="37538"/>
                  <a:pt x="25407" y="37309"/>
                </a:cubicBezTo>
                <a:cubicBezTo>
                  <a:pt x="26028" y="37047"/>
                  <a:pt x="27042" y="37309"/>
                  <a:pt x="27270" y="36655"/>
                </a:cubicBezTo>
                <a:cubicBezTo>
                  <a:pt x="27957" y="34529"/>
                  <a:pt x="23641" y="34039"/>
                  <a:pt x="25014" y="31488"/>
                </a:cubicBezTo>
                <a:cubicBezTo>
                  <a:pt x="25537" y="30736"/>
                  <a:pt x="25832" y="29886"/>
                  <a:pt x="25962" y="28971"/>
                </a:cubicBezTo>
                <a:cubicBezTo>
                  <a:pt x="26093" y="27499"/>
                  <a:pt x="26649" y="27826"/>
                  <a:pt x="27270" y="26682"/>
                </a:cubicBezTo>
                <a:cubicBezTo>
                  <a:pt x="27728" y="25962"/>
                  <a:pt x="27499" y="24654"/>
                  <a:pt x="27728" y="23837"/>
                </a:cubicBezTo>
                <a:cubicBezTo>
                  <a:pt x="27957" y="22856"/>
                  <a:pt x="28971" y="22758"/>
                  <a:pt x="29592" y="2203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5"/>
          <p:cNvSpPr/>
          <p:nvPr/>
        </p:nvSpPr>
        <p:spPr>
          <a:xfrm>
            <a:off x="4521365" y="2310986"/>
            <a:ext cx="43194" cy="69228"/>
          </a:xfrm>
          <a:custGeom>
            <a:rect b="b" l="l" r="r" t="t"/>
            <a:pathLst>
              <a:path extrusionOk="0" fill="none" h="3042" w="1898">
                <a:moveTo>
                  <a:pt x="1" y="3042"/>
                </a:moveTo>
                <a:cubicBezTo>
                  <a:pt x="230" y="2388"/>
                  <a:pt x="753" y="2061"/>
                  <a:pt x="1047" y="1636"/>
                </a:cubicBezTo>
                <a:cubicBezTo>
                  <a:pt x="1047" y="1570"/>
                  <a:pt x="1047" y="982"/>
                  <a:pt x="1211" y="818"/>
                </a:cubicBezTo>
                <a:cubicBezTo>
                  <a:pt x="1407" y="524"/>
                  <a:pt x="1636" y="230"/>
                  <a:pt x="1897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5"/>
          <p:cNvSpPr/>
          <p:nvPr/>
        </p:nvSpPr>
        <p:spPr>
          <a:xfrm>
            <a:off x="4817531" y="2342983"/>
            <a:ext cx="45424" cy="317763"/>
          </a:xfrm>
          <a:custGeom>
            <a:rect b="b" l="l" r="r" t="t"/>
            <a:pathLst>
              <a:path extrusionOk="0" fill="none" h="13963" w="1996">
                <a:moveTo>
                  <a:pt x="785" y="1"/>
                </a:moveTo>
                <a:cubicBezTo>
                  <a:pt x="1014" y="2453"/>
                  <a:pt x="916" y="5298"/>
                  <a:pt x="1014" y="7750"/>
                </a:cubicBezTo>
                <a:cubicBezTo>
                  <a:pt x="1080" y="9124"/>
                  <a:pt x="1995" y="13963"/>
                  <a:pt x="1" y="137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5"/>
          <p:cNvSpPr/>
          <p:nvPr/>
        </p:nvSpPr>
        <p:spPr>
          <a:xfrm>
            <a:off x="4851030" y="2561750"/>
            <a:ext cx="231444" cy="44673"/>
          </a:xfrm>
          <a:custGeom>
            <a:rect b="b" l="l" r="r" t="t"/>
            <a:pathLst>
              <a:path extrusionOk="0" fill="none" h="1963" w="10170">
                <a:moveTo>
                  <a:pt x="0" y="1407"/>
                </a:moveTo>
                <a:cubicBezTo>
                  <a:pt x="1929" y="1701"/>
                  <a:pt x="4316" y="1407"/>
                  <a:pt x="6344" y="1407"/>
                </a:cubicBezTo>
                <a:cubicBezTo>
                  <a:pt x="7325" y="1407"/>
                  <a:pt x="8273" y="1963"/>
                  <a:pt x="8959" y="1407"/>
                </a:cubicBezTo>
                <a:cubicBezTo>
                  <a:pt x="9581" y="884"/>
                  <a:pt x="9254" y="99"/>
                  <a:pt x="10169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5"/>
          <p:cNvSpPr/>
          <p:nvPr/>
        </p:nvSpPr>
        <p:spPr>
          <a:xfrm>
            <a:off x="4599515" y="2575155"/>
            <a:ext cx="209870" cy="393659"/>
          </a:xfrm>
          <a:custGeom>
            <a:rect b="b" l="l" r="r" t="t"/>
            <a:pathLst>
              <a:path extrusionOk="0" fill="none" h="17298" w="9222">
                <a:moveTo>
                  <a:pt x="1406" y="1"/>
                </a:moveTo>
                <a:cubicBezTo>
                  <a:pt x="1472" y="426"/>
                  <a:pt x="1341" y="1374"/>
                  <a:pt x="1472" y="1701"/>
                </a:cubicBezTo>
                <a:cubicBezTo>
                  <a:pt x="1635" y="2028"/>
                  <a:pt x="2093" y="2093"/>
                  <a:pt x="2256" y="2682"/>
                </a:cubicBezTo>
                <a:cubicBezTo>
                  <a:pt x="2485" y="3336"/>
                  <a:pt x="2485" y="5461"/>
                  <a:pt x="2420" y="6181"/>
                </a:cubicBezTo>
                <a:cubicBezTo>
                  <a:pt x="2256" y="7587"/>
                  <a:pt x="1341" y="7423"/>
                  <a:pt x="720" y="8469"/>
                </a:cubicBezTo>
                <a:cubicBezTo>
                  <a:pt x="425" y="8927"/>
                  <a:pt x="294" y="9483"/>
                  <a:pt x="327" y="10039"/>
                </a:cubicBezTo>
                <a:cubicBezTo>
                  <a:pt x="491" y="10758"/>
                  <a:pt x="948" y="10497"/>
                  <a:pt x="1243" y="11151"/>
                </a:cubicBezTo>
                <a:cubicBezTo>
                  <a:pt x="1472" y="11510"/>
                  <a:pt x="1406" y="12132"/>
                  <a:pt x="1570" y="12557"/>
                </a:cubicBezTo>
                <a:cubicBezTo>
                  <a:pt x="1700" y="13113"/>
                  <a:pt x="2093" y="13211"/>
                  <a:pt x="2093" y="13865"/>
                </a:cubicBezTo>
                <a:cubicBezTo>
                  <a:pt x="2027" y="15663"/>
                  <a:pt x="0" y="14257"/>
                  <a:pt x="1635" y="16219"/>
                </a:cubicBezTo>
                <a:cubicBezTo>
                  <a:pt x="2551" y="17298"/>
                  <a:pt x="2649" y="17200"/>
                  <a:pt x="3957" y="16971"/>
                </a:cubicBezTo>
                <a:cubicBezTo>
                  <a:pt x="4251" y="16971"/>
                  <a:pt x="5036" y="17036"/>
                  <a:pt x="5265" y="16873"/>
                </a:cubicBezTo>
                <a:cubicBezTo>
                  <a:pt x="5722" y="16480"/>
                  <a:pt x="5428" y="15728"/>
                  <a:pt x="5722" y="15401"/>
                </a:cubicBezTo>
                <a:cubicBezTo>
                  <a:pt x="6409" y="14584"/>
                  <a:pt x="7357" y="15173"/>
                  <a:pt x="7979" y="14519"/>
                </a:cubicBezTo>
                <a:cubicBezTo>
                  <a:pt x="8436" y="13930"/>
                  <a:pt x="8142" y="12786"/>
                  <a:pt x="9221" y="1301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5"/>
          <p:cNvSpPr/>
          <p:nvPr/>
        </p:nvSpPr>
        <p:spPr>
          <a:xfrm>
            <a:off x="4060753" y="2247743"/>
            <a:ext cx="245599" cy="209870"/>
          </a:xfrm>
          <a:custGeom>
            <a:rect b="b" l="l" r="r" t="t"/>
            <a:pathLst>
              <a:path extrusionOk="0" fill="none" h="9222" w="10792">
                <a:moveTo>
                  <a:pt x="9647" y="0"/>
                </a:moveTo>
                <a:cubicBezTo>
                  <a:pt x="9581" y="1079"/>
                  <a:pt x="10791" y="3041"/>
                  <a:pt x="9941" y="3859"/>
                </a:cubicBezTo>
                <a:cubicBezTo>
                  <a:pt x="9418" y="4415"/>
                  <a:pt x="8175" y="3859"/>
                  <a:pt x="7554" y="4415"/>
                </a:cubicBezTo>
                <a:cubicBezTo>
                  <a:pt x="7162" y="4840"/>
                  <a:pt x="7096" y="5559"/>
                  <a:pt x="6540" y="6050"/>
                </a:cubicBezTo>
                <a:cubicBezTo>
                  <a:pt x="6082" y="6605"/>
                  <a:pt x="5396" y="6605"/>
                  <a:pt x="4775" y="6867"/>
                </a:cubicBezTo>
                <a:cubicBezTo>
                  <a:pt x="3794" y="7292"/>
                  <a:pt x="4088" y="7521"/>
                  <a:pt x="3401" y="8240"/>
                </a:cubicBezTo>
                <a:cubicBezTo>
                  <a:pt x="2551" y="9221"/>
                  <a:pt x="1309" y="8829"/>
                  <a:pt x="1" y="882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5"/>
          <p:cNvSpPr/>
          <p:nvPr/>
        </p:nvSpPr>
        <p:spPr>
          <a:xfrm>
            <a:off x="3964762" y="2443434"/>
            <a:ext cx="173412" cy="177873"/>
          </a:xfrm>
          <a:custGeom>
            <a:rect b="b" l="l" r="r" t="t"/>
            <a:pathLst>
              <a:path extrusionOk="0" fill="none" h="7816" w="7620">
                <a:moveTo>
                  <a:pt x="7488" y="1"/>
                </a:moveTo>
                <a:cubicBezTo>
                  <a:pt x="7488" y="1799"/>
                  <a:pt x="7619" y="2290"/>
                  <a:pt x="5952" y="2192"/>
                </a:cubicBezTo>
                <a:cubicBezTo>
                  <a:pt x="4153" y="2126"/>
                  <a:pt x="4317" y="2682"/>
                  <a:pt x="4219" y="4317"/>
                </a:cubicBezTo>
                <a:cubicBezTo>
                  <a:pt x="4284" y="4579"/>
                  <a:pt x="4284" y="4808"/>
                  <a:pt x="4219" y="5069"/>
                </a:cubicBezTo>
                <a:cubicBezTo>
                  <a:pt x="4088" y="5396"/>
                  <a:pt x="3761" y="5462"/>
                  <a:pt x="3695" y="5625"/>
                </a:cubicBezTo>
                <a:cubicBezTo>
                  <a:pt x="3565" y="5821"/>
                  <a:pt x="3401" y="6017"/>
                  <a:pt x="3238" y="6181"/>
                </a:cubicBezTo>
                <a:cubicBezTo>
                  <a:pt x="3074" y="6443"/>
                  <a:pt x="3303" y="6835"/>
                  <a:pt x="3140" y="7096"/>
                </a:cubicBezTo>
                <a:cubicBezTo>
                  <a:pt x="2682" y="7816"/>
                  <a:pt x="916" y="7489"/>
                  <a:pt x="1" y="748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5"/>
          <p:cNvSpPr/>
          <p:nvPr/>
        </p:nvSpPr>
        <p:spPr>
          <a:xfrm>
            <a:off x="4135922" y="2457589"/>
            <a:ext cx="432347" cy="224753"/>
          </a:xfrm>
          <a:custGeom>
            <a:rect b="b" l="l" r="r" t="t"/>
            <a:pathLst>
              <a:path extrusionOk="0" fill="none" h="9876" w="18998">
                <a:moveTo>
                  <a:pt x="0" y="0"/>
                </a:moveTo>
                <a:cubicBezTo>
                  <a:pt x="1635" y="1635"/>
                  <a:pt x="3237" y="3205"/>
                  <a:pt x="5036" y="4676"/>
                </a:cubicBezTo>
                <a:cubicBezTo>
                  <a:pt x="6671" y="5886"/>
                  <a:pt x="9286" y="6605"/>
                  <a:pt x="10594" y="8175"/>
                </a:cubicBezTo>
                <a:cubicBezTo>
                  <a:pt x="11052" y="8665"/>
                  <a:pt x="10889" y="9712"/>
                  <a:pt x="11673" y="9810"/>
                </a:cubicBezTo>
                <a:cubicBezTo>
                  <a:pt x="12360" y="9875"/>
                  <a:pt x="12425" y="9254"/>
                  <a:pt x="12883" y="8992"/>
                </a:cubicBezTo>
                <a:cubicBezTo>
                  <a:pt x="13276" y="8763"/>
                  <a:pt x="13897" y="8894"/>
                  <a:pt x="14289" y="8665"/>
                </a:cubicBezTo>
                <a:cubicBezTo>
                  <a:pt x="14747" y="8436"/>
                  <a:pt x="14747" y="7619"/>
                  <a:pt x="15139" y="7194"/>
                </a:cubicBezTo>
                <a:cubicBezTo>
                  <a:pt x="15499" y="6801"/>
                  <a:pt x="15924" y="6507"/>
                  <a:pt x="16447" y="6311"/>
                </a:cubicBezTo>
                <a:cubicBezTo>
                  <a:pt x="17363" y="5722"/>
                  <a:pt x="18148" y="5003"/>
                  <a:pt x="18998" y="451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5"/>
          <p:cNvSpPr/>
          <p:nvPr/>
        </p:nvSpPr>
        <p:spPr>
          <a:xfrm>
            <a:off x="5100316" y="2777560"/>
            <a:ext cx="77398" cy="23827"/>
          </a:xfrm>
          <a:custGeom>
            <a:rect b="b" l="l" r="r" t="t"/>
            <a:pathLst>
              <a:path extrusionOk="0" fill="none" h="1047" w="3401">
                <a:moveTo>
                  <a:pt x="0" y="654"/>
                </a:moveTo>
                <a:cubicBezTo>
                  <a:pt x="458" y="720"/>
                  <a:pt x="1471" y="1047"/>
                  <a:pt x="1929" y="981"/>
                </a:cubicBezTo>
                <a:cubicBezTo>
                  <a:pt x="2551" y="818"/>
                  <a:pt x="2845" y="327"/>
                  <a:pt x="3401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5"/>
          <p:cNvSpPr/>
          <p:nvPr/>
        </p:nvSpPr>
        <p:spPr>
          <a:xfrm>
            <a:off x="5202998" y="2825920"/>
            <a:ext cx="41692" cy="73689"/>
          </a:xfrm>
          <a:custGeom>
            <a:rect b="b" l="l" r="r" t="t"/>
            <a:pathLst>
              <a:path extrusionOk="0" fill="none" h="3238" w="1832">
                <a:moveTo>
                  <a:pt x="1308" y="1"/>
                </a:moveTo>
                <a:cubicBezTo>
                  <a:pt x="981" y="622"/>
                  <a:pt x="0" y="1538"/>
                  <a:pt x="131" y="2257"/>
                </a:cubicBezTo>
                <a:cubicBezTo>
                  <a:pt x="458" y="3238"/>
                  <a:pt x="1668" y="3009"/>
                  <a:pt x="1832" y="202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5"/>
          <p:cNvSpPr/>
          <p:nvPr/>
        </p:nvSpPr>
        <p:spPr>
          <a:xfrm>
            <a:off x="5090621" y="2883223"/>
            <a:ext cx="258980" cy="187545"/>
          </a:xfrm>
          <a:custGeom>
            <a:rect b="b" l="l" r="r" t="t"/>
            <a:pathLst>
              <a:path extrusionOk="0" fill="none" h="8241" w="11380">
                <a:moveTo>
                  <a:pt x="6541" y="1"/>
                </a:moveTo>
                <a:cubicBezTo>
                  <a:pt x="6475" y="1145"/>
                  <a:pt x="7358" y="1309"/>
                  <a:pt x="7979" y="1799"/>
                </a:cubicBezTo>
                <a:cubicBezTo>
                  <a:pt x="8535" y="2191"/>
                  <a:pt x="8372" y="2616"/>
                  <a:pt x="9058" y="2845"/>
                </a:cubicBezTo>
                <a:cubicBezTo>
                  <a:pt x="9385" y="3009"/>
                  <a:pt x="10693" y="2780"/>
                  <a:pt x="10922" y="3107"/>
                </a:cubicBezTo>
                <a:cubicBezTo>
                  <a:pt x="11380" y="3663"/>
                  <a:pt x="10366" y="4578"/>
                  <a:pt x="10007" y="5036"/>
                </a:cubicBezTo>
                <a:cubicBezTo>
                  <a:pt x="9287" y="6017"/>
                  <a:pt x="8993" y="6017"/>
                  <a:pt x="8077" y="6442"/>
                </a:cubicBezTo>
                <a:cubicBezTo>
                  <a:pt x="7293" y="6835"/>
                  <a:pt x="6835" y="7587"/>
                  <a:pt x="5985" y="7750"/>
                </a:cubicBezTo>
                <a:cubicBezTo>
                  <a:pt x="5135" y="7914"/>
                  <a:pt x="4350" y="7587"/>
                  <a:pt x="3532" y="7750"/>
                </a:cubicBezTo>
                <a:cubicBezTo>
                  <a:pt x="3075" y="7815"/>
                  <a:pt x="3075" y="8241"/>
                  <a:pt x="2355" y="8175"/>
                </a:cubicBezTo>
                <a:cubicBezTo>
                  <a:pt x="1897" y="8175"/>
                  <a:pt x="1669" y="7685"/>
                  <a:pt x="1276" y="7488"/>
                </a:cubicBezTo>
                <a:cubicBezTo>
                  <a:pt x="688" y="7260"/>
                  <a:pt x="361" y="7685"/>
                  <a:pt x="1" y="703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5"/>
          <p:cNvSpPr/>
          <p:nvPr/>
        </p:nvSpPr>
        <p:spPr>
          <a:xfrm>
            <a:off x="5195556" y="3061073"/>
            <a:ext cx="24578" cy="137683"/>
          </a:xfrm>
          <a:custGeom>
            <a:rect b="b" l="l" r="r" t="t"/>
            <a:pathLst>
              <a:path extrusionOk="0" fill="none" h="6050" w="1080">
                <a:moveTo>
                  <a:pt x="1079" y="0"/>
                </a:moveTo>
                <a:cubicBezTo>
                  <a:pt x="458" y="1308"/>
                  <a:pt x="0" y="1799"/>
                  <a:pt x="131" y="3368"/>
                </a:cubicBezTo>
                <a:cubicBezTo>
                  <a:pt x="229" y="4349"/>
                  <a:pt x="360" y="5167"/>
                  <a:pt x="360" y="605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5"/>
          <p:cNvSpPr/>
          <p:nvPr/>
        </p:nvSpPr>
        <p:spPr>
          <a:xfrm>
            <a:off x="5040782" y="3050650"/>
            <a:ext cx="128011" cy="224753"/>
          </a:xfrm>
          <a:custGeom>
            <a:rect b="b" l="l" r="r" t="t"/>
            <a:pathLst>
              <a:path extrusionOk="0" fill="none" h="9876" w="5625">
                <a:moveTo>
                  <a:pt x="393" y="1"/>
                </a:moveTo>
                <a:cubicBezTo>
                  <a:pt x="621" y="1047"/>
                  <a:pt x="1701" y="2355"/>
                  <a:pt x="1145" y="3401"/>
                </a:cubicBezTo>
                <a:cubicBezTo>
                  <a:pt x="916" y="3892"/>
                  <a:pt x="0" y="3826"/>
                  <a:pt x="0" y="4546"/>
                </a:cubicBezTo>
                <a:cubicBezTo>
                  <a:pt x="0" y="4873"/>
                  <a:pt x="850" y="5461"/>
                  <a:pt x="981" y="5788"/>
                </a:cubicBezTo>
                <a:cubicBezTo>
                  <a:pt x="1243" y="6181"/>
                  <a:pt x="850" y="6671"/>
                  <a:pt x="1243" y="7162"/>
                </a:cubicBezTo>
                <a:cubicBezTo>
                  <a:pt x="1537" y="7489"/>
                  <a:pt x="2551" y="7750"/>
                  <a:pt x="3008" y="8143"/>
                </a:cubicBezTo>
                <a:cubicBezTo>
                  <a:pt x="3859" y="8895"/>
                  <a:pt x="4382" y="9876"/>
                  <a:pt x="5624" y="977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5"/>
          <p:cNvSpPr/>
          <p:nvPr/>
        </p:nvSpPr>
        <p:spPr>
          <a:xfrm>
            <a:off x="4582401" y="3058092"/>
            <a:ext cx="409294" cy="456174"/>
          </a:xfrm>
          <a:custGeom>
            <a:rect b="b" l="l" r="r" t="t"/>
            <a:pathLst>
              <a:path extrusionOk="0" fill="none" h="20045" w="17985">
                <a:moveTo>
                  <a:pt x="17199" y="1"/>
                </a:moveTo>
                <a:cubicBezTo>
                  <a:pt x="17297" y="884"/>
                  <a:pt x="17984" y="2355"/>
                  <a:pt x="17755" y="2911"/>
                </a:cubicBezTo>
                <a:cubicBezTo>
                  <a:pt x="17657" y="3336"/>
                  <a:pt x="16905" y="3499"/>
                  <a:pt x="16676" y="3990"/>
                </a:cubicBezTo>
                <a:cubicBezTo>
                  <a:pt x="16513" y="4382"/>
                  <a:pt x="16742" y="4971"/>
                  <a:pt x="16578" y="5363"/>
                </a:cubicBezTo>
                <a:cubicBezTo>
                  <a:pt x="16349" y="5854"/>
                  <a:pt x="15826" y="6115"/>
                  <a:pt x="15663" y="6606"/>
                </a:cubicBezTo>
                <a:cubicBezTo>
                  <a:pt x="15597" y="6998"/>
                  <a:pt x="15826" y="7489"/>
                  <a:pt x="15826" y="7816"/>
                </a:cubicBezTo>
                <a:cubicBezTo>
                  <a:pt x="15826" y="8731"/>
                  <a:pt x="15957" y="9647"/>
                  <a:pt x="16284" y="10530"/>
                </a:cubicBezTo>
                <a:cubicBezTo>
                  <a:pt x="16447" y="11183"/>
                  <a:pt x="16742" y="12066"/>
                  <a:pt x="16905" y="12786"/>
                </a:cubicBezTo>
                <a:cubicBezTo>
                  <a:pt x="17036" y="14421"/>
                  <a:pt x="16676" y="13440"/>
                  <a:pt x="15728" y="14257"/>
                </a:cubicBezTo>
                <a:cubicBezTo>
                  <a:pt x="15041" y="14846"/>
                  <a:pt x="14878" y="16154"/>
                  <a:pt x="15041" y="16971"/>
                </a:cubicBezTo>
                <a:cubicBezTo>
                  <a:pt x="15205" y="18017"/>
                  <a:pt x="16447" y="18606"/>
                  <a:pt x="16218" y="19554"/>
                </a:cubicBezTo>
                <a:cubicBezTo>
                  <a:pt x="14812" y="20045"/>
                  <a:pt x="14812" y="18410"/>
                  <a:pt x="13962" y="17919"/>
                </a:cubicBezTo>
                <a:cubicBezTo>
                  <a:pt x="13504" y="17789"/>
                  <a:pt x="12949" y="18017"/>
                  <a:pt x="12589" y="17854"/>
                </a:cubicBezTo>
                <a:cubicBezTo>
                  <a:pt x="12033" y="17690"/>
                  <a:pt x="11739" y="17200"/>
                  <a:pt x="11183" y="17036"/>
                </a:cubicBezTo>
                <a:cubicBezTo>
                  <a:pt x="10333" y="16873"/>
                  <a:pt x="9254" y="17527"/>
                  <a:pt x="8731" y="16611"/>
                </a:cubicBezTo>
                <a:cubicBezTo>
                  <a:pt x="8273" y="15794"/>
                  <a:pt x="9286" y="13832"/>
                  <a:pt x="8731" y="13113"/>
                </a:cubicBezTo>
                <a:cubicBezTo>
                  <a:pt x="8502" y="12720"/>
                  <a:pt x="8044" y="12786"/>
                  <a:pt x="7586" y="12786"/>
                </a:cubicBezTo>
                <a:cubicBezTo>
                  <a:pt x="6638" y="12786"/>
                  <a:pt x="7161" y="12949"/>
                  <a:pt x="6507" y="13374"/>
                </a:cubicBezTo>
                <a:cubicBezTo>
                  <a:pt x="5428" y="13832"/>
                  <a:pt x="4938" y="13832"/>
                  <a:pt x="4414" y="12622"/>
                </a:cubicBezTo>
                <a:cubicBezTo>
                  <a:pt x="4185" y="12066"/>
                  <a:pt x="4578" y="11805"/>
                  <a:pt x="3957" y="11412"/>
                </a:cubicBezTo>
                <a:cubicBezTo>
                  <a:pt x="3728" y="11249"/>
                  <a:pt x="2779" y="11478"/>
                  <a:pt x="2420" y="11478"/>
                </a:cubicBezTo>
                <a:cubicBezTo>
                  <a:pt x="1602" y="11412"/>
                  <a:pt x="818" y="11445"/>
                  <a:pt x="0" y="1157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5"/>
          <p:cNvSpPr/>
          <p:nvPr/>
        </p:nvSpPr>
        <p:spPr>
          <a:xfrm>
            <a:off x="4570476" y="3610985"/>
            <a:ext cx="288747" cy="316284"/>
          </a:xfrm>
          <a:custGeom>
            <a:rect b="b" l="l" r="r" t="t"/>
            <a:pathLst>
              <a:path extrusionOk="0" fill="none" h="13898" w="12688">
                <a:moveTo>
                  <a:pt x="4154" y="12589"/>
                </a:moveTo>
                <a:cubicBezTo>
                  <a:pt x="5396" y="12262"/>
                  <a:pt x="6312" y="13897"/>
                  <a:pt x="7162" y="12262"/>
                </a:cubicBezTo>
                <a:cubicBezTo>
                  <a:pt x="7554" y="11510"/>
                  <a:pt x="7325" y="10300"/>
                  <a:pt x="7325" y="9548"/>
                </a:cubicBezTo>
                <a:cubicBezTo>
                  <a:pt x="7260" y="8469"/>
                  <a:pt x="7293" y="7358"/>
                  <a:pt x="7391" y="6279"/>
                </a:cubicBezTo>
                <a:cubicBezTo>
                  <a:pt x="7554" y="5069"/>
                  <a:pt x="8241" y="4807"/>
                  <a:pt x="8470" y="3597"/>
                </a:cubicBezTo>
                <a:cubicBezTo>
                  <a:pt x="8633" y="2453"/>
                  <a:pt x="8175" y="1537"/>
                  <a:pt x="9320" y="1145"/>
                </a:cubicBezTo>
                <a:cubicBezTo>
                  <a:pt x="9941" y="981"/>
                  <a:pt x="12034" y="1701"/>
                  <a:pt x="12295" y="1047"/>
                </a:cubicBezTo>
                <a:cubicBezTo>
                  <a:pt x="12688" y="0"/>
                  <a:pt x="10562" y="66"/>
                  <a:pt x="10170" y="229"/>
                </a:cubicBezTo>
                <a:cubicBezTo>
                  <a:pt x="9124" y="491"/>
                  <a:pt x="8012" y="556"/>
                  <a:pt x="6933" y="426"/>
                </a:cubicBezTo>
                <a:cubicBezTo>
                  <a:pt x="4611" y="66"/>
                  <a:pt x="2290" y="229"/>
                  <a:pt x="1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5"/>
          <p:cNvSpPr/>
          <p:nvPr/>
        </p:nvSpPr>
        <p:spPr>
          <a:xfrm>
            <a:off x="4781074" y="3449498"/>
            <a:ext cx="50613" cy="163740"/>
          </a:xfrm>
          <a:custGeom>
            <a:rect b="b" l="l" r="r" t="t"/>
            <a:pathLst>
              <a:path extrusionOk="0" fill="none" h="7195" w="2224">
                <a:moveTo>
                  <a:pt x="1145" y="7195"/>
                </a:moveTo>
                <a:cubicBezTo>
                  <a:pt x="851" y="6442"/>
                  <a:pt x="360" y="6279"/>
                  <a:pt x="131" y="5462"/>
                </a:cubicBezTo>
                <a:cubicBezTo>
                  <a:pt x="1" y="4677"/>
                  <a:pt x="33" y="3892"/>
                  <a:pt x="229" y="3107"/>
                </a:cubicBezTo>
                <a:cubicBezTo>
                  <a:pt x="524" y="1963"/>
                  <a:pt x="687" y="2682"/>
                  <a:pt x="1439" y="1963"/>
                </a:cubicBezTo>
                <a:cubicBezTo>
                  <a:pt x="1995" y="1472"/>
                  <a:pt x="2061" y="818"/>
                  <a:pt x="2224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5"/>
          <p:cNvSpPr/>
          <p:nvPr/>
        </p:nvSpPr>
        <p:spPr>
          <a:xfrm>
            <a:off x="4851030" y="3558893"/>
            <a:ext cx="174140" cy="187545"/>
          </a:xfrm>
          <a:custGeom>
            <a:rect b="b" l="l" r="r" t="t"/>
            <a:pathLst>
              <a:path extrusionOk="0" fill="none" h="8241" w="7652">
                <a:moveTo>
                  <a:pt x="66" y="3042"/>
                </a:moveTo>
                <a:cubicBezTo>
                  <a:pt x="1145" y="3205"/>
                  <a:pt x="1373" y="2943"/>
                  <a:pt x="2224" y="2388"/>
                </a:cubicBezTo>
                <a:cubicBezTo>
                  <a:pt x="2943" y="1897"/>
                  <a:pt x="3793" y="491"/>
                  <a:pt x="4414" y="262"/>
                </a:cubicBezTo>
                <a:cubicBezTo>
                  <a:pt x="5166" y="1"/>
                  <a:pt x="7030" y="1243"/>
                  <a:pt x="7325" y="1897"/>
                </a:cubicBezTo>
                <a:cubicBezTo>
                  <a:pt x="7652" y="2616"/>
                  <a:pt x="7488" y="4186"/>
                  <a:pt x="7423" y="4905"/>
                </a:cubicBezTo>
                <a:cubicBezTo>
                  <a:pt x="7325" y="5886"/>
                  <a:pt x="7030" y="7358"/>
                  <a:pt x="6180" y="7914"/>
                </a:cubicBezTo>
                <a:cubicBezTo>
                  <a:pt x="5722" y="8175"/>
                  <a:pt x="3859" y="8241"/>
                  <a:pt x="3401" y="8012"/>
                </a:cubicBezTo>
                <a:cubicBezTo>
                  <a:pt x="2943" y="7750"/>
                  <a:pt x="1700" y="6050"/>
                  <a:pt x="1472" y="5494"/>
                </a:cubicBezTo>
                <a:cubicBezTo>
                  <a:pt x="1308" y="5003"/>
                  <a:pt x="1472" y="4513"/>
                  <a:pt x="1177" y="4088"/>
                </a:cubicBezTo>
                <a:cubicBezTo>
                  <a:pt x="785" y="3532"/>
                  <a:pt x="0" y="4022"/>
                  <a:pt x="98" y="304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5"/>
          <p:cNvSpPr/>
          <p:nvPr/>
        </p:nvSpPr>
        <p:spPr>
          <a:xfrm>
            <a:off x="4736424" y="3741203"/>
            <a:ext cx="186794" cy="131743"/>
          </a:xfrm>
          <a:custGeom>
            <a:rect b="b" l="l" r="r" t="t"/>
            <a:pathLst>
              <a:path extrusionOk="0" fill="none" h="5789" w="8208">
                <a:moveTo>
                  <a:pt x="1" y="3107"/>
                </a:moveTo>
                <a:cubicBezTo>
                  <a:pt x="1799" y="2845"/>
                  <a:pt x="491" y="4905"/>
                  <a:pt x="1472" y="5232"/>
                </a:cubicBezTo>
                <a:cubicBezTo>
                  <a:pt x="2878" y="5788"/>
                  <a:pt x="2420" y="3336"/>
                  <a:pt x="3794" y="3434"/>
                </a:cubicBezTo>
                <a:cubicBezTo>
                  <a:pt x="4480" y="3499"/>
                  <a:pt x="4349" y="4415"/>
                  <a:pt x="5330" y="3826"/>
                </a:cubicBezTo>
                <a:cubicBezTo>
                  <a:pt x="5886" y="3597"/>
                  <a:pt x="5788" y="3009"/>
                  <a:pt x="6115" y="2617"/>
                </a:cubicBezTo>
                <a:cubicBezTo>
                  <a:pt x="6638" y="1799"/>
                  <a:pt x="7783" y="982"/>
                  <a:pt x="8208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>
            <a:off x="4961905" y="3744185"/>
            <a:ext cx="32748" cy="132471"/>
          </a:xfrm>
          <a:custGeom>
            <a:rect b="b" l="l" r="r" t="t"/>
            <a:pathLst>
              <a:path extrusionOk="0" fill="none" h="5821" w="1439">
                <a:moveTo>
                  <a:pt x="720" y="0"/>
                </a:moveTo>
                <a:cubicBezTo>
                  <a:pt x="1177" y="1145"/>
                  <a:pt x="1439" y="2387"/>
                  <a:pt x="981" y="3466"/>
                </a:cubicBezTo>
                <a:cubicBezTo>
                  <a:pt x="687" y="4120"/>
                  <a:pt x="0" y="3957"/>
                  <a:pt x="131" y="4840"/>
                </a:cubicBezTo>
                <a:cubicBezTo>
                  <a:pt x="229" y="5494"/>
                  <a:pt x="687" y="5821"/>
                  <a:pt x="1308" y="559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4866642" y="3906400"/>
            <a:ext cx="77421" cy="57326"/>
          </a:xfrm>
          <a:custGeom>
            <a:rect b="b" l="l" r="r" t="t"/>
            <a:pathLst>
              <a:path extrusionOk="0" fill="none" h="2519" w="3402">
                <a:moveTo>
                  <a:pt x="2192" y="1"/>
                </a:moveTo>
                <a:cubicBezTo>
                  <a:pt x="1407" y="99"/>
                  <a:pt x="1" y="2126"/>
                  <a:pt x="1472" y="2355"/>
                </a:cubicBezTo>
                <a:cubicBezTo>
                  <a:pt x="2322" y="2518"/>
                  <a:pt x="3401" y="328"/>
                  <a:pt x="2322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5"/>
          <p:cNvSpPr/>
          <p:nvPr/>
        </p:nvSpPr>
        <p:spPr>
          <a:xfrm>
            <a:off x="4967116" y="3445788"/>
            <a:ext cx="219542" cy="165219"/>
          </a:xfrm>
          <a:custGeom>
            <a:rect b="b" l="l" r="r" t="t"/>
            <a:pathLst>
              <a:path extrusionOk="0" fill="none" h="7260" w="9647">
                <a:moveTo>
                  <a:pt x="0" y="5265"/>
                </a:moveTo>
                <a:cubicBezTo>
                  <a:pt x="719" y="3630"/>
                  <a:pt x="2845" y="2878"/>
                  <a:pt x="3695" y="4415"/>
                </a:cubicBezTo>
                <a:cubicBezTo>
                  <a:pt x="4153" y="5232"/>
                  <a:pt x="3074" y="5952"/>
                  <a:pt x="3924" y="6442"/>
                </a:cubicBezTo>
                <a:cubicBezTo>
                  <a:pt x="5166" y="7259"/>
                  <a:pt x="5297" y="5559"/>
                  <a:pt x="5166" y="4742"/>
                </a:cubicBezTo>
                <a:cubicBezTo>
                  <a:pt x="4905" y="3434"/>
                  <a:pt x="3074" y="2060"/>
                  <a:pt x="4447" y="1047"/>
                </a:cubicBezTo>
                <a:cubicBezTo>
                  <a:pt x="5755" y="0"/>
                  <a:pt x="8796" y="1962"/>
                  <a:pt x="9646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5"/>
          <p:cNvSpPr/>
          <p:nvPr/>
        </p:nvSpPr>
        <p:spPr>
          <a:xfrm>
            <a:off x="4952961" y="3154083"/>
            <a:ext cx="85614" cy="37231"/>
          </a:xfrm>
          <a:custGeom>
            <a:rect b="b" l="l" r="r" t="t"/>
            <a:pathLst>
              <a:path extrusionOk="0" fill="none" h="1636" w="3762">
                <a:moveTo>
                  <a:pt x="3761" y="164"/>
                </a:moveTo>
                <a:cubicBezTo>
                  <a:pt x="2617" y="1"/>
                  <a:pt x="2682" y="655"/>
                  <a:pt x="1995" y="1145"/>
                </a:cubicBezTo>
                <a:cubicBezTo>
                  <a:pt x="1309" y="1636"/>
                  <a:pt x="851" y="1636"/>
                  <a:pt x="1" y="163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5"/>
          <p:cNvSpPr/>
          <p:nvPr/>
        </p:nvSpPr>
        <p:spPr>
          <a:xfrm>
            <a:off x="4951482" y="3189061"/>
            <a:ext cx="40213" cy="93033"/>
          </a:xfrm>
          <a:custGeom>
            <a:rect b="b" l="l" r="r" t="t"/>
            <a:pathLst>
              <a:path extrusionOk="0" fill="none" h="4088" w="1767">
                <a:moveTo>
                  <a:pt x="0" y="4088"/>
                </a:moveTo>
                <a:cubicBezTo>
                  <a:pt x="1766" y="4022"/>
                  <a:pt x="1374" y="1341"/>
                  <a:pt x="1374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5"/>
          <p:cNvSpPr/>
          <p:nvPr/>
        </p:nvSpPr>
        <p:spPr>
          <a:xfrm>
            <a:off x="4942561" y="3215118"/>
            <a:ext cx="40190" cy="18616"/>
          </a:xfrm>
          <a:custGeom>
            <a:rect b="b" l="l" r="r" t="t"/>
            <a:pathLst>
              <a:path extrusionOk="0" fill="none" h="818" w="1766">
                <a:moveTo>
                  <a:pt x="0" y="817"/>
                </a:moveTo>
                <a:cubicBezTo>
                  <a:pt x="523" y="425"/>
                  <a:pt x="1112" y="163"/>
                  <a:pt x="1766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5"/>
          <p:cNvSpPr/>
          <p:nvPr/>
        </p:nvSpPr>
        <p:spPr>
          <a:xfrm>
            <a:off x="4967116" y="3362450"/>
            <a:ext cx="64745" cy="163717"/>
          </a:xfrm>
          <a:custGeom>
            <a:rect b="b" l="l" r="r" t="t"/>
            <a:pathLst>
              <a:path extrusionOk="0" fill="none" h="7194" w="2845">
                <a:moveTo>
                  <a:pt x="0" y="0"/>
                </a:moveTo>
                <a:cubicBezTo>
                  <a:pt x="850" y="1537"/>
                  <a:pt x="2845" y="1701"/>
                  <a:pt x="2845" y="3499"/>
                </a:cubicBezTo>
                <a:cubicBezTo>
                  <a:pt x="2845" y="4643"/>
                  <a:pt x="2322" y="5951"/>
                  <a:pt x="2387" y="719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5"/>
          <p:cNvSpPr/>
          <p:nvPr/>
        </p:nvSpPr>
        <p:spPr>
          <a:xfrm>
            <a:off x="5028129" y="3384775"/>
            <a:ext cx="42443" cy="88572"/>
          </a:xfrm>
          <a:custGeom>
            <a:rect b="b" l="l" r="r" t="t"/>
            <a:pathLst>
              <a:path extrusionOk="0" fill="none" h="3892" w="1865">
                <a:moveTo>
                  <a:pt x="0" y="1374"/>
                </a:moveTo>
                <a:cubicBezTo>
                  <a:pt x="1864" y="0"/>
                  <a:pt x="1537" y="2845"/>
                  <a:pt x="1635" y="389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5"/>
          <p:cNvSpPr/>
          <p:nvPr/>
        </p:nvSpPr>
        <p:spPr>
          <a:xfrm>
            <a:off x="4579420" y="3014943"/>
            <a:ext cx="322223" cy="278324"/>
          </a:xfrm>
          <a:custGeom>
            <a:rect b="b" l="l" r="r" t="t"/>
            <a:pathLst>
              <a:path extrusionOk="0" fill="none" h="12230" w="14159">
                <a:moveTo>
                  <a:pt x="14159" y="393"/>
                </a:moveTo>
                <a:cubicBezTo>
                  <a:pt x="13243" y="818"/>
                  <a:pt x="12524" y="589"/>
                  <a:pt x="11706" y="818"/>
                </a:cubicBezTo>
                <a:cubicBezTo>
                  <a:pt x="10496" y="1145"/>
                  <a:pt x="9941" y="2387"/>
                  <a:pt x="8633" y="1700"/>
                </a:cubicBezTo>
                <a:cubicBezTo>
                  <a:pt x="7848" y="1308"/>
                  <a:pt x="6932" y="0"/>
                  <a:pt x="6017" y="1308"/>
                </a:cubicBezTo>
                <a:cubicBezTo>
                  <a:pt x="5461" y="1962"/>
                  <a:pt x="5853" y="3434"/>
                  <a:pt x="5690" y="4251"/>
                </a:cubicBezTo>
                <a:cubicBezTo>
                  <a:pt x="5526" y="5068"/>
                  <a:pt x="5624" y="6540"/>
                  <a:pt x="5330" y="7259"/>
                </a:cubicBezTo>
                <a:cubicBezTo>
                  <a:pt x="4938" y="8404"/>
                  <a:pt x="3859" y="8567"/>
                  <a:pt x="3466" y="9940"/>
                </a:cubicBezTo>
                <a:cubicBezTo>
                  <a:pt x="3139" y="11183"/>
                  <a:pt x="3401" y="11739"/>
                  <a:pt x="1995" y="11902"/>
                </a:cubicBezTo>
                <a:cubicBezTo>
                  <a:pt x="1603" y="12000"/>
                  <a:pt x="1210" y="11739"/>
                  <a:pt x="916" y="11837"/>
                </a:cubicBezTo>
                <a:cubicBezTo>
                  <a:pt x="523" y="11837"/>
                  <a:pt x="458" y="12164"/>
                  <a:pt x="0" y="1222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5"/>
          <p:cNvSpPr/>
          <p:nvPr/>
        </p:nvSpPr>
        <p:spPr>
          <a:xfrm>
            <a:off x="4554113" y="3061073"/>
            <a:ext cx="154797" cy="202428"/>
          </a:xfrm>
          <a:custGeom>
            <a:rect b="b" l="l" r="r" t="t"/>
            <a:pathLst>
              <a:path extrusionOk="0" fill="none" h="8895" w="6802">
                <a:moveTo>
                  <a:pt x="1" y="8894"/>
                </a:moveTo>
                <a:cubicBezTo>
                  <a:pt x="1308" y="8404"/>
                  <a:pt x="295" y="7423"/>
                  <a:pt x="916" y="6867"/>
                </a:cubicBezTo>
                <a:cubicBezTo>
                  <a:pt x="1537" y="6213"/>
                  <a:pt x="2159" y="7259"/>
                  <a:pt x="2616" y="7031"/>
                </a:cubicBezTo>
                <a:cubicBezTo>
                  <a:pt x="3794" y="6704"/>
                  <a:pt x="3467" y="3924"/>
                  <a:pt x="3009" y="3205"/>
                </a:cubicBezTo>
                <a:cubicBezTo>
                  <a:pt x="2780" y="2780"/>
                  <a:pt x="1374" y="2714"/>
                  <a:pt x="1930" y="1799"/>
                </a:cubicBezTo>
                <a:cubicBezTo>
                  <a:pt x="2388" y="981"/>
                  <a:pt x="3695" y="2126"/>
                  <a:pt x="3924" y="2224"/>
                </a:cubicBezTo>
                <a:cubicBezTo>
                  <a:pt x="6082" y="2616"/>
                  <a:pt x="4480" y="0"/>
                  <a:pt x="6802" y="26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5"/>
          <p:cNvSpPr/>
          <p:nvPr/>
        </p:nvSpPr>
        <p:spPr>
          <a:xfrm>
            <a:off x="4605454" y="2961349"/>
            <a:ext cx="62538" cy="139185"/>
          </a:xfrm>
          <a:custGeom>
            <a:rect b="b" l="l" r="r" t="t"/>
            <a:pathLst>
              <a:path extrusionOk="0" fill="none" h="6116" w="2748">
                <a:moveTo>
                  <a:pt x="1832" y="1"/>
                </a:moveTo>
                <a:cubicBezTo>
                  <a:pt x="1374" y="1472"/>
                  <a:pt x="1" y="1865"/>
                  <a:pt x="753" y="3336"/>
                </a:cubicBezTo>
                <a:cubicBezTo>
                  <a:pt x="1080" y="3925"/>
                  <a:pt x="1603" y="4382"/>
                  <a:pt x="1930" y="4873"/>
                </a:cubicBezTo>
                <a:cubicBezTo>
                  <a:pt x="2224" y="5363"/>
                  <a:pt x="1930" y="5854"/>
                  <a:pt x="2747" y="611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5"/>
          <p:cNvSpPr/>
          <p:nvPr/>
        </p:nvSpPr>
        <p:spPr>
          <a:xfrm>
            <a:off x="4508712" y="3072224"/>
            <a:ext cx="84112" cy="84112"/>
          </a:xfrm>
          <a:custGeom>
            <a:rect b="b" l="l" r="r" t="t"/>
            <a:pathLst>
              <a:path extrusionOk="0" fill="none" h="3696" w="3696">
                <a:moveTo>
                  <a:pt x="3696" y="1570"/>
                </a:moveTo>
                <a:cubicBezTo>
                  <a:pt x="2846" y="1"/>
                  <a:pt x="2388" y="2126"/>
                  <a:pt x="2159" y="2453"/>
                </a:cubicBezTo>
                <a:cubicBezTo>
                  <a:pt x="1701" y="3107"/>
                  <a:pt x="459" y="2780"/>
                  <a:pt x="1" y="369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5"/>
          <p:cNvSpPr/>
          <p:nvPr/>
        </p:nvSpPr>
        <p:spPr>
          <a:xfrm>
            <a:off x="4524347" y="3101263"/>
            <a:ext cx="38711" cy="11925"/>
          </a:xfrm>
          <a:custGeom>
            <a:rect b="b" l="l" r="r" t="t"/>
            <a:pathLst>
              <a:path extrusionOk="0" fill="none" h="524" w="1701">
                <a:moveTo>
                  <a:pt x="1" y="360"/>
                </a:moveTo>
                <a:cubicBezTo>
                  <a:pt x="524" y="0"/>
                  <a:pt x="1243" y="66"/>
                  <a:pt x="1701" y="52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5"/>
          <p:cNvSpPr/>
          <p:nvPr/>
        </p:nvSpPr>
        <p:spPr>
          <a:xfrm>
            <a:off x="4498312" y="2850475"/>
            <a:ext cx="134702" cy="197967"/>
          </a:xfrm>
          <a:custGeom>
            <a:rect b="b" l="l" r="r" t="t"/>
            <a:pathLst>
              <a:path extrusionOk="0" fill="none" h="8699" w="5919">
                <a:moveTo>
                  <a:pt x="5919" y="1"/>
                </a:moveTo>
                <a:cubicBezTo>
                  <a:pt x="5755" y="1211"/>
                  <a:pt x="4611" y="1276"/>
                  <a:pt x="4087" y="2159"/>
                </a:cubicBezTo>
                <a:cubicBezTo>
                  <a:pt x="3532" y="3140"/>
                  <a:pt x="3695" y="4284"/>
                  <a:pt x="3074" y="5265"/>
                </a:cubicBezTo>
                <a:cubicBezTo>
                  <a:pt x="2224" y="6508"/>
                  <a:pt x="1929" y="5756"/>
                  <a:pt x="916" y="6246"/>
                </a:cubicBezTo>
                <a:cubicBezTo>
                  <a:pt x="0" y="6835"/>
                  <a:pt x="360" y="7816"/>
                  <a:pt x="66" y="86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5"/>
          <p:cNvSpPr/>
          <p:nvPr/>
        </p:nvSpPr>
        <p:spPr>
          <a:xfrm>
            <a:off x="4368822" y="2770118"/>
            <a:ext cx="238157" cy="229965"/>
          </a:xfrm>
          <a:custGeom>
            <a:rect b="b" l="l" r="r" t="t"/>
            <a:pathLst>
              <a:path extrusionOk="0" fill="none" h="10105" w="10465">
                <a:moveTo>
                  <a:pt x="10464" y="1799"/>
                </a:moveTo>
                <a:cubicBezTo>
                  <a:pt x="9450" y="1537"/>
                  <a:pt x="8829" y="2453"/>
                  <a:pt x="8012" y="2616"/>
                </a:cubicBezTo>
                <a:cubicBezTo>
                  <a:pt x="7194" y="2714"/>
                  <a:pt x="6377" y="2714"/>
                  <a:pt x="5559" y="2616"/>
                </a:cubicBezTo>
                <a:cubicBezTo>
                  <a:pt x="4251" y="2257"/>
                  <a:pt x="2780" y="0"/>
                  <a:pt x="1538" y="1864"/>
                </a:cubicBezTo>
                <a:cubicBezTo>
                  <a:pt x="1243" y="2584"/>
                  <a:pt x="1047" y="3368"/>
                  <a:pt x="1014" y="4153"/>
                </a:cubicBezTo>
                <a:cubicBezTo>
                  <a:pt x="916" y="4873"/>
                  <a:pt x="1374" y="5526"/>
                  <a:pt x="1243" y="6180"/>
                </a:cubicBezTo>
                <a:cubicBezTo>
                  <a:pt x="1014" y="6932"/>
                  <a:pt x="230" y="7161"/>
                  <a:pt x="66" y="8077"/>
                </a:cubicBezTo>
                <a:cubicBezTo>
                  <a:pt x="1" y="8894"/>
                  <a:pt x="524" y="9385"/>
                  <a:pt x="622" y="1010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5"/>
          <p:cNvSpPr/>
          <p:nvPr/>
        </p:nvSpPr>
        <p:spPr>
          <a:xfrm>
            <a:off x="4048100" y="2511912"/>
            <a:ext cx="375817" cy="393659"/>
          </a:xfrm>
          <a:custGeom>
            <a:rect b="b" l="l" r="r" t="t"/>
            <a:pathLst>
              <a:path extrusionOk="0" fill="none" h="17298" w="16514">
                <a:moveTo>
                  <a:pt x="6279" y="0"/>
                </a:moveTo>
                <a:cubicBezTo>
                  <a:pt x="4415" y="164"/>
                  <a:pt x="5331" y="1799"/>
                  <a:pt x="5429" y="3270"/>
                </a:cubicBezTo>
                <a:cubicBezTo>
                  <a:pt x="5494" y="5134"/>
                  <a:pt x="5494" y="6540"/>
                  <a:pt x="5952" y="8240"/>
                </a:cubicBezTo>
                <a:cubicBezTo>
                  <a:pt x="6344" y="9548"/>
                  <a:pt x="6900" y="10856"/>
                  <a:pt x="5494" y="11183"/>
                </a:cubicBezTo>
                <a:cubicBezTo>
                  <a:pt x="4415" y="11412"/>
                  <a:pt x="3271" y="10856"/>
                  <a:pt x="2093" y="11019"/>
                </a:cubicBezTo>
                <a:cubicBezTo>
                  <a:pt x="884" y="11248"/>
                  <a:pt x="1" y="11346"/>
                  <a:pt x="328" y="12720"/>
                </a:cubicBezTo>
                <a:cubicBezTo>
                  <a:pt x="491" y="13472"/>
                  <a:pt x="851" y="15172"/>
                  <a:pt x="1407" y="15238"/>
                </a:cubicBezTo>
                <a:cubicBezTo>
                  <a:pt x="2715" y="15499"/>
                  <a:pt x="2878" y="13864"/>
                  <a:pt x="3630" y="15892"/>
                </a:cubicBezTo>
                <a:cubicBezTo>
                  <a:pt x="3859" y="16545"/>
                  <a:pt x="3565" y="16709"/>
                  <a:pt x="4186" y="17134"/>
                </a:cubicBezTo>
                <a:cubicBezTo>
                  <a:pt x="4709" y="17232"/>
                  <a:pt x="5265" y="17265"/>
                  <a:pt x="5821" y="17298"/>
                </a:cubicBezTo>
                <a:cubicBezTo>
                  <a:pt x="6606" y="17036"/>
                  <a:pt x="6508" y="16644"/>
                  <a:pt x="6737" y="15990"/>
                </a:cubicBezTo>
                <a:cubicBezTo>
                  <a:pt x="7129" y="15009"/>
                  <a:pt x="7292" y="14518"/>
                  <a:pt x="7979" y="13799"/>
                </a:cubicBezTo>
                <a:cubicBezTo>
                  <a:pt x="8208" y="13472"/>
                  <a:pt x="8502" y="13472"/>
                  <a:pt x="8731" y="13145"/>
                </a:cubicBezTo>
                <a:cubicBezTo>
                  <a:pt x="8895" y="12981"/>
                  <a:pt x="8731" y="12556"/>
                  <a:pt x="8960" y="12327"/>
                </a:cubicBezTo>
                <a:cubicBezTo>
                  <a:pt x="9581" y="11575"/>
                  <a:pt x="10268" y="11673"/>
                  <a:pt x="11118" y="11575"/>
                </a:cubicBezTo>
                <a:cubicBezTo>
                  <a:pt x="12459" y="11510"/>
                  <a:pt x="14224" y="11739"/>
                  <a:pt x="15140" y="11019"/>
                </a:cubicBezTo>
                <a:cubicBezTo>
                  <a:pt x="16513" y="10039"/>
                  <a:pt x="15434" y="8796"/>
                  <a:pt x="15532" y="742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5"/>
          <p:cNvSpPr/>
          <p:nvPr/>
        </p:nvSpPr>
        <p:spPr>
          <a:xfrm>
            <a:off x="3958800" y="2725468"/>
            <a:ext cx="95286" cy="55824"/>
          </a:xfrm>
          <a:custGeom>
            <a:rect b="b" l="l" r="r" t="t"/>
            <a:pathLst>
              <a:path extrusionOk="0" fill="none" h="2453" w="4187">
                <a:moveTo>
                  <a:pt x="1" y="229"/>
                </a:moveTo>
                <a:cubicBezTo>
                  <a:pt x="851" y="66"/>
                  <a:pt x="1767" y="1"/>
                  <a:pt x="2486" y="720"/>
                </a:cubicBezTo>
                <a:cubicBezTo>
                  <a:pt x="3173" y="1439"/>
                  <a:pt x="2846" y="2355"/>
                  <a:pt x="4186" y="245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5"/>
          <p:cNvSpPr/>
          <p:nvPr/>
        </p:nvSpPr>
        <p:spPr>
          <a:xfrm>
            <a:off x="4315251" y="2775330"/>
            <a:ext cx="72938" cy="76670"/>
          </a:xfrm>
          <a:custGeom>
            <a:rect b="b" l="l" r="r" t="t"/>
            <a:pathLst>
              <a:path extrusionOk="0" fill="none" h="3369" w="3205">
                <a:moveTo>
                  <a:pt x="164" y="0"/>
                </a:moveTo>
                <a:cubicBezTo>
                  <a:pt x="0" y="1374"/>
                  <a:pt x="458" y="1374"/>
                  <a:pt x="1243" y="2060"/>
                </a:cubicBezTo>
                <a:cubicBezTo>
                  <a:pt x="1406" y="2126"/>
                  <a:pt x="1766" y="2126"/>
                  <a:pt x="1930" y="2289"/>
                </a:cubicBezTo>
                <a:cubicBezTo>
                  <a:pt x="2159" y="2453"/>
                  <a:pt x="2093" y="2943"/>
                  <a:pt x="2159" y="3041"/>
                </a:cubicBezTo>
                <a:cubicBezTo>
                  <a:pt x="2453" y="3270"/>
                  <a:pt x="2812" y="3368"/>
                  <a:pt x="3205" y="336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5"/>
          <p:cNvSpPr/>
          <p:nvPr/>
        </p:nvSpPr>
        <p:spPr>
          <a:xfrm>
            <a:off x="4237852" y="2840803"/>
            <a:ext cx="125052" cy="198718"/>
          </a:xfrm>
          <a:custGeom>
            <a:rect b="b" l="l" r="r" t="t"/>
            <a:pathLst>
              <a:path extrusionOk="0" fill="none" h="8732" w="5495">
                <a:moveTo>
                  <a:pt x="5494" y="1"/>
                </a:moveTo>
                <a:cubicBezTo>
                  <a:pt x="4644" y="2257"/>
                  <a:pt x="164" y="720"/>
                  <a:pt x="164" y="2846"/>
                </a:cubicBezTo>
                <a:cubicBezTo>
                  <a:pt x="99" y="3336"/>
                  <a:pt x="622" y="3663"/>
                  <a:pt x="622" y="4088"/>
                </a:cubicBezTo>
                <a:cubicBezTo>
                  <a:pt x="786" y="4807"/>
                  <a:pt x="557" y="4971"/>
                  <a:pt x="393" y="5723"/>
                </a:cubicBezTo>
                <a:cubicBezTo>
                  <a:pt x="262" y="6279"/>
                  <a:pt x="1" y="6442"/>
                  <a:pt x="99" y="7096"/>
                </a:cubicBezTo>
                <a:cubicBezTo>
                  <a:pt x="262" y="7750"/>
                  <a:pt x="786" y="7914"/>
                  <a:pt x="720" y="873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5"/>
          <p:cNvSpPr/>
          <p:nvPr/>
        </p:nvSpPr>
        <p:spPr>
          <a:xfrm>
            <a:off x="4307058" y="2873551"/>
            <a:ext cx="23850" cy="141415"/>
          </a:xfrm>
          <a:custGeom>
            <a:rect b="b" l="l" r="r" t="t"/>
            <a:pathLst>
              <a:path extrusionOk="0" fill="none" h="6214" w="1048">
                <a:moveTo>
                  <a:pt x="1" y="1"/>
                </a:moveTo>
                <a:cubicBezTo>
                  <a:pt x="132" y="1243"/>
                  <a:pt x="589" y="2289"/>
                  <a:pt x="916" y="3434"/>
                </a:cubicBezTo>
                <a:cubicBezTo>
                  <a:pt x="1047" y="4349"/>
                  <a:pt x="818" y="5396"/>
                  <a:pt x="753" y="621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5"/>
          <p:cNvSpPr/>
          <p:nvPr/>
        </p:nvSpPr>
        <p:spPr>
          <a:xfrm>
            <a:off x="4328632" y="2872072"/>
            <a:ext cx="23850" cy="130241"/>
          </a:xfrm>
          <a:custGeom>
            <a:rect b="b" l="l" r="r" t="t"/>
            <a:pathLst>
              <a:path extrusionOk="0" fill="none" h="5723" w="1048">
                <a:moveTo>
                  <a:pt x="1" y="0"/>
                </a:moveTo>
                <a:cubicBezTo>
                  <a:pt x="1" y="1373"/>
                  <a:pt x="590" y="1864"/>
                  <a:pt x="884" y="3008"/>
                </a:cubicBezTo>
                <a:cubicBezTo>
                  <a:pt x="1047" y="3826"/>
                  <a:pt x="884" y="4905"/>
                  <a:pt x="884" y="572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5"/>
          <p:cNvSpPr/>
          <p:nvPr/>
        </p:nvSpPr>
        <p:spPr>
          <a:xfrm>
            <a:off x="4193953" y="2895876"/>
            <a:ext cx="49133" cy="20869"/>
          </a:xfrm>
          <a:custGeom>
            <a:rect b="b" l="l" r="r" t="t"/>
            <a:pathLst>
              <a:path extrusionOk="0" fill="none" h="917" w="2159">
                <a:moveTo>
                  <a:pt x="2159" y="753"/>
                </a:moveTo>
                <a:cubicBezTo>
                  <a:pt x="949" y="916"/>
                  <a:pt x="851" y="916"/>
                  <a:pt x="1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5"/>
          <p:cNvSpPr/>
          <p:nvPr/>
        </p:nvSpPr>
        <p:spPr>
          <a:xfrm>
            <a:off x="4116555" y="2899586"/>
            <a:ext cx="51386" cy="141415"/>
          </a:xfrm>
          <a:custGeom>
            <a:rect b="b" l="l" r="r" t="t"/>
            <a:pathLst>
              <a:path extrusionOk="0" fill="none" h="6214" w="2258">
                <a:moveTo>
                  <a:pt x="949" y="1"/>
                </a:moveTo>
                <a:cubicBezTo>
                  <a:pt x="1342" y="655"/>
                  <a:pt x="786" y="1080"/>
                  <a:pt x="851" y="1636"/>
                </a:cubicBezTo>
                <a:cubicBezTo>
                  <a:pt x="949" y="1963"/>
                  <a:pt x="1636" y="2061"/>
                  <a:pt x="1636" y="2388"/>
                </a:cubicBezTo>
                <a:cubicBezTo>
                  <a:pt x="1571" y="2780"/>
                  <a:pt x="1015" y="2715"/>
                  <a:pt x="851" y="3042"/>
                </a:cubicBezTo>
                <a:cubicBezTo>
                  <a:pt x="393" y="3761"/>
                  <a:pt x="1" y="3696"/>
                  <a:pt x="622" y="4481"/>
                </a:cubicBezTo>
                <a:cubicBezTo>
                  <a:pt x="1080" y="5135"/>
                  <a:pt x="2257" y="4906"/>
                  <a:pt x="1636" y="621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5"/>
          <p:cNvSpPr/>
          <p:nvPr/>
        </p:nvSpPr>
        <p:spPr>
          <a:xfrm>
            <a:off x="4027277" y="2846014"/>
            <a:ext cx="100474" cy="130241"/>
          </a:xfrm>
          <a:custGeom>
            <a:rect b="b" l="l" r="r" t="t"/>
            <a:pathLst>
              <a:path extrusionOk="0" fill="none" h="5723" w="4415">
                <a:moveTo>
                  <a:pt x="4414" y="5723"/>
                </a:moveTo>
                <a:cubicBezTo>
                  <a:pt x="2387" y="5298"/>
                  <a:pt x="2093" y="1"/>
                  <a:pt x="0" y="34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5"/>
          <p:cNvSpPr/>
          <p:nvPr/>
        </p:nvSpPr>
        <p:spPr>
          <a:xfrm>
            <a:off x="4071176" y="2947968"/>
            <a:ext cx="20846" cy="40941"/>
          </a:xfrm>
          <a:custGeom>
            <a:rect b="b" l="l" r="r" t="t"/>
            <a:pathLst>
              <a:path extrusionOk="0" fill="none" h="1799" w="916">
                <a:moveTo>
                  <a:pt x="916" y="0"/>
                </a:moveTo>
                <a:cubicBezTo>
                  <a:pt x="687" y="654"/>
                  <a:pt x="393" y="1243"/>
                  <a:pt x="0" y="17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5"/>
          <p:cNvSpPr/>
          <p:nvPr/>
        </p:nvSpPr>
        <p:spPr>
          <a:xfrm>
            <a:off x="3992299" y="2831131"/>
            <a:ext cx="73689" cy="52115"/>
          </a:xfrm>
          <a:custGeom>
            <a:rect b="b" l="l" r="r" t="t"/>
            <a:pathLst>
              <a:path extrusionOk="0" fill="none" h="2290" w="3238">
                <a:moveTo>
                  <a:pt x="3238" y="557"/>
                </a:moveTo>
                <a:cubicBezTo>
                  <a:pt x="2551" y="982"/>
                  <a:pt x="1831" y="1"/>
                  <a:pt x="1145" y="393"/>
                </a:cubicBezTo>
                <a:cubicBezTo>
                  <a:pt x="687" y="720"/>
                  <a:pt x="1014" y="1211"/>
                  <a:pt x="785" y="1538"/>
                </a:cubicBezTo>
                <a:cubicBezTo>
                  <a:pt x="622" y="1865"/>
                  <a:pt x="229" y="1799"/>
                  <a:pt x="0" y="229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5"/>
          <p:cNvSpPr/>
          <p:nvPr/>
        </p:nvSpPr>
        <p:spPr>
          <a:xfrm>
            <a:off x="3955090" y="2790213"/>
            <a:ext cx="61787" cy="46903"/>
          </a:xfrm>
          <a:custGeom>
            <a:rect b="b" l="l" r="r" t="t"/>
            <a:pathLst>
              <a:path extrusionOk="0" fill="none" h="2061" w="2715">
                <a:moveTo>
                  <a:pt x="2714" y="2060"/>
                </a:moveTo>
                <a:cubicBezTo>
                  <a:pt x="1799" y="1145"/>
                  <a:pt x="1472" y="0"/>
                  <a:pt x="0" y="98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5"/>
          <p:cNvSpPr/>
          <p:nvPr/>
        </p:nvSpPr>
        <p:spPr>
          <a:xfrm>
            <a:off x="2390922" y="2704645"/>
            <a:ext cx="26080" cy="51364"/>
          </a:xfrm>
          <a:custGeom>
            <a:rect b="b" l="l" r="r" t="t"/>
            <a:pathLst>
              <a:path extrusionOk="0" fill="none" h="2257" w="1146">
                <a:moveTo>
                  <a:pt x="622" y="0"/>
                </a:moveTo>
                <a:cubicBezTo>
                  <a:pt x="622" y="687"/>
                  <a:pt x="1" y="2256"/>
                  <a:pt x="1145" y="199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5"/>
          <p:cNvSpPr/>
          <p:nvPr/>
        </p:nvSpPr>
        <p:spPr>
          <a:xfrm>
            <a:off x="4507233" y="1754383"/>
            <a:ext cx="17136" cy="8944"/>
          </a:xfrm>
          <a:custGeom>
            <a:rect b="b" l="l" r="r" t="t"/>
            <a:pathLst>
              <a:path extrusionOk="0" fill="none" h="393" w="753">
                <a:moveTo>
                  <a:pt x="1" y="393"/>
                </a:moveTo>
                <a:cubicBezTo>
                  <a:pt x="295" y="393"/>
                  <a:pt x="556" y="229"/>
                  <a:pt x="753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5"/>
          <p:cNvSpPr/>
          <p:nvPr/>
        </p:nvSpPr>
        <p:spPr>
          <a:xfrm>
            <a:off x="4686562" y="1880141"/>
            <a:ext cx="78900" cy="18616"/>
          </a:xfrm>
          <a:custGeom>
            <a:rect b="b" l="l" r="r" t="t"/>
            <a:pathLst>
              <a:path extrusionOk="0" fill="none" h="818" w="3467">
                <a:moveTo>
                  <a:pt x="1" y="0"/>
                </a:moveTo>
                <a:cubicBezTo>
                  <a:pt x="688" y="327"/>
                  <a:pt x="1014" y="818"/>
                  <a:pt x="1767" y="589"/>
                </a:cubicBezTo>
                <a:cubicBezTo>
                  <a:pt x="2192" y="524"/>
                  <a:pt x="2322" y="131"/>
                  <a:pt x="2715" y="66"/>
                </a:cubicBezTo>
                <a:cubicBezTo>
                  <a:pt x="2911" y="66"/>
                  <a:pt x="3205" y="327"/>
                  <a:pt x="3467" y="39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5"/>
          <p:cNvSpPr/>
          <p:nvPr/>
        </p:nvSpPr>
        <p:spPr>
          <a:xfrm>
            <a:off x="5200017" y="2104871"/>
            <a:ext cx="23099" cy="4483"/>
          </a:xfrm>
          <a:custGeom>
            <a:rect b="b" l="l" r="r" t="t"/>
            <a:pathLst>
              <a:path extrusionOk="0" fill="none" h="197" w="1015">
                <a:moveTo>
                  <a:pt x="1014" y="0"/>
                </a:moveTo>
                <a:cubicBezTo>
                  <a:pt x="655" y="0"/>
                  <a:pt x="328" y="66"/>
                  <a:pt x="1" y="19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5"/>
          <p:cNvSpPr/>
          <p:nvPr/>
        </p:nvSpPr>
        <p:spPr>
          <a:xfrm>
            <a:off x="7375110" y="3242632"/>
            <a:ext cx="7464" cy="157778"/>
          </a:xfrm>
          <a:custGeom>
            <a:rect b="b" l="l" r="r" t="t"/>
            <a:pathLst>
              <a:path extrusionOk="0" fill="none" h="6933" w="328">
                <a:moveTo>
                  <a:pt x="328" y="1"/>
                </a:moveTo>
                <a:cubicBezTo>
                  <a:pt x="328" y="2322"/>
                  <a:pt x="1" y="4644"/>
                  <a:pt x="1" y="693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5"/>
          <p:cNvSpPr/>
          <p:nvPr/>
        </p:nvSpPr>
        <p:spPr>
          <a:xfrm>
            <a:off x="1486812" y="1354033"/>
            <a:ext cx="2076895" cy="3229562"/>
          </a:xfrm>
          <a:custGeom>
            <a:rect b="b" l="l" r="r" t="t"/>
            <a:pathLst>
              <a:path extrusionOk="0" fill="none" h="141912" w="91262">
                <a:moveTo>
                  <a:pt x="80569" y="107251"/>
                </a:moveTo>
                <a:cubicBezTo>
                  <a:pt x="81909" y="105485"/>
                  <a:pt x="84623" y="106859"/>
                  <a:pt x="85833" y="105060"/>
                </a:cubicBezTo>
                <a:cubicBezTo>
                  <a:pt x="86356" y="104275"/>
                  <a:pt x="86585" y="103164"/>
                  <a:pt x="86945" y="102313"/>
                </a:cubicBezTo>
                <a:cubicBezTo>
                  <a:pt x="87337" y="101398"/>
                  <a:pt x="87991" y="100352"/>
                  <a:pt x="88024" y="99305"/>
                </a:cubicBezTo>
                <a:cubicBezTo>
                  <a:pt x="88024" y="97834"/>
                  <a:pt x="86945" y="95643"/>
                  <a:pt x="87697" y="94270"/>
                </a:cubicBezTo>
                <a:cubicBezTo>
                  <a:pt x="87926" y="93877"/>
                  <a:pt x="88318" y="93681"/>
                  <a:pt x="88678" y="93354"/>
                </a:cubicBezTo>
                <a:cubicBezTo>
                  <a:pt x="89267" y="92766"/>
                  <a:pt x="89136" y="92373"/>
                  <a:pt x="89430" y="91654"/>
                </a:cubicBezTo>
                <a:cubicBezTo>
                  <a:pt x="89822" y="90542"/>
                  <a:pt x="91000" y="90248"/>
                  <a:pt x="91163" y="89038"/>
                </a:cubicBezTo>
                <a:cubicBezTo>
                  <a:pt x="91261" y="88188"/>
                  <a:pt x="91228" y="87338"/>
                  <a:pt x="91098" y="86520"/>
                </a:cubicBezTo>
                <a:cubicBezTo>
                  <a:pt x="91065" y="86095"/>
                  <a:pt x="90934" y="85670"/>
                  <a:pt x="90705" y="85278"/>
                </a:cubicBezTo>
                <a:cubicBezTo>
                  <a:pt x="90248" y="84689"/>
                  <a:pt x="90248" y="84983"/>
                  <a:pt x="89594" y="84918"/>
                </a:cubicBezTo>
                <a:cubicBezTo>
                  <a:pt x="88613" y="84787"/>
                  <a:pt x="88318" y="84264"/>
                  <a:pt x="87501" y="83643"/>
                </a:cubicBezTo>
                <a:cubicBezTo>
                  <a:pt x="86683" y="83022"/>
                  <a:pt x="85702" y="82662"/>
                  <a:pt x="84689" y="82596"/>
                </a:cubicBezTo>
                <a:lnTo>
                  <a:pt x="83642" y="82400"/>
                </a:lnTo>
                <a:cubicBezTo>
                  <a:pt x="83283" y="82368"/>
                  <a:pt x="82923" y="82368"/>
                  <a:pt x="82596" y="82400"/>
                </a:cubicBezTo>
                <a:cubicBezTo>
                  <a:pt x="81681" y="82302"/>
                  <a:pt x="81942" y="82041"/>
                  <a:pt x="81419" y="81485"/>
                </a:cubicBezTo>
                <a:cubicBezTo>
                  <a:pt x="80929" y="81027"/>
                  <a:pt x="80340" y="80700"/>
                  <a:pt x="79686" y="80504"/>
                </a:cubicBezTo>
                <a:cubicBezTo>
                  <a:pt x="78869" y="80406"/>
                  <a:pt x="78836" y="80831"/>
                  <a:pt x="78182" y="80896"/>
                </a:cubicBezTo>
                <a:cubicBezTo>
                  <a:pt x="78182" y="80504"/>
                  <a:pt x="78084" y="80111"/>
                  <a:pt x="77888" y="79784"/>
                </a:cubicBezTo>
                <a:lnTo>
                  <a:pt x="77855" y="79588"/>
                </a:lnTo>
                <a:cubicBezTo>
                  <a:pt x="77266" y="78934"/>
                  <a:pt x="76874" y="79294"/>
                  <a:pt x="76612" y="78248"/>
                </a:cubicBezTo>
                <a:cubicBezTo>
                  <a:pt x="76547" y="77953"/>
                  <a:pt x="76678" y="77594"/>
                  <a:pt x="76612" y="77332"/>
                </a:cubicBezTo>
                <a:cubicBezTo>
                  <a:pt x="76449" y="76972"/>
                  <a:pt x="76024" y="76972"/>
                  <a:pt x="75926" y="76613"/>
                </a:cubicBezTo>
                <a:cubicBezTo>
                  <a:pt x="75697" y="75991"/>
                  <a:pt x="76024" y="75305"/>
                  <a:pt x="75697" y="74651"/>
                </a:cubicBezTo>
                <a:cubicBezTo>
                  <a:pt x="75272" y="74030"/>
                  <a:pt x="74716" y="73539"/>
                  <a:pt x="74062" y="73179"/>
                </a:cubicBezTo>
                <a:cubicBezTo>
                  <a:pt x="72198" y="72002"/>
                  <a:pt x="70105" y="73408"/>
                  <a:pt x="68863" y="71446"/>
                </a:cubicBezTo>
                <a:cubicBezTo>
                  <a:pt x="68471" y="70760"/>
                  <a:pt x="67915" y="70204"/>
                  <a:pt x="67228" y="69811"/>
                </a:cubicBezTo>
                <a:cubicBezTo>
                  <a:pt x="66639" y="69452"/>
                  <a:pt x="66116" y="68765"/>
                  <a:pt x="65593" y="68275"/>
                </a:cubicBezTo>
                <a:cubicBezTo>
                  <a:pt x="64776" y="67457"/>
                  <a:pt x="64776" y="67163"/>
                  <a:pt x="63664" y="67457"/>
                </a:cubicBezTo>
                <a:cubicBezTo>
                  <a:pt x="62814" y="67751"/>
                  <a:pt x="61865" y="67751"/>
                  <a:pt x="61015" y="67457"/>
                </a:cubicBezTo>
                <a:cubicBezTo>
                  <a:pt x="60558" y="67359"/>
                  <a:pt x="60100" y="67261"/>
                  <a:pt x="59675" y="67098"/>
                </a:cubicBezTo>
                <a:cubicBezTo>
                  <a:pt x="59250" y="66901"/>
                  <a:pt x="58792" y="66411"/>
                  <a:pt x="58334" y="66280"/>
                </a:cubicBezTo>
                <a:cubicBezTo>
                  <a:pt x="57517" y="66149"/>
                  <a:pt x="57124" y="67196"/>
                  <a:pt x="56307" y="66901"/>
                </a:cubicBezTo>
                <a:cubicBezTo>
                  <a:pt x="56372" y="66640"/>
                  <a:pt x="57026" y="66018"/>
                  <a:pt x="56732" y="65724"/>
                </a:cubicBezTo>
                <a:cubicBezTo>
                  <a:pt x="56536" y="65495"/>
                  <a:pt x="55816" y="65953"/>
                  <a:pt x="55620" y="66018"/>
                </a:cubicBezTo>
                <a:cubicBezTo>
                  <a:pt x="54803" y="66476"/>
                  <a:pt x="53593" y="66574"/>
                  <a:pt x="52972" y="67065"/>
                </a:cubicBezTo>
                <a:cubicBezTo>
                  <a:pt x="52154" y="67686"/>
                  <a:pt x="52448" y="69386"/>
                  <a:pt x="51566" y="69648"/>
                </a:cubicBezTo>
                <a:cubicBezTo>
                  <a:pt x="50715" y="69877"/>
                  <a:pt x="50944" y="69157"/>
                  <a:pt x="50585" y="68831"/>
                </a:cubicBezTo>
                <a:cubicBezTo>
                  <a:pt x="50258" y="68504"/>
                  <a:pt x="49833" y="68504"/>
                  <a:pt x="49244" y="68634"/>
                </a:cubicBezTo>
                <a:lnTo>
                  <a:pt x="49244" y="68765"/>
                </a:lnTo>
                <a:cubicBezTo>
                  <a:pt x="48492" y="68405"/>
                  <a:pt x="47936" y="69386"/>
                  <a:pt x="47119" y="69157"/>
                </a:cubicBezTo>
                <a:cubicBezTo>
                  <a:pt x="46497" y="68994"/>
                  <a:pt x="46530" y="68765"/>
                  <a:pt x="46072" y="68242"/>
                </a:cubicBezTo>
                <a:cubicBezTo>
                  <a:pt x="45843" y="67948"/>
                  <a:pt x="45386" y="67719"/>
                  <a:pt x="45157" y="67326"/>
                </a:cubicBezTo>
                <a:cubicBezTo>
                  <a:pt x="44732" y="66607"/>
                  <a:pt x="45026" y="65626"/>
                  <a:pt x="45320" y="64874"/>
                </a:cubicBezTo>
                <a:cubicBezTo>
                  <a:pt x="45745" y="63795"/>
                  <a:pt x="45974" y="63337"/>
                  <a:pt x="45549" y="62193"/>
                </a:cubicBezTo>
                <a:cubicBezTo>
                  <a:pt x="45320" y="61637"/>
                  <a:pt x="45549" y="61572"/>
                  <a:pt x="44862" y="61277"/>
                </a:cubicBezTo>
                <a:cubicBezTo>
                  <a:pt x="44405" y="61114"/>
                  <a:pt x="43881" y="61081"/>
                  <a:pt x="43424" y="61212"/>
                </a:cubicBezTo>
                <a:cubicBezTo>
                  <a:pt x="42900" y="61277"/>
                  <a:pt x="41462" y="62062"/>
                  <a:pt x="41037" y="61277"/>
                </a:cubicBezTo>
                <a:cubicBezTo>
                  <a:pt x="40644" y="60460"/>
                  <a:pt x="42148" y="58204"/>
                  <a:pt x="42377" y="57419"/>
                </a:cubicBezTo>
                <a:cubicBezTo>
                  <a:pt x="42541" y="56928"/>
                  <a:pt x="43358" y="55686"/>
                  <a:pt x="43064" y="55195"/>
                </a:cubicBezTo>
                <a:cubicBezTo>
                  <a:pt x="42770" y="54738"/>
                  <a:pt x="41037" y="54966"/>
                  <a:pt x="40644" y="55195"/>
                </a:cubicBezTo>
                <a:cubicBezTo>
                  <a:pt x="39696" y="55686"/>
                  <a:pt x="39990" y="56569"/>
                  <a:pt x="39598" y="57353"/>
                </a:cubicBezTo>
                <a:cubicBezTo>
                  <a:pt x="39238" y="58040"/>
                  <a:pt x="38257" y="58531"/>
                  <a:pt x="37636" y="58694"/>
                </a:cubicBezTo>
                <a:cubicBezTo>
                  <a:pt x="36982" y="58890"/>
                  <a:pt x="35707" y="58629"/>
                  <a:pt x="35086" y="58334"/>
                </a:cubicBezTo>
                <a:cubicBezTo>
                  <a:pt x="34105" y="57713"/>
                  <a:pt x="34399" y="56798"/>
                  <a:pt x="34105" y="55817"/>
                </a:cubicBezTo>
                <a:cubicBezTo>
                  <a:pt x="33810" y="54738"/>
                  <a:pt x="33156" y="54051"/>
                  <a:pt x="33451" y="52841"/>
                </a:cubicBezTo>
                <a:cubicBezTo>
                  <a:pt x="33680" y="51893"/>
                  <a:pt x="34399" y="51239"/>
                  <a:pt x="34562" y="50258"/>
                </a:cubicBezTo>
                <a:cubicBezTo>
                  <a:pt x="34726" y="49212"/>
                  <a:pt x="34661" y="48623"/>
                  <a:pt x="35478" y="47871"/>
                </a:cubicBezTo>
                <a:cubicBezTo>
                  <a:pt x="36132" y="47282"/>
                  <a:pt x="36851" y="46759"/>
                  <a:pt x="37636" y="46334"/>
                </a:cubicBezTo>
                <a:cubicBezTo>
                  <a:pt x="38780" y="45549"/>
                  <a:pt x="39369" y="46040"/>
                  <a:pt x="40644" y="46171"/>
                </a:cubicBezTo>
                <a:cubicBezTo>
                  <a:pt x="41200" y="46203"/>
                  <a:pt x="42018" y="46334"/>
                  <a:pt x="42541" y="45909"/>
                </a:cubicBezTo>
                <a:cubicBezTo>
                  <a:pt x="42900" y="45615"/>
                  <a:pt x="42704" y="45288"/>
                  <a:pt x="43195" y="45059"/>
                </a:cubicBezTo>
                <a:cubicBezTo>
                  <a:pt x="43653" y="44797"/>
                  <a:pt x="45484" y="44765"/>
                  <a:pt x="46040" y="44994"/>
                </a:cubicBezTo>
                <a:cubicBezTo>
                  <a:pt x="46497" y="45190"/>
                  <a:pt x="46661" y="45615"/>
                  <a:pt x="47086" y="45713"/>
                </a:cubicBezTo>
                <a:cubicBezTo>
                  <a:pt x="47478" y="45844"/>
                  <a:pt x="47609" y="45484"/>
                  <a:pt x="48067" y="45909"/>
                </a:cubicBezTo>
                <a:cubicBezTo>
                  <a:pt x="49113" y="46825"/>
                  <a:pt x="47642" y="50487"/>
                  <a:pt x="49636" y="50618"/>
                </a:cubicBezTo>
                <a:cubicBezTo>
                  <a:pt x="51467" y="50748"/>
                  <a:pt x="50715" y="46955"/>
                  <a:pt x="50486" y="46040"/>
                </a:cubicBezTo>
                <a:cubicBezTo>
                  <a:pt x="49800" y="43326"/>
                  <a:pt x="51369" y="42116"/>
                  <a:pt x="53625" y="41201"/>
                </a:cubicBezTo>
                <a:cubicBezTo>
                  <a:pt x="54606" y="40775"/>
                  <a:pt x="55653" y="40285"/>
                  <a:pt x="56274" y="39369"/>
                </a:cubicBezTo>
                <a:cubicBezTo>
                  <a:pt x="57026" y="38258"/>
                  <a:pt x="56863" y="37636"/>
                  <a:pt x="57092" y="36492"/>
                </a:cubicBezTo>
                <a:cubicBezTo>
                  <a:pt x="57386" y="35217"/>
                  <a:pt x="57974" y="36263"/>
                  <a:pt x="58759" y="35576"/>
                </a:cubicBezTo>
                <a:cubicBezTo>
                  <a:pt x="59577" y="34922"/>
                  <a:pt x="60165" y="33811"/>
                  <a:pt x="60819" y="33026"/>
                </a:cubicBezTo>
                <a:lnTo>
                  <a:pt x="60885" y="32895"/>
                </a:lnTo>
                <a:cubicBezTo>
                  <a:pt x="61506" y="32143"/>
                  <a:pt x="62094" y="32699"/>
                  <a:pt x="62912" y="32536"/>
                </a:cubicBezTo>
                <a:cubicBezTo>
                  <a:pt x="63893" y="32209"/>
                  <a:pt x="63566" y="31358"/>
                  <a:pt x="63958" y="30508"/>
                </a:cubicBezTo>
                <a:cubicBezTo>
                  <a:pt x="64481" y="29462"/>
                  <a:pt x="65233" y="29527"/>
                  <a:pt x="66149" y="29233"/>
                </a:cubicBezTo>
                <a:cubicBezTo>
                  <a:pt x="66966" y="28906"/>
                  <a:pt x="67620" y="28350"/>
                  <a:pt x="68471" y="28121"/>
                </a:cubicBezTo>
                <a:cubicBezTo>
                  <a:pt x="68830" y="27925"/>
                  <a:pt x="70629" y="27500"/>
                  <a:pt x="69713" y="28514"/>
                </a:cubicBezTo>
                <a:cubicBezTo>
                  <a:pt x="69451" y="28841"/>
                  <a:pt x="67261" y="29069"/>
                  <a:pt x="68699" y="29822"/>
                </a:cubicBezTo>
                <a:cubicBezTo>
                  <a:pt x="69582" y="30181"/>
                  <a:pt x="70334" y="28906"/>
                  <a:pt x="71086" y="28710"/>
                </a:cubicBezTo>
                <a:cubicBezTo>
                  <a:pt x="71610" y="28514"/>
                  <a:pt x="73114" y="28514"/>
                  <a:pt x="72721" y="27467"/>
                </a:cubicBezTo>
                <a:cubicBezTo>
                  <a:pt x="72427" y="26748"/>
                  <a:pt x="71086" y="27369"/>
                  <a:pt x="70694" y="26617"/>
                </a:cubicBezTo>
                <a:cubicBezTo>
                  <a:pt x="70105" y="25571"/>
                  <a:pt x="71675" y="25276"/>
                  <a:pt x="71904" y="24655"/>
                </a:cubicBezTo>
                <a:cubicBezTo>
                  <a:pt x="72721" y="22759"/>
                  <a:pt x="67457" y="25146"/>
                  <a:pt x="67163" y="24917"/>
                </a:cubicBezTo>
                <a:cubicBezTo>
                  <a:pt x="66476" y="24296"/>
                  <a:pt x="68209" y="23184"/>
                  <a:pt x="68667" y="23020"/>
                </a:cubicBezTo>
                <a:cubicBezTo>
                  <a:pt x="69484" y="22759"/>
                  <a:pt x="70334" y="23086"/>
                  <a:pt x="71217" y="22824"/>
                </a:cubicBezTo>
                <a:cubicBezTo>
                  <a:pt x="72067" y="22563"/>
                  <a:pt x="72917" y="22432"/>
                  <a:pt x="73800" y="22464"/>
                </a:cubicBezTo>
                <a:cubicBezTo>
                  <a:pt x="75141" y="22661"/>
                  <a:pt x="75501" y="22890"/>
                  <a:pt x="76776" y="22039"/>
                </a:cubicBezTo>
                <a:cubicBezTo>
                  <a:pt x="77855" y="21320"/>
                  <a:pt x="80340" y="21516"/>
                  <a:pt x="80307" y="19424"/>
                </a:cubicBezTo>
                <a:cubicBezTo>
                  <a:pt x="80307" y="18639"/>
                  <a:pt x="79424" y="17789"/>
                  <a:pt x="78836" y="17265"/>
                </a:cubicBezTo>
                <a:cubicBezTo>
                  <a:pt x="77920" y="16546"/>
                  <a:pt x="77691" y="16611"/>
                  <a:pt x="77691" y="15271"/>
                </a:cubicBezTo>
                <a:cubicBezTo>
                  <a:pt x="77691" y="14388"/>
                  <a:pt x="77920" y="13309"/>
                  <a:pt x="77332" y="12753"/>
                </a:cubicBezTo>
                <a:cubicBezTo>
                  <a:pt x="76318" y="11903"/>
                  <a:pt x="75435" y="13047"/>
                  <a:pt x="74454" y="13145"/>
                </a:cubicBezTo>
                <a:cubicBezTo>
                  <a:pt x="74095" y="13244"/>
                  <a:pt x="73735" y="13211"/>
                  <a:pt x="73408" y="13113"/>
                </a:cubicBezTo>
                <a:cubicBezTo>
                  <a:pt x="72656" y="12492"/>
                  <a:pt x="73473" y="12622"/>
                  <a:pt x="73539" y="11936"/>
                </a:cubicBezTo>
                <a:cubicBezTo>
                  <a:pt x="73539" y="11445"/>
                  <a:pt x="72721" y="10039"/>
                  <a:pt x="72362" y="9778"/>
                </a:cubicBezTo>
                <a:cubicBezTo>
                  <a:pt x="72035" y="9549"/>
                  <a:pt x="68961" y="9254"/>
                  <a:pt x="68372" y="9614"/>
                </a:cubicBezTo>
                <a:cubicBezTo>
                  <a:pt x="67326" y="10235"/>
                  <a:pt x="68144" y="11641"/>
                  <a:pt x="67391" y="12295"/>
                </a:cubicBezTo>
                <a:cubicBezTo>
                  <a:pt x="66868" y="12851"/>
                  <a:pt x="65299" y="12132"/>
                  <a:pt x="65887" y="13832"/>
                </a:cubicBezTo>
                <a:cubicBezTo>
                  <a:pt x="66116" y="14650"/>
                  <a:pt x="66999" y="15173"/>
                  <a:pt x="66182" y="16088"/>
                </a:cubicBezTo>
                <a:cubicBezTo>
                  <a:pt x="64776" y="17625"/>
                  <a:pt x="62748" y="16154"/>
                  <a:pt x="62291" y="18671"/>
                </a:cubicBezTo>
                <a:cubicBezTo>
                  <a:pt x="62192" y="19391"/>
                  <a:pt x="62127" y="20633"/>
                  <a:pt x="61440" y="21058"/>
                </a:cubicBezTo>
                <a:cubicBezTo>
                  <a:pt x="60852" y="21418"/>
                  <a:pt x="59740" y="20993"/>
                  <a:pt x="59446" y="20372"/>
                </a:cubicBezTo>
                <a:cubicBezTo>
                  <a:pt x="58825" y="18900"/>
                  <a:pt x="60492" y="18900"/>
                  <a:pt x="60688" y="17985"/>
                </a:cubicBezTo>
                <a:cubicBezTo>
                  <a:pt x="60917" y="16775"/>
                  <a:pt x="59315" y="17331"/>
                  <a:pt x="58661" y="17167"/>
                </a:cubicBezTo>
                <a:cubicBezTo>
                  <a:pt x="57844" y="16873"/>
                  <a:pt x="57059" y="16383"/>
                  <a:pt x="56405" y="15761"/>
                </a:cubicBezTo>
                <a:cubicBezTo>
                  <a:pt x="56012" y="15402"/>
                  <a:pt x="56045" y="14846"/>
                  <a:pt x="55424" y="14780"/>
                </a:cubicBezTo>
                <a:cubicBezTo>
                  <a:pt x="54966" y="14780"/>
                  <a:pt x="54508" y="15467"/>
                  <a:pt x="53854" y="15205"/>
                </a:cubicBezTo>
                <a:cubicBezTo>
                  <a:pt x="53854" y="14225"/>
                  <a:pt x="54737" y="13571"/>
                  <a:pt x="53397" y="13276"/>
                </a:cubicBezTo>
                <a:cubicBezTo>
                  <a:pt x="53462" y="13080"/>
                  <a:pt x="53527" y="12917"/>
                  <a:pt x="53625" y="12786"/>
                </a:cubicBezTo>
                <a:lnTo>
                  <a:pt x="53625" y="12786"/>
                </a:lnTo>
                <a:cubicBezTo>
                  <a:pt x="53789" y="12655"/>
                  <a:pt x="53527" y="11739"/>
                  <a:pt x="54051" y="11314"/>
                </a:cubicBezTo>
                <a:cubicBezTo>
                  <a:pt x="54378" y="10987"/>
                  <a:pt x="54803" y="11249"/>
                  <a:pt x="55195" y="11053"/>
                </a:cubicBezTo>
                <a:cubicBezTo>
                  <a:pt x="56078" y="10660"/>
                  <a:pt x="56405" y="9843"/>
                  <a:pt x="57517" y="9647"/>
                </a:cubicBezTo>
                <a:cubicBezTo>
                  <a:pt x="58563" y="9451"/>
                  <a:pt x="59184" y="9025"/>
                  <a:pt x="60165" y="8437"/>
                </a:cubicBezTo>
                <a:cubicBezTo>
                  <a:pt x="61048" y="7881"/>
                  <a:pt x="61898" y="7750"/>
                  <a:pt x="62846" y="7260"/>
                </a:cubicBezTo>
                <a:cubicBezTo>
                  <a:pt x="63533" y="6835"/>
                  <a:pt x="64122" y="5854"/>
                  <a:pt x="64808" y="5625"/>
                </a:cubicBezTo>
                <a:cubicBezTo>
                  <a:pt x="65626" y="5331"/>
                  <a:pt x="66607" y="5985"/>
                  <a:pt x="67457" y="5756"/>
                </a:cubicBezTo>
                <a:cubicBezTo>
                  <a:pt x="68111" y="5559"/>
                  <a:pt x="69648" y="4284"/>
                  <a:pt x="70007" y="3728"/>
                </a:cubicBezTo>
                <a:cubicBezTo>
                  <a:pt x="70825" y="2388"/>
                  <a:pt x="69255" y="2878"/>
                  <a:pt x="68503" y="2976"/>
                </a:cubicBezTo>
                <a:cubicBezTo>
                  <a:pt x="67522" y="3173"/>
                  <a:pt x="67359" y="3401"/>
                  <a:pt x="66541" y="3957"/>
                </a:cubicBezTo>
                <a:cubicBezTo>
                  <a:pt x="65201" y="4938"/>
                  <a:pt x="65658" y="3859"/>
                  <a:pt x="65135" y="3107"/>
                </a:cubicBezTo>
                <a:cubicBezTo>
                  <a:pt x="64808" y="2617"/>
                  <a:pt x="64318" y="2878"/>
                  <a:pt x="64154" y="2257"/>
                </a:cubicBezTo>
                <a:cubicBezTo>
                  <a:pt x="64122" y="1897"/>
                  <a:pt x="64514" y="1538"/>
                  <a:pt x="64383" y="1145"/>
                </a:cubicBezTo>
                <a:cubicBezTo>
                  <a:pt x="64122" y="1"/>
                  <a:pt x="63173" y="851"/>
                  <a:pt x="62716" y="1341"/>
                </a:cubicBezTo>
                <a:cubicBezTo>
                  <a:pt x="62618" y="1407"/>
                  <a:pt x="62650" y="1734"/>
                  <a:pt x="62552" y="1897"/>
                </a:cubicBezTo>
                <a:cubicBezTo>
                  <a:pt x="62258" y="2126"/>
                  <a:pt x="61964" y="1897"/>
                  <a:pt x="61669" y="1995"/>
                </a:cubicBezTo>
                <a:cubicBezTo>
                  <a:pt x="61146" y="2322"/>
                  <a:pt x="61277" y="2486"/>
                  <a:pt x="61048" y="3042"/>
                </a:cubicBezTo>
                <a:cubicBezTo>
                  <a:pt x="60525" y="4350"/>
                  <a:pt x="60165" y="3925"/>
                  <a:pt x="58988" y="4153"/>
                </a:cubicBezTo>
                <a:cubicBezTo>
                  <a:pt x="58432" y="4284"/>
                  <a:pt x="58367" y="4448"/>
                  <a:pt x="57680" y="4448"/>
                </a:cubicBezTo>
                <a:cubicBezTo>
                  <a:pt x="56961" y="4382"/>
                  <a:pt x="56209" y="4088"/>
                  <a:pt x="55522" y="4219"/>
                </a:cubicBezTo>
                <a:cubicBezTo>
                  <a:pt x="54999" y="4350"/>
                  <a:pt x="54835" y="4775"/>
                  <a:pt x="54181" y="4579"/>
                </a:cubicBezTo>
                <a:cubicBezTo>
                  <a:pt x="53854" y="4448"/>
                  <a:pt x="53560" y="4088"/>
                  <a:pt x="53168" y="3925"/>
                </a:cubicBezTo>
                <a:cubicBezTo>
                  <a:pt x="51173" y="3107"/>
                  <a:pt x="49048" y="5821"/>
                  <a:pt x="46890" y="4579"/>
                </a:cubicBezTo>
                <a:cubicBezTo>
                  <a:pt x="46138" y="4088"/>
                  <a:pt x="46138" y="3369"/>
                  <a:pt x="45157" y="3042"/>
                </a:cubicBezTo>
                <a:cubicBezTo>
                  <a:pt x="44666" y="2878"/>
                  <a:pt x="44143" y="2747"/>
                  <a:pt x="43587" y="2682"/>
                </a:cubicBezTo>
                <a:cubicBezTo>
                  <a:pt x="42868" y="2551"/>
                  <a:pt x="41821" y="2813"/>
                  <a:pt x="41102" y="2551"/>
                </a:cubicBezTo>
                <a:cubicBezTo>
                  <a:pt x="40415" y="2322"/>
                  <a:pt x="40350" y="1766"/>
                  <a:pt x="39434" y="1701"/>
                </a:cubicBezTo>
                <a:cubicBezTo>
                  <a:pt x="38617" y="1603"/>
                  <a:pt x="37767" y="1668"/>
                  <a:pt x="36949" y="1897"/>
                </a:cubicBezTo>
                <a:cubicBezTo>
                  <a:pt x="35838" y="2290"/>
                  <a:pt x="35380" y="2715"/>
                  <a:pt x="34235" y="2813"/>
                </a:cubicBezTo>
                <a:cubicBezTo>
                  <a:pt x="33058" y="2911"/>
                  <a:pt x="32797" y="3303"/>
                  <a:pt x="31750" y="2944"/>
                </a:cubicBezTo>
                <a:cubicBezTo>
                  <a:pt x="31260" y="2813"/>
                  <a:pt x="30802" y="2682"/>
                  <a:pt x="30344" y="2519"/>
                </a:cubicBezTo>
                <a:cubicBezTo>
                  <a:pt x="30017" y="2224"/>
                  <a:pt x="30344" y="1897"/>
                  <a:pt x="29756" y="1668"/>
                </a:cubicBezTo>
                <a:cubicBezTo>
                  <a:pt x="29200" y="1407"/>
                  <a:pt x="27859" y="1668"/>
                  <a:pt x="27238" y="1668"/>
                </a:cubicBezTo>
                <a:cubicBezTo>
                  <a:pt x="26192" y="1668"/>
                  <a:pt x="25080" y="1734"/>
                  <a:pt x="24099" y="1407"/>
                </a:cubicBezTo>
                <a:cubicBezTo>
                  <a:pt x="23282" y="1113"/>
                  <a:pt x="22726" y="818"/>
                  <a:pt x="21777" y="884"/>
                </a:cubicBezTo>
                <a:lnTo>
                  <a:pt x="21843" y="916"/>
                </a:lnTo>
                <a:cubicBezTo>
                  <a:pt x="20862" y="1047"/>
                  <a:pt x="20044" y="1341"/>
                  <a:pt x="19063" y="1407"/>
                </a:cubicBezTo>
                <a:cubicBezTo>
                  <a:pt x="18148" y="1341"/>
                  <a:pt x="17232" y="1472"/>
                  <a:pt x="16349" y="1799"/>
                </a:cubicBezTo>
                <a:cubicBezTo>
                  <a:pt x="15401" y="2224"/>
                  <a:pt x="14355" y="2584"/>
                  <a:pt x="13374" y="2911"/>
                </a:cubicBezTo>
                <a:cubicBezTo>
                  <a:pt x="12851" y="3107"/>
                  <a:pt x="10529" y="3205"/>
                  <a:pt x="10366" y="3598"/>
                </a:cubicBezTo>
                <a:cubicBezTo>
                  <a:pt x="9941" y="4317"/>
                  <a:pt x="11510" y="4677"/>
                  <a:pt x="11510" y="5232"/>
                </a:cubicBezTo>
                <a:cubicBezTo>
                  <a:pt x="11510" y="5756"/>
                  <a:pt x="9941" y="6377"/>
                  <a:pt x="9548" y="6246"/>
                </a:cubicBezTo>
                <a:cubicBezTo>
                  <a:pt x="9254" y="6181"/>
                  <a:pt x="8960" y="5723"/>
                  <a:pt x="8437" y="5592"/>
                </a:cubicBezTo>
                <a:cubicBezTo>
                  <a:pt x="7979" y="5527"/>
                  <a:pt x="7554" y="5625"/>
                  <a:pt x="7161" y="5886"/>
                </a:cubicBezTo>
                <a:cubicBezTo>
                  <a:pt x="6769" y="6083"/>
                  <a:pt x="5853" y="6671"/>
                  <a:pt x="5723" y="7162"/>
                </a:cubicBezTo>
                <a:cubicBezTo>
                  <a:pt x="6605" y="7554"/>
                  <a:pt x="7456" y="7358"/>
                  <a:pt x="8371" y="7423"/>
                </a:cubicBezTo>
                <a:cubicBezTo>
                  <a:pt x="10366" y="7587"/>
                  <a:pt x="8208" y="8273"/>
                  <a:pt x="7456" y="8568"/>
                </a:cubicBezTo>
                <a:cubicBezTo>
                  <a:pt x="5788" y="9254"/>
                  <a:pt x="1799" y="9320"/>
                  <a:pt x="1374" y="11838"/>
                </a:cubicBezTo>
                <a:cubicBezTo>
                  <a:pt x="1047" y="13538"/>
                  <a:pt x="2485" y="11936"/>
                  <a:pt x="2943" y="12328"/>
                </a:cubicBezTo>
                <a:cubicBezTo>
                  <a:pt x="3466" y="12720"/>
                  <a:pt x="1374" y="13472"/>
                  <a:pt x="2943" y="13898"/>
                </a:cubicBezTo>
                <a:cubicBezTo>
                  <a:pt x="3368" y="13963"/>
                  <a:pt x="5396" y="13047"/>
                  <a:pt x="4513" y="14225"/>
                </a:cubicBezTo>
                <a:cubicBezTo>
                  <a:pt x="4153" y="14748"/>
                  <a:pt x="2649" y="14878"/>
                  <a:pt x="2060" y="15205"/>
                </a:cubicBezTo>
                <a:cubicBezTo>
                  <a:pt x="1766" y="15304"/>
                  <a:pt x="0" y="16121"/>
                  <a:pt x="0" y="16546"/>
                </a:cubicBezTo>
                <a:cubicBezTo>
                  <a:pt x="0" y="17592"/>
                  <a:pt x="2453" y="16252"/>
                  <a:pt x="2845" y="16121"/>
                </a:cubicBezTo>
                <a:cubicBezTo>
                  <a:pt x="4120" y="15827"/>
                  <a:pt x="4774" y="15631"/>
                  <a:pt x="5788" y="14780"/>
                </a:cubicBezTo>
                <a:cubicBezTo>
                  <a:pt x="6834" y="13930"/>
                  <a:pt x="8077" y="13734"/>
                  <a:pt x="9058" y="13015"/>
                </a:cubicBezTo>
                <a:cubicBezTo>
                  <a:pt x="9908" y="12393"/>
                  <a:pt x="10562" y="11707"/>
                  <a:pt x="11543" y="11412"/>
                </a:cubicBezTo>
                <a:cubicBezTo>
                  <a:pt x="12524" y="11118"/>
                  <a:pt x="12687" y="11412"/>
                  <a:pt x="11935" y="12099"/>
                </a:cubicBezTo>
                <a:cubicBezTo>
                  <a:pt x="11477" y="12459"/>
                  <a:pt x="10104" y="13015"/>
                  <a:pt x="11118" y="13374"/>
                </a:cubicBezTo>
                <a:cubicBezTo>
                  <a:pt x="11935" y="13636"/>
                  <a:pt x="12982" y="12459"/>
                  <a:pt x="13570" y="12099"/>
                </a:cubicBezTo>
                <a:cubicBezTo>
                  <a:pt x="14453" y="11543"/>
                  <a:pt x="15009" y="11053"/>
                  <a:pt x="16055" y="11412"/>
                </a:cubicBezTo>
                <a:cubicBezTo>
                  <a:pt x="17003" y="11707"/>
                  <a:pt x="17919" y="11968"/>
                  <a:pt x="18835" y="12263"/>
                </a:cubicBezTo>
                <a:cubicBezTo>
                  <a:pt x="20698" y="12949"/>
                  <a:pt x="21745" y="15075"/>
                  <a:pt x="21516" y="17167"/>
                </a:cubicBezTo>
                <a:cubicBezTo>
                  <a:pt x="21385" y="18050"/>
                  <a:pt x="20764" y="18900"/>
                  <a:pt x="20796" y="19751"/>
                </a:cubicBezTo>
                <a:cubicBezTo>
                  <a:pt x="20862" y="20601"/>
                  <a:pt x="21777" y="21222"/>
                  <a:pt x="22202" y="21941"/>
                </a:cubicBezTo>
                <a:cubicBezTo>
                  <a:pt x="22431" y="22334"/>
                  <a:pt x="23183" y="24328"/>
                  <a:pt x="22660" y="24655"/>
                </a:cubicBezTo>
                <a:cubicBezTo>
                  <a:pt x="22039" y="24950"/>
                  <a:pt x="21843" y="22922"/>
                  <a:pt x="21516" y="22693"/>
                </a:cubicBezTo>
                <a:cubicBezTo>
                  <a:pt x="20698" y="22203"/>
                  <a:pt x="20241" y="23053"/>
                  <a:pt x="20568" y="23740"/>
                </a:cubicBezTo>
                <a:cubicBezTo>
                  <a:pt x="20993" y="24655"/>
                  <a:pt x="21614" y="24459"/>
                  <a:pt x="21156" y="25669"/>
                </a:cubicBezTo>
                <a:cubicBezTo>
                  <a:pt x="20764" y="26519"/>
                  <a:pt x="20339" y="27336"/>
                  <a:pt x="19816" y="28121"/>
                </a:cubicBezTo>
                <a:cubicBezTo>
                  <a:pt x="19260" y="29168"/>
                  <a:pt x="18311" y="29495"/>
                  <a:pt x="17625" y="30345"/>
                </a:cubicBezTo>
                <a:cubicBezTo>
                  <a:pt x="16938" y="31195"/>
                  <a:pt x="17494" y="32241"/>
                  <a:pt x="17036" y="33157"/>
                </a:cubicBezTo>
                <a:cubicBezTo>
                  <a:pt x="16775" y="33843"/>
                  <a:pt x="15728" y="33942"/>
                  <a:pt x="15597" y="34824"/>
                </a:cubicBezTo>
                <a:cubicBezTo>
                  <a:pt x="15532" y="35348"/>
                  <a:pt x="16055" y="36394"/>
                  <a:pt x="16251" y="37015"/>
                </a:cubicBezTo>
                <a:cubicBezTo>
                  <a:pt x="16349" y="37636"/>
                  <a:pt x="16415" y="38225"/>
                  <a:pt x="16415" y="38846"/>
                </a:cubicBezTo>
                <a:lnTo>
                  <a:pt x="16349" y="38617"/>
                </a:lnTo>
                <a:cubicBezTo>
                  <a:pt x="16415" y="39141"/>
                  <a:pt x="16186" y="40383"/>
                  <a:pt x="16513" y="40743"/>
                </a:cubicBezTo>
                <a:cubicBezTo>
                  <a:pt x="16775" y="41004"/>
                  <a:pt x="17265" y="40939"/>
                  <a:pt x="17494" y="41037"/>
                </a:cubicBezTo>
                <a:cubicBezTo>
                  <a:pt x="18017" y="41429"/>
                  <a:pt x="17984" y="41593"/>
                  <a:pt x="18213" y="42083"/>
                </a:cubicBezTo>
                <a:cubicBezTo>
                  <a:pt x="18508" y="42966"/>
                  <a:pt x="18965" y="43686"/>
                  <a:pt x="18835" y="44601"/>
                </a:cubicBezTo>
                <a:cubicBezTo>
                  <a:pt x="18769" y="44895"/>
                  <a:pt x="18540" y="45386"/>
                  <a:pt x="18606" y="45713"/>
                </a:cubicBezTo>
                <a:cubicBezTo>
                  <a:pt x="18736" y="46301"/>
                  <a:pt x="19063" y="46138"/>
                  <a:pt x="19260" y="46563"/>
                </a:cubicBezTo>
                <a:cubicBezTo>
                  <a:pt x="19717" y="47609"/>
                  <a:pt x="18835" y="48165"/>
                  <a:pt x="18900" y="48950"/>
                </a:cubicBezTo>
                <a:cubicBezTo>
                  <a:pt x="18965" y="49735"/>
                  <a:pt x="19816" y="49604"/>
                  <a:pt x="20241" y="49996"/>
                </a:cubicBezTo>
                <a:cubicBezTo>
                  <a:pt x="20633" y="50356"/>
                  <a:pt x="20633" y="50585"/>
                  <a:pt x="20796" y="51206"/>
                </a:cubicBezTo>
                <a:cubicBezTo>
                  <a:pt x="20927" y="51762"/>
                  <a:pt x="21385" y="53233"/>
                  <a:pt x="22202" y="53299"/>
                </a:cubicBezTo>
                <a:cubicBezTo>
                  <a:pt x="23314" y="53299"/>
                  <a:pt x="22202" y="51827"/>
                  <a:pt x="22039" y="51337"/>
                </a:cubicBezTo>
                <a:cubicBezTo>
                  <a:pt x="21745" y="50650"/>
                  <a:pt x="21777" y="49996"/>
                  <a:pt x="21614" y="49310"/>
                </a:cubicBezTo>
                <a:cubicBezTo>
                  <a:pt x="21385" y="48590"/>
                  <a:pt x="20796" y="48034"/>
                  <a:pt x="20633" y="47282"/>
                </a:cubicBezTo>
                <a:cubicBezTo>
                  <a:pt x="20568" y="46923"/>
                  <a:pt x="20698" y="46563"/>
                  <a:pt x="20633" y="46269"/>
                </a:cubicBezTo>
                <a:cubicBezTo>
                  <a:pt x="20469" y="45778"/>
                  <a:pt x="20110" y="45647"/>
                  <a:pt x="19946" y="45222"/>
                </a:cubicBezTo>
                <a:cubicBezTo>
                  <a:pt x="19750" y="44797"/>
                  <a:pt x="19652" y="43980"/>
                  <a:pt x="20339" y="43882"/>
                </a:cubicBezTo>
                <a:lnTo>
                  <a:pt x="20469" y="43816"/>
                </a:lnTo>
                <a:cubicBezTo>
                  <a:pt x="21679" y="43620"/>
                  <a:pt x="21777" y="44667"/>
                  <a:pt x="21777" y="45582"/>
                </a:cubicBezTo>
                <a:cubicBezTo>
                  <a:pt x="21745" y="46400"/>
                  <a:pt x="21974" y="47184"/>
                  <a:pt x="22431" y="47838"/>
                </a:cubicBezTo>
                <a:cubicBezTo>
                  <a:pt x="22955" y="48623"/>
                  <a:pt x="23020" y="49506"/>
                  <a:pt x="23347" y="50291"/>
                </a:cubicBezTo>
                <a:cubicBezTo>
                  <a:pt x="23805" y="51272"/>
                  <a:pt x="24688" y="51893"/>
                  <a:pt x="25211" y="52874"/>
                </a:cubicBezTo>
                <a:cubicBezTo>
                  <a:pt x="25570" y="53528"/>
                  <a:pt x="26322" y="54509"/>
                  <a:pt x="26355" y="55326"/>
                </a:cubicBezTo>
                <a:cubicBezTo>
                  <a:pt x="26421" y="56242"/>
                  <a:pt x="25603" y="56667"/>
                  <a:pt x="25963" y="57582"/>
                </a:cubicBezTo>
                <a:cubicBezTo>
                  <a:pt x="26290" y="58629"/>
                  <a:pt x="28023" y="59119"/>
                  <a:pt x="28840" y="59904"/>
                </a:cubicBezTo>
                <a:cubicBezTo>
                  <a:pt x="29788" y="60819"/>
                  <a:pt x="30769" y="60885"/>
                  <a:pt x="31914" y="61310"/>
                </a:cubicBezTo>
                <a:cubicBezTo>
                  <a:pt x="33156" y="61670"/>
                  <a:pt x="33549" y="61735"/>
                  <a:pt x="34628" y="61441"/>
                </a:cubicBezTo>
                <a:cubicBezTo>
                  <a:pt x="35674" y="61212"/>
                  <a:pt x="36851" y="61375"/>
                  <a:pt x="37407" y="62291"/>
                </a:cubicBezTo>
                <a:cubicBezTo>
                  <a:pt x="37603" y="62651"/>
                  <a:pt x="37374" y="62912"/>
                  <a:pt x="37701" y="63272"/>
                </a:cubicBezTo>
                <a:cubicBezTo>
                  <a:pt x="38028" y="63533"/>
                  <a:pt x="38388" y="63730"/>
                  <a:pt x="38813" y="63828"/>
                </a:cubicBezTo>
                <a:cubicBezTo>
                  <a:pt x="39663" y="64318"/>
                  <a:pt x="40481" y="64384"/>
                  <a:pt x="41364" y="64678"/>
                </a:cubicBezTo>
                <a:cubicBezTo>
                  <a:pt x="42279" y="65005"/>
                  <a:pt x="41887" y="65593"/>
                  <a:pt x="42573" y="66084"/>
                </a:cubicBezTo>
                <a:cubicBezTo>
                  <a:pt x="42868" y="66280"/>
                  <a:pt x="43326" y="65986"/>
                  <a:pt x="43620" y="66280"/>
                </a:cubicBezTo>
                <a:cubicBezTo>
                  <a:pt x="44143" y="66901"/>
                  <a:pt x="43456" y="66771"/>
                  <a:pt x="43326" y="67196"/>
                </a:cubicBezTo>
                <a:cubicBezTo>
                  <a:pt x="43031" y="68471"/>
                  <a:pt x="43914" y="68602"/>
                  <a:pt x="44732" y="69223"/>
                </a:cubicBezTo>
                <a:cubicBezTo>
                  <a:pt x="45418" y="69713"/>
                  <a:pt x="45941" y="70727"/>
                  <a:pt x="46857" y="70989"/>
                </a:cubicBezTo>
                <a:cubicBezTo>
                  <a:pt x="47969" y="71250"/>
                  <a:pt x="48819" y="69092"/>
                  <a:pt x="49506" y="69648"/>
                </a:cubicBezTo>
                <a:lnTo>
                  <a:pt x="49407" y="69517"/>
                </a:lnTo>
                <a:cubicBezTo>
                  <a:pt x="49996" y="70008"/>
                  <a:pt x="50258" y="71185"/>
                  <a:pt x="50519" y="71839"/>
                </a:cubicBezTo>
                <a:cubicBezTo>
                  <a:pt x="50748" y="72525"/>
                  <a:pt x="50846" y="73277"/>
                  <a:pt x="50748" y="73997"/>
                </a:cubicBezTo>
                <a:cubicBezTo>
                  <a:pt x="50683" y="75207"/>
                  <a:pt x="50552" y="75991"/>
                  <a:pt x="49702" y="76809"/>
                </a:cubicBezTo>
                <a:cubicBezTo>
                  <a:pt x="49342" y="77038"/>
                  <a:pt x="49048" y="77332"/>
                  <a:pt x="48819" y="77659"/>
                </a:cubicBezTo>
                <a:cubicBezTo>
                  <a:pt x="48753" y="77790"/>
                  <a:pt x="48950" y="78084"/>
                  <a:pt x="48819" y="78215"/>
                </a:cubicBezTo>
                <a:cubicBezTo>
                  <a:pt x="48655" y="78444"/>
                  <a:pt x="48361" y="78378"/>
                  <a:pt x="48263" y="78575"/>
                </a:cubicBezTo>
                <a:cubicBezTo>
                  <a:pt x="47315" y="79556"/>
                  <a:pt x="46628" y="81092"/>
                  <a:pt x="47380" y="82498"/>
                </a:cubicBezTo>
                <a:cubicBezTo>
                  <a:pt x="47544" y="82760"/>
                  <a:pt x="47740" y="82956"/>
                  <a:pt x="47969" y="83152"/>
                </a:cubicBezTo>
                <a:cubicBezTo>
                  <a:pt x="48067" y="83904"/>
                  <a:pt x="47838" y="83610"/>
                  <a:pt x="47446" y="83970"/>
                </a:cubicBezTo>
                <a:cubicBezTo>
                  <a:pt x="46857" y="84526"/>
                  <a:pt x="46857" y="84035"/>
                  <a:pt x="46792" y="84951"/>
                </a:cubicBezTo>
                <a:cubicBezTo>
                  <a:pt x="46792" y="85376"/>
                  <a:pt x="46824" y="85801"/>
                  <a:pt x="46922" y="86226"/>
                </a:cubicBezTo>
                <a:cubicBezTo>
                  <a:pt x="47086" y="87468"/>
                  <a:pt x="47838" y="87076"/>
                  <a:pt x="48426" y="88057"/>
                </a:cubicBezTo>
                <a:cubicBezTo>
                  <a:pt x="49179" y="89234"/>
                  <a:pt x="49244" y="90379"/>
                  <a:pt x="50225" y="91425"/>
                </a:cubicBezTo>
                <a:cubicBezTo>
                  <a:pt x="51860" y="93158"/>
                  <a:pt x="51958" y="96330"/>
                  <a:pt x="54018" y="97736"/>
                </a:cubicBezTo>
                <a:cubicBezTo>
                  <a:pt x="55064" y="98422"/>
                  <a:pt x="56078" y="98226"/>
                  <a:pt x="56993" y="99273"/>
                </a:cubicBezTo>
                <a:cubicBezTo>
                  <a:pt x="57517" y="99828"/>
                  <a:pt x="58530" y="100417"/>
                  <a:pt x="58759" y="101104"/>
                </a:cubicBezTo>
                <a:cubicBezTo>
                  <a:pt x="58955" y="101725"/>
                  <a:pt x="58825" y="102739"/>
                  <a:pt x="58890" y="103360"/>
                </a:cubicBezTo>
                <a:cubicBezTo>
                  <a:pt x="58890" y="104145"/>
                  <a:pt x="58955" y="104962"/>
                  <a:pt x="58955" y="105747"/>
                </a:cubicBezTo>
                <a:lnTo>
                  <a:pt x="58955" y="106564"/>
                </a:lnTo>
                <a:lnTo>
                  <a:pt x="58825" y="106597"/>
                </a:lnTo>
                <a:cubicBezTo>
                  <a:pt x="58759" y="108199"/>
                  <a:pt x="59348" y="109605"/>
                  <a:pt x="59544" y="111142"/>
                </a:cubicBezTo>
                <a:cubicBezTo>
                  <a:pt x="59707" y="112777"/>
                  <a:pt x="59348" y="114575"/>
                  <a:pt x="59577" y="116276"/>
                </a:cubicBezTo>
                <a:cubicBezTo>
                  <a:pt x="59740" y="117387"/>
                  <a:pt x="59838" y="118532"/>
                  <a:pt x="59805" y="119644"/>
                </a:cubicBezTo>
                <a:cubicBezTo>
                  <a:pt x="59805" y="120690"/>
                  <a:pt x="59282" y="121540"/>
                  <a:pt x="59413" y="122456"/>
                </a:cubicBezTo>
                <a:cubicBezTo>
                  <a:pt x="59511" y="123371"/>
                  <a:pt x="60100" y="124189"/>
                  <a:pt x="60231" y="125104"/>
                </a:cubicBezTo>
                <a:cubicBezTo>
                  <a:pt x="60296" y="125627"/>
                  <a:pt x="60296" y="126445"/>
                  <a:pt x="60558" y="126935"/>
                </a:cubicBezTo>
                <a:cubicBezTo>
                  <a:pt x="60852" y="127491"/>
                  <a:pt x="60917" y="127230"/>
                  <a:pt x="61310" y="127557"/>
                </a:cubicBezTo>
                <a:cubicBezTo>
                  <a:pt x="62944" y="128832"/>
                  <a:pt x="62716" y="132003"/>
                  <a:pt x="63566" y="133835"/>
                </a:cubicBezTo>
                <a:cubicBezTo>
                  <a:pt x="63827" y="134619"/>
                  <a:pt x="64056" y="135371"/>
                  <a:pt x="64220" y="136156"/>
                </a:cubicBezTo>
                <a:cubicBezTo>
                  <a:pt x="64514" y="137137"/>
                  <a:pt x="65495" y="138118"/>
                  <a:pt x="66051" y="139034"/>
                </a:cubicBezTo>
                <a:cubicBezTo>
                  <a:pt x="66639" y="139949"/>
                  <a:pt x="67163" y="140440"/>
                  <a:pt x="68209" y="140015"/>
                </a:cubicBezTo>
                <a:cubicBezTo>
                  <a:pt x="68634" y="139884"/>
                  <a:pt x="68667" y="139262"/>
                  <a:pt x="69321" y="139655"/>
                </a:cubicBezTo>
                <a:cubicBezTo>
                  <a:pt x="69713" y="139884"/>
                  <a:pt x="69778" y="140570"/>
                  <a:pt x="70073" y="140930"/>
                </a:cubicBezTo>
                <a:cubicBezTo>
                  <a:pt x="70530" y="141649"/>
                  <a:pt x="71054" y="141780"/>
                  <a:pt x="71871" y="141715"/>
                </a:cubicBezTo>
                <a:cubicBezTo>
                  <a:pt x="72198" y="141715"/>
                  <a:pt x="72623" y="141911"/>
                  <a:pt x="72787" y="141551"/>
                </a:cubicBezTo>
                <a:cubicBezTo>
                  <a:pt x="73081" y="140799"/>
                  <a:pt x="72329" y="140995"/>
                  <a:pt x="71969" y="140799"/>
                </a:cubicBezTo>
                <a:cubicBezTo>
                  <a:pt x="71184" y="140505"/>
                  <a:pt x="70563" y="139982"/>
                  <a:pt x="70105" y="139262"/>
                </a:cubicBezTo>
                <a:cubicBezTo>
                  <a:pt x="69942" y="138870"/>
                  <a:pt x="69746" y="138445"/>
                  <a:pt x="69517" y="138053"/>
                </a:cubicBezTo>
                <a:cubicBezTo>
                  <a:pt x="69124" y="137431"/>
                  <a:pt x="68896" y="137497"/>
                  <a:pt x="68896" y="136647"/>
                </a:cubicBezTo>
                <a:cubicBezTo>
                  <a:pt x="68961" y="134685"/>
                  <a:pt x="71217" y="133965"/>
                  <a:pt x="69059" y="132657"/>
                </a:cubicBezTo>
                <a:cubicBezTo>
                  <a:pt x="68307" y="132167"/>
                  <a:pt x="67751" y="131807"/>
                  <a:pt x="68438" y="130892"/>
                </a:cubicBezTo>
                <a:cubicBezTo>
                  <a:pt x="68667" y="130532"/>
                  <a:pt x="69124" y="130532"/>
                  <a:pt x="69288" y="130107"/>
                </a:cubicBezTo>
                <a:cubicBezTo>
                  <a:pt x="69419" y="129780"/>
                  <a:pt x="69190" y="129290"/>
                  <a:pt x="69288" y="128930"/>
                </a:cubicBezTo>
                <a:cubicBezTo>
                  <a:pt x="69582" y="127883"/>
                  <a:pt x="70334" y="128014"/>
                  <a:pt x="69255" y="127295"/>
                </a:cubicBezTo>
                <a:cubicBezTo>
                  <a:pt x="68438" y="126804"/>
                  <a:pt x="67849" y="126085"/>
                  <a:pt x="69255" y="126183"/>
                </a:cubicBezTo>
                <a:cubicBezTo>
                  <a:pt x="70105" y="126249"/>
                  <a:pt x="70334" y="126608"/>
                  <a:pt x="70400" y="125333"/>
                </a:cubicBezTo>
                <a:cubicBezTo>
                  <a:pt x="70400" y="124352"/>
                  <a:pt x="69778" y="123502"/>
                  <a:pt x="71152" y="123437"/>
                </a:cubicBezTo>
                <a:cubicBezTo>
                  <a:pt x="72067" y="123371"/>
                  <a:pt x="72950" y="123927"/>
                  <a:pt x="73702" y="122815"/>
                </a:cubicBezTo>
                <a:cubicBezTo>
                  <a:pt x="74160" y="122227"/>
                  <a:pt x="73997" y="121115"/>
                  <a:pt x="73702" y="120428"/>
                </a:cubicBezTo>
                <a:cubicBezTo>
                  <a:pt x="73277" y="119513"/>
                  <a:pt x="72133" y="118728"/>
                  <a:pt x="73768" y="118924"/>
                </a:cubicBezTo>
                <a:cubicBezTo>
                  <a:pt x="74454" y="118990"/>
                  <a:pt x="74847" y="119284"/>
                  <a:pt x="75664" y="118924"/>
                </a:cubicBezTo>
                <a:cubicBezTo>
                  <a:pt x="76580" y="118597"/>
                  <a:pt x="76253" y="118597"/>
                  <a:pt x="76482" y="117878"/>
                </a:cubicBezTo>
                <a:cubicBezTo>
                  <a:pt x="76612" y="117551"/>
                  <a:pt x="76645" y="117322"/>
                  <a:pt x="76776" y="117028"/>
                </a:cubicBezTo>
                <a:cubicBezTo>
                  <a:pt x="77005" y="116733"/>
                  <a:pt x="77168" y="116374"/>
                  <a:pt x="77299" y="116047"/>
                </a:cubicBezTo>
                <a:cubicBezTo>
                  <a:pt x="77528" y="114935"/>
                  <a:pt x="77691" y="114248"/>
                  <a:pt x="78443" y="113398"/>
                </a:cubicBezTo>
                <a:cubicBezTo>
                  <a:pt x="79621" y="112254"/>
                  <a:pt x="80144" y="111567"/>
                  <a:pt x="79882" y="109801"/>
                </a:cubicBezTo>
                <a:cubicBezTo>
                  <a:pt x="79719" y="108199"/>
                  <a:pt x="79719" y="108166"/>
                  <a:pt x="80830" y="10708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5"/>
          <p:cNvSpPr/>
          <p:nvPr/>
        </p:nvSpPr>
        <p:spPr>
          <a:xfrm>
            <a:off x="4872605" y="1940402"/>
            <a:ext cx="290977" cy="174163"/>
          </a:xfrm>
          <a:custGeom>
            <a:rect b="b" l="l" r="r" t="t"/>
            <a:pathLst>
              <a:path extrusionOk="0" fill="none" h="7653" w="12786">
                <a:moveTo>
                  <a:pt x="8665" y="34"/>
                </a:moveTo>
                <a:cubicBezTo>
                  <a:pt x="8306" y="263"/>
                  <a:pt x="8208" y="590"/>
                  <a:pt x="7750" y="720"/>
                </a:cubicBezTo>
                <a:cubicBezTo>
                  <a:pt x="7325" y="884"/>
                  <a:pt x="6736" y="786"/>
                  <a:pt x="6311" y="1015"/>
                </a:cubicBezTo>
                <a:cubicBezTo>
                  <a:pt x="5690" y="1309"/>
                  <a:pt x="5984" y="1636"/>
                  <a:pt x="6017" y="2192"/>
                </a:cubicBezTo>
                <a:cubicBezTo>
                  <a:pt x="6050" y="2617"/>
                  <a:pt x="5853" y="3075"/>
                  <a:pt x="5363" y="3009"/>
                </a:cubicBezTo>
                <a:cubicBezTo>
                  <a:pt x="4415" y="2878"/>
                  <a:pt x="4349" y="1309"/>
                  <a:pt x="3434" y="1047"/>
                </a:cubicBezTo>
                <a:cubicBezTo>
                  <a:pt x="1995" y="688"/>
                  <a:pt x="1439" y="2584"/>
                  <a:pt x="949" y="3630"/>
                </a:cubicBezTo>
                <a:cubicBezTo>
                  <a:pt x="720" y="4154"/>
                  <a:pt x="295" y="4579"/>
                  <a:pt x="131" y="5135"/>
                </a:cubicBezTo>
                <a:cubicBezTo>
                  <a:pt x="0" y="5756"/>
                  <a:pt x="393" y="6017"/>
                  <a:pt x="752" y="6475"/>
                </a:cubicBezTo>
                <a:cubicBezTo>
                  <a:pt x="1079" y="6933"/>
                  <a:pt x="1374" y="7652"/>
                  <a:pt x="1962" y="7391"/>
                </a:cubicBezTo>
                <a:cubicBezTo>
                  <a:pt x="2191" y="7293"/>
                  <a:pt x="2257" y="7064"/>
                  <a:pt x="2551" y="6966"/>
                </a:cubicBezTo>
                <a:cubicBezTo>
                  <a:pt x="2943" y="6868"/>
                  <a:pt x="3303" y="7096"/>
                  <a:pt x="3695" y="6966"/>
                </a:cubicBezTo>
                <a:cubicBezTo>
                  <a:pt x="3957" y="6868"/>
                  <a:pt x="4186" y="6541"/>
                  <a:pt x="4415" y="6344"/>
                </a:cubicBezTo>
                <a:cubicBezTo>
                  <a:pt x="4742" y="6148"/>
                  <a:pt x="5101" y="6050"/>
                  <a:pt x="5494" y="6017"/>
                </a:cubicBezTo>
                <a:cubicBezTo>
                  <a:pt x="6409" y="5919"/>
                  <a:pt x="7325" y="6377"/>
                  <a:pt x="8077" y="6802"/>
                </a:cubicBezTo>
                <a:cubicBezTo>
                  <a:pt x="8764" y="7195"/>
                  <a:pt x="9352" y="7587"/>
                  <a:pt x="10137" y="7391"/>
                </a:cubicBezTo>
                <a:cubicBezTo>
                  <a:pt x="10660" y="7227"/>
                  <a:pt x="11576" y="7162"/>
                  <a:pt x="11968" y="6704"/>
                </a:cubicBezTo>
                <a:cubicBezTo>
                  <a:pt x="12785" y="5789"/>
                  <a:pt x="11510" y="4775"/>
                  <a:pt x="10856" y="4317"/>
                </a:cubicBezTo>
                <a:cubicBezTo>
                  <a:pt x="10268" y="3957"/>
                  <a:pt x="9614" y="3696"/>
                  <a:pt x="9025" y="3369"/>
                </a:cubicBezTo>
                <a:cubicBezTo>
                  <a:pt x="8698" y="3238"/>
                  <a:pt x="8044" y="3042"/>
                  <a:pt x="7881" y="2715"/>
                </a:cubicBezTo>
                <a:cubicBezTo>
                  <a:pt x="7488" y="1865"/>
                  <a:pt x="8567" y="1996"/>
                  <a:pt x="8894" y="1636"/>
                </a:cubicBezTo>
                <a:cubicBezTo>
                  <a:pt x="9287" y="1211"/>
                  <a:pt x="9385" y="34"/>
                  <a:pt x="8665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5"/>
          <p:cNvSpPr/>
          <p:nvPr/>
        </p:nvSpPr>
        <p:spPr>
          <a:xfrm>
            <a:off x="5247648" y="1944886"/>
            <a:ext cx="184563" cy="291706"/>
          </a:xfrm>
          <a:custGeom>
            <a:rect b="b" l="l" r="r" t="t"/>
            <a:pathLst>
              <a:path extrusionOk="0" fill="none" h="12818" w="8110">
                <a:moveTo>
                  <a:pt x="3368" y="66"/>
                </a:moveTo>
                <a:cubicBezTo>
                  <a:pt x="2551" y="33"/>
                  <a:pt x="1733" y="327"/>
                  <a:pt x="1177" y="948"/>
                </a:cubicBezTo>
                <a:cubicBezTo>
                  <a:pt x="785" y="1341"/>
                  <a:pt x="98" y="1897"/>
                  <a:pt x="33" y="2485"/>
                </a:cubicBezTo>
                <a:cubicBezTo>
                  <a:pt x="0" y="3237"/>
                  <a:pt x="785" y="4251"/>
                  <a:pt x="1210" y="4774"/>
                </a:cubicBezTo>
                <a:cubicBezTo>
                  <a:pt x="1537" y="5166"/>
                  <a:pt x="1831" y="5592"/>
                  <a:pt x="2158" y="6017"/>
                </a:cubicBezTo>
                <a:cubicBezTo>
                  <a:pt x="2420" y="6409"/>
                  <a:pt x="2910" y="6769"/>
                  <a:pt x="3074" y="7259"/>
                </a:cubicBezTo>
                <a:cubicBezTo>
                  <a:pt x="3205" y="7815"/>
                  <a:pt x="3205" y="8371"/>
                  <a:pt x="3074" y="8894"/>
                </a:cubicBezTo>
                <a:cubicBezTo>
                  <a:pt x="2976" y="9319"/>
                  <a:pt x="2616" y="9679"/>
                  <a:pt x="2583" y="10169"/>
                </a:cubicBezTo>
                <a:cubicBezTo>
                  <a:pt x="2551" y="11052"/>
                  <a:pt x="3172" y="11085"/>
                  <a:pt x="3826" y="11248"/>
                </a:cubicBezTo>
                <a:cubicBezTo>
                  <a:pt x="4480" y="11445"/>
                  <a:pt x="4938" y="12164"/>
                  <a:pt x="5657" y="12360"/>
                </a:cubicBezTo>
                <a:cubicBezTo>
                  <a:pt x="7227" y="12818"/>
                  <a:pt x="8109" y="11183"/>
                  <a:pt x="7521" y="9712"/>
                </a:cubicBezTo>
                <a:cubicBezTo>
                  <a:pt x="7194" y="8894"/>
                  <a:pt x="6148" y="8796"/>
                  <a:pt x="5853" y="8077"/>
                </a:cubicBezTo>
                <a:cubicBezTo>
                  <a:pt x="5526" y="7357"/>
                  <a:pt x="6246" y="7423"/>
                  <a:pt x="6671" y="7521"/>
                </a:cubicBezTo>
                <a:cubicBezTo>
                  <a:pt x="7390" y="7619"/>
                  <a:pt x="7652" y="7292"/>
                  <a:pt x="7292" y="6605"/>
                </a:cubicBezTo>
                <a:cubicBezTo>
                  <a:pt x="6932" y="5886"/>
                  <a:pt x="6278" y="5657"/>
                  <a:pt x="5624" y="5461"/>
                </a:cubicBezTo>
                <a:cubicBezTo>
                  <a:pt x="4742" y="5265"/>
                  <a:pt x="3990" y="4774"/>
                  <a:pt x="3466" y="4055"/>
                </a:cubicBezTo>
                <a:cubicBezTo>
                  <a:pt x="3107" y="3564"/>
                  <a:pt x="2845" y="2551"/>
                  <a:pt x="3663" y="2354"/>
                </a:cubicBezTo>
                <a:cubicBezTo>
                  <a:pt x="4120" y="2256"/>
                  <a:pt x="4480" y="2616"/>
                  <a:pt x="4938" y="2387"/>
                </a:cubicBezTo>
                <a:cubicBezTo>
                  <a:pt x="5396" y="2126"/>
                  <a:pt x="5363" y="1472"/>
                  <a:pt x="5232" y="981"/>
                </a:cubicBezTo>
                <a:cubicBezTo>
                  <a:pt x="5036" y="360"/>
                  <a:pt x="4153" y="0"/>
                  <a:pt x="3532" y="3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5"/>
          <p:cNvSpPr/>
          <p:nvPr/>
        </p:nvSpPr>
        <p:spPr>
          <a:xfrm>
            <a:off x="4237124" y="1659143"/>
            <a:ext cx="137683" cy="228463"/>
          </a:xfrm>
          <a:custGeom>
            <a:rect b="b" l="l" r="r" t="t"/>
            <a:pathLst>
              <a:path extrusionOk="0" fill="none" h="10039" w="6050">
                <a:moveTo>
                  <a:pt x="2289" y="1308"/>
                </a:moveTo>
                <a:cubicBezTo>
                  <a:pt x="2125" y="1308"/>
                  <a:pt x="1864" y="1243"/>
                  <a:pt x="1831" y="1112"/>
                </a:cubicBezTo>
                <a:cubicBezTo>
                  <a:pt x="1733" y="752"/>
                  <a:pt x="2158" y="818"/>
                  <a:pt x="2256" y="654"/>
                </a:cubicBezTo>
                <a:cubicBezTo>
                  <a:pt x="2583" y="0"/>
                  <a:pt x="1243" y="0"/>
                  <a:pt x="916" y="196"/>
                </a:cubicBezTo>
                <a:cubicBezTo>
                  <a:pt x="164" y="654"/>
                  <a:pt x="0" y="2354"/>
                  <a:pt x="327" y="3106"/>
                </a:cubicBezTo>
                <a:cubicBezTo>
                  <a:pt x="589" y="3760"/>
                  <a:pt x="1439" y="4087"/>
                  <a:pt x="1962" y="4447"/>
                </a:cubicBezTo>
                <a:cubicBezTo>
                  <a:pt x="2224" y="4643"/>
                  <a:pt x="2779" y="5461"/>
                  <a:pt x="2518" y="5820"/>
                </a:cubicBezTo>
                <a:cubicBezTo>
                  <a:pt x="2256" y="6180"/>
                  <a:pt x="1668" y="5755"/>
                  <a:pt x="1373" y="6147"/>
                </a:cubicBezTo>
                <a:cubicBezTo>
                  <a:pt x="1079" y="6540"/>
                  <a:pt x="916" y="7292"/>
                  <a:pt x="1308" y="7586"/>
                </a:cubicBezTo>
                <a:cubicBezTo>
                  <a:pt x="1472" y="7750"/>
                  <a:pt x="1799" y="7586"/>
                  <a:pt x="1733" y="7946"/>
                </a:cubicBezTo>
                <a:cubicBezTo>
                  <a:pt x="1700" y="8240"/>
                  <a:pt x="1308" y="8207"/>
                  <a:pt x="1112" y="8273"/>
                </a:cubicBezTo>
                <a:cubicBezTo>
                  <a:pt x="687" y="8371"/>
                  <a:pt x="425" y="8829"/>
                  <a:pt x="523" y="9221"/>
                </a:cubicBezTo>
                <a:cubicBezTo>
                  <a:pt x="785" y="10038"/>
                  <a:pt x="1472" y="9057"/>
                  <a:pt x="1864" y="8894"/>
                </a:cubicBezTo>
                <a:cubicBezTo>
                  <a:pt x="2518" y="8632"/>
                  <a:pt x="3041" y="9123"/>
                  <a:pt x="3662" y="9025"/>
                </a:cubicBezTo>
                <a:cubicBezTo>
                  <a:pt x="4022" y="8992"/>
                  <a:pt x="4055" y="8730"/>
                  <a:pt x="4316" y="8600"/>
                </a:cubicBezTo>
                <a:cubicBezTo>
                  <a:pt x="4512" y="8469"/>
                  <a:pt x="4774" y="8567"/>
                  <a:pt x="5003" y="8502"/>
                </a:cubicBezTo>
                <a:cubicBezTo>
                  <a:pt x="5559" y="8338"/>
                  <a:pt x="5265" y="7848"/>
                  <a:pt x="5559" y="7390"/>
                </a:cubicBezTo>
                <a:cubicBezTo>
                  <a:pt x="5722" y="7194"/>
                  <a:pt x="6017" y="7194"/>
                  <a:pt x="6049" y="6899"/>
                </a:cubicBezTo>
                <a:cubicBezTo>
                  <a:pt x="6049" y="6572"/>
                  <a:pt x="5788" y="6311"/>
                  <a:pt x="5559" y="6147"/>
                </a:cubicBezTo>
                <a:cubicBezTo>
                  <a:pt x="5363" y="5984"/>
                  <a:pt x="5068" y="5918"/>
                  <a:pt x="4839" y="5690"/>
                </a:cubicBezTo>
                <a:cubicBezTo>
                  <a:pt x="4611" y="5395"/>
                  <a:pt x="4414" y="5101"/>
                  <a:pt x="4284" y="4774"/>
                </a:cubicBezTo>
                <a:cubicBezTo>
                  <a:pt x="3957" y="4284"/>
                  <a:pt x="3041" y="3826"/>
                  <a:pt x="2976" y="3172"/>
                </a:cubicBezTo>
                <a:cubicBezTo>
                  <a:pt x="2845" y="2420"/>
                  <a:pt x="3597" y="2681"/>
                  <a:pt x="3826" y="2191"/>
                </a:cubicBezTo>
                <a:cubicBezTo>
                  <a:pt x="4316" y="1177"/>
                  <a:pt x="2779" y="1341"/>
                  <a:pt x="2387" y="134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5"/>
          <p:cNvSpPr/>
          <p:nvPr/>
        </p:nvSpPr>
        <p:spPr>
          <a:xfrm>
            <a:off x="4147824" y="1739499"/>
            <a:ext cx="98995" cy="120569"/>
          </a:xfrm>
          <a:custGeom>
            <a:rect b="b" l="l" r="r" t="t"/>
            <a:pathLst>
              <a:path extrusionOk="0" fill="none" h="5298" w="4350">
                <a:moveTo>
                  <a:pt x="2420" y="262"/>
                </a:moveTo>
                <a:cubicBezTo>
                  <a:pt x="1864" y="524"/>
                  <a:pt x="1930" y="1079"/>
                  <a:pt x="1341" y="1178"/>
                </a:cubicBezTo>
                <a:cubicBezTo>
                  <a:pt x="785" y="1243"/>
                  <a:pt x="360" y="1178"/>
                  <a:pt x="360" y="1995"/>
                </a:cubicBezTo>
                <a:cubicBezTo>
                  <a:pt x="360" y="2453"/>
                  <a:pt x="981" y="2649"/>
                  <a:pt x="818" y="3074"/>
                </a:cubicBezTo>
                <a:cubicBezTo>
                  <a:pt x="687" y="3499"/>
                  <a:pt x="0" y="3368"/>
                  <a:pt x="131" y="4022"/>
                </a:cubicBezTo>
                <a:cubicBezTo>
                  <a:pt x="327" y="5298"/>
                  <a:pt x="1864" y="3957"/>
                  <a:pt x="2387" y="3859"/>
                </a:cubicBezTo>
                <a:cubicBezTo>
                  <a:pt x="2910" y="3728"/>
                  <a:pt x="3303" y="3859"/>
                  <a:pt x="3564" y="3336"/>
                </a:cubicBezTo>
                <a:cubicBezTo>
                  <a:pt x="3793" y="2911"/>
                  <a:pt x="3499" y="2453"/>
                  <a:pt x="3630" y="1995"/>
                </a:cubicBezTo>
                <a:cubicBezTo>
                  <a:pt x="3859" y="1341"/>
                  <a:pt x="4349" y="1308"/>
                  <a:pt x="3793" y="589"/>
                </a:cubicBezTo>
                <a:cubicBezTo>
                  <a:pt x="3336" y="0"/>
                  <a:pt x="3074" y="33"/>
                  <a:pt x="2420" y="29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5"/>
          <p:cNvSpPr/>
          <p:nvPr/>
        </p:nvSpPr>
        <p:spPr>
          <a:xfrm>
            <a:off x="4489368" y="2099659"/>
            <a:ext cx="40964" cy="58805"/>
          </a:xfrm>
          <a:custGeom>
            <a:rect b="b" l="l" r="r" t="t"/>
            <a:pathLst>
              <a:path extrusionOk="0" fill="none" h="2584" w="1800">
                <a:moveTo>
                  <a:pt x="884" y="66"/>
                </a:moveTo>
                <a:cubicBezTo>
                  <a:pt x="66" y="66"/>
                  <a:pt x="132" y="720"/>
                  <a:pt x="99" y="1374"/>
                </a:cubicBezTo>
                <a:cubicBezTo>
                  <a:pt x="34" y="2060"/>
                  <a:pt x="1" y="2584"/>
                  <a:pt x="884" y="2551"/>
                </a:cubicBezTo>
                <a:cubicBezTo>
                  <a:pt x="1734" y="2518"/>
                  <a:pt x="1799" y="1962"/>
                  <a:pt x="1799" y="1210"/>
                </a:cubicBezTo>
                <a:cubicBezTo>
                  <a:pt x="1799" y="589"/>
                  <a:pt x="1767" y="0"/>
                  <a:pt x="982" y="6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5"/>
          <p:cNvSpPr/>
          <p:nvPr/>
        </p:nvSpPr>
        <p:spPr>
          <a:xfrm>
            <a:off x="4484908" y="2057990"/>
            <a:ext cx="45424" cy="35729"/>
          </a:xfrm>
          <a:custGeom>
            <a:rect b="b" l="l" r="r" t="t"/>
            <a:pathLst>
              <a:path extrusionOk="0" fill="none" h="1570" w="1996">
                <a:moveTo>
                  <a:pt x="883" y="164"/>
                </a:moveTo>
                <a:cubicBezTo>
                  <a:pt x="1" y="295"/>
                  <a:pt x="753" y="1570"/>
                  <a:pt x="1472" y="1145"/>
                </a:cubicBezTo>
                <a:cubicBezTo>
                  <a:pt x="1995" y="785"/>
                  <a:pt x="1505" y="0"/>
                  <a:pt x="949" y="16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5"/>
          <p:cNvSpPr/>
          <p:nvPr/>
        </p:nvSpPr>
        <p:spPr>
          <a:xfrm>
            <a:off x="4577189" y="2168114"/>
            <a:ext cx="65496" cy="73689"/>
          </a:xfrm>
          <a:custGeom>
            <a:rect b="b" l="l" r="r" t="t"/>
            <a:pathLst>
              <a:path extrusionOk="0" fill="none" h="3238" w="2878">
                <a:moveTo>
                  <a:pt x="1799" y="328"/>
                </a:moveTo>
                <a:cubicBezTo>
                  <a:pt x="1308" y="328"/>
                  <a:pt x="0" y="1"/>
                  <a:pt x="33" y="818"/>
                </a:cubicBezTo>
                <a:cubicBezTo>
                  <a:pt x="66" y="1243"/>
                  <a:pt x="294" y="1243"/>
                  <a:pt x="589" y="1374"/>
                </a:cubicBezTo>
                <a:cubicBezTo>
                  <a:pt x="1047" y="1537"/>
                  <a:pt x="948" y="1603"/>
                  <a:pt x="1243" y="1897"/>
                </a:cubicBezTo>
                <a:cubicBezTo>
                  <a:pt x="2387" y="3238"/>
                  <a:pt x="2878" y="164"/>
                  <a:pt x="1766" y="29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5"/>
          <p:cNvSpPr/>
          <p:nvPr/>
        </p:nvSpPr>
        <p:spPr>
          <a:xfrm>
            <a:off x="4976788" y="2252203"/>
            <a:ext cx="42420" cy="31269"/>
          </a:xfrm>
          <a:custGeom>
            <a:rect b="b" l="l" r="r" t="t"/>
            <a:pathLst>
              <a:path extrusionOk="0" fill="none" h="1374" w="1864">
                <a:moveTo>
                  <a:pt x="981" y="33"/>
                </a:moveTo>
                <a:cubicBezTo>
                  <a:pt x="654" y="1"/>
                  <a:pt x="196" y="33"/>
                  <a:pt x="98" y="458"/>
                </a:cubicBezTo>
                <a:cubicBezTo>
                  <a:pt x="0" y="1080"/>
                  <a:pt x="654" y="851"/>
                  <a:pt x="1014" y="981"/>
                </a:cubicBezTo>
                <a:cubicBezTo>
                  <a:pt x="1341" y="1080"/>
                  <a:pt x="1700" y="1374"/>
                  <a:pt x="1799" y="753"/>
                </a:cubicBezTo>
                <a:cubicBezTo>
                  <a:pt x="1864" y="262"/>
                  <a:pt x="1439" y="197"/>
                  <a:pt x="1112" y="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5"/>
          <p:cNvSpPr/>
          <p:nvPr/>
        </p:nvSpPr>
        <p:spPr>
          <a:xfrm>
            <a:off x="6029732" y="2924892"/>
            <a:ext cx="59556" cy="85591"/>
          </a:xfrm>
          <a:custGeom>
            <a:rect b="b" l="l" r="r" t="t"/>
            <a:pathLst>
              <a:path extrusionOk="0" fill="none" h="3761" w="2617">
                <a:moveTo>
                  <a:pt x="948" y="1"/>
                </a:moveTo>
                <a:cubicBezTo>
                  <a:pt x="0" y="33"/>
                  <a:pt x="360" y="1603"/>
                  <a:pt x="294" y="2224"/>
                </a:cubicBezTo>
                <a:cubicBezTo>
                  <a:pt x="262" y="2649"/>
                  <a:pt x="98" y="2976"/>
                  <a:pt x="393" y="3303"/>
                </a:cubicBezTo>
                <a:cubicBezTo>
                  <a:pt x="621" y="3630"/>
                  <a:pt x="1014" y="3761"/>
                  <a:pt x="1374" y="3663"/>
                </a:cubicBezTo>
                <a:cubicBezTo>
                  <a:pt x="1700" y="3467"/>
                  <a:pt x="1995" y="3205"/>
                  <a:pt x="2256" y="2911"/>
                </a:cubicBezTo>
                <a:cubicBezTo>
                  <a:pt x="2616" y="2518"/>
                  <a:pt x="2518" y="2191"/>
                  <a:pt x="2289" y="1734"/>
                </a:cubicBezTo>
                <a:cubicBezTo>
                  <a:pt x="2027" y="1178"/>
                  <a:pt x="1602" y="33"/>
                  <a:pt x="948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5"/>
          <p:cNvSpPr/>
          <p:nvPr/>
        </p:nvSpPr>
        <p:spPr>
          <a:xfrm>
            <a:off x="6363107" y="3017174"/>
            <a:ext cx="241116" cy="296917"/>
          </a:xfrm>
          <a:custGeom>
            <a:rect b="b" l="l" r="r" t="t"/>
            <a:pathLst>
              <a:path extrusionOk="0" fill="none" h="13047" w="10595">
                <a:moveTo>
                  <a:pt x="5591" y="3793"/>
                </a:moveTo>
                <a:cubicBezTo>
                  <a:pt x="5036" y="3368"/>
                  <a:pt x="4545" y="2878"/>
                  <a:pt x="4087" y="2322"/>
                </a:cubicBezTo>
                <a:cubicBezTo>
                  <a:pt x="3826" y="1897"/>
                  <a:pt x="3597" y="1341"/>
                  <a:pt x="3270" y="981"/>
                </a:cubicBezTo>
                <a:cubicBezTo>
                  <a:pt x="2877" y="458"/>
                  <a:pt x="785" y="0"/>
                  <a:pt x="458" y="687"/>
                </a:cubicBezTo>
                <a:cubicBezTo>
                  <a:pt x="0" y="1635"/>
                  <a:pt x="1668" y="2256"/>
                  <a:pt x="2158" y="2616"/>
                </a:cubicBezTo>
                <a:cubicBezTo>
                  <a:pt x="2812" y="3172"/>
                  <a:pt x="3695" y="4022"/>
                  <a:pt x="3924" y="4905"/>
                </a:cubicBezTo>
                <a:cubicBezTo>
                  <a:pt x="4153" y="5788"/>
                  <a:pt x="3662" y="6246"/>
                  <a:pt x="4251" y="7063"/>
                </a:cubicBezTo>
                <a:cubicBezTo>
                  <a:pt x="4905" y="7848"/>
                  <a:pt x="5526" y="8665"/>
                  <a:pt x="6082" y="9515"/>
                </a:cubicBezTo>
                <a:cubicBezTo>
                  <a:pt x="6605" y="10496"/>
                  <a:pt x="7292" y="11379"/>
                  <a:pt x="8109" y="12164"/>
                </a:cubicBezTo>
                <a:cubicBezTo>
                  <a:pt x="8436" y="12426"/>
                  <a:pt x="9188" y="13047"/>
                  <a:pt x="9679" y="12883"/>
                </a:cubicBezTo>
                <a:cubicBezTo>
                  <a:pt x="10169" y="12753"/>
                  <a:pt x="10300" y="12033"/>
                  <a:pt x="10300" y="11543"/>
                </a:cubicBezTo>
                <a:cubicBezTo>
                  <a:pt x="10300" y="10856"/>
                  <a:pt x="10594" y="9515"/>
                  <a:pt x="10235" y="8927"/>
                </a:cubicBezTo>
                <a:cubicBezTo>
                  <a:pt x="9842" y="8338"/>
                  <a:pt x="8959" y="8436"/>
                  <a:pt x="8600" y="7815"/>
                </a:cubicBezTo>
                <a:cubicBezTo>
                  <a:pt x="8240" y="7194"/>
                  <a:pt x="8600" y="6540"/>
                  <a:pt x="8044" y="5951"/>
                </a:cubicBezTo>
                <a:cubicBezTo>
                  <a:pt x="7324" y="5199"/>
                  <a:pt x="6409" y="4709"/>
                  <a:pt x="5689" y="3957"/>
                </a:cubicBezTo>
                <a:lnTo>
                  <a:pt x="5493" y="3761"/>
                </a:ln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5"/>
          <p:cNvSpPr/>
          <p:nvPr/>
        </p:nvSpPr>
        <p:spPr>
          <a:xfrm>
            <a:off x="6589317" y="3313340"/>
            <a:ext cx="215809" cy="81859"/>
          </a:xfrm>
          <a:custGeom>
            <a:rect b="b" l="l" r="r" t="t"/>
            <a:pathLst>
              <a:path extrusionOk="0" fill="none" h="3597" w="9483">
                <a:moveTo>
                  <a:pt x="5232" y="818"/>
                </a:moveTo>
                <a:cubicBezTo>
                  <a:pt x="4676" y="720"/>
                  <a:pt x="4415" y="1112"/>
                  <a:pt x="3859" y="1112"/>
                </a:cubicBezTo>
                <a:cubicBezTo>
                  <a:pt x="3303" y="1112"/>
                  <a:pt x="2682" y="621"/>
                  <a:pt x="2191" y="425"/>
                </a:cubicBezTo>
                <a:cubicBezTo>
                  <a:pt x="1701" y="196"/>
                  <a:pt x="1308" y="0"/>
                  <a:pt x="818" y="294"/>
                </a:cubicBezTo>
                <a:cubicBezTo>
                  <a:pt x="556" y="458"/>
                  <a:pt x="0" y="883"/>
                  <a:pt x="98" y="1243"/>
                </a:cubicBezTo>
                <a:cubicBezTo>
                  <a:pt x="229" y="1799"/>
                  <a:pt x="1308" y="1799"/>
                  <a:pt x="1733" y="2027"/>
                </a:cubicBezTo>
                <a:cubicBezTo>
                  <a:pt x="2453" y="2453"/>
                  <a:pt x="2845" y="2322"/>
                  <a:pt x="3662" y="2354"/>
                </a:cubicBezTo>
                <a:cubicBezTo>
                  <a:pt x="4349" y="2387"/>
                  <a:pt x="4643" y="2812"/>
                  <a:pt x="5199" y="3008"/>
                </a:cubicBezTo>
                <a:cubicBezTo>
                  <a:pt x="5951" y="3303"/>
                  <a:pt x="6867" y="3172"/>
                  <a:pt x="7652" y="3303"/>
                </a:cubicBezTo>
                <a:cubicBezTo>
                  <a:pt x="8077" y="3368"/>
                  <a:pt x="9483" y="3597"/>
                  <a:pt x="9287" y="2747"/>
                </a:cubicBezTo>
                <a:cubicBezTo>
                  <a:pt x="9156" y="2126"/>
                  <a:pt x="8273" y="2387"/>
                  <a:pt x="7913" y="2027"/>
                </a:cubicBezTo>
                <a:cubicBezTo>
                  <a:pt x="7717" y="1864"/>
                  <a:pt x="7717" y="1472"/>
                  <a:pt x="7521" y="1275"/>
                </a:cubicBezTo>
                <a:cubicBezTo>
                  <a:pt x="7227" y="1112"/>
                  <a:pt x="6867" y="1014"/>
                  <a:pt x="6507" y="1014"/>
                </a:cubicBezTo>
                <a:cubicBezTo>
                  <a:pt x="6115" y="1014"/>
                  <a:pt x="5624" y="1243"/>
                  <a:pt x="5330" y="81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5"/>
          <p:cNvSpPr/>
          <p:nvPr/>
        </p:nvSpPr>
        <p:spPr>
          <a:xfrm>
            <a:off x="6660001" y="2985177"/>
            <a:ext cx="228463" cy="291706"/>
          </a:xfrm>
          <a:custGeom>
            <a:rect b="b" l="l" r="r" t="t"/>
            <a:pathLst>
              <a:path extrusionOk="0" fill="none" h="12818" w="10039">
                <a:moveTo>
                  <a:pt x="8927" y="1210"/>
                </a:moveTo>
                <a:cubicBezTo>
                  <a:pt x="8437" y="1014"/>
                  <a:pt x="8110" y="393"/>
                  <a:pt x="7619" y="229"/>
                </a:cubicBezTo>
                <a:cubicBezTo>
                  <a:pt x="6900" y="0"/>
                  <a:pt x="6638" y="1047"/>
                  <a:pt x="6377" y="1537"/>
                </a:cubicBezTo>
                <a:cubicBezTo>
                  <a:pt x="5854" y="2485"/>
                  <a:pt x="4807" y="2682"/>
                  <a:pt x="4121" y="3434"/>
                </a:cubicBezTo>
                <a:cubicBezTo>
                  <a:pt x="3597" y="3924"/>
                  <a:pt x="3303" y="4545"/>
                  <a:pt x="2747" y="5068"/>
                </a:cubicBezTo>
                <a:cubicBezTo>
                  <a:pt x="2355" y="5363"/>
                  <a:pt x="2028" y="5690"/>
                  <a:pt x="1537" y="5624"/>
                </a:cubicBezTo>
                <a:cubicBezTo>
                  <a:pt x="851" y="5526"/>
                  <a:pt x="687" y="5363"/>
                  <a:pt x="360" y="6148"/>
                </a:cubicBezTo>
                <a:cubicBezTo>
                  <a:pt x="1" y="6867"/>
                  <a:pt x="1" y="7717"/>
                  <a:pt x="393" y="8436"/>
                </a:cubicBezTo>
                <a:cubicBezTo>
                  <a:pt x="655" y="8796"/>
                  <a:pt x="1112" y="9025"/>
                  <a:pt x="1309" y="9385"/>
                </a:cubicBezTo>
                <a:cubicBezTo>
                  <a:pt x="1505" y="9744"/>
                  <a:pt x="1374" y="10202"/>
                  <a:pt x="1472" y="10562"/>
                </a:cubicBezTo>
                <a:cubicBezTo>
                  <a:pt x="1603" y="11477"/>
                  <a:pt x="2159" y="11216"/>
                  <a:pt x="2747" y="11412"/>
                </a:cubicBezTo>
                <a:cubicBezTo>
                  <a:pt x="3074" y="11543"/>
                  <a:pt x="3270" y="11870"/>
                  <a:pt x="3565" y="12001"/>
                </a:cubicBezTo>
                <a:cubicBezTo>
                  <a:pt x="3990" y="12197"/>
                  <a:pt x="4022" y="12033"/>
                  <a:pt x="4349" y="11870"/>
                </a:cubicBezTo>
                <a:cubicBezTo>
                  <a:pt x="4775" y="11674"/>
                  <a:pt x="4971" y="11772"/>
                  <a:pt x="5429" y="12066"/>
                </a:cubicBezTo>
                <a:cubicBezTo>
                  <a:pt x="5919" y="12360"/>
                  <a:pt x="6442" y="12818"/>
                  <a:pt x="6998" y="12327"/>
                </a:cubicBezTo>
                <a:cubicBezTo>
                  <a:pt x="7554" y="11870"/>
                  <a:pt x="7390" y="11020"/>
                  <a:pt x="7390" y="10398"/>
                </a:cubicBezTo>
                <a:cubicBezTo>
                  <a:pt x="7390" y="9679"/>
                  <a:pt x="7489" y="9352"/>
                  <a:pt x="8044" y="8927"/>
                </a:cubicBezTo>
                <a:cubicBezTo>
                  <a:pt x="8437" y="8698"/>
                  <a:pt x="8698" y="8306"/>
                  <a:pt x="8731" y="7848"/>
                </a:cubicBezTo>
                <a:cubicBezTo>
                  <a:pt x="8829" y="7227"/>
                  <a:pt x="8829" y="7227"/>
                  <a:pt x="9320" y="7030"/>
                </a:cubicBezTo>
                <a:cubicBezTo>
                  <a:pt x="9647" y="6900"/>
                  <a:pt x="9712" y="6998"/>
                  <a:pt x="9777" y="6573"/>
                </a:cubicBezTo>
                <a:cubicBezTo>
                  <a:pt x="9810" y="6180"/>
                  <a:pt x="9745" y="5788"/>
                  <a:pt x="9548" y="5428"/>
                </a:cubicBezTo>
                <a:cubicBezTo>
                  <a:pt x="9254" y="4742"/>
                  <a:pt x="8568" y="3859"/>
                  <a:pt x="9091" y="3074"/>
                </a:cubicBezTo>
                <a:cubicBezTo>
                  <a:pt x="9385" y="2682"/>
                  <a:pt x="10039" y="2551"/>
                  <a:pt x="9974" y="1929"/>
                </a:cubicBezTo>
                <a:cubicBezTo>
                  <a:pt x="9941" y="1275"/>
                  <a:pt x="9385" y="1439"/>
                  <a:pt x="8960" y="127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5"/>
          <p:cNvSpPr/>
          <p:nvPr/>
        </p:nvSpPr>
        <p:spPr>
          <a:xfrm>
            <a:off x="6622793" y="2646590"/>
            <a:ext cx="52866" cy="43922"/>
          </a:xfrm>
          <a:custGeom>
            <a:rect b="b" l="l" r="r" t="t"/>
            <a:pathLst>
              <a:path extrusionOk="0" fill="none" h="1930" w="2323">
                <a:moveTo>
                  <a:pt x="1505" y="360"/>
                </a:moveTo>
                <a:cubicBezTo>
                  <a:pt x="884" y="229"/>
                  <a:pt x="66" y="1"/>
                  <a:pt x="33" y="851"/>
                </a:cubicBezTo>
                <a:cubicBezTo>
                  <a:pt x="1" y="1603"/>
                  <a:pt x="524" y="1930"/>
                  <a:pt x="1211" y="1930"/>
                </a:cubicBezTo>
                <a:cubicBezTo>
                  <a:pt x="1538" y="1930"/>
                  <a:pt x="2191" y="1603"/>
                  <a:pt x="2257" y="1210"/>
                </a:cubicBezTo>
                <a:cubicBezTo>
                  <a:pt x="2322" y="753"/>
                  <a:pt x="1963" y="360"/>
                  <a:pt x="1505" y="39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5"/>
          <p:cNvSpPr/>
          <p:nvPr/>
        </p:nvSpPr>
        <p:spPr>
          <a:xfrm>
            <a:off x="6840832" y="2510410"/>
            <a:ext cx="55824" cy="84112"/>
          </a:xfrm>
          <a:custGeom>
            <a:rect b="b" l="l" r="r" t="t"/>
            <a:pathLst>
              <a:path extrusionOk="0" fill="none" h="3696" w="2453">
                <a:moveTo>
                  <a:pt x="1733" y="164"/>
                </a:moveTo>
                <a:cubicBezTo>
                  <a:pt x="883" y="1"/>
                  <a:pt x="1014" y="982"/>
                  <a:pt x="687" y="1472"/>
                </a:cubicBezTo>
                <a:cubicBezTo>
                  <a:pt x="425" y="1767"/>
                  <a:pt x="0" y="1701"/>
                  <a:pt x="196" y="2224"/>
                </a:cubicBezTo>
                <a:cubicBezTo>
                  <a:pt x="262" y="2519"/>
                  <a:pt x="687" y="2747"/>
                  <a:pt x="883" y="3042"/>
                </a:cubicBezTo>
                <a:cubicBezTo>
                  <a:pt x="1079" y="3336"/>
                  <a:pt x="1243" y="3696"/>
                  <a:pt x="1701" y="3401"/>
                </a:cubicBezTo>
                <a:cubicBezTo>
                  <a:pt x="2191" y="3107"/>
                  <a:pt x="1995" y="2519"/>
                  <a:pt x="2028" y="2093"/>
                </a:cubicBezTo>
                <a:cubicBezTo>
                  <a:pt x="2093" y="1276"/>
                  <a:pt x="2453" y="982"/>
                  <a:pt x="1864" y="29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5"/>
          <p:cNvSpPr/>
          <p:nvPr/>
        </p:nvSpPr>
        <p:spPr>
          <a:xfrm>
            <a:off x="6983704" y="2096678"/>
            <a:ext cx="199447" cy="272385"/>
          </a:xfrm>
          <a:custGeom>
            <a:rect b="b" l="l" r="r" t="t"/>
            <a:pathLst>
              <a:path extrusionOk="0" fill="none" h="11969" w="8764">
                <a:moveTo>
                  <a:pt x="6278" y="99"/>
                </a:moveTo>
                <a:cubicBezTo>
                  <a:pt x="5723" y="33"/>
                  <a:pt x="5690" y="687"/>
                  <a:pt x="5853" y="1080"/>
                </a:cubicBezTo>
                <a:cubicBezTo>
                  <a:pt x="6115" y="1668"/>
                  <a:pt x="6409" y="1897"/>
                  <a:pt x="6409" y="2584"/>
                </a:cubicBezTo>
                <a:cubicBezTo>
                  <a:pt x="6409" y="3140"/>
                  <a:pt x="6442" y="3859"/>
                  <a:pt x="6082" y="4349"/>
                </a:cubicBezTo>
                <a:cubicBezTo>
                  <a:pt x="5755" y="4807"/>
                  <a:pt x="5003" y="4905"/>
                  <a:pt x="4709" y="5461"/>
                </a:cubicBezTo>
                <a:cubicBezTo>
                  <a:pt x="4349" y="6115"/>
                  <a:pt x="4676" y="6246"/>
                  <a:pt x="3924" y="6377"/>
                </a:cubicBezTo>
                <a:cubicBezTo>
                  <a:pt x="3401" y="6508"/>
                  <a:pt x="2910" y="6573"/>
                  <a:pt x="2387" y="6606"/>
                </a:cubicBezTo>
                <a:cubicBezTo>
                  <a:pt x="1733" y="6606"/>
                  <a:pt x="1177" y="7096"/>
                  <a:pt x="1112" y="7750"/>
                </a:cubicBezTo>
                <a:cubicBezTo>
                  <a:pt x="1079" y="7946"/>
                  <a:pt x="1177" y="8306"/>
                  <a:pt x="1047" y="8469"/>
                </a:cubicBezTo>
                <a:cubicBezTo>
                  <a:pt x="916" y="8731"/>
                  <a:pt x="720" y="8535"/>
                  <a:pt x="524" y="8666"/>
                </a:cubicBezTo>
                <a:cubicBezTo>
                  <a:pt x="131" y="8927"/>
                  <a:pt x="0" y="9450"/>
                  <a:pt x="229" y="9908"/>
                </a:cubicBezTo>
                <a:cubicBezTo>
                  <a:pt x="491" y="10464"/>
                  <a:pt x="1112" y="10464"/>
                  <a:pt x="1406" y="11053"/>
                </a:cubicBezTo>
                <a:cubicBezTo>
                  <a:pt x="1635" y="11576"/>
                  <a:pt x="2028" y="11968"/>
                  <a:pt x="2387" y="11151"/>
                </a:cubicBezTo>
                <a:cubicBezTo>
                  <a:pt x="2682" y="10529"/>
                  <a:pt x="2191" y="9483"/>
                  <a:pt x="3041" y="9156"/>
                </a:cubicBezTo>
                <a:cubicBezTo>
                  <a:pt x="3270" y="9091"/>
                  <a:pt x="3532" y="9189"/>
                  <a:pt x="3761" y="9091"/>
                </a:cubicBezTo>
                <a:cubicBezTo>
                  <a:pt x="4120" y="8862"/>
                  <a:pt x="4055" y="8535"/>
                  <a:pt x="4251" y="8208"/>
                </a:cubicBezTo>
                <a:cubicBezTo>
                  <a:pt x="4774" y="7390"/>
                  <a:pt x="5069" y="8241"/>
                  <a:pt x="5657" y="8371"/>
                </a:cubicBezTo>
                <a:cubicBezTo>
                  <a:pt x="5919" y="8404"/>
                  <a:pt x="6148" y="8339"/>
                  <a:pt x="6344" y="8175"/>
                </a:cubicBezTo>
                <a:cubicBezTo>
                  <a:pt x="6834" y="7815"/>
                  <a:pt x="7357" y="7554"/>
                  <a:pt x="7881" y="7292"/>
                </a:cubicBezTo>
                <a:cubicBezTo>
                  <a:pt x="8404" y="7194"/>
                  <a:pt x="8763" y="6736"/>
                  <a:pt x="8731" y="6213"/>
                </a:cubicBezTo>
                <a:cubicBezTo>
                  <a:pt x="8698" y="5527"/>
                  <a:pt x="8633" y="4840"/>
                  <a:pt x="8469" y="4186"/>
                </a:cubicBezTo>
                <a:cubicBezTo>
                  <a:pt x="8371" y="3892"/>
                  <a:pt x="8273" y="3597"/>
                  <a:pt x="8208" y="3270"/>
                </a:cubicBezTo>
                <a:cubicBezTo>
                  <a:pt x="8142" y="2780"/>
                  <a:pt x="8240" y="2289"/>
                  <a:pt x="8142" y="1799"/>
                </a:cubicBezTo>
                <a:cubicBezTo>
                  <a:pt x="8044" y="1145"/>
                  <a:pt x="6965" y="131"/>
                  <a:pt x="6311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5"/>
          <p:cNvSpPr/>
          <p:nvPr/>
        </p:nvSpPr>
        <p:spPr>
          <a:xfrm>
            <a:off x="7073004" y="1985804"/>
            <a:ext cx="110897" cy="99746"/>
          </a:xfrm>
          <a:custGeom>
            <a:rect b="b" l="l" r="r" t="t"/>
            <a:pathLst>
              <a:path extrusionOk="0" fill="none" h="4383" w="4873">
                <a:moveTo>
                  <a:pt x="2060" y="1080"/>
                </a:moveTo>
                <a:cubicBezTo>
                  <a:pt x="1537" y="818"/>
                  <a:pt x="425" y="1"/>
                  <a:pt x="523" y="1145"/>
                </a:cubicBezTo>
                <a:cubicBezTo>
                  <a:pt x="589" y="1701"/>
                  <a:pt x="981" y="2126"/>
                  <a:pt x="556" y="2584"/>
                </a:cubicBezTo>
                <a:cubicBezTo>
                  <a:pt x="327" y="2813"/>
                  <a:pt x="0" y="2682"/>
                  <a:pt x="33" y="3172"/>
                </a:cubicBezTo>
                <a:cubicBezTo>
                  <a:pt x="66" y="3663"/>
                  <a:pt x="491" y="3761"/>
                  <a:pt x="785" y="3957"/>
                </a:cubicBezTo>
                <a:cubicBezTo>
                  <a:pt x="1046" y="4186"/>
                  <a:pt x="1275" y="4382"/>
                  <a:pt x="1602" y="4219"/>
                </a:cubicBezTo>
                <a:cubicBezTo>
                  <a:pt x="1831" y="4088"/>
                  <a:pt x="1864" y="3761"/>
                  <a:pt x="2093" y="3663"/>
                </a:cubicBezTo>
                <a:cubicBezTo>
                  <a:pt x="2616" y="3467"/>
                  <a:pt x="2976" y="4219"/>
                  <a:pt x="3499" y="3924"/>
                </a:cubicBezTo>
                <a:cubicBezTo>
                  <a:pt x="3662" y="3794"/>
                  <a:pt x="3728" y="3499"/>
                  <a:pt x="3891" y="3336"/>
                </a:cubicBezTo>
                <a:cubicBezTo>
                  <a:pt x="4087" y="3140"/>
                  <a:pt x="4349" y="3238"/>
                  <a:pt x="4480" y="3074"/>
                </a:cubicBezTo>
                <a:cubicBezTo>
                  <a:pt x="4872" y="2780"/>
                  <a:pt x="4709" y="2257"/>
                  <a:pt x="4414" y="1930"/>
                </a:cubicBezTo>
                <a:cubicBezTo>
                  <a:pt x="3957" y="1308"/>
                  <a:pt x="3597" y="1603"/>
                  <a:pt x="3008" y="1472"/>
                </a:cubicBezTo>
                <a:cubicBezTo>
                  <a:pt x="2681" y="1374"/>
                  <a:pt x="2485" y="1080"/>
                  <a:pt x="2126" y="104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5"/>
          <p:cNvSpPr/>
          <p:nvPr/>
        </p:nvSpPr>
        <p:spPr>
          <a:xfrm>
            <a:off x="6962858" y="1771496"/>
            <a:ext cx="117611" cy="202428"/>
          </a:xfrm>
          <a:custGeom>
            <a:rect b="b" l="l" r="r" t="t"/>
            <a:pathLst>
              <a:path extrusionOk="0" fill="none" h="8895" w="5168">
                <a:moveTo>
                  <a:pt x="1897" y="1635"/>
                </a:moveTo>
                <a:cubicBezTo>
                  <a:pt x="1668" y="1439"/>
                  <a:pt x="328" y="0"/>
                  <a:pt x="99" y="687"/>
                </a:cubicBezTo>
                <a:cubicBezTo>
                  <a:pt x="1" y="1014"/>
                  <a:pt x="655" y="1472"/>
                  <a:pt x="851" y="1635"/>
                </a:cubicBezTo>
                <a:cubicBezTo>
                  <a:pt x="1080" y="1897"/>
                  <a:pt x="1276" y="2191"/>
                  <a:pt x="1440" y="2486"/>
                </a:cubicBezTo>
                <a:cubicBezTo>
                  <a:pt x="1832" y="3172"/>
                  <a:pt x="2061" y="3924"/>
                  <a:pt x="2159" y="4709"/>
                </a:cubicBezTo>
                <a:cubicBezTo>
                  <a:pt x="2224" y="5494"/>
                  <a:pt x="2878" y="5886"/>
                  <a:pt x="3173" y="6573"/>
                </a:cubicBezTo>
                <a:cubicBezTo>
                  <a:pt x="3434" y="7161"/>
                  <a:pt x="3598" y="8077"/>
                  <a:pt x="4186" y="8502"/>
                </a:cubicBezTo>
                <a:cubicBezTo>
                  <a:pt x="4742" y="8894"/>
                  <a:pt x="5102" y="8600"/>
                  <a:pt x="5134" y="7979"/>
                </a:cubicBezTo>
                <a:cubicBezTo>
                  <a:pt x="5167" y="7194"/>
                  <a:pt x="4611" y="7063"/>
                  <a:pt x="4350" y="6475"/>
                </a:cubicBezTo>
                <a:cubicBezTo>
                  <a:pt x="4088" y="5886"/>
                  <a:pt x="4415" y="5330"/>
                  <a:pt x="4186" y="4840"/>
                </a:cubicBezTo>
                <a:cubicBezTo>
                  <a:pt x="3957" y="4349"/>
                  <a:pt x="3238" y="4219"/>
                  <a:pt x="2944" y="3761"/>
                </a:cubicBezTo>
                <a:cubicBezTo>
                  <a:pt x="2649" y="3303"/>
                  <a:pt x="2846" y="2878"/>
                  <a:pt x="2649" y="2453"/>
                </a:cubicBezTo>
                <a:cubicBezTo>
                  <a:pt x="2486" y="2126"/>
                  <a:pt x="2224" y="1832"/>
                  <a:pt x="1897" y="160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5"/>
          <p:cNvSpPr/>
          <p:nvPr/>
        </p:nvSpPr>
        <p:spPr>
          <a:xfrm>
            <a:off x="3972204" y="1467137"/>
            <a:ext cx="183812" cy="97516"/>
          </a:xfrm>
          <a:custGeom>
            <a:rect b="b" l="l" r="r" t="t"/>
            <a:pathLst>
              <a:path extrusionOk="0" fill="none" h="4285" w="8077">
                <a:moveTo>
                  <a:pt x="5886" y="884"/>
                </a:moveTo>
                <a:cubicBezTo>
                  <a:pt x="5396" y="753"/>
                  <a:pt x="4905" y="1113"/>
                  <a:pt x="4415" y="1080"/>
                </a:cubicBezTo>
                <a:cubicBezTo>
                  <a:pt x="3826" y="1113"/>
                  <a:pt x="3270" y="1211"/>
                  <a:pt x="2682" y="1309"/>
                </a:cubicBezTo>
                <a:cubicBezTo>
                  <a:pt x="1930" y="1374"/>
                  <a:pt x="1047" y="1"/>
                  <a:pt x="393" y="1211"/>
                </a:cubicBezTo>
                <a:cubicBezTo>
                  <a:pt x="1" y="1897"/>
                  <a:pt x="654" y="1669"/>
                  <a:pt x="981" y="1930"/>
                </a:cubicBezTo>
                <a:cubicBezTo>
                  <a:pt x="1439" y="2257"/>
                  <a:pt x="1014" y="2584"/>
                  <a:pt x="1112" y="3075"/>
                </a:cubicBezTo>
                <a:cubicBezTo>
                  <a:pt x="1276" y="3892"/>
                  <a:pt x="2257" y="3630"/>
                  <a:pt x="2813" y="3630"/>
                </a:cubicBezTo>
                <a:cubicBezTo>
                  <a:pt x="3368" y="3630"/>
                  <a:pt x="3695" y="4284"/>
                  <a:pt x="4219" y="3925"/>
                </a:cubicBezTo>
                <a:cubicBezTo>
                  <a:pt x="4480" y="3761"/>
                  <a:pt x="4644" y="3369"/>
                  <a:pt x="4938" y="3205"/>
                </a:cubicBezTo>
                <a:cubicBezTo>
                  <a:pt x="5298" y="3042"/>
                  <a:pt x="5690" y="2944"/>
                  <a:pt x="6050" y="2878"/>
                </a:cubicBezTo>
                <a:cubicBezTo>
                  <a:pt x="6475" y="2813"/>
                  <a:pt x="7292" y="2421"/>
                  <a:pt x="7554" y="2028"/>
                </a:cubicBezTo>
                <a:cubicBezTo>
                  <a:pt x="8077" y="1211"/>
                  <a:pt x="6540" y="393"/>
                  <a:pt x="5886" y="85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5"/>
          <p:cNvSpPr/>
          <p:nvPr/>
        </p:nvSpPr>
        <p:spPr>
          <a:xfrm>
            <a:off x="5217130" y="3488937"/>
            <a:ext cx="186065" cy="367625"/>
          </a:xfrm>
          <a:custGeom>
            <a:rect b="b" l="l" r="r" t="t"/>
            <a:pathLst>
              <a:path extrusionOk="0" fill="none" h="16154" w="8176">
                <a:moveTo>
                  <a:pt x="6933" y="34"/>
                </a:moveTo>
                <a:cubicBezTo>
                  <a:pt x="5723" y="34"/>
                  <a:pt x="5363" y="2976"/>
                  <a:pt x="4153" y="3598"/>
                </a:cubicBezTo>
                <a:cubicBezTo>
                  <a:pt x="3467" y="3892"/>
                  <a:pt x="2944" y="3729"/>
                  <a:pt x="2322" y="4219"/>
                </a:cubicBezTo>
                <a:cubicBezTo>
                  <a:pt x="1505" y="4775"/>
                  <a:pt x="1374" y="5363"/>
                  <a:pt x="1374" y="6344"/>
                </a:cubicBezTo>
                <a:cubicBezTo>
                  <a:pt x="1374" y="7456"/>
                  <a:pt x="1636" y="8437"/>
                  <a:pt x="1112" y="9353"/>
                </a:cubicBezTo>
                <a:cubicBezTo>
                  <a:pt x="589" y="10334"/>
                  <a:pt x="1" y="10889"/>
                  <a:pt x="295" y="12099"/>
                </a:cubicBezTo>
                <a:cubicBezTo>
                  <a:pt x="687" y="13930"/>
                  <a:pt x="1668" y="16154"/>
                  <a:pt x="3565" y="14486"/>
                </a:cubicBezTo>
                <a:cubicBezTo>
                  <a:pt x="4055" y="14127"/>
                  <a:pt x="4382" y="13571"/>
                  <a:pt x="4448" y="12949"/>
                </a:cubicBezTo>
                <a:cubicBezTo>
                  <a:pt x="4677" y="11968"/>
                  <a:pt x="5069" y="11478"/>
                  <a:pt x="5592" y="10562"/>
                </a:cubicBezTo>
                <a:cubicBezTo>
                  <a:pt x="6344" y="9222"/>
                  <a:pt x="6017" y="7522"/>
                  <a:pt x="6540" y="6050"/>
                </a:cubicBezTo>
                <a:cubicBezTo>
                  <a:pt x="6835" y="5298"/>
                  <a:pt x="6933" y="4284"/>
                  <a:pt x="7358" y="3663"/>
                </a:cubicBezTo>
                <a:cubicBezTo>
                  <a:pt x="7750" y="3042"/>
                  <a:pt x="8175" y="3402"/>
                  <a:pt x="8110" y="2388"/>
                </a:cubicBezTo>
                <a:cubicBezTo>
                  <a:pt x="8044" y="1701"/>
                  <a:pt x="7816" y="34"/>
                  <a:pt x="7129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5"/>
          <p:cNvSpPr/>
          <p:nvPr/>
        </p:nvSpPr>
        <p:spPr>
          <a:xfrm>
            <a:off x="7133266" y="3163026"/>
            <a:ext cx="445023" cy="279803"/>
          </a:xfrm>
          <a:custGeom>
            <a:rect b="b" l="l" r="r" t="t"/>
            <a:pathLst>
              <a:path extrusionOk="0" fill="none" h="12295" w="19555">
                <a:moveTo>
                  <a:pt x="9679" y="2910"/>
                </a:moveTo>
                <a:cubicBezTo>
                  <a:pt x="11118" y="3466"/>
                  <a:pt x="12557" y="3106"/>
                  <a:pt x="13669" y="4447"/>
                </a:cubicBezTo>
                <a:cubicBezTo>
                  <a:pt x="14192" y="5199"/>
                  <a:pt x="14257" y="5919"/>
                  <a:pt x="15107" y="6344"/>
                </a:cubicBezTo>
                <a:cubicBezTo>
                  <a:pt x="15467" y="6507"/>
                  <a:pt x="15827" y="6671"/>
                  <a:pt x="16154" y="6899"/>
                </a:cubicBezTo>
                <a:cubicBezTo>
                  <a:pt x="17069" y="7553"/>
                  <a:pt x="16317" y="8698"/>
                  <a:pt x="15990" y="8698"/>
                </a:cubicBezTo>
                <a:lnTo>
                  <a:pt x="15925" y="8665"/>
                </a:lnTo>
                <a:cubicBezTo>
                  <a:pt x="16383" y="9286"/>
                  <a:pt x="19554" y="11739"/>
                  <a:pt x="18475" y="12164"/>
                </a:cubicBezTo>
                <a:cubicBezTo>
                  <a:pt x="18181" y="12295"/>
                  <a:pt x="17821" y="11804"/>
                  <a:pt x="17527" y="11739"/>
                </a:cubicBezTo>
                <a:cubicBezTo>
                  <a:pt x="17200" y="11739"/>
                  <a:pt x="16971" y="12033"/>
                  <a:pt x="16710" y="11968"/>
                </a:cubicBezTo>
                <a:cubicBezTo>
                  <a:pt x="15859" y="11968"/>
                  <a:pt x="15467" y="11183"/>
                  <a:pt x="15042" y="10464"/>
                </a:cubicBezTo>
                <a:cubicBezTo>
                  <a:pt x="14650" y="9711"/>
                  <a:pt x="14355" y="8829"/>
                  <a:pt x="13309" y="8861"/>
                </a:cubicBezTo>
                <a:cubicBezTo>
                  <a:pt x="12263" y="8894"/>
                  <a:pt x="12066" y="10398"/>
                  <a:pt x="11216" y="10692"/>
                </a:cubicBezTo>
                <a:cubicBezTo>
                  <a:pt x="10791" y="10758"/>
                  <a:pt x="10333" y="10758"/>
                  <a:pt x="9908" y="10692"/>
                </a:cubicBezTo>
                <a:cubicBezTo>
                  <a:pt x="9418" y="10496"/>
                  <a:pt x="9483" y="10137"/>
                  <a:pt x="9189" y="9908"/>
                </a:cubicBezTo>
                <a:cubicBezTo>
                  <a:pt x="8273" y="9058"/>
                  <a:pt x="7521" y="10333"/>
                  <a:pt x="6769" y="9908"/>
                </a:cubicBezTo>
                <a:cubicBezTo>
                  <a:pt x="5723" y="9286"/>
                  <a:pt x="7358" y="8665"/>
                  <a:pt x="7521" y="8273"/>
                </a:cubicBezTo>
                <a:cubicBezTo>
                  <a:pt x="7914" y="7292"/>
                  <a:pt x="6933" y="6638"/>
                  <a:pt x="6344" y="6180"/>
                </a:cubicBezTo>
                <a:cubicBezTo>
                  <a:pt x="5592" y="5592"/>
                  <a:pt x="4742" y="5166"/>
                  <a:pt x="3826" y="4905"/>
                </a:cubicBezTo>
                <a:cubicBezTo>
                  <a:pt x="3009" y="4709"/>
                  <a:pt x="2126" y="5134"/>
                  <a:pt x="1897" y="4349"/>
                </a:cubicBezTo>
                <a:cubicBezTo>
                  <a:pt x="1570" y="3074"/>
                  <a:pt x="2715" y="3499"/>
                  <a:pt x="3009" y="3008"/>
                </a:cubicBezTo>
                <a:cubicBezTo>
                  <a:pt x="3401" y="2256"/>
                  <a:pt x="1570" y="2681"/>
                  <a:pt x="1145" y="2224"/>
                </a:cubicBezTo>
                <a:cubicBezTo>
                  <a:pt x="1" y="981"/>
                  <a:pt x="2584" y="0"/>
                  <a:pt x="3467" y="916"/>
                </a:cubicBezTo>
                <a:cubicBezTo>
                  <a:pt x="4513" y="2027"/>
                  <a:pt x="3303" y="5526"/>
                  <a:pt x="5559" y="2878"/>
                </a:cubicBezTo>
                <a:cubicBezTo>
                  <a:pt x="7064" y="1243"/>
                  <a:pt x="7979" y="1897"/>
                  <a:pt x="9614" y="287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5"/>
          <p:cNvSpPr/>
          <p:nvPr/>
        </p:nvSpPr>
        <p:spPr>
          <a:xfrm>
            <a:off x="6668194" y="3451000"/>
            <a:ext cx="872136" cy="718841"/>
          </a:xfrm>
          <a:custGeom>
            <a:rect b="b" l="l" r="r" t="t"/>
            <a:pathLst>
              <a:path extrusionOk="0" fill="none" h="31587" w="38323">
                <a:moveTo>
                  <a:pt x="31260" y="197"/>
                </a:moveTo>
                <a:cubicBezTo>
                  <a:pt x="29985" y="850"/>
                  <a:pt x="29756" y="3728"/>
                  <a:pt x="29429" y="5003"/>
                </a:cubicBezTo>
                <a:cubicBezTo>
                  <a:pt x="29233" y="5821"/>
                  <a:pt x="28938" y="6900"/>
                  <a:pt x="28153" y="7096"/>
                </a:cubicBezTo>
                <a:cubicBezTo>
                  <a:pt x="27042" y="7357"/>
                  <a:pt x="26355" y="6180"/>
                  <a:pt x="25668" y="5559"/>
                </a:cubicBezTo>
                <a:cubicBezTo>
                  <a:pt x="25014" y="5003"/>
                  <a:pt x="24164" y="4513"/>
                  <a:pt x="24557" y="3499"/>
                </a:cubicBezTo>
                <a:cubicBezTo>
                  <a:pt x="24786" y="2878"/>
                  <a:pt x="25897" y="2257"/>
                  <a:pt x="25767" y="1537"/>
                </a:cubicBezTo>
                <a:cubicBezTo>
                  <a:pt x="25603" y="622"/>
                  <a:pt x="24099" y="1210"/>
                  <a:pt x="23478" y="1047"/>
                </a:cubicBezTo>
                <a:cubicBezTo>
                  <a:pt x="22824" y="850"/>
                  <a:pt x="22300" y="0"/>
                  <a:pt x="21614" y="556"/>
                </a:cubicBezTo>
                <a:cubicBezTo>
                  <a:pt x="21385" y="720"/>
                  <a:pt x="21679" y="1210"/>
                  <a:pt x="21450" y="1406"/>
                </a:cubicBezTo>
                <a:cubicBezTo>
                  <a:pt x="21221" y="1668"/>
                  <a:pt x="20993" y="1406"/>
                  <a:pt x="20764" y="1472"/>
                </a:cubicBezTo>
                <a:cubicBezTo>
                  <a:pt x="19979" y="1635"/>
                  <a:pt x="19815" y="1472"/>
                  <a:pt x="19292" y="2387"/>
                </a:cubicBezTo>
                <a:cubicBezTo>
                  <a:pt x="18769" y="3303"/>
                  <a:pt x="18606" y="5396"/>
                  <a:pt x="17265" y="4284"/>
                </a:cubicBezTo>
                <a:cubicBezTo>
                  <a:pt x="16742" y="3859"/>
                  <a:pt x="16971" y="3434"/>
                  <a:pt x="16219" y="3303"/>
                </a:cubicBezTo>
                <a:cubicBezTo>
                  <a:pt x="15467" y="3172"/>
                  <a:pt x="14976" y="3728"/>
                  <a:pt x="14584" y="4153"/>
                </a:cubicBezTo>
                <a:cubicBezTo>
                  <a:pt x="14159" y="4611"/>
                  <a:pt x="13701" y="4905"/>
                  <a:pt x="13308" y="5265"/>
                </a:cubicBezTo>
                <a:cubicBezTo>
                  <a:pt x="12916" y="5755"/>
                  <a:pt x="12851" y="6442"/>
                  <a:pt x="12556" y="6932"/>
                </a:cubicBezTo>
                <a:cubicBezTo>
                  <a:pt x="11052" y="5494"/>
                  <a:pt x="11052" y="8273"/>
                  <a:pt x="10169" y="9254"/>
                </a:cubicBezTo>
                <a:cubicBezTo>
                  <a:pt x="9417" y="10071"/>
                  <a:pt x="9090" y="10169"/>
                  <a:pt x="8044" y="10235"/>
                </a:cubicBezTo>
                <a:cubicBezTo>
                  <a:pt x="6900" y="10268"/>
                  <a:pt x="6540" y="11020"/>
                  <a:pt x="5494" y="11150"/>
                </a:cubicBezTo>
                <a:cubicBezTo>
                  <a:pt x="3924" y="11249"/>
                  <a:pt x="3630" y="10954"/>
                  <a:pt x="3074" y="12491"/>
                </a:cubicBezTo>
                <a:cubicBezTo>
                  <a:pt x="2780" y="13276"/>
                  <a:pt x="2093" y="13897"/>
                  <a:pt x="1799" y="14682"/>
                </a:cubicBezTo>
                <a:cubicBezTo>
                  <a:pt x="1668" y="15172"/>
                  <a:pt x="1864" y="15597"/>
                  <a:pt x="1799" y="16088"/>
                </a:cubicBezTo>
                <a:cubicBezTo>
                  <a:pt x="1668" y="16480"/>
                  <a:pt x="1504" y="16807"/>
                  <a:pt x="1276" y="17134"/>
                </a:cubicBezTo>
                <a:cubicBezTo>
                  <a:pt x="622" y="18246"/>
                  <a:pt x="1145" y="18540"/>
                  <a:pt x="1374" y="19783"/>
                </a:cubicBezTo>
                <a:cubicBezTo>
                  <a:pt x="1504" y="20568"/>
                  <a:pt x="1341" y="21418"/>
                  <a:pt x="1439" y="22235"/>
                </a:cubicBezTo>
                <a:cubicBezTo>
                  <a:pt x="1504" y="22758"/>
                  <a:pt x="2028" y="23576"/>
                  <a:pt x="1897" y="24164"/>
                </a:cubicBezTo>
                <a:cubicBezTo>
                  <a:pt x="1668" y="25113"/>
                  <a:pt x="262" y="24982"/>
                  <a:pt x="164" y="26192"/>
                </a:cubicBezTo>
                <a:cubicBezTo>
                  <a:pt x="0" y="28709"/>
                  <a:pt x="3989" y="26257"/>
                  <a:pt x="4905" y="26322"/>
                </a:cubicBezTo>
                <a:cubicBezTo>
                  <a:pt x="5853" y="26388"/>
                  <a:pt x="6540" y="26813"/>
                  <a:pt x="7423" y="26519"/>
                </a:cubicBezTo>
                <a:cubicBezTo>
                  <a:pt x="8436" y="26192"/>
                  <a:pt x="8960" y="25407"/>
                  <a:pt x="10137" y="25145"/>
                </a:cubicBezTo>
                <a:cubicBezTo>
                  <a:pt x="12589" y="24622"/>
                  <a:pt x="14355" y="22039"/>
                  <a:pt x="17003" y="23707"/>
                </a:cubicBezTo>
                <a:cubicBezTo>
                  <a:pt x="17494" y="24034"/>
                  <a:pt x="17952" y="24393"/>
                  <a:pt x="18409" y="24786"/>
                </a:cubicBezTo>
                <a:cubicBezTo>
                  <a:pt x="18933" y="25276"/>
                  <a:pt x="18638" y="25472"/>
                  <a:pt x="18736" y="26094"/>
                </a:cubicBezTo>
                <a:cubicBezTo>
                  <a:pt x="19227" y="28023"/>
                  <a:pt x="20012" y="25767"/>
                  <a:pt x="20993" y="26388"/>
                </a:cubicBezTo>
                <a:cubicBezTo>
                  <a:pt x="21287" y="26617"/>
                  <a:pt x="21483" y="28579"/>
                  <a:pt x="21581" y="29004"/>
                </a:cubicBezTo>
                <a:cubicBezTo>
                  <a:pt x="21745" y="30115"/>
                  <a:pt x="21058" y="30900"/>
                  <a:pt x="22268" y="31293"/>
                </a:cubicBezTo>
                <a:cubicBezTo>
                  <a:pt x="22791" y="31391"/>
                  <a:pt x="23543" y="31325"/>
                  <a:pt x="24066" y="31391"/>
                </a:cubicBezTo>
                <a:cubicBezTo>
                  <a:pt x="24262" y="31391"/>
                  <a:pt x="24524" y="31587"/>
                  <a:pt x="24720" y="31521"/>
                </a:cubicBezTo>
                <a:cubicBezTo>
                  <a:pt x="24884" y="31456"/>
                  <a:pt x="25047" y="31096"/>
                  <a:pt x="25178" y="31096"/>
                </a:cubicBezTo>
                <a:cubicBezTo>
                  <a:pt x="26028" y="30900"/>
                  <a:pt x="26747" y="31587"/>
                  <a:pt x="27663" y="31096"/>
                </a:cubicBezTo>
                <a:cubicBezTo>
                  <a:pt x="28055" y="30900"/>
                  <a:pt x="28284" y="30606"/>
                  <a:pt x="28775" y="30475"/>
                </a:cubicBezTo>
                <a:cubicBezTo>
                  <a:pt x="29331" y="30377"/>
                  <a:pt x="29690" y="30606"/>
                  <a:pt x="30279" y="30312"/>
                </a:cubicBezTo>
                <a:cubicBezTo>
                  <a:pt x="31783" y="29560"/>
                  <a:pt x="30900" y="28350"/>
                  <a:pt x="31946" y="27369"/>
                </a:cubicBezTo>
                <a:cubicBezTo>
                  <a:pt x="32339" y="26944"/>
                  <a:pt x="33222" y="26747"/>
                  <a:pt x="33516" y="26192"/>
                </a:cubicBezTo>
                <a:cubicBezTo>
                  <a:pt x="33745" y="25636"/>
                  <a:pt x="33385" y="25341"/>
                  <a:pt x="33843" y="24786"/>
                </a:cubicBezTo>
                <a:cubicBezTo>
                  <a:pt x="34660" y="23739"/>
                  <a:pt x="35412" y="23870"/>
                  <a:pt x="35903" y="22595"/>
                </a:cubicBezTo>
                <a:cubicBezTo>
                  <a:pt x="36655" y="20437"/>
                  <a:pt x="38323" y="19292"/>
                  <a:pt x="38225" y="16709"/>
                </a:cubicBezTo>
                <a:cubicBezTo>
                  <a:pt x="38159" y="15172"/>
                  <a:pt x="37276" y="15009"/>
                  <a:pt x="36753" y="13766"/>
                </a:cubicBezTo>
                <a:cubicBezTo>
                  <a:pt x="36590" y="13407"/>
                  <a:pt x="36720" y="12916"/>
                  <a:pt x="36524" y="12622"/>
                </a:cubicBezTo>
                <a:cubicBezTo>
                  <a:pt x="36230" y="12001"/>
                  <a:pt x="35903" y="12001"/>
                  <a:pt x="35609" y="11281"/>
                </a:cubicBezTo>
                <a:cubicBezTo>
                  <a:pt x="35543" y="10791"/>
                  <a:pt x="35412" y="10300"/>
                  <a:pt x="35249" y="9843"/>
                </a:cubicBezTo>
                <a:cubicBezTo>
                  <a:pt x="34987" y="9385"/>
                  <a:pt x="34399" y="9058"/>
                  <a:pt x="34039" y="8633"/>
                </a:cubicBezTo>
                <a:cubicBezTo>
                  <a:pt x="33222" y="7717"/>
                  <a:pt x="33516" y="6605"/>
                  <a:pt x="33385" y="5396"/>
                </a:cubicBezTo>
                <a:cubicBezTo>
                  <a:pt x="33353" y="5036"/>
                  <a:pt x="33385" y="4088"/>
                  <a:pt x="33156" y="3728"/>
                </a:cubicBezTo>
                <a:cubicBezTo>
                  <a:pt x="32862" y="3237"/>
                  <a:pt x="32175" y="3336"/>
                  <a:pt x="31881" y="2812"/>
                </a:cubicBezTo>
                <a:cubicBezTo>
                  <a:pt x="31489" y="2126"/>
                  <a:pt x="32175" y="295"/>
                  <a:pt x="31489" y="13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5"/>
          <p:cNvSpPr/>
          <p:nvPr/>
        </p:nvSpPr>
        <p:spPr>
          <a:xfrm>
            <a:off x="7170475" y="4208529"/>
            <a:ext cx="109418" cy="100474"/>
          </a:xfrm>
          <a:custGeom>
            <a:rect b="b" l="l" r="r" t="t"/>
            <a:pathLst>
              <a:path extrusionOk="0" fill="none" h="4415" w="4808">
                <a:moveTo>
                  <a:pt x="2845" y="621"/>
                </a:moveTo>
                <a:cubicBezTo>
                  <a:pt x="2257" y="621"/>
                  <a:pt x="1897" y="0"/>
                  <a:pt x="1374" y="491"/>
                </a:cubicBezTo>
                <a:cubicBezTo>
                  <a:pt x="1080" y="818"/>
                  <a:pt x="1276" y="1668"/>
                  <a:pt x="1145" y="2093"/>
                </a:cubicBezTo>
                <a:cubicBezTo>
                  <a:pt x="916" y="2878"/>
                  <a:pt x="1" y="4414"/>
                  <a:pt x="1603" y="3662"/>
                </a:cubicBezTo>
                <a:cubicBezTo>
                  <a:pt x="1897" y="3564"/>
                  <a:pt x="2126" y="3172"/>
                  <a:pt x="2355" y="3074"/>
                </a:cubicBezTo>
                <a:cubicBezTo>
                  <a:pt x="2616" y="2943"/>
                  <a:pt x="3074" y="3074"/>
                  <a:pt x="3303" y="2943"/>
                </a:cubicBezTo>
                <a:cubicBezTo>
                  <a:pt x="3696" y="2681"/>
                  <a:pt x="4055" y="1962"/>
                  <a:pt x="4284" y="1472"/>
                </a:cubicBezTo>
                <a:cubicBezTo>
                  <a:pt x="4807" y="131"/>
                  <a:pt x="3924" y="687"/>
                  <a:pt x="3009" y="68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5"/>
          <p:cNvSpPr/>
          <p:nvPr/>
        </p:nvSpPr>
        <p:spPr>
          <a:xfrm>
            <a:off x="7689141" y="4059695"/>
            <a:ext cx="128011" cy="186794"/>
          </a:xfrm>
          <a:custGeom>
            <a:rect b="b" l="l" r="r" t="t"/>
            <a:pathLst>
              <a:path extrusionOk="0" fill="none" h="8208" w="5625">
                <a:moveTo>
                  <a:pt x="3891" y="2518"/>
                </a:moveTo>
                <a:cubicBezTo>
                  <a:pt x="3074" y="2257"/>
                  <a:pt x="4218" y="131"/>
                  <a:pt x="2976" y="66"/>
                </a:cubicBezTo>
                <a:cubicBezTo>
                  <a:pt x="1962" y="0"/>
                  <a:pt x="2551" y="2747"/>
                  <a:pt x="2387" y="3303"/>
                </a:cubicBezTo>
                <a:cubicBezTo>
                  <a:pt x="2028" y="4447"/>
                  <a:pt x="458" y="4219"/>
                  <a:pt x="164" y="5199"/>
                </a:cubicBezTo>
                <a:cubicBezTo>
                  <a:pt x="0" y="5919"/>
                  <a:pt x="687" y="5821"/>
                  <a:pt x="818" y="6344"/>
                </a:cubicBezTo>
                <a:cubicBezTo>
                  <a:pt x="883" y="6802"/>
                  <a:pt x="458" y="7096"/>
                  <a:pt x="458" y="7521"/>
                </a:cubicBezTo>
                <a:cubicBezTo>
                  <a:pt x="2256" y="8208"/>
                  <a:pt x="2256" y="5755"/>
                  <a:pt x="3695" y="5330"/>
                </a:cubicBezTo>
                <a:cubicBezTo>
                  <a:pt x="4284" y="5134"/>
                  <a:pt x="5624" y="4873"/>
                  <a:pt x="5461" y="3859"/>
                </a:cubicBezTo>
                <a:cubicBezTo>
                  <a:pt x="5330" y="3303"/>
                  <a:pt x="4742" y="3434"/>
                  <a:pt x="4349" y="3434"/>
                </a:cubicBezTo>
                <a:cubicBezTo>
                  <a:pt x="4349" y="3041"/>
                  <a:pt x="4349" y="2682"/>
                  <a:pt x="4055" y="248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5"/>
          <p:cNvSpPr/>
          <p:nvPr/>
        </p:nvSpPr>
        <p:spPr>
          <a:xfrm>
            <a:off x="7427202" y="4208529"/>
            <a:ext cx="271634" cy="160736"/>
          </a:xfrm>
          <a:custGeom>
            <a:rect b="b" l="l" r="r" t="t"/>
            <a:pathLst>
              <a:path extrusionOk="0" fill="none" h="7063" w="11936">
                <a:moveTo>
                  <a:pt x="10202" y="752"/>
                </a:moveTo>
                <a:cubicBezTo>
                  <a:pt x="8208" y="0"/>
                  <a:pt x="7881" y="2583"/>
                  <a:pt x="6377" y="3368"/>
                </a:cubicBezTo>
                <a:cubicBezTo>
                  <a:pt x="5428" y="3859"/>
                  <a:pt x="4578" y="3499"/>
                  <a:pt x="3597" y="4185"/>
                </a:cubicBezTo>
                <a:cubicBezTo>
                  <a:pt x="2780" y="4807"/>
                  <a:pt x="1897" y="5363"/>
                  <a:pt x="1112" y="5918"/>
                </a:cubicBezTo>
                <a:cubicBezTo>
                  <a:pt x="131" y="6442"/>
                  <a:pt x="1" y="6834"/>
                  <a:pt x="1145" y="6932"/>
                </a:cubicBezTo>
                <a:cubicBezTo>
                  <a:pt x="2322" y="7063"/>
                  <a:pt x="2878" y="6932"/>
                  <a:pt x="3826" y="6082"/>
                </a:cubicBezTo>
                <a:cubicBezTo>
                  <a:pt x="4219" y="5657"/>
                  <a:pt x="4676" y="5265"/>
                  <a:pt x="5134" y="4938"/>
                </a:cubicBezTo>
                <a:cubicBezTo>
                  <a:pt x="5657" y="4545"/>
                  <a:pt x="5919" y="4676"/>
                  <a:pt x="6409" y="4545"/>
                </a:cubicBezTo>
                <a:cubicBezTo>
                  <a:pt x="7292" y="4382"/>
                  <a:pt x="7815" y="3695"/>
                  <a:pt x="8633" y="3270"/>
                </a:cubicBezTo>
                <a:cubicBezTo>
                  <a:pt x="9025" y="3041"/>
                  <a:pt x="11935" y="1014"/>
                  <a:pt x="10300" y="75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5"/>
          <p:cNvSpPr/>
          <p:nvPr/>
        </p:nvSpPr>
        <p:spPr>
          <a:xfrm>
            <a:off x="6861656" y="2681569"/>
            <a:ext cx="74440" cy="127260"/>
          </a:xfrm>
          <a:custGeom>
            <a:rect b="b" l="l" r="r" t="t"/>
            <a:pathLst>
              <a:path extrusionOk="0" fill="none" h="5592" w="3271">
                <a:moveTo>
                  <a:pt x="2388" y="4415"/>
                </a:moveTo>
                <a:cubicBezTo>
                  <a:pt x="2551" y="3074"/>
                  <a:pt x="3271" y="2289"/>
                  <a:pt x="2747" y="1112"/>
                </a:cubicBezTo>
                <a:cubicBezTo>
                  <a:pt x="2453" y="524"/>
                  <a:pt x="2551" y="262"/>
                  <a:pt x="1930" y="164"/>
                </a:cubicBezTo>
                <a:cubicBezTo>
                  <a:pt x="1407" y="0"/>
                  <a:pt x="851" y="360"/>
                  <a:pt x="753" y="883"/>
                </a:cubicBezTo>
                <a:cubicBezTo>
                  <a:pt x="655" y="1374"/>
                  <a:pt x="1047" y="1864"/>
                  <a:pt x="818" y="2420"/>
                </a:cubicBezTo>
                <a:cubicBezTo>
                  <a:pt x="589" y="3074"/>
                  <a:pt x="1" y="3270"/>
                  <a:pt x="361" y="4055"/>
                </a:cubicBezTo>
                <a:cubicBezTo>
                  <a:pt x="753" y="4578"/>
                  <a:pt x="1243" y="5036"/>
                  <a:pt x="1799" y="5428"/>
                </a:cubicBezTo>
                <a:cubicBezTo>
                  <a:pt x="2388" y="5592"/>
                  <a:pt x="3042" y="5298"/>
                  <a:pt x="2453" y="461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5"/>
          <p:cNvSpPr/>
          <p:nvPr/>
        </p:nvSpPr>
        <p:spPr>
          <a:xfrm>
            <a:off x="6880271" y="3112414"/>
            <a:ext cx="145125" cy="64017"/>
          </a:xfrm>
          <a:custGeom>
            <a:rect b="b" l="l" r="r" t="t"/>
            <a:pathLst>
              <a:path extrusionOk="0" fill="none" h="2813" w="6377">
                <a:moveTo>
                  <a:pt x="5395" y="622"/>
                </a:moveTo>
                <a:cubicBezTo>
                  <a:pt x="4480" y="1341"/>
                  <a:pt x="3270" y="622"/>
                  <a:pt x="2256" y="916"/>
                </a:cubicBezTo>
                <a:cubicBezTo>
                  <a:pt x="1635" y="1178"/>
                  <a:pt x="0" y="2813"/>
                  <a:pt x="1439" y="2584"/>
                </a:cubicBezTo>
                <a:cubicBezTo>
                  <a:pt x="2028" y="2453"/>
                  <a:pt x="2158" y="1766"/>
                  <a:pt x="2845" y="1832"/>
                </a:cubicBezTo>
                <a:cubicBezTo>
                  <a:pt x="3662" y="1897"/>
                  <a:pt x="3989" y="2649"/>
                  <a:pt x="4938" y="2257"/>
                </a:cubicBezTo>
                <a:cubicBezTo>
                  <a:pt x="5363" y="2061"/>
                  <a:pt x="5722" y="1766"/>
                  <a:pt x="6082" y="1439"/>
                </a:cubicBezTo>
                <a:cubicBezTo>
                  <a:pt x="6376" y="982"/>
                  <a:pt x="6213" y="1"/>
                  <a:pt x="5494" y="52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5"/>
          <p:cNvSpPr/>
          <p:nvPr/>
        </p:nvSpPr>
        <p:spPr>
          <a:xfrm>
            <a:off x="6875060" y="3182370"/>
            <a:ext cx="105686" cy="148834"/>
          </a:xfrm>
          <a:custGeom>
            <a:rect b="b" l="l" r="r" t="t"/>
            <a:pathLst>
              <a:path extrusionOk="0" fill="none" h="6540" w="4644">
                <a:moveTo>
                  <a:pt x="1864" y="2453"/>
                </a:moveTo>
                <a:cubicBezTo>
                  <a:pt x="2780" y="2387"/>
                  <a:pt x="2289" y="4218"/>
                  <a:pt x="3205" y="4447"/>
                </a:cubicBezTo>
                <a:cubicBezTo>
                  <a:pt x="4644" y="4872"/>
                  <a:pt x="3728" y="3107"/>
                  <a:pt x="3532" y="2616"/>
                </a:cubicBezTo>
                <a:cubicBezTo>
                  <a:pt x="3434" y="2256"/>
                  <a:pt x="3401" y="1897"/>
                  <a:pt x="3434" y="1537"/>
                </a:cubicBezTo>
                <a:cubicBezTo>
                  <a:pt x="3532" y="1145"/>
                  <a:pt x="4251" y="916"/>
                  <a:pt x="4120" y="491"/>
                </a:cubicBezTo>
                <a:cubicBezTo>
                  <a:pt x="3990" y="66"/>
                  <a:pt x="3303" y="164"/>
                  <a:pt x="3074" y="164"/>
                </a:cubicBezTo>
                <a:cubicBezTo>
                  <a:pt x="2616" y="164"/>
                  <a:pt x="2453" y="491"/>
                  <a:pt x="1864" y="164"/>
                </a:cubicBezTo>
                <a:lnTo>
                  <a:pt x="1733" y="131"/>
                </a:lnTo>
                <a:cubicBezTo>
                  <a:pt x="981" y="0"/>
                  <a:pt x="883" y="1406"/>
                  <a:pt x="622" y="1897"/>
                </a:cubicBezTo>
                <a:cubicBezTo>
                  <a:pt x="393" y="2387"/>
                  <a:pt x="0" y="2387"/>
                  <a:pt x="98" y="2976"/>
                </a:cubicBezTo>
                <a:cubicBezTo>
                  <a:pt x="164" y="3237"/>
                  <a:pt x="687" y="3597"/>
                  <a:pt x="818" y="3957"/>
                </a:cubicBezTo>
                <a:cubicBezTo>
                  <a:pt x="916" y="4447"/>
                  <a:pt x="818" y="6540"/>
                  <a:pt x="1635" y="5297"/>
                </a:cubicBezTo>
                <a:cubicBezTo>
                  <a:pt x="2093" y="4578"/>
                  <a:pt x="1799" y="3172"/>
                  <a:pt x="1864" y="245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5"/>
          <p:cNvSpPr/>
          <p:nvPr/>
        </p:nvSpPr>
        <p:spPr>
          <a:xfrm>
            <a:off x="6935322" y="2910760"/>
            <a:ext cx="110897" cy="112377"/>
          </a:xfrm>
          <a:custGeom>
            <a:rect b="b" l="l" r="r" t="t"/>
            <a:pathLst>
              <a:path extrusionOk="0" fill="none" h="4938" w="4873">
                <a:moveTo>
                  <a:pt x="4252" y="426"/>
                </a:moveTo>
                <a:cubicBezTo>
                  <a:pt x="3271" y="0"/>
                  <a:pt x="3663" y="818"/>
                  <a:pt x="3205" y="1210"/>
                </a:cubicBezTo>
                <a:cubicBezTo>
                  <a:pt x="2748" y="1603"/>
                  <a:pt x="2159" y="1276"/>
                  <a:pt x="1636" y="1406"/>
                </a:cubicBezTo>
                <a:cubicBezTo>
                  <a:pt x="1243" y="1537"/>
                  <a:pt x="1" y="2257"/>
                  <a:pt x="491" y="2812"/>
                </a:cubicBezTo>
                <a:cubicBezTo>
                  <a:pt x="982" y="3368"/>
                  <a:pt x="1832" y="2387"/>
                  <a:pt x="2453" y="3172"/>
                </a:cubicBezTo>
                <a:cubicBezTo>
                  <a:pt x="2911" y="3728"/>
                  <a:pt x="2584" y="4219"/>
                  <a:pt x="3336" y="4578"/>
                </a:cubicBezTo>
                <a:cubicBezTo>
                  <a:pt x="4088" y="4938"/>
                  <a:pt x="4154" y="4644"/>
                  <a:pt x="4383" y="3957"/>
                </a:cubicBezTo>
                <a:cubicBezTo>
                  <a:pt x="4448" y="3663"/>
                  <a:pt x="4546" y="3368"/>
                  <a:pt x="4644" y="3041"/>
                </a:cubicBezTo>
                <a:cubicBezTo>
                  <a:pt x="4710" y="2616"/>
                  <a:pt x="4840" y="2682"/>
                  <a:pt x="4775" y="2191"/>
                </a:cubicBezTo>
                <a:cubicBezTo>
                  <a:pt x="4710" y="1930"/>
                  <a:pt x="4481" y="1472"/>
                  <a:pt x="4350" y="1145"/>
                </a:cubicBezTo>
                <a:cubicBezTo>
                  <a:pt x="4317" y="785"/>
                  <a:pt x="4873" y="654"/>
                  <a:pt x="4317" y="42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5"/>
          <p:cNvSpPr/>
          <p:nvPr/>
        </p:nvSpPr>
        <p:spPr>
          <a:xfrm>
            <a:off x="7006757" y="3370620"/>
            <a:ext cx="55847" cy="38733"/>
          </a:xfrm>
          <a:custGeom>
            <a:rect b="b" l="l" r="r" t="t"/>
            <a:pathLst>
              <a:path extrusionOk="0" fill="none" h="1702" w="2454">
                <a:moveTo>
                  <a:pt x="1113" y="164"/>
                </a:moveTo>
                <a:cubicBezTo>
                  <a:pt x="426" y="164"/>
                  <a:pt x="1" y="1570"/>
                  <a:pt x="949" y="1636"/>
                </a:cubicBezTo>
                <a:cubicBezTo>
                  <a:pt x="1865" y="1701"/>
                  <a:pt x="2453" y="1"/>
                  <a:pt x="1178" y="16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5"/>
          <p:cNvSpPr/>
          <p:nvPr/>
        </p:nvSpPr>
        <p:spPr>
          <a:xfrm>
            <a:off x="7033566" y="3240402"/>
            <a:ext cx="43171" cy="35001"/>
          </a:xfrm>
          <a:custGeom>
            <a:rect b="b" l="l" r="r" t="t"/>
            <a:pathLst>
              <a:path extrusionOk="0" fill="none" h="1538" w="1897">
                <a:moveTo>
                  <a:pt x="981" y="66"/>
                </a:moveTo>
                <a:cubicBezTo>
                  <a:pt x="164" y="262"/>
                  <a:pt x="0" y="818"/>
                  <a:pt x="752" y="1112"/>
                </a:cubicBezTo>
                <a:cubicBezTo>
                  <a:pt x="1766" y="1538"/>
                  <a:pt x="1897" y="197"/>
                  <a:pt x="1145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5"/>
          <p:cNvSpPr/>
          <p:nvPr/>
        </p:nvSpPr>
        <p:spPr>
          <a:xfrm>
            <a:off x="6958398" y="3401138"/>
            <a:ext cx="51364" cy="46903"/>
          </a:xfrm>
          <a:custGeom>
            <a:rect b="b" l="l" r="r" t="t"/>
            <a:pathLst>
              <a:path extrusionOk="0" fill="none" h="2061" w="2257">
                <a:moveTo>
                  <a:pt x="1439" y="295"/>
                </a:moveTo>
                <a:cubicBezTo>
                  <a:pt x="753" y="1"/>
                  <a:pt x="1" y="1276"/>
                  <a:pt x="360" y="1570"/>
                </a:cubicBezTo>
                <a:cubicBezTo>
                  <a:pt x="1112" y="2061"/>
                  <a:pt x="2257" y="1210"/>
                  <a:pt x="1570" y="42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5"/>
          <p:cNvSpPr/>
          <p:nvPr/>
        </p:nvSpPr>
        <p:spPr>
          <a:xfrm>
            <a:off x="6931612" y="2878762"/>
            <a:ext cx="67726" cy="43171"/>
          </a:xfrm>
          <a:custGeom>
            <a:rect b="b" l="l" r="r" t="t"/>
            <a:pathLst>
              <a:path extrusionOk="0" fill="none" h="1897" w="2976">
                <a:moveTo>
                  <a:pt x="1799" y="66"/>
                </a:moveTo>
                <a:cubicBezTo>
                  <a:pt x="1341" y="0"/>
                  <a:pt x="0" y="1832"/>
                  <a:pt x="1178" y="1897"/>
                </a:cubicBezTo>
                <a:cubicBezTo>
                  <a:pt x="2028" y="1897"/>
                  <a:pt x="2976" y="491"/>
                  <a:pt x="1799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6939054" y="2786481"/>
            <a:ext cx="55096" cy="55847"/>
          </a:xfrm>
          <a:custGeom>
            <a:rect b="b" l="l" r="r" t="t"/>
            <a:pathLst>
              <a:path extrusionOk="0" fill="none" h="2454" w="2421">
                <a:moveTo>
                  <a:pt x="1047" y="622"/>
                </a:moveTo>
                <a:cubicBezTo>
                  <a:pt x="66" y="1"/>
                  <a:pt x="0" y="1472"/>
                  <a:pt x="981" y="1832"/>
                </a:cubicBezTo>
                <a:cubicBezTo>
                  <a:pt x="2420" y="2453"/>
                  <a:pt x="2028" y="688"/>
                  <a:pt x="1079" y="75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5"/>
          <p:cNvSpPr/>
          <p:nvPr/>
        </p:nvSpPr>
        <p:spPr>
          <a:xfrm>
            <a:off x="6823719" y="3378813"/>
            <a:ext cx="45401" cy="35752"/>
          </a:xfrm>
          <a:custGeom>
            <a:rect b="b" l="l" r="r" t="t"/>
            <a:pathLst>
              <a:path extrusionOk="0" fill="none" h="1571" w="1995">
                <a:moveTo>
                  <a:pt x="981" y="99"/>
                </a:moveTo>
                <a:cubicBezTo>
                  <a:pt x="523" y="1"/>
                  <a:pt x="66" y="164"/>
                  <a:pt x="66" y="720"/>
                </a:cubicBezTo>
                <a:cubicBezTo>
                  <a:pt x="0" y="1472"/>
                  <a:pt x="523" y="1145"/>
                  <a:pt x="948" y="1145"/>
                </a:cubicBezTo>
                <a:cubicBezTo>
                  <a:pt x="1472" y="1210"/>
                  <a:pt x="1799" y="1570"/>
                  <a:pt x="1929" y="851"/>
                </a:cubicBezTo>
                <a:cubicBezTo>
                  <a:pt x="1995" y="229"/>
                  <a:pt x="1472" y="66"/>
                  <a:pt x="948" y="9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5"/>
          <p:cNvSpPr/>
          <p:nvPr/>
        </p:nvSpPr>
        <p:spPr>
          <a:xfrm>
            <a:off x="7511291" y="3276859"/>
            <a:ext cx="102705" cy="54345"/>
          </a:xfrm>
          <a:custGeom>
            <a:rect b="b" l="l" r="r" t="t"/>
            <a:pathLst>
              <a:path extrusionOk="0" fill="none" h="2388" w="4513">
                <a:moveTo>
                  <a:pt x="3597" y="1"/>
                </a:moveTo>
                <a:cubicBezTo>
                  <a:pt x="2845" y="263"/>
                  <a:pt x="2682" y="1113"/>
                  <a:pt x="1864" y="1342"/>
                </a:cubicBezTo>
                <a:cubicBezTo>
                  <a:pt x="1276" y="1538"/>
                  <a:pt x="0" y="1701"/>
                  <a:pt x="1276" y="2192"/>
                </a:cubicBezTo>
                <a:cubicBezTo>
                  <a:pt x="1701" y="2323"/>
                  <a:pt x="3074" y="2388"/>
                  <a:pt x="3434" y="2159"/>
                </a:cubicBezTo>
                <a:cubicBezTo>
                  <a:pt x="3957" y="1701"/>
                  <a:pt x="4513" y="197"/>
                  <a:pt x="3663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5"/>
          <p:cNvSpPr/>
          <p:nvPr/>
        </p:nvSpPr>
        <p:spPr>
          <a:xfrm>
            <a:off x="3383604" y="1141227"/>
            <a:ext cx="843120" cy="485941"/>
          </a:xfrm>
          <a:custGeom>
            <a:rect b="b" l="l" r="r" t="t"/>
            <a:pathLst>
              <a:path extrusionOk="0" fill="none" h="21353" w="37048">
                <a:moveTo>
                  <a:pt x="19456" y="818"/>
                </a:moveTo>
                <a:cubicBezTo>
                  <a:pt x="18344" y="981"/>
                  <a:pt x="17232" y="1112"/>
                  <a:pt x="16088" y="1177"/>
                </a:cubicBezTo>
                <a:cubicBezTo>
                  <a:pt x="14584" y="1112"/>
                  <a:pt x="13439" y="1014"/>
                  <a:pt x="12099" y="1472"/>
                </a:cubicBezTo>
                <a:cubicBezTo>
                  <a:pt x="11118" y="1798"/>
                  <a:pt x="10202" y="1602"/>
                  <a:pt x="9221" y="1798"/>
                </a:cubicBezTo>
                <a:cubicBezTo>
                  <a:pt x="8044" y="1962"/>
                  <a:pt x="7423" y="2779"/>
                  <a:pt x="6474" y="3270"/>
                </a:cubicBezTo>
                <a:cubicBezTo>
                  <a:pt x="5395" y="3826"/>
                  <a:pt x="0" y="3074"/>
                  <a:pt x="393" y="5101"/>
                </a:cubicBezTo>
                <a:cubicBezTo>
                  <a:pt x="916" y="7848"/>
                  <a:pt x="6311" y="4676"/>
                  <a:pt x="7227" y="6572"/>
                </a:cubicBezTo>
                <a:cubicBezTo>
                  <a:pt x="7521" y="7226"/>
                  <a:pt x="6932" y="8632"/>
                  <a:pt x="7063" y="9417"/>
                </a:cubicBezTo>
                <a:cubicBezTo>
                  <a:pt x="7194" y="10104"/>
                  <a:pt x="6769" y="9842"/>
                  <a:pt x="7357" y="10235"/>
                </a:cubicBezTo>
                <a:cubicBezTo>
                  <a:pt x="7750" y="10496"/>
                  <a:pt x="8404" y="10071"/>
                  <a:pt x="8698" y="10660"/>
                </a:cubicBezTo>
                <a:cubicBezTo>
                  <a:pt x="8960" y="11248"/>
                  <a:pt x="8404" y="10954"/>
                  <a:pt x="8175" y="11216"/>
                </a:cubicBezTo>
                <a:cubicBezTo>
                  <a:pt x="7750" y="11575"/>
                  <a:pt x="7880" y="11314"/>
                  <a:pt x="7586" y="11935"/>
                </a:cubicBezTo>
                <a:cubicBezTo>
                  <a:pt x="7357" y="12425"/>
                  <a:pt x="7652" y="12491"/>
                  <a:pt x="7194" y="12916"/>
                </a:cubicBezTo>
                <a:cubicBezTo>
                  <a:pt x="6900" y="13210"/>
                  <a:pt x="6311" y="13276"/>
                  <a:pt x="6017" y="13701"/>
                </a:cubicBezTo>
                <a:cubicBezTo>
                  <a:pt x="4807" y="15172"/>
                  <a:pt x="5690" y="18115"/>
                  <a:pt x="6442" y="19586"/>
                </a:cubicBezTo>
                <a:cubicBezTo>
                  <a:pt x="6932" y="20567"/>
                  <a:pt x="7521" y="20208"/>
                  <a:pt x="8502" y="20633"/>
                </a:cubicBezTo>
                <a:cubicBezTo>
                  <a:pt x="8960" y="20796"/>
                  <a:pt x="9025" y="21352"/>
                  <a:pt x="9777" y="21189"/>
                </a:cubicBezTo>
                <a:cubicBezTo>
                  <a:pt x="10300" y="21058"/>
                  <a:pt x="10594" y="20502"/>
                  <a:pt x="10889" y="20011"/>
                </a:cubicBezTo>
                <a:cubicBezTo>
                  <a:pt x="11052" y="19619"/>
                  <a:pt x="11118" y="19194"/>
                  <a:pt x="11510" y="18900"/>
                </a:cubicBezTo>
                <a:cubicBezTo>
                  <a:pt x="11935" y="18638"/>
                  <a:pt x="12327" y="18736"/>
                  <a:pt x="12753" y="18311"/>
                </a:cubicBezTo>
                <a:cubicBezTo>
                  <a:pt x="13374" y="17559"/>
                  <a:pt x="13308" y="16513"/>
                  <a:pt x="14322" y="15990"/>
                </a:cubicBezTo>
                <a:cubicBezTo>
                  <a:pt x="15303" y="15434"/>
                  <a:pt x="15990" y="15924"/>
                  <a:pt x="16971" y="15924"/>
                </a:cubicBezTo>
                <a:cubicBezTo>
                  <a:pt x="17853" y="15859"/>
                  <a:pt x="18475" y="15074"/>
                  <a:pt x="19227" y="14682"/>
                </a:cubicBezTo>
                <a:cubicBezTo>
                  <a:pt x="19913" y="14322"/>
                  <a:pt x="20371" y="13635"/>
                  <a:pt x="21091" y="13276"/>
                </a:cubicBezTo>
                <a:cubicBezTo>
                  <a:pt x="21777" y="12916"/>
                  <a:pt x="22595" y="13406"/>
                  <a:pt x="23379" y="13210"/>
                </a:cubicBezTo>
                <a:cubicBezTo>
                  <a:pt x="24197" y="13047"/>
                  <a:pt x="25014" y="12687"/>
                  <a:pt x="25832" y="12393"/>
                </a:cubicBezTo>
                <a:cubicBezTo>
                  <a:pt x="26388" y="12229"/>
                  <a:pt x="26976" y="12098"/>
                  <a:pt x="27205" y="11412"/>
                </a:cubicBezTo>
                <a:cubicBezTo>
                  <a:pt x="26976" y="11314"/>
                  <a:pt x="26061" y="11117"/>
                  <a:pt x="25995" y="10954"/>
                </a:cubicBezTo>
                <a:cubicBezTo>
                  <a:pt x="25766" y="10464"/>
                  <a:pt x="26290" y="10202"/>
                  <a:pt x="26617" y="10202"/>
                </a:cubicBezTo>
                <a:cubicBezTo>
                  <a:pt x="27205" y="10202"/>
                  <a:pt x="27892" y="11673"/>
                  <a:pt x="28350" y="10758"/>
                </a:cubicBezTo>
                <a:cubicBezTo>
                  <a:pt x="28873" y="9777"/>
                  <a:pt x="26976" y="9286"/>
                  <a:pt x="27598" y="8600"/>
                </a:cubicBezTo>
                <a:cubicBezTo>
                  <a:pt x="28023" y="8240"/>
                  <a:pt x="29298" y="8567"/>
                  <a:pt x="29854" y="8207"/>
                </a:cubicBezTo>
                <a:cubicBezTo>
                  <a:pt x="30279" y="7848"/>
                  <a:pt x="30638" y="7455"/>
                  <a:pt x="30900" y="6965"/>
                </a:cubicBezTo>
                <a:cubicBezTo>
                  <a:pt x="31194" y="6474"/>
                  <a:pt x="31129" y="5918"/>
                  <a:pt x="31358" y="5559"/>
                </a:cubicBezTo>
                <a:cubicBezTo>
                  <a:pt x="31587" y="5199"/>
                  <a:pt x="32110" y="5199"/>
                  <a:pt x="32241" y="4905"/>
                </a:cubicBezTo>
                <a:cubicBezTo>
                  <a:pt x="32470" y="4414"/>
                  <a:pt x="32012" y="4153"/>
                  <a:pt x="32175" y="3728"/>
                </a:cubicBezTo>
                <a:cubicBezTo>
                  <a:pt x="32698" y="2583"/>
                  <a:pt x="36884" y="2681"/>
                  <a:pt x="36982" y="1700"/>
                </a:cubicBezTo>
                <a:cubicBezTo>
                  <a:pt x="37047" y="491"/>
                  <a:pt x="33745" y="1210"/>
                  <a:pt x="33156" y="1210"/>
                </a:cubicBezTo>
                <a:cubicBezTo>
                  <a:pt x="31848" y="1145"/>
                  <a:pt x="31096" y="229"/>
                  <a:pt x="29756" y="131"/>
                </a:cubicBezTo>
                <a:cubicBezTo>
                  <a:pt x="27598" y="0"/>
                  <a:pt x="25407" y="229"/>
                  <a:pt x="23314" y="229"/>
                </a:cubicBezTo>
                <a:cubicBezTo>
                  <a:pt x="22039" y="229"/>
                  <a:pt x="20796" y="392"/>
                  <a:pt x="19554" y="71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3050229" y="1152379"/>
            <a:ext cx="517938" cy="169680"/>
          </a:xfrm>
          <a:custGeom>
            <a:rect b="b" l="l" r="r" t="t"/>
            <a:pathLst>
              <a:path extrusionOk="0" fill="none" h="7456" w="22759">
                <a:moveTo>
                  <a:pt x="19881" y="262"/>
                </a:moveTo>
                <a:cubicBezTo>
                  <a:pt x="18311" y="458"/>
                  <a:pt x="17102" y="1047"/>
                  <a:pt x="15467" y="753"/>
                </a:cubicBezTo>
                <a:cubicBezTo>
                  <a:pt x="13897" y="524"/>
                  <a:pt x="12458" y="66"/>
                  <a:pt x="10889" y="524"/>
                </a:cubicBezTo>
                <a:cubicBezTo>
                  <a:pt x="10039" y="753"/>
                  <a:pt x="8535" y="458"/>
                  <a:pt x="7848" y="818"/>
                </a:cubicBezTo>
                <a:cubicBezTo>
                  <a:pt x="6278" y="1668"/>
                  <a:pt x="8665" y="1537"/>
                  <a:pt x="8927" y="1799"/>
                </a:cubicBezTo>
                <a:cubicBezTo>
                  <a:pt x="10170" y="2780"/>
                  <a:pt x="7554" y="3761"/>
                  <a:pt x="6834" y="3794"/>
                </a:cubicBezTo>
                <a:cubicBezTo>
                  <a:pt x="5755" y="3924"/>
                  <a:pt x="4774" y="3761"/>
                  <a:pt x="4120" y="4742"/>
                </a:cubicBezTo>
                <a:cubicBezTo>
                  <a:pt x="3891" y="5036"/>
                  <a:pt x="4186" y="5265"/>
                  <a:pt x="3891" y="5559"/>
                </a:cubicBezTo>
                <a:cubicBezTo>
                  <a:pt x="3597" y="5821"/>
                  <a:pt x="2812" y="5625"/>
                  <a:pt x="2453" y="5494"/>
                </a:cubicBezTo>
                <a:cubicBezTo>
                  <a:pt x="1766" y="5232"/>
                  <a:pt x="1178" y="4578"/>
                  <a:pt x="589" y="5559"/>
                </a:cubicBezTo>
                <a:cubicBezTo>
                  <a:pt x="0" y="6540"/>
                  <a:pt x="949" y="6704"/>
                  <a:pt x="1635" y="6834"/>
                </a:cubicBezTo>
                <a:cubicBezTo>
                  <a:pt x="2747" y="7031"/>
                  <a:pt x="3270" y="7456"/>
                  <a:pt x="4349" y="7227"/>
                </a:cubicBezTo>
                <a:cubicBezTo>
                  <a:pt x="5003" y="7129"/>
                  <a:pt x="6573" y="7227"/>
                  <a:pt x="6965" y="6573"/>
                </a:cubicBezTo>
                <a:cubicBezTo>
                  <a:pt x="7717" y="5461"/>
                  <a:pt x="6082" y="5755"/>
                  <a:pt x="5526" y="5657"/>
                </a:cubicBezTo>
                <a:cubicBezTo>
                  <a:pt x="5624" y="4251"/>
                  <a:pt x="8306" y="5167"/>
                  <a:pt x="9156" y="4905"/>
                </a:cubicBezTo>
                <a:cubicBezTo>
                  <a:pt x="10039" y="4676"/>
                  <a:pt x="10856" y="3924"/>
                  <a:pt x="11706" y="3565"/>
                </a:cubicBezTo>
                <a:cubicBezTo>
                  <a:pt x="13439" y="2845"/>
                  <a:pt x="15172" y="2845"/>
                  <a:pt x="16971" y="2453"/>
                </a:cubicBezTo>
                <a:cubicBezTo>
                  <a:pt x="17788" y="2289"/>
                  <a:pt x="18540" y="1864"/>
                  <a:pt x="19390" y="1635"/>
                </a:cubicBezTo>
                <a:cubicBezTo>
                  <a:pt x="20175" y="1472"/>
                  <a:pt x="21025" y="1635"/>
                  <a:pt x="21777" y="1341"/>
                </a:cubicBezTo>
                <a:cubicBezTo>
                  <a:pt x="22758" y="982"/>
                  <a:pt x="22693" y="360"/>
                  <a:pt x="21679" y="131"/>
                </a:cubicBezTo>
                <a:cubicBezTo>
                  <a:pt x="21091" y="1"/>
                  <a:pt x="20404" y="164"/>
                  <a:pt x="19881" y="16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5"/>
          <p:cNvSpPr/>
          <p:nvPr/>
        </p:nvSpPr>
        <p:spPr>
          <a:xfrm>
            <a:off x="3008560" y="1327998"/>
            <a:ext cx="360911" cy="260460"/>
          </a:xfrm>
          <a:custGeom>
            <a:rect b="b" l="l" r="r" t="t"/>
            <a:pathLst>
              <a:path extrusionOk="0" fill="none" h="11445" w="15859">
                <a:moveTo>
                  <a:pt x="9712" y="1472"/>
                </a:moveTo>
                <a:cubicBezTo>
                  <a:pt x="9090" y="1472"/>
                  <a:pt x="8208" y="1668"/>
                  <a:pt x="7619" y="1472"/>
                </a:cubicBezTo>
                <a:cubicBezTo>
                  <a:pt x="7096" y="1341"/>
                  <a:pt x="6932" y="916"/>
                  <a:pt x="6540" y="687"/>
                </a:cubicBezTo>
                <a:cubicBezTo>
                  <a:pt x="5722" y="197"/>
                  <a:pt x="5199" y="425"/>
                  <a:pt x="4382" y="916"/>
                </a:cubicBezTo>
                <a:cubicBezTo>
                  <a:pt x="4153" y="1112"/>
                  <a:pt x="3630" y="1668"/>
                  <a:pt x="3303" y="1603"/>
                </a:cubicBezTo>
                <a:cubicBezTo>
                  <a:pt x="2649" y="1406"/>
                  <a:pt x="3303" y="1112"/>
                  <a:pt x="3237" y="752"/>
                </a:cubicBezTo>
                <a:cubicBezTo>
                  <a:pt x="3041" y="262"/>
                  <a:pt x="3336" y="262"/>
                  <a:pt x="2714" y="131"/>
                </a:cubicBezTo>
                <a:cubicBezTo>
                  <a:pt x="2191" y="0"/>
                  <a:pt x="1799" y="393"/>
                  <a:pt x="1439" y="687"/>
                </a:cubicBezTo>
                <a:cubicBezTo>
                  <a:pt x="916" y="1047"/>
                  <a:pt x="0" y="1864"/>
                  <a:pt x="0" y="2584"/>
                </a:cubicBezTo>
                <a:cubicBezTo>
                  <a:pt x="33" y="3924"/>
                  <a:pt x="1766" y="3270"/>
                  <a:pt x="2583" y="3139"/>
                </a:cubicBezTo>
                <a:cubicBezTo>
                  <a:pt x="3859" y="2943"/>
                  <a:pt x="5722" y="2714"/>
                  <a:pt x="6802" y="3532"/>
                </a:cubicBezTo>
                <a:cubicBezTo>
                  <a:pt x="7455" y="4022"/>
                  <a:pt x="8273" y="4774"/>
                  <a:pt x="8044" y="5690"/>
                </a:cubicBezTo>
                <a:cubicBezTo>
                  <a:pt x="7913" y="6082"/>
                  <a:pt x="7129" y="7586"/>
                  <a:pt x="6769" y="7783"/>
                </a:cubicBezTo>
                <a:cubicBezTo>
                  <a:pt x="5853" y="8175"/>
                  <a:pt x="4447" y="7227"/>
                  <a:pt x="3597" y="7717"/>
                </a:cubicBezTo>
                <a:cubicBezTo>
                  <a:pt x="2322" y="8436"/>
                  <a:pt x="4349" y="8731"/>
                  <a:pt x="4905" y="8731"/>
                </a:cubicBezTo>
                <a:cubicBezTo>
                  <a:pt x="6246" y="8796"/>
                  <a:pt x="6638" y="8992"/>
                  <a:pt x="7292" y="10169"/>
                </a:cubicBezTo>
                <a:cubicBezTo>
                  <a:pt x="7586" y="10758"/>
                  <a:pt x="7455" y="11020"/>
                  <a:pt x="8273" y="11249"/>
                </a:cubicBezTo>
                <a:cubicBezTo>
                  <a:pt x="8502" y="11314"/>
                  <a:pt x="9188" y="11445"/>
                  <a:pt x="9385" y="11249"/>
                </a:cubicBezTo>
                <a:cubicBezTo>
                  <a:pt x="10006" y="10693"/>
                  <a:pt x="8338" y="9123"/>
                  <a:pt x="9941" y="9417"/>
                </a:cubicBezTo>
                <a:cubicBezTo>
                  <a:pt x="10660" y="9483"/>
                  <a:pt x="11183" y="10595"/>
                  <a:pt x="12001" y="9777"/>
                </a:cubicBezTo>
                <a:cubicBezTo>
                  <a:pt x="13210" y="8698"/>
                  <a:pt x="11020" y="8077"/>
                  <a:pt x="11183" y="7161"/>
                </a:cubicBezTo>
                <a:cubicBezTo>
                  <a:pt x="11412" y="5984"/>
                  <a:pt x="13080" y="6965"/>
                  <a:pt x="13439" y="7325"/>
                </a:cubicBezTo>
                <a:cubicBezTo>
                  <a:pt x="13962" y="7815"/>
                  <a:pt x="13962" y="8240"/>
                  <a:pt x="14813" y="7652"/>
                </a:cubicBezTo>
                <a:cubicBezTo>
                  <a:pt x="15303" y="7325"/>
                  <a:pt x="15859" y="6475"/>
                  <a:pt x="15761" y="5821"/>
                </a:cubicBezTo>
                <a:cubicBezTo>
                  <a:pt x="15532" y="4905"/>
                  <a:pt x="14780" y="5069"/>
                  <a:pt x="14126" y="4905"/>
                </a:cubicBezTo>
                <a:cubicBezTo>
                  <a:pt x="12033" y="4415"/>
                  <a:pt x="14453" y="3172"/>
                  <a:pt x="13014" y="1962"/>
                </a:cubicBezTo>
                <a:cubicBezTo>
                  <a:pt x="12556" y="1570"/>
                  <a:pt x="10071" y="916"/>
                  <a:pt x="9777" y="147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5"/>
          <p:cNvSpPr/>
          <p:nvPr/>
        </p:nvSpPr>
        <p:spPr>
          <a:xfrm>
            <a:off x="3071804" y="1174704"/>
            <a:ext cx="151087" cy="55824"/>
          </a:xfrm>
          <a:custGeom>
            <a:rect b="b" l="l" r="r" t="t"/>
            <a:pathLst>
              <a:path extrusionOk="0" fill="none" h="2453" w="6639">
                <a:moveTo>
                  <a:pt x="4382" y="426"/>
                </a:moveTo>
                <a:cubicBezTo>
                  <a:pt x="3794" y="556"/>
                  <a:pt x="3532" y="916"/>
                  <a:pt x="3042" y="1112"/>
                </a:cubicBezTo>
                <a:cubicBezTo>
                  <a:pt x="2584" y="1308"/>
                  <a:pt x="1963" y="1047"/>
                  <a:pt x="1668" y="1243"/>
                </a:cubicBezTo>
                <a:cubicBezTo>
                  <a:pt x="1" y="2159"/>
                  <a:pt x="2715" y="2453"/>
                  <a:pt x="3336" y="2355"/>
                </a:cubicBezTo>
                <a:cubicBezTo>
                  <a:pt x="3859" y="2289"/>
                  <a:pt x="6181" y="2453"/>
                  <a:pt x="6409" y="1962"/>
                </a:cubicBezTo>
                <a:cubicBezTo>
                  <a:pt x="6638" y="1472"/>
                  <a:pt x="4905" y="1"/>
                  <a:pt x="4448" y="42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5"/>
          <p:cNvSpPr/>
          <p:nvPr/>
        </p:nvSpPr>
        <p:spPr>
          <a:xfrm>
            <a:off x="2925223" y="1490214"/>
            <a:ext cx="90051" cy="77421"/>
          </a:xfrm>
          <a:custGeom>
            <a:rect b="b" l="l" r="r" t="t"/>
            <a:pathLst>
              <a:path extrusionOk="0" fill="none" h="3402" w="3957">
                <a:moveTo>
                  <a:pt x="1962" y="458"/>
                </a:moveTo>
                <a:cubicBezTo>
                  <a:pt x="1341" y="458"/>
                  <a:pt x="1406" y="851"/>
                  <a:pt x="1112" y="1145"/>
                </a:cubicBezTo>
                <a:cubicBezTo>
                  <a:pt x="1046" y="1276"/>
                  <a:pt x="360" y="2061"/>
                  <a:pt x="360" y="2126"/>
                </a:cubicBezTo>
                <a:cubicBezTo>
                  <a:pt x="0" y="3401"/>
                  <a:pt x="1406" y="2486"/>
                  <a:pt x="1929" y="2420"/>
                </a:cubicBezTo>
                <a:cubicBezTo>
                  <a:pt x="2551" y="2388"/>
                  <a:pt x="3957" y="3238"/>
                  <a:pt x="3760" y="1832"/>
                </a:cubicBezTo>
                <a:cubicBezTo>
                  <a:pt x="3662" y="1145"/>
                  <a:pt x="2681" y="1"/>
                  <a:pt x="2027" y="42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2657321" y="1254332"/>
            <a:ext cx="222523" cy="61787"/>
          </a:xfrm>
          <a:custGeom>
            <a:rect b="b" l="l" r="r" t="t"/>
            <a:pathLst>
              <a:path extrusionOk="0" fill="none" h="2715" w="9778">
                <a:moveTo>
                  <a:pt x="8306" y="1112"/>
                </a:moveTo>
                <a:cubicBezTo>
                  <a:pt x="7391" y="850"/>
                  <a:pt x="7162" y="1472"/>
                  <a:pt x="6410" y="1701"/>
                </a:cubicBezTo>
                <a:cubicBezTo>
                  <a:pt x="5298" y="2028"/>
                  <a:pt x="5461" y="1145"/>
                  <a:pt x="4840" y="752"/>
                </a:cubicBezTo>
                <a:cubicBezTo>
                  <a:pt x="3761" y="0"/>
                  <a:pt x="1" y="1733"/>
                  <a:pt x="1897" y="2387"/>
                </a:cubicBezTo>
                <a:cubicBezTo>
                  <a:pt x="2813" y="2681"/>
                  <a:pt x="4023" y="2126"/>
                  <a:pt x="5069" y="2322"/>
                </a:cubicBezTo>
                <a:cubicBezTo>
                  <a:pt x="5821" y="2518"/>
                  <a:pt x="6246" y="2714"/>
                  <a:pt x="7031" y="2551"/>
                </a:cubicBezTo>
                <a:cubicBezTo>
                  <a:pt x="7391" y="2518"/>
                  <a:pt x="8895" y="2387"/>
                  <a:pt x="9124" y="2158"/>
                </a:cubicBezTo>
                <a:cubicBezTo>
                  <a:pt x="9777" y="1472"/>
                  <a:pt x="8731" y="1112"/>
                  <a:pt x="8208" y="111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5"/>
          <p:cNvSpPr/>
          <p:nvPr/>
        </p:nvSpPr>
        <p:spPr>
          <a:xfrm>
            <a:off x="2902897" y="1264004"/>
            <a:ext cx="78900" cy="40213"/>
          </a:xfrm>
          <a:custGeom>
            <a:rect b="b" l="l" r="r" t="t"/>
            <a:pathLst>
              <a:path extrusionOk="0" fill="none" h="1767" w="3467">
                <a:moveTo>
                  <a:pt x="2910" y="0"/>
                </a:moveTo>
                <a:cubicBezTo>
                  <a:pt x="1897" y="0"/>
                  <a:pt x="2158" y="196"/>
                  <a:pt x="1406" y="687"/>
                </a:cubicBezTo>
                <a:cubicBezTo>
                  <a:pt x="752" y="1047"/>
                  <a:pt x="0" y="1243"/>
                  <a:pt x="1046" y="1668"/>
                </a:cubicBezTo>
                <a:cubicBezTo>
                  <a:pt x="1668" y="1766"/>
                  <a:pt x="2322" y="1733"/>
                  <a:pt x="2943" y="1537"/>
                </a:cubicBezTo>
                <a:cubicBezTo>
                  <a:pt x="2779" y="1668"/>
                  <a:pt x="3466" y="556"/>
                  <a:pt x="3401" y="752"/>
                </a:cubicBezTo>
                <a:cubicBezTo>
                  <a:pt x="3466" y="327"/>
                  <a:pt x="3466" y="0"/>
                  <a:pt x="2878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5"/>
          <p:cNvSpPr/>
          <p:nvPr/>
        </p:nvSpPr>
        <p:spPr>
          <a:xfrm>
            <a:off x="2834420" y="1311613"/>
            <a:ext cx="98267" cy="80402"/>
          </a:xfrm>
          <a:custGeom>
            <a:rect b="b" l="l" r="r" t="t"/>
            <a:pathLst>
              <a:path extrusionOk="0" fill="none" h="3533" w="4318">
                <a:moveTo>
                  <a:pt x="3598" y="491"/>
                </a:moveTo>
                <a:cubicBezTo>
                  <a:pt x="2290" y="1"/>
                  <a:pt x="2094" y="851"/>
                  <a:pt x="1178" y="1309"/>
                </a:cubicBezTo>
                <a:cubicBezTo>
                  <a:pt x="720" y="1472"/>
                  <a:pt x="295" y="1113"/>
                  <a:pt x="132" y="1799"/>
                </a:cubicBezTo>
                <a:cubicBezTo>
                  <a:pt x="1" y="2355"/>
                  <a:pt x="491" y="2453"/>
                  <a:pt x="818" y="2715"/>
                </a:cubicBezTo>
                <a:cubicBezTo>
                  <a:pt x="1865" y="3532"/>
                  <a:pt x="1865" y="2846"/>
                  <a:pt x="2878" y="2224"/>
                </a:cubicBezTo>
                <a:cubicBezTo>
                  <a:pt x="3238" y="2028"/>
                  <a:pt x="3630" y="2159"/>
                  <a:pt x="3925" y="1865"/>
                </a:cubicBezTo>
                <a:cubicBezTo>
                  <a:pt x="4252" y="1472"/>
                  <a:pt x="4317" y="818"/>
                  <a:pt x="3794" y="62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5"/>
          <p:cNvSpPr/>
          <p:nvPr/>
        </p:nvSpPr>
        <p:spPr>
          <a:xfrm>
            <a:off x="2950506" y="1211161"/>
            <a:ext cx="68500" cy="38733"/>
          </a:xfrm>
          <a:custGeom>
            <a:rect b="b" l="l" r="r" t="t"/>
            <a:pathLst>
              <a:path extrusionOk="0" fill="none" h="1702" w="3010">
                <a:moveTo>
                  <a:pt x="2322" y="197"/>
                </a:moveTo>
                <a:cubicBezTo>
                  <a:pt x="2028" y="197"/>
                  <a:pt x="622" y="1"/>
                  <a:pt x="459" y="197"/>
                </a:cubicBezTo>
                <a:cubicBezTo>
                  <a:pt x="1" y="557"/>
                  <a:pt x="753" y="1407"/>
                  <a:pt x="1080" y="1538"/>
                </a:cubicBezTo>
                <a:cubicBezTo>
                  <a:pt x="1603" y="1701"/>
                  <a:pt x="2159" y="1603"/>
                  <a:pt x="2584" y="1276"/>
                </a:cubicBezTo>
                <a:cubicBezTo>
                  <a:pt x="3009" y="884"/>
                  <a:pt x="3009" y="197"/>
                  <a:pt x="2322" y="197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5"/>
          <p:cNvSpPr/>
          <p:nvPr/>
        </p:nvSpPr>
        <p:spPr>
          <a:xfrm>
            <a:off x="2931162" y="1319805"/>
            <a:ext cx="95286" cy="44673"/>
          </a:xfrm>
          <a:custGeom>
            <a:rect b="b" l="l" r="r" t="t"/>
            <a:pathLst>
              <a:path extrusionOk="0" fill="none" h="1963" w="4187">
                <a:moveTo>
                  <a:pt x="3434" y="1"/>
                </a:moveTo>
                <a:cubicBezTo>
                  <a:pt x="2355" y="1"/>
                  <a:pt x="2159" y="1"/>
                  <a:pt x="1407" y="687"/>
                </a:cubicBezTo>
                <a:cubicBezTo>
                  <a:pt x="1047" y="916"/>
                  <a:pt x="1" y="1537"/>
                  <a:pt x="982" y="1897"/>
                </a:cubicBezTo>
                <a:cubicBezTo>
                  <a:pt x="1178" y="1963"/>
                  <a:pt x="2911" y="1407"/>
                  <a:pt x="3140" y="1309"/>
                </a:cubicBezTo>
                <a:cubicBezTo>
                  <a:pt x="3597" y="1047"/>
                  <a:pt x="4186" y="197"/>
                  <a:pt x="3303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5"/>
          <p:cNvSpPr/>
          <p:nvPr/>
        </p:nvSpPr>
        <p:spPr>
          <a:xfrm>
            <a:off x="3183429" y="1318326"/>
            <a:ext cx="52843" cy="36480"/>
          </a:xfrm>
          <a:custGeom>
            <a:rect b="b" l="l" r="r" t="t"/>
            <a:pathLst>
              <a:path extrusionOk="0" fill="none" h="1603" w="2322">
                <a:moveTo>
                  <a:pt x="1047" y="262"/>
                </a:moveTo>
                <a:cubicBezTo>
                  <a:pt x="0" y="556"/>
                  <a:pt x="687" y="1602"/>
                  <a:pt x="1504" y="1243"/>
                </a:cubicBezTo>
                <a:cubicBezTo>
                  <a:pt x="2322" y="850"/>
                  <a:pt x="2158" y="0"/>
                  <a:pt x="1210" y="19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5"/>
          <p:cNvSpPr/>
          <p:nvPr/>
        </p:nvSpPr>
        <p:spPr>
          <a:xfrm>
            <a:off x="3030886" y="1220833"/>
            <a:ext cx="58054" cy="40213"/>
          </a:xfrm>
          <a:custGeom>
            <a:rect b="b" l="l" r="r" t="t"/>
            <a:pathLst>
              <a:path extrusionOk="0" fill="none" h="1767" w="2551">
                <a:moveTo>
                  <a:pt x="1275" y="262"/>
                </a:moveTo>
                <a:cubicBezTo>
                  <a:pt x="0" y="295"/>
                  <a:pt x="850" y="1767"/>
                  <a:pt x="1733" y="1243"/>
                </a:cubicBezTo>
                <a:cubicBezTo>
                  <a:pt x="2551" y="753"/>
                  <a:pt x="2028" y="1"/>
                  <a:pt x="1275" y="26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5"/>
          <p:cNvSpPr/>
          <p:nvPr/>
        </p:nvSpPr>
        <p:spPr>
          <a:xfrm>
            <a:off x="3020463" y="1254332"/>
            <a:ext cx="31269" cy="36480"/>
          </a:xfrm>
          <a:custGeom>
            <a:rect b="b" l="l" r="r" t="t"/>
            <a:pathLst>
              <a:path extrusionOk="0" fill="none" h="1603" w="1374">
                <a:moveTo>
                  <a:pt x="262" y="295"/>
                </a:moveTo>
                <a:cubicBezTo>
                  <a:pt x="0" y="752"/>
                  <a:pt x="99" y="1602"/>
                  <a:pt x="753" y="1177"/>
                </a:cubicBezTo>
                <a:cubicBezTo>
                  <a:pt x="1374" y="752"/>
                  <a:pt x="785" y="0"/>
                  <a:pt x="164" y="36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5"/>
          <p:cNvSpPr/>
          <p:nvPr/>
        </p:nvSpPr>
        <p:spPr>
          <a:xfrm>
            <a:off x="2984733" y="1284099"/>
            <a:ext cx="35001" cy="27537"/>
          </a:xfrm>
          <a:custGeom>
            <a:rect b="b" l="l" r="r" t="t"/>
            <a:pathLst>
              <a:path extrusionOk="0" fill="none" h="1210" w="1538">
                <a:moveTo>
                  <a:pt x="622" y="229"/>
                </a:moveTo>
                <a:cubicBezTo>
                  <a:pt x="1" y="720"/>
                  <a:pt x="753" y="1210"/>
                  <a:pt x="1145" y="916"/>
                </a:cubicBezTo>
                <a:cubicBezTo>
                  <a:pt x="1538" y="621"/>
                  <a:pt x="1276" y="0"/>
                  <a:pt x="818" y="9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5"/>
          <p:cNvSpPr/>
          <p:nvPr/>
        </p:nvSpPr>
        <p:spPr>
          <a:xfrm>
            <a:off x="2805404" y="1229026"/>
            <a:ext cx="75191" cy="32020"/>
          </a:xfrm>
          <a:custGeom>
            <a:rect b="b" l="l" r="r" t="t"/>
            <a:pathLst>
              <a:path extrusionOk="0" fill="none" h="1407" w="3304">
                <a:moveTo>
                  <a:pt x="1897" y="131"/>
                </a:moveTo>
                <a:cubicBezTo>
                  <a:pt x="884" y="0"/>
                  <a:pt x="1" y="818"/>
                  <a:pt x="1276" y="1178"/>
                </a:cubicBezTo>
                <a:cubicBezTo>
                  <a:pt x="2159" y="1407"/>
                  <a:pt x="3303" y="327"/>
                  <a:pt x="2093" y="19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5"/>
          <p:cNvSpPr/>
          <p:nvPr/>
        </p:nvSpPr>
        <p:spPr>
          <a:xfrm>
            <a:off x="2892474" y="1261774"/>
            <a:ext cx="29039" cy="21597"/>
          </a:xfrm>
          <a:custGeom>
            <a:rect b="b" l="l" r="r" t="t"/>
            <a:pathLst>
              <a:path extrusionOk="0" fill="none" h="949" w="1276">
                <a:moveTo>
                  <a:pt x="295" y="98"/>
                </a:moveTo>
                <a:cubicBezTo>
                  <a:pt x="98" y="262"/>
                  <a:pt x="0" y="491"/>
                  <a:pt x="0" y="720"/>
                </a:cubicBezTo>
                <a:cubicBezTo>
                  <a:pt x="589" y="948"/>
                  <a:pt x="1276" y="98"/>
                  <a:pt x="458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5"/>
          <p:cNvSpPr/>
          <p:nvPr/>
        </p:nvSpPr>
        <p:spPr>
          <a:xfrm>
            <a:off x="2623845" y="1251351"/>
            <a:ext cx="78900" cy="26808"/>
          </a:xfrm>
          <a:custGeom>
            <a:rect b="b" l="l" r="r" t="t"/>
            <a:pathLst>
              <a:path extrusionOk="0" fill="none" h="1178" w="3467">
                <a:moveTo>
                  <a:pt x="2420" y="197"/>
                </a:moveTo>
                <a:cubicBezTo>
                  <a:pt x="1210" y="131"/>
                  <a:pt x="0" y="1178"/>
                  <a:pt x="1668" y="1112"/>
                </a:cubicBezTo>
                <a:cubicBezTo>
                  <a:pt x="1962" y="1112"/>
                  <a:pt x="2649" y="1112"/>
                  <a:pt x="2910" y="916"/>
                </a:cubicBezTo>
                <a:cubicBezTo>
                  <a:pt x="3368" y="556"/>
                  <a:pt x="3466" y="0"/>
                  <a:pt x="2485" y="13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5"/>
          <p:cNvSpPr/>
          <p:nvPr/>
        </p:nvSpPr>
        <p:spPr>
          <a:xfrm>
            <a:off x="2524873" y="1333938"/>
            <a:ext cx="284287" cy="104207"/>
          </a:xfrm>
          <a:custGeom>
            <a:rect b="b" l="l" r="r" t="t"/>
            <a:pathLst>
              <a:path extrusionOk="0" fill="none" h="4579" w="12492">
                <a:moveTo>
                  <a:pt x="11641" y="230"/>
                </a:moveTo>
                <a:cubicBezTo>
                  <a:pt x="10954" y="1"/>
                  <a:pt x="10693" y="164"/>
                  <a:pt x="10202" y="491"/>
                </a:cubicBezTo>
                <a:cubicBezTo>
                  <a:pt x="9385" y="1047"/>
                  <a:pt x="9843" y="982"/>
                  <a:pt x="8862" y="786"/>
                </a:cubicBezTo>
                <a:cubicBezTo>
                  <a:pt x="8273" y="655"/>
                  <a:pt x="7685" y="786"/>
                  <a:pt x="7063" y="655"/>
                </a:cubicBezTo>
                <a:cubicBezTo>
                  <a:pt x="6605" y="557"/>
                  <a:pt x="6246" y="590"/>
                  <a:pt x="5788" y="459"/>
                </a:cubicBezTo>
                <a:cubicBezTo>
                  <a:pt x="5036" y="361"/>
                  <a:pt x="4644" y="622"/>
                  <a:pt x="3990" y="851"/>
                </a:cubicBezTo>
                <a:cubicBezTo>
                  <a:pt x="3466" y="1047"/>
                  <a:pt x="2780" y="786"/>
                  <a:pt x="2257" y="1047"/>
                </a:cubicBezTo>
                <a:cubicBezTo>
                  <a:pt x="1570" y="1342"/>
                  <a:pt x="1505" y="1636"/>
                  <a:pt x="2159" y="2257"/>
                </a:cubicBezTo>
                <a:cubicBezTo>
                  <a:pt x="2682" y="2682"/>
                  <a:pt x="3532" y="2453"/>
                  <a:pt x="4153" y="3107"/>
                </a:cubicBezTo>
                <a:cubicBezTo>
                  <a:pt x="3826" y="3303"/>
                  <a:pt x="0" y="2584"/>
                  <a:pt x="1733" y="3990"/>
                </a:cubicBezTo>
                <a:cubicBezTo>
                  <a:pt x="2485" y="4415"/>
                  <a:pt x="3368" y="4579"/>
                  <a:pt x="4219" y="4513"/>
                </a:cubicBezTo>
                <a:cubicBezTo>
                  <a:pt x="5199" y="4219"/>
                  <a:pt x="5559" y="3238"/>
                  <a:pt x="6769" y="3369"/>
                </a:cubicBezTo>
                <a:cubicBezTo>
                  <a:pt x="7652" y="3467"/>
                  <a:pt x="8208" y="4186"/>
                  <a:pt x="9091" y="4186"/>
                </a:cubicBezTo>
                <a:cubicBezTo>
                  <a:pt x="9548" y="4186"/>
                  <a:pt x="11412" y="3859"/>
                  <a:pt x="11576" y="3696"/>
                </a:cubicBezTo>
                <a:cubicBezTo>
                  <a:pt x="12491" y="2846"/>
                  <a:pt x="11216" y="2649"/>
                  <a:pt x="11183" y="2094"/>
                </a:cubicBezTo>
                <a:cubicBezTo>
                  <a:pt x="11118" y="1374"/>
                  <a:pt x="12491" y="1178"/>
                  <a:pt x="11641" y="263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5"/>
          <p:cNvSpPr/>
          <p:nvPr/>
        </p:nvSpPr>
        <p:spPr>
          <a:xfrm>
            <a:off x="2806906" y="1402415"/>
            <a:ext cx="60285" cy="33499"/>
          </a:xfrm>
          <a:custGeom>
            <a:rect b="b" l="l" r="r" t="t"/>
            <a:pathLst>
              <a:path extrusionOk="0" fill="none" h="1472" w="2649">
                <a:moveTo>
                  <a:pt x="1210" y="229"/>
                </a:moveTo>
                <a:cubicBezTo>
                  <a:pt x="229" y="360"/>
                  <a:pt x="0" y="1472"/>
                  <a:pt x="1145" y="1472"/>
                </a:cubicBezTo>
                <a:cubicBezTo>
                  <a:pt x="2191" y="1472"/>
                  <a:pt x="2649" y="0"/>
                  <a:pt x="1373" y="22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5"/>
          <p:cNvSpPr/>
          <p:nvPr/>
        </p:nvSpPr>
        <p:spPr>
          <a:xfrm>
            <a:off x="2456418" y="1298982"/>
            <a:ext cx="213579" cy="70708"/>
          </a:xfrm>
          <a:custGeom>
            <a:rect b="b" l="l" r="r" t="t"/>
            <a:pathLst>
              <a:path extrusionOk="0" fill="none" h="3107" w="9385">
                <a:moveTo>
                  <a:pt x="6376" y="131"/>
                </a:moveTo>
                <a:cubicBezTo>
                  <a:pt x="5199" y="0"/>
                  <a:pt x="4970" y="66"/>
                  <a:pt x="4120" y="687"/>
                </a:cubicBezTo>
                <a:cubicBezTo>
                  <a:pt x="3237" y="1275"/>
                  <a:pt x="2060" y="916"/>
                  <a:pt x="1210" y="1537"/>
                </a:cubicBezTo>
                <a:cubicBezTo>
                  <a:pt x="0" y="2322"/>
                  <a:pt x="916" y="3106"/>
                  <a:pt x="2093" y="2943"/>
                </a:cubicBezTo>
                <a:cubicBezTo>
                  <a:pt x="2845" y="2812"/>
                  <a:pt x="3597" y="2256"/>
                  <a:pt x="4349" y="2158"/>
                </a:cubicBezTo>
                <a:cubicBezTo>
                  <a:pt x="5428" y="1962"/>
                  <a:pt x="6507" y="1733"/>
                  <a:pt x="7586" y="1406"/>
                </a:cubicBezTo>
                <a:cubicBezTo>
                  <a:pt x="8207" y="1210"/>
                  <a:pt x="9385" y="1177"/>
                  <a:pt x="8338" y="425"/>
                </a:cubicBezTo>
                <a:cubicBezTo>
                  <a:pt x="7684" y="66"/>
                  <a:pt x="6998" y="491"/>
                  <a:pt x="6409" y="13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5"/>
          <p:cNvSpPr/>
          <p:nvPr/>
        </p:nvSpPr>
        <p:spPr>
          <a:xfrm>
            <a:off x="2521891" y="2563252"/>
            <a:ext cx="224002" cy="103456"/>
          </a:xfrm>
          <a:custGeom>
            <a:rect b="b" l="l" r="r" t="t"/>
            <a:pathLst>
              <a:path extrusionOk="0" fill="none" h="4546" w="9843">
                <a:moveTo>
                  <a:pt x="9156" y="3139"/>
                </a:moveTo>
                <a:cubicBezTo>
                  <a:pt x="7652" y="1864"/>
                  <a:pt x="5984" y="458"/>
                  <a:pt x="4023" y="131"/>
                </a:cubicBezTo>
                <a:cubicBezTo>
                  <a:pt x="3107" y="0"/>
                  <a:pt x="2224" y="33"/>
                  <a:pt x="1341" y="262"/>
                </a:cubicBezTo>
                <a:cubicBezTo>
                  <a:pt x="426" y="589"/>
                  <a:pt x="1" y="1308"/>
                  <a:pt x="1276" y="1374"/>
                </a:cubicBezTo>
                <a:cubicBezTo>
                  <a:pt x="2388" y="1439"/>
                  <a:pt x="2747" y="1243"/>
                  <a:pt x="3826" y="1733"/>
                </a:cubicBezTo>
                <a:cubicBezTo>
                  <a:pt x="5102" y="2224"/>
                  <a:pt x="5461" y="2224"/>
                  <a:pt x="6148" y="3336"/>
                </a:cubicBezTo>
                <a:cubicBezTo>
                  <a:pt x="6736" y="4186"/>
                  <a:pt x="6965" y="3826"/>
                  <a:pt x="7881" y="3891"/>
                </a:cubicBezTo>
                <a:cubicBezTo>
                  <a:pt x="8241" y="3891"/>
                  <a:pt x="9843" y="4545"/>
                  <a:pt x="9385" y="3466"/>
                </a:cubicBezTo>
                <a:cubicBezTo>
                  <a:pt x="9385" y="3336"/>
                  <a:pt x="9222" y="3205"/>
                  <a:pt x="9156" y="317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5"/>
          <p:cNvSpPr/>
          <p:nvPr/>
        </p:nvSpPr>
        <p:spPr>
          <a:xfrm>
            <a:off x="2718334" y="2648821"/>
            <a:ext cx="145147" cy="59556"/>
          </a:xfrm>
          <a:custGeom>
            <a:rect b="b" l="l" r="r" t="t"/>
            <a:pathLst>
              <a:path extrusionOk="0" fill="none" h="2617" w="6378">
                <a:moveTo>
                  <a:pt x="3467" y="295"/>
                </a:moveTo>
                <a:cubicBezTo>
                  <a:pt x="3075" y="230"/>
                  <a:pt x="2388" y="1"/>
                  <a:pt x="2028" y="295"/>
                </a:cubicBezTo>
                <a:cubicBezTo>
                  <a:pt x="1799" y="557"/>
                  <a:pt x="1963" y="916"/>
                  <a:pt x="1799" y="1145"/>
                </a:cubicBezTo>
                <a:cubicBezTo>
                  <a:pt x="1570" y="1407"/>
                  <a:pt x="1211" y="1341"/>
                  <a:pt x="1047" y="1537"/>
                </a:cubicBezTo>
                <a:cubicBezTo>
                  <a:pt x="1" y="2617"/>
                  <a:pt x="2682" y="2322"/>
                  <a:pt x="3434" y="2322"/>
                </a:cubicBezTo>
                <a:cubicBezTo>
                  <a:pt x="3990" y="2322"/>
                  <a:pt x="6377" y="2061"/>
                  <a:pt x="5985" y="982"/>
                </a:cubicBezTo>
                <a:cubicBezTo>
                  <a:pt x="5690" y="164"/>
                  <a:pt x="3957" y="622"/>
                  <a:pt x="3434" y="29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5"/>
          <p:cNvSpPr/>
          <p:nvPr/>
        </p:nvSpPr>
        <p:spPr>
          <a:xfrm>
            <a:off x="6886211" y="2816999"/>
            <a:ext cx="43194" cy="33499"/>
          </a:xfrm>
          <a:custGeom>
            <a:rect b="b" l="l" r="r" t="t"/>
            <a:pathLst>
              <a:path extrusionOk="0" fill="none" h="1472" w="1898">
                <a:moveTo>
                  <a:pt x="982" y="262"/>
                </a:moveTo>
                <a:cubicBezTo>
                  <a:pt x="1" y="0"/>
                  <a:pt x="164" y="1047"/>
                  <a:pt x="916" y="1243"/>
                </a:cubicBezTo>
                <a:cubicBezTo>
                  <a:pt x="1897" y="1472"/>
                  <a:pt x="1897" y="262"/>
                  <a:pt x="1015" y="26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5"/>
          <p:cNvSpPr/>
          <p:nvPr/>
        </p:nvSpPr>
        <p:spPr>
          <a:xfrm>
            <a:off x="6984455" y="2842305"/>
            <a:ext cx="33499" cy="25306"/>
          </a:xfrm>
          <a:custGeom>
            <a:rect b="b" l="l" r="r" t="t"/>
            <a:pathLst>
              <a:path extrusionOk="0" fill="none" h="1112" w="1472">
                <a:moveTo>
                  <a:pt x="752" y="196"/>
                </a:moveTo>
                <a:cubicBezTo>
                  <a:pt x="0" y="262"/>
                  <a:pt x="229" y="1112"/>
                  <a:pt x="817" y="1112"/>
                </a:cubicBezTo>
                <a:cubicBezTo>
                  <a:pt x="1406" y="1047"/>
                  <a:pt x="1471" y="0"/>
                  <a:pt x="752" y="66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5"/>
          <p:cNvSpPr/>
          <p:nvPr/>
        </p:nvSpPr>
        <p:spPr>
          <a:xfrm>
            <a:off x="7058121" y="3129527"/>
            <a:ext cx="45401" cy="29039"/>
          </a:xfrm>
          <a:custGeom>
            <a:rect b="b" l="l" r="r" t="t"/>
            <a:pathLst>
              <a:path extrusionOk="0" fill="none" h="1276" w="1995">
                <a:moveTo>
                  <a:pt x="981" y="33"/>
                </a:moveTo>
                <a:cubicBezTo>
                  <a:pt x="0" y="99"/>
                  <a:pt x="589" y="1276"/>
                  <a:pt x="1177" y="1211"/>
                </a:cubicBezTo>
                <a:cubicBezTo>
                  <a:pt x="1995" y="1080"/>
                  <a:pt x="1504" y="164"/>
                  <a:pt x="1047" y="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5"/>
          <p:cNvSpPr/>
          <p:nvPr/>
        </p:nvSpPr>
        <p:spPr>
          <a:xfrm>
            <a:off x="6883252" y="3381043"/>
            <a:ext cx="49133" cy="41692"/>
          </a:xfrm>
          <a:custGeom>
            <a:rect b="b" l="l" r="r" t="t"/>
            <a:pathLst>
              <a:path extrusionOk="0" fill="none" h="1832" w="2159">
                <a:moveTo>
                  <a:pt x="981" y="328"/>
                </a:moveTo>
                <a:cubicBezTo>
                  <a:pt x="0" y="557"/>
                  <a:pt x="752" y="1832"/>
                  <a:pt x="1439" y="1374"/>
                </a:cubicBezTo>
                <a:cubicBezTo>
                  <a:pt x="2158" y="1080"/>
                  <a:pt x="1766" y="1"/>
                  <a:pt x="1046" y="262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5"/>
          <p:cNvSpPr/>
          <p:nvPr/>
        </p:nvSpPr>
        <p:spPr>
          <a:xfrm>
            <a:off x="7730059" y="3623638"/>
            <a:ext cx="56575" cy="44673"/>
          </a:xfrm>
          <a:custGeom>
            <a:rect b="b" l="l" r="r" t="t"/>
            <a:pathLst>
              <a:path extrusionOk="0" fill="none" h="1963" w="2486">
                <a:moveTo>
                  <a:pt x="1178" y="295"/>
                </a:moveTo>
                <a:cubicBezTo>
                  <a:pt x="1" y="0"/>
                  <a:pt x="66" y="1603"/>
                  <a:pt x="982" y="1766"/>
                </a:cubicBezTo>
                <a:cubicBezTo>
                  <a:pt x="1897" y="1962"/>
                  <a:pt x="2486" y="197"/>
                  <a:pt x="1211" y="295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5"/>
          <p:cNvSpPr/>
          <p:nvPr/>
        </p:nvSpPr>
        <p:spPr>
          <a:xfrm>
            <a:off x="3167795" y="1848895"/>
            <a:ext cx="177873" cy="113128"/>
          </a:xfrm>
          <a:custGeom>
            <a:rect b="b" l="l" r="r" t="t"/>
            <a:pathLst>
              <a:path extrusionOk="0" fill="none" h="4971" w="7816">
                <a:moveTo>
                  <a:pt x="5363" y="0"/>
                </a:moveTo>
                <a:cubicBezTo>
                  <a:pt x="4742" y="262"/>
                  <a:pt x="4546" y="916"/>
                  <a:pt x="4153" y="1406"/>
                </a:cubicBezTo>
                <a:cubicBezTo>
                  <a:pt x="3630" y="2027"/>
                  <a:pt x="2813" y="2387"/>
                  <a:pt x="2191" y="2878"/>
                </a:cubicBezTo>
                <a:cubicBezTo>
                  <a:pt x="1" y="4741"/>
                  <a:pt x="4382" y="3695"/>
                  <a:pt x="5134" y="3989"/>
                </a:cubicBezTo>
                <a:cubicBezTo>
                  <a:pt x="5788" y="4185"/>
                  <a:pt x="6017" y="4970"/>
                  <a:pt x="6704" y="4839"/>
                </a:cubicBezTo>
                <a:cubicBezTo>
                  <a:pt x="7816" y="4611"/>
                  <a:pt x="7096" y="4120"/>
                  <a:pt x="6998" y="3630"/>
                </a:cubicBezTo>
                <a:cubicBezTo>
                  <a:pt x="6867" y="3205"/>
                  <a:pt x="6769" y="3368"/>
                  <a:pt x="6802" y="2878"/>
                </a:cubicBezTo>
                <a:cubicBezTo>
                  <a:pt x="6802" y="2583"/>
                  <a:pt x="7325" y="2485"/>
                  <a:pt x="7227" y="2027"/>
                </a:cubicBezTo>
                <a:cubicBezTo>
                  <a:pt x="7064" y="1046"/>
                  <a:pt x="6246" y="1733"/>
                  <a:pt x="5788" y="1962"/>
                </a:cubicBezTo>
                <a:cubicBezTo>
                  <a:pt x="5331" y="1406"/>
                  <a:pt x="6769" y="262"/>
                  <a:pt x="5592" y="0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5"/>
          <p:cNvSpPr/>
          <p:nvPr/>
        </p:nvSpPr>
        <p:spPr>
          <a:xfrm>
            <a:off x="2563560" y="1893522"/>
            <a:ext cx="253769" cy="207639"/>
          </a:xfrm>
          <a:custGeom>
            <a:rect b="b" l="l" r="r" t="t"/>
            <a:pathLst>
              <a:path extrusionOk="0" fill="none" h="9124" w="11151">
                <a:moveTo>
                  <a:pt x="6933" y="1309"/>
                </a:moveTo>
                <a:cubicBezTo>
                  <a:pt x="7325" y="1734"/>
                  <a:pt x="6802" y="2224"/>
                  <a:pt x="7096" y="2715"/>
                </a:cubicBezTo>
                <a:cubicBezTo>
                  <a:pt x="7391" y="3304"/>
                  <a:pt x="8143" y="3304"/>
                  <a:pt x="8666" y="3369"/>
                </a:cubicBezTo>
                <a:cubicBezTo>
                  <a:pt x="9352" y="3434"/>
                  <a:pt x="9810" y="3238"/>
                  <a:pt x="9974" y="4056"/>
                </a:cubicBezTo>
                <a:cubicBezTo>
                  <a:pt x="10235" y="5167"/>
                  <a:pt x="9451" y="4906"/>
                  <a:pt x="8927" y="5167"/>
                </a:cubicBezTo>
                <a:cubicBezTo>
                  <a:pt x="8600" y="5331"/>
                  <a:pt x="6671" y="7064"/>
                  <a:pt x="7619" y="7489"/>
                </a:cubicBezTo>
                <a:cubicBezTo>
                  <a:pt x="7619" y="7489"/>
                  <a:pt x="11151" y="6443"/>
                  <a:pt x="9451" y="7783"/>
                </a:cubicBezTo>
                <a:lnTo>
                  <a:pt x="9516" y="7783"/>
                </a:lnTo>
                <a:cubicBezTo>
                  <a:pt x="9058" y="8633"/>
                  <a:pt x="7194" y="9124"/>
                  <a:pt x="6344" y="8960"/>
                </a:cubicBezTo>
                <a:cubicBezTo>
                  <a:pt x="5756" y="8830"/>
                  <a:pt x="5298" y="8503"/>
                  <a:pt x="5429" y="7849"/>
                </a:cubicBezTo>
                <a:cubicBezTo>
                  <a:pt x="5527" y="7162"/>
                  <a:pt x="6246" y="7227"/>
                  <a:pt x="6475" y="6671"/>
                </a:cubicBezTo>
                <a:cubicBezTo>
                  <a:pt x="6933" y="5887"/>
                  <a:pt x="6704" y="4186"/>
                  <a:pt x="5592" y="4415"/>
                </a:cubicBezTo>
                <a:cubicBezTo>
                  <a:pt x="4775" y="4611"/>
                  <a:pt x="3696" y="6148"/>
                  <a:pt x="3271" y="6802"/>
                </a:cubicBezTo>
                <a:cubicBezTo>
                  <a:pt x="2944" y="7293"/>
                  <a:pt x="2126" y="9058"/>
                  <a:pt x="1603" y="7718"/>
                </a:cubicBezTo>
                <a:cubicBezTo>
                  <a:pt x="1243" y="6933"/>
                  <a:pt x="2420" y="6017"/>
                  <a:pt x="2682" y="5396"/>
                </a:cubicBezTo>
                <a:cubicBezTo>
                  <a:pt x="3205" y="4415"/>
                  <a:pt x="3172" y="4121"/>
                  <a:pt x="4219" y="3761"/>
                </a:cubicBezTo>
                <a:cubicBezTo>
                  <a:pt x="5069" y="3467"/>
                  <a:pt x="5952" y="2911"/>
                  <a:pt x="4546" y="2551"/>
                </a:cubicBezTo>
                <a:cubicBezTo>
                  <a:pt x="3565" y="2224"/>
                  <a:pt x="2649" y="2846"/>
                  <a:pt x="1636" y="2944"/>
                </a:cubicBezTo>
                <a:cubicBezTo>
                  <a:pt x="1" y="3140"/>
                  <a:pt x="622" y="2323"/>
                  <a:pt x="1603" y="1799"/>
                </a:cubicBezTo>
                <a:cubicBezTo>
                  <a:pt x="2453" y="1374"/>
                  <a:pt x="3336" y="1407"/>
                  <a:pt x="4219" y="917"/>
                </a:cubicBezTo>
                <a:cubicBezTo>
                  <a:pt x="5069" y="426"/>
                  <a:pt x="6115" y="1"/>
                  <a:pt x="6802" y="1244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5"/>
          <p:cNvSpPr/>
          <p:nvPr/>
        </p:nvSpPr>
        <p:spPr>
          <a:xfrm>
            <a:off x="4996132" y="3130278"/>
            <a:ext cx="83361" cy="98995"/>
          </a:xfrm>
          <a:custGeom>
            <a:rect b="b" l="l" r="r" t="t"/>
            <a:pathLst>
              <a:path extrusionOk="0" fill="none" h="4350" w="3663">
                <a:moveTo>
                  <a:pt x="2714" y="2028"/>
                </a:moveTo>
                <a:cubicBezTo>
                  <a:pt x="981" y="0"/>
                  <a:pt x="0" y="2714"/>
                  <a:pt x="262" y="3630"/>
                </a:cubicBezTo>
                <a:cubicBezTo>
                  <a:pt x="360" y="4022"/>
                  <a:pt x="523" y="4284"/>
                  <a:pt x="1112" y="4317"/>
                </a:cubicBezTo>
                <a:cubicBezTo>
                  <a:pt x="1701" y="4349"/>
                  <a:pt x="1962" y="3924"/>
                  <a:pt x="2191" y="3466"/>
                </a:cubicBezTo>
                <a:cubicBezTo>
                  <a:pt x="2420" y="2976"/>
                  <a:pt x="3663" y="3009"/>
                  <a:pt x="2747" y="2028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5"/>
          <p:cNvSpPr/>
          <p:nvPr/>
        </p:nvSpPr>
        <p:spPr>
          <a:xfrm>
            <a:off x="1376688" y="1738748"/>
            <a:ext cx="108644" cy="40213"/>
          </a:xfrm>
          <a:custGeom>
            <a:rect b="b" l="l" r="r" t="t"/>
            <a:pathLst>
              <a:path extrusionOk="0" fill="none" h="1767" w="4774">
                <a:moveTo>
                  <a:pt x="3760" y="66"/>
                </a:moveTo>
                <a:cubicBezTo>
                  <a:pt x="3008" y="1"/>
                  <a:pt x="0" y="1636"/>
                  <a:pt x="1897" y="1766"/>
                </a:cubicBezTo>
                <a:cubicBezTo>
                  <a:pt x="2485" y="1668"/>
                  <a:pt x="3041" y="1505"/>
                  <a:pt x="3531" y="1243"/>
                </a:cubicBezTo>
                <a:cubicBezTo>
                  <a:pt x="3957" y="949"/>
                  <a:pt x="4774" y="66"/>
                  <a:pt x="3760" y="6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5"/>
          <p:cNvSpPr/>
          <p:nvPr/>
        </p:nvSpPr>
        <p:spPr>
          <a:xfrm>
            <a:off x="1326827" y="1775957"/>
            <a:ext cx="90051" cy="32771"/>
          </a:xfrm>
          <a:custGeom>
            <a:rect b="b" l="l" r="r" t="t"/>
            <a:pathLst>
              <a:path extrusionOk="0" fill="none" h="1440" w="3957">
                <a:moveTo>
                  <a:pt x="2681" y="1"/>
                </a:moveTo>
                <a:cubicBezTo>
                  <a:pt x="1995" y="131"/>
                  <a:pt x="0" y="884"/>
                  <a:pt x="1570" y="1243"/>
                </a:cubicBezTo>
                <a:cubicBezTo>
                  <a:pt x="2453" y="1439"/>
                  <a:pt x="3957" y="1"/>
                  <a:pt x="2681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5"/>
          <p:cNvSpPr/>
          <p:nvPr/>
        </p:nvSpPr>
        <p:spPr>
          <a:xfrm>
            <a:off x="2597059" y="2667436"/>
            <a:ext cx="83361" cy="49862"/>
          </a:xfrm>
          <a:custGeom>
            <a:rect b="b" l="l" r="r" t="t"/>
            <a:pathLst>
              <a:path extrusionOk="0" fill="none" h="2191" w="3663">
                <a:moveTo>
                  <a:pt x="2224" y="1079"/>
                </a:moveTo>
                <a:cubicBezTo>
                  <a:pt x="1700" y="818"/>
                  <a:pt x="1472" y="0"/>
                  <a:pt x="883" y="0"/>
                </a:cubicBezTo>
                <a:cubicBezTo>
                  <a:pt x="131" y="0"/>
                  <a:pt x="0" y="621"/>
                  <a:pt x="327" y="1177"/>
                </a:cubicBezTo>
                <a:cubicBezTo>
                  <a:pt x="883" y="1995"/>
                  <a:pt x="3662" y="2191"/>
                  <a:pt x="2354" y="1079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5"/>
          <p:cNvSpPr/>
          <p:nvPr/>
        </p:nvSpPr>
        <p:spPr>
          <a:xfrm>
            <a:off x="2866417" y="2670395"/>
            <a:ext cx="74440" cy="37231"/>
          </a:xfrm>
          <a:custGeom>
            <a:rect b="b" l="l" r="r" t="t"/>
            <a:pathLst>
              <a:path extrusionOk="0" fill="none" h="1636" w="3271">
                <a:moveTo>
                  <a:pt x="1570" y="426"/>
                </a:moveTo>
                <a:cubicBezTo>
                  <a:pt x="1" y="1"/>
                  <a:pt x="263" y="1636"/>
                  <a:pt x="1832" y="1505"/>
                </a:cubicBezTo>
                <a:cubicBezTo>
                  <a:pt x="3271" y="1440"/>
                  <a:pt x="2715" y="295"/>
                  <a:pt x="1570" y="491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5"/>
          <p:cNvSpPr/>
          <p:nvPr/>
        </p:nvSpPr>
        <p:spPr>
          <a:xfrm>
            <a:off x="3212445" y="4457814"/>
            <a:ext cx="55824" cy="32748"/>
          </a:xfrm>
          <a:custGeom>
            <a:rect b="b" l="l" r="r" t="t"/>
            <a:pathLst>
              <a:path extrusionOk="0" fill="none" h="1439" w="2453">
                <a:moveTo>
                  <a:pt x="1407" y="229"/>
                </a:moveTo>
                <a:cubicBezTo>
                  <a:pt x="589" y="0"/>
                  <a:pt x="1" y="981"/>
                  <a:pt x="818" y="1308"/>
                </a:cubicBezTo>
                <a:cubicBezTo>
                  <a:pt x="1341" y="1439"/>
                  <a:pt x="2453" y="621"/>
                  <a:pt x="1407" y="229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5"/>
          <p:cNvSpPr/>
          <p:nvPr/>
        </p:nvSpPr>
        <p:spPr>
          <a:xfrm>
            <a:off x="3255616" y="4464505"/>
            <a:ext cx="61787" cy="40190"/>
          </a:xfrm>
          <a:custGeom>
            <a:rect b="b" l="l" r="r" t="t"/>
            <a:pathLst>
              <a:path extrusionOk="0" fill="none" h="1766" w="2715">
                <a:moveTo>
                  <a:pt x="1504" y="327"/>
                </a:moveTo>
                <a:cubicBezTo>
                  <a:pt x="883" y="0"/>
                  <a:pt x="752" y="327"/>
                  <a:pt x="491" y="752"/>
                </a:cubicBezTo>
                <a:cubicBezTo>
                  <a:pt x="0" y="1406"/>
                  <a:pt x="196" y="1210"/>
                  <a:pt x="948" y="1406"/>
                </a:cubicBezTo>
                <a:cubicBezTo>
                  <a:pt x="2322" y="1766"/>
                  <a:pt x="2714" y="818"/>
                  <a:pt x="1373" y="327"/>
                </a:cubicBezTo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5"/>
          <p:cNvSpPr/>
          <p:nvPr/>
        </p:nvSpPr>
        <p:spPr>
          <a:xfrm>
            <a:off x="2272606" y="3168238"/>
            <a:ext cx="85614" cy="58805"/>
          </a:xfrm>
          <a:custGeom>
            <a:rect b="b" l="l" r="r" t="t"/>
            <a:pathLst>
              <a:path extrusionOk="0" fill="none" h="2584" w="3762">
                <a:moveTo>
                  <a:pt x="2813" y="1144"/>
                </a:moveTo>
                <a:cubicBezTo>
                  <a:pt x="2813" y="0"/>
                  <a:pt x="1" y="1439"/>
                  <a:pt x="2453" y="1700"/>
                </a:cubicBezTo>
                <a:cubicBezTo>
                  <a:pt x="1636" y="2583"/>
                  <a:pt x="3761" y="2518"/>
                  <a:pt x="2813" y="114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5"/>
          <p:cNvSpPr/>
          <p:nvPr/>
        </p:nvSpPr>
        <p:spPr>
          <a:xfrm>
            <a:off x="2345543" y="3180868"/>
            <a:ext cx="38711" cy="35752"/>
          </a:xfrm>
          <a:custGeom>
            <a:rect b="b" l="l" r="r" t="t"/>
            <a:pathLst>
              <a:path extrusionOk="0" fill="none" h="1571" w="1701">
                <a:moveTo>
                  <a:pt x="425" y="1"/>
                </a:moveTo>
                <a:cubicBezTo>
                  <a:pt x="196" y="66"/>
                  <a:pt x="131" y="66"/>
                  <a:pt x="0" y="262"/>
                </a:cubicBezTo>
                <a:cubicBezTo>
                  <a:pt x="818" y="1570"/>
                  <a:pt x="1700" y="393"/>
                  <a:pt x="425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5"/>
          <p:cNvSpPr/>
          <p:nvPr/>
        </p:nvSpPr>
        <p:spPr>
          <a:xfrm>
            <a:off x="2299391" y="3151101"/>
            <a:ext cx="38733" cy="27559"/>
          </a:xfrm>
          <a:custGeom>
            <a:rect b="b" l="l" r="r" t="t"/>
            <a:pathLst>
              <a:path extrusionOk="0" fill="none" h="1211" w="1702">
                <a:moveTo>
                  <a:pt x="1145" y="66"/>
                </a:moveTo>
                <a:cubicBezTo>
                  <a:pt x="1" y="1"/>
                  <a:pt x="884" y="1211"/>
                  <a:pt x="1701" y="753"/>
                </a:cubicBezTo>
                <a:cubicBezTo>
                  <a:pt x="1701" y="361"/>
                  <a:pt x="1570" y="197"/>
                  <a:pt x="1145" y="6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6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United States</a:t>
            </a:r>
            <a:endParaRPr/>
          </a:p>
        </p:txBody>
      </p:sp>
      <p:sp>
        <p:nvSpPr>
          <p:cNvPr id="1305" name="Google Shape;1305;p46"/>
          <p:cNvSpPr/>
          <p:nvPr/>
        </p:nvSpPr>
        <p:spPr>
          <a:xfrm>
            <a:off x="4193780" y="4137936"/>
            <a:ext cx="242" cy="853"/>
          </a:xfrm>
          <a:custGeom>
            <a:rect b="b" l="l" r="r" t="t"/>
            <a:pathLst>
              <a:path extrusionOk="0" h="60" w="17">
                <a:moveTo>
                  <a:pt x="16" y="1"/>
                </a:moveTo>
                <a:cubicBezTo>
                  <a:pt x="15" y="2"/>
                  <a:pt x="14" y="4"/>
                  <a:pt x="13" y="6"/>
                </a:cubicBezTo>
                <a:lnTo>
                  <a:pt x="13" y="6"/>
                </a:lnTo>
                <a:cubicBezTo>
                  <a:pt x="15" y="5"/>
                  <a:pt x="16" y="3"/>
                  <a:pt x="16" y="1"/>
                </a:cubicBezTo>
                <a:close/>
                <a:moveTo>
                  <a:pt x="13" y="6"/>
                </a:move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2"/>
                  <a:pt x="10" y="13"/>
                </a:cubicBezTo>
                <a:lnTo>
                  <a:pt x="10" y="13"/>
                </a:lnTo>
                <a:cubicBezTo>
                  <a:pt x="11" y="11"/>
                  <a:pt x="12" y="8"/>
                  <a:pt x="13" y="6"/>
                </a:cubicBezTo>
                <a:close/>
                <a:moveTo>
                  <a:pt x="10" y="13"/>
                </a:moveTo>
                <a:lnTo>
                  <a:pt x="10" y="13"/>
                </a:lnTo>
                <a:cubicBezTo>
                  <a:pt x="6" y="27"/>
                  <a:pt x="5" y="43"/>
                  <a:pt x="1" y="60"/>
                </a:cubicBezTo>
                <a:cubicBezTo>
                  <a:pt x="6" y="44"/>
                  <a:pt x="6" y="29"/>
                  <a:pt x="10" y="13"/>
                </a:cubicBezTo>
                <a:close/>
              </a:path>
            </a:pathLst>
          </a:custGeom>
          <a:solidFill>
            <a:srgbClr val="F5E0D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6"/>
          <p:cNvSpPr/>
          <p:nvPr/>
        </p:nvSpPr>
        <p:spPr>
          <a:xfrm>
            <a:off x="4200206" y="4140765"/>
            <a:ext cx="3583" cy="4208"/>
          </a:xfrm>
          <a:custGeom>
            <a:rect b="b" l="l" r="r" t="t"/>
            <a:pathLst>
              <a:path extrusionOk="0" h="296" w="252">
                <a:moveTo>
                  <a:pt x="43" y="0"/>
                </a:moveTo>
                <a:cubicBezTo>
                  <a:pt x="26" y="97"/>
                  <a:pt x="16" y="199"/>
                  <a:pt x="0" y="295"/>
                </a:cubicBezTo>
                <a:cubicBezTo>
                  <a:pt x="85" y="258"/>
                  <a:pt x="166" y="221"/>
                  <a:pt x="251" y="183"/>
                </a:cubicBezTo>
                <a:cubicBezTo>
                  <a:pt x="182" y="124"/>
                  <a:pt x="112" y="59"/>
                  <a:pt x="43" y="0"/>
                </a:cubicBezTo>
                <a:close/>
              </a:path>
            </a:pathLst>
          </a:custGeom>
          <a:solidFill>
            <a:srgbClr val="F5E0D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46"/>
          <p:cNvGrpSpPr/>
          <p:nvPr/>
        </p:nvGrpSpPr>
        <p:grpSpPr>
          <a:xfrm>
            <a:off x="4353625" y="1317161"/>
            <a:ext cx="4066472" cy="2509176"/>
            <a:chOff x="4353625" y="1523998"/>
            <a:chExt cx="4066472" cy="2509176"/>
          </a:xfrm>
        </p:grpSpPr>
        <p:sp>
          <p:nvSpPr>
            <p:cNvPr id="1308" name="Google Shape;1308;p46"/>
            <p:cNvSpPr/>
            <p:nvPr/>
          </p:nvSpPr>
          <p:spPr>
            <a:xfrm>
              <a:off x="5960473" y="2626118"/>
              <a:ext cx="575908" cy="318515"/>
            </a:xfrm>
            <a:custGeom>
              <a:rect b="b" l="l" r="r" t="t"/>
              <a:pathLst>
                <a:path extrusionOk="0" h="22403" w="40507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6763599" y="2372483"/>
              <a:ext cx="312387" cy="550857"/>
            </a:xfrm>
            <a:custGeom>
              <a:rect b="b" l="l" r="r" t="t"/>
              <a:pathLst>
                <a:path extrusionOk="0" h="38745" w="21972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6806365" y="1886026"/>
              <a:ext cx="592031" cy="589955"/>
            </a:xfrm>
            <a:custGeom>
              <a:rect b="b" l="l" r="r" t="t"/>
              <a:pathLst>
                <a:path extrusionOk="0" h="41495" w="41641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5861023" y="2037482"/>
              <a:ext cx="545895" cy="344191"/>
            </a:xfrm>
            <a:custGeom>
              <a:rect b="b" l="l" r="r" t="t"/>
              <a:pathLst>
                <a:path extrusionOk="0" h="24209" w="38396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6588839" y="3325407"/>
              <a:ext cx="449742" cy="381328"/>
            </a:xfrm>
            <a:custGeom>
              <a:rect b="b" l="l" r="r" t="t"/>
              <a:pathLst>
                <a:path extrusionOk="0" h="26821" w="31633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5551468" y="2975549"/>
              <a:ext cx="1088805" cy="1057626"/>
            </a:xfrm>
            <a:custGeom>
              <a:rect b="b" l="l" r="r" t="t"/>
              <a:pathLst>
                <a:path extrusionOk="0" h="74389" w="76582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rgbClr val="AFE0DD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6402705" y="3262339"/>
              <a:ext cx="4834" cy="3455"/>
            </a:xfrm>
            <a:custGeom>
              <a:rect b="b" l="l" r="r" t="t"/>
              <a:pathLst>
                <a:path extrusionOk="0" h="243" w="34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5885306" y="2927651"/>
              <a:ext cx="666659" cy="341675"/>
            </a:xfrm>
            <a:custGeom>
              <a:rect b="b" l="l" r="r" t="t"/>
              <a:pathLst>
                <a:path extrusionOk="0" h="24032" w="4689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5345472" y="2874493"/>
              <a:ext cx="546123" cy="561790"/>
            </a:xfrm>
            <a:custGeom>
              <a:rect b="b" l="l" r="r" t="t"/>
              <a:pathLst>
                <a:path extrusionOk="0" h="39514" w="38412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4353625" y="2152656"/>
              <a:ext cx="625485" cy="1062758"/>
            </a:xfrm>
            <a:custGeom>
              <a:rect b="b" l="l" r="r" t="t"/>
              <a:pathLst>
                <a:path extrusionOk="0" h="74750" w="43994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4893388" y="2816302"/>
              <a:ext cx="530697" cy="611196"/>
            </a:xfrm>
            <a:custGeom>
              <a:rect b="b" l="l" r="r" t="t"/>
              <a:pathLst>
                <a:path extrusionOk="0" h="42989" w="37327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5424137" y="2480249"/>
              <a:ext cx="566212" cy="451633"/>
            </a:xfrm>
            <a:custGeom>
              <a:rect b="b" l="l" r="r" t="t"/>
              <a:pathLst>
                <a:path extrusionOk="0" h="31766" w="39825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7241872" y="2362616"/>
              <a:ext cx="327912" cy="364650"/>
            </a:xfrm>
            <a:custGeom>
              <a:rect b="b" l="l" r="r" t="t"/>
              <a:pathLst>
                <a:path extrusionOk="0" h="25648" w="23064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7593297" y="1966069"/>
              <a:ext cx="466462" cy="404218"/>
            </a:xfrm>
            <a:custGeom>
              <a:rect b="b" l="l" r="r" t="t"/>
              <a:pathLst>
                <a:path extrusionOk="0" h="28431" w="32809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7542953" y="2284108"/>
              <a:ext cx="437672" cy="288615"/>
            </a:xfrm>
            <a:custGeom>
              <a:rect b="b" l="l" r="r" t="t"/>
              <a:pathLst>
                <a:path extrusionOk="0" h="20300" w="30784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7944182" y="2288757"/>
              <a:ext cx="247413" cy="283838"/>
            </a:xfrm>
            <a:custGeom>
              <a:rect b="b" l="l" r="r" t="t"/>
              <a:pathLst>
                <a:path extrusionOk="0" h="19964" w="17402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5882804" y="1750763"/>
              <a:ext cx="506797" cy="316368"/>
            </a:xfrm>
            <a:custGeom>
              <a:rect b="b" l="l" r="r" t="t"/>
              <a:pathLst>
                <a:path extrusionOk="0" h="22252" w="35646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6348935" y="1725172"/>
              <a:ext cx="512896" cy="576306"/>
            </a:xfrm>
            <a:custGeom>
              <a:rect b="b" l="l" r="r" t="t"/>
              <a:pathLst>
                <a:path extrusionOk="0" h="40535" w="36075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6875035" y="2818975"/>
              <a:ext cx="2374" cy="2062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4638598" y="2232926"/>
              <a:ext cx="495409" cy="759684"/>
            </a:xfrm>
            <a:custGeom>
              <a:rect b="b" l="l" r="r" t="t"/>
              <a:pathLst>
                <a:path extrusionOk="0" h="53433" w="34845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7053307" y="3091263"/>
              <a:ext cx="294686" cy="407488"/>
            </a:xfrm>
            <a:custGeom>
              <a:rect b="b" l="l" r="r" t="t"/>
              <a:pathLst>
                <a:path extrusionOk="0" h="28661" w="20727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7068192" y="3457016"/>
              <a:ext cx="782375" cy="534763"/>
            </a:xfrm>
            <a:custGeom>
              <a:rect b="b" l="l" r="r" t="t"/>
              <a:pathLst>
                <a:path extrusionOk="0" h="37613" w="55029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042628" y="2324357"/>
              <a:ext cx="434999" cy="552961"/>
            </a:xfrm>
            <a:custGeom>
              <a:rect b="b" l="l" r="r" t="t"/>
              <a:pathLst>
                <a:path extrusionOk="0" h="38893" w="30596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4545034" y="1523998"/>
              <a:ext cx="523972" cy="382806"/>
            </a:xfrm>
            <a:custGeom>
              <a:rect b="b" l="l" r="r" t="t"/>
              <a:pathLst>
                <a:path extrusionOk="0" h="26925" w="36854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4638129" y="1853867"/>
              <a:ext cx="242" cy="156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8041941" y="2149528"/>
              <a:ext cx="183036" cy="105337"/>
            </a:xfrm>
            <a:custGeom>
              <a:rect b="b" l="l" r="r" t="t"/>
              <a:pathLst>
                <a:path extrusionOk="0" h="7409" w="12874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8162461" y="2179839"/>
              <a:ext cx="143625" cy="114892"/>
            </a:xfrm>
            <a:custGeom>
              <a:rect b="b" l="l" r="r" t="t"/>
              <a:pathLst>
                <a:path extrusionOk="0" h="8081" w="10102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7983806" y="1935289"/>
              <a:ext cx="128341" cy="250839"/>
            </a:xfrm>
            <a:custGeom>
              <a:rect b="b" l="l" r="r" t="t"/>
              <a:pathLst>
                <a:path extrusionOk="0" h="17643" w="9027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8081422" y="1899547"/>
              <a:ext cx="140711" cy="274142"/>
            </a:xfrm>
            <a:custGeom>
              <a:rect b="b" l="l" r="r" t="t"/>
              <a:pathLst>
                <a:path extrusionOk="0" h="19282" w="9897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8123591" y="1657271"/>
              <a:ext cx="296506" cy="475462"/>
            </a:xfrm>
            <a:custGeom>
              <a:rect b="b" l="l" r="r" t="t"/>
              <a:pathLst>
                <a:path extrusionOk="0" h="33442" w="20855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6641330" y="1949264"/>
              <a:ext cx="416715" cy="442022"/>
            </a:xfrm>
            <a:custGeom>
              <a:rect b="b" l="l" r="r" t="t"/>
              <a:pathLst>
                <a:path extrusionOk="0" h="31090" w="2931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7332237" y="2823169"/>
              <a:ext cx="691923" cy="299506"/>
            </a:xfrm>
            <a:custGeom>
              <a:rect b="b" l="l" r="r" t="t"/>
              <a:pathLst>
                <a:path extrusionOk="0" h="21066" w="48667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6798361" y="3109518"/>
              <a:ext cx="278791" cy="484476"/>
            </a:xfrm>
            <a:custGeom>
              <a:rect b="b" l="l" r="r" t="t"/>
              <a:pathLst>
                <a:path extrusionOk="0" h="34076" w="19609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7407092" y="2580367"/>
              <a:ext cx="584524" cy="335249"/>
            </a:xfrm>
            <a:custGeom>
              <a:rect b="b" l="l" r="r" t="t"/>
              <a:pathLst>
                <a:path extrusionOk="0" h="23580" w="41113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7658825" y="2513233"/>
              <a:ext cx="362361" cy="175543"/>
            </a:xfrm>
            <a:custGeom>
              <a:rect b="b" l="l" r="r" t="t"/>
              <a:pathLst>
                <a:path extrusionOk="0" h="12347" w="25487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8046519" y="2222775"/>
              <a:ext cx="134213" cy="136644"/>
            </a:xfrm>
            <a:custGeom>
              <a:rect b="b" l="l" r="r" t="t"/>
              <a:pathLst>
                <a:path extrusionOk="0" h="9611" w="944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7962053" y="2667149"/>
              <a:ext cx="40349" cy="86983"/>
            </a:xfrm>
            <a:custGeom>
              <a:rect b="b" l="l" r="r" t="t"/>
              <a:pathLst>
                <a:path extrusionOk="0" h="6118" w="2838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404808" y="1762521"/>
              <a:ext cx="630049" cy="522991"/>
            </a:xfrm>
            <a:custGeom>
              <a:rect b="b" l="l" r="r" t="t"/>
              <a:pathLst>
                <a:path extrusionOk="0" h="36785" w="44315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638129" y="1853867"/>
              <a:ext cx="242" cy="156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5115876" y="1651626"/>
              <a:ext cx="788773" cy="477097"/>
            </a:xfrm>
            <a:custGeom>
              <a:rect b="b" l="l" r="r" t="t"/>
              <a:pathLst>
                <a:path extrusionOk="0" h="33557" w="55479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5844147" y="2322751"/>
              <a:ext cx="632593" cy="320804"/>
            </a:xfrm>
            <a:custGeom>
              <a:rect b="b" l="l" r="r" t="t"/>
              <a:pathLst>
                <a:path extrusionOk="0" h="22564" w="44494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4922562" y="1633201"/>
              <a:ext cx="457988" cy="731974"/>
            </a:xfrm>
            <a:custGeom>
              <a:rect b="b" l="l" r="r" t="t"/>
              <a:pathLst>
                <a:path extrusionOk="0" h="51484" w="32213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536377" y="2977995"/>
              <a:ext cx="386403" cy="354897"/>
            </a:xfrm>
            <a:custGeom>
              <a:rect b="b" l="l" r="r" t="t"/>
              <a:pathLst>
                <a:path extrusionOk="0" h="24962" w="27178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892451" y="2902515"/>
              <a:ext cx="629082" cy="217485"/>
            </a:xfrm>
            <a:custGeom>
              <a:rect b="b" l="l" r="r" t="t"/>
              <a:pathLst>
                <a:path extrusionOk="0" h="15297" w="44247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5334468" y="2074177"/>
              <a:ext cx="541545" cy="444126"/>
            </a:xfrm>
            <a:custGeom>
              <a:rect b="b" l="l" r="r" t="t"/>
              <a:pathLst>
                <a:path extrusionOk="0" h="31238" w="3809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5330046" y="2452824"/>
              <a:ext cx="17274" cy="11857"/>
            </a:xfrm>
            <a:custGeom>
              <a:rect b="b" l="l" r="r" t="t"/>
              <a:pathLst>
                <a:path extrusionOk="0" h="834" w="1215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042914" y="2429977"/>
              <a:ext cx="229385" cy="399625"/>
            </a:xfrm>
            <a:custGeom>
              <a:rect b="b" l="l" r="r" t="t"/>
              <a:pathLst>
                <a:path extrusionOk="0" h="28108" w="16134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450603" y="2578775"/>
              <a:ext cx="516323" cy="447666"/>
            </a:xfrm>
            <a:custGeom>
              <a:rect b="b" l="l" r="r" t="t"/>
              <a:pathLst>
                <a:path extrusionOk="0" h="31487" w="36316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6875035" y="2818975"/>
              <a:ext cx="2374" cy="2062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6820497" y="2487728"/>
              <a:ext cx="398" cy="327"/>
            </a:xfrm>
            <a:custGeom>
              <a:rect b="b" l="l" r="r" t="t"/>
              <a:pathLst>
                <a:path extrusionOk="0" h="23" w="28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7340640" y="3455964"/>
              <a:ext cx="156" cy="156"/>
            </a:xfrm>
            <a:custGeom>
              <a:rect b="b" l="l" r="r" t="t"/>
              <a:pathLst>
                <a:path extrusionOk="0" h="11" w="11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7337043" y="33607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7253331" y="3071373"/>
              <a:ext cx="428587" cy="433420"/>
            </a:xfrm>
            <a:custGeom>
              <a:rect b="b" l="l" r="r" t="t"/>
              <a:pathLst>
                <a:path extrusionOk="0" h="30485" w="30145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7545711" y="3186121"/>
              <a:ext cx="313" cy="256"/>
            </a:xfrm>
            <a:custGeom>
              <a:rect b="b" l="l" r="r" t="t"/>
              <a:pathLst>
                <a:path extrusionOk="0" h="18" w="22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7644551" y="3284959"/>
              <a:ext cx="156" cy="85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7439692" y="30991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7598870" y="3235469"/>
              <a:ext cx="313" cy="227"/>
            </a:xfrm>
            <a:custGeom>
              <a:rect b="b" l="l" r="r" t="t"/>
              <a:pathLst>
                <a:path extrusionOk="0" h="16" w="22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7621632" y="3258301"/>
              <a:ext cx="156" cy="171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7599169" y="323568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7439380" y="3098827"/>
              <a:ext cx="327" cy="313"/>
            </a:xfrm>
            <a:custGeom>
              <a:rect b="b" l="l" r="r" t="t"/>
              <a:pathLst>
                <a:path extrusionOk="0" h="22" w="23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7446886" y="3106376"/>
              <a:ext cx="469" cy="398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7549465" y="3189860"/>
              <a:ext cx="384" cy="398"/>
            </a:xfrm>
            <a:custGeom>
              <a:rect b="b" l="l" r="r" t="t"/>
              <a:pathLst>
                <a:path extrusionOk="0" h="28" w="27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7454507" y="3110201"/>
              <a:ext cx="398" cy="313"/>
            </a:xfrm>
            <a:custGeom>
              <a:rect b="b" l="l" r="r" t="t"/>
              <a:pathLst>
                <a:path extrusionOk="0" h="22" w="28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7644394" y="3284959"/>
              <a:ext cx="313" cy="85"/>
            </a:xfrm>
            <a:custGeom>
              <a:rect b="b" l="l" r="r" t="t"/>
              <a:pathLst>
                <a:path extrusionOk="0" h="6" w="22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648133" y="3296176"/>
              <a:ext cx="327" cy="469"/>
            </a:xfrm>
            <a:custGeom>
              <a:rect b="b" l="l" r="r" t="t"/>
              <a:pathLst>
                <a:path extrusionOk="0" h="33" w="23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7439380" y="3091334"/>
              <a:ext cx="327" cy="469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450839" y="3080259"/>
              <a:ext cx="185" cy="85"/>
            </a:xfrm>
            <a:custGeom>
              <a:rect b="b" l="l" r="r" t="t"/>
              <a:pathLst>
                <a:path extrusionOk="0" h="6" w="13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534252" y="3178472"/>
              <a:ext cx="398" cy="398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450839" y="3080046"/>
              <a:ext cx="256" cy="299"/>
            </a:xfrm>
            <a:custGeom>
              <a:rect b="b" l="l" r="r" t="t"/>
              <a:pathLst>
                <a:path extrusionOk="0" h="21" w="18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7545626" y="3186121"/>
              <a:ext cx="327" cy="327"/>
            </a:xfrm>
            <a:custGeom>
              <a:rect b="b" l="l" r="r" t="t"/>
              <a:pathLst>
                <a:path extrusionOk="0" h="23" w="23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7462085" y="3114025"/>
              <a:ext cx="469" cy="313"/>
            </a:xfrm>
            <a:custGeom>
              <a:rect b="b" l="l" r="r" t="t"/>
              <a:pathLst>
                <a:path extrusionOk="0" h="22" w="33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7443147" y="3083785"/>
              <a:ext cx="370" cy="398"/>
            </a:xfrm>
            <a:custGeom>
              <a:rect b="b" l="l" r="r" t="t"/>
              <a:pathLst>
                <a:path extrusionOk="0" h="28" w="26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6388658" y="2287990"/>
              <a:ext cx="469888" cy="314633"/>
            </a:xfrm>
            <a:custGeom>
              <a:rect b="b" l="l" r="r" t="t"/>
              <a:pathLst>
                <a:path extrusionOk="0" h="22130" w="3305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7807382" y="3098969"/>
              <a:ext cx="398" cy="412"/>
            </a:xfrm>
            <a:custGeom>
              <a:rect b="b" l="l" r="r" t="t"/>
              <a:pathLst>
                <a:path extrusionOk="0" h="29" w="28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7814946" y="310668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7799748" y="3095230"/>
              <a:ext cx="398" cy="313"/>
            </a:xfrm>
            <a:custGeom>
              <a:rect b="b" l="l" r="r" t="t"/>
              <a:pathLst>
                <a:path extrusionOk="0" h="22" w="28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7788374" y="3087666"/>
              <a:ext cx="327" cy="256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503855" y="3042228"/>
              <a:ext cx="256" cy="156"/>
            </a:xfrm>
            <a:custGeom>
              <a:rect b="b" l="l" r="r" t="t"/>
              <a:pathLst>
                <a:path extrusionOk="0" h="11" w="18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7826405" y="3114167"/>
              <a:ext cx="327" cy="327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7761858" y="3068658"/>
              <a:ext cx="256" cy="313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7799748" y="309531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7761858" y="306872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7754224" y="3061009"/>
              <a:ext cx="398" cy="398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7735286" y="304970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7773246" y="30762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7780796" y="3080046"/>
              <a:ext cx="398" cy="299"/>
            </a:xfrm>
            <a:custGeom>
              <a:rect b="b" l="l" r="r" t="t"/>
              <a:pathLst>
                <a:path extrusionOk="0" h="21" w="28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7773246" y="3076207"/>
              <a:ext cx="327" cy="398"/>
            </a:xfrm>
            <a:custGeom>
              <a:rect b="b" l="l" r="r" t="t"/>
              <a:pathLst>
                <a:path extrusionOk="0" h="28" w="23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7788374" y="308766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7814946" y="3106618"/>
              <a:ext cx="327" cy="313"/>
            </a:xfrm>
            <a:custGeom>
              <a:rect b="b" l="l" r="r" t="t"/>
              <a:pathLst>
                <a:path extrusionOk="0" h="22" w="23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7628968" y="3038332"/>
              <a:ext cx="327" cy="313"/>
            </a:xfrm>
            <a:custGeom>
              <a:rect b="b" l="l" r="r" t="t"/>
              <a:pathLst>
                <a:path extrusionOk="0" h="22" w="23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7636603" y="3042001"/>
              <a:ext cx="398" cy="384"/>
            </a:xfrm>
            <a:custGeom>
              <a:rect b="b" l="l" r="r" t="t"/>
              <a:pathLst>
                <a:path extrusionOk="0" h="27" w="28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7628968" y="303833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7735286" y="3049706"/>
              <a:ext cx="327" cy="256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7746660" y="3057270"/>
              <a:ext cx="327" cy="327"/>
            </a:xfrm>
            <a:custGeom>
              <a:rect b="b" l="l" r="r" t="t"/>
              <a:pathLst>
                <a:path extrusionOk="0" h="23" w="23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7492538" y="3049706"/>
              <a:ext cx="327" cy="327"/>
            </a:xfrm>
            <a:custGeom>
              <a:rect b="b" l="l" r="r" t="t"/>
              <a:pathLst>
                <a:path extrusionOk="0" h="23" w="23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6942539" y="2678736"/>
              <a:ext cx="556601" cy="295539"/>
            </a:xfrm>
            <a:custGeom>
              <a:rect b="b" l="l" r="r" t="t"/>
              <a:pathLst>
                <a:path extrusionOk="0" h="20787" w="39149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7853134" y="263245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7849395" y="26400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7856873" y="2624426"/>
              <a:ext cx="398" cy="483"/>
            </a:xfrm>
            <a:custGeom>
              <a:rect b="b" l="l" r="r" t="t"/>
              <a:pathLst>
                <a:path extrusionOk="0" h="34" w="28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7856958" y="262489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7811349" y="2582585"/>
              <a:ext cx="412" cy="327"/>
            </a:xfrm>
            <a:custGeom>
              <a:rect b="b" l="l" r="r" t="t"/>
              <a:pathLst>
                <a:path extrusionOk="0" h="23" w="29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7849324" y="2639653"/>
              <a:ext cx="327" cy="370"/>
            </a:xfrm>
            <a:custGeom>
              <a:rect b="b" l="l" r="r" t="t"/>
              <a:pathLst>
                <a:path extrusionOk="0" h="26" w="23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7853134" y="2632075"/>
              <a:ext cx="327" cy="398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7560753" y="2821875"/>
              <a:ext cx="398" cy="327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7727808" y="2639653"/>
              <a:ext cx="299" cy="370"/>
            </a:xfrm>
            <a:custGeom>
              <a:rect b="b" l="l" r="r" t="t"/>
              <a:pathLst>
                <a:path extrusionOk="0" h="26" w="21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7708771" y="2647202"/>
              <a:ext cx="327" cy="327"/>
            </a:xfrm>
            <a:custGeom>
              <a:rect b="b" l="l" r="r" t="t"/>
              <a:pathLst>
                <a:path extrusionOk="0" h="23" w="23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7629111" y="2795218"/>
              <a:ext cx="327" cy="398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7682198" y="2685233"/>
              <a:ext cx="327" cy="327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7777057" y="2594115"/>
              <a:ext cx="398" cy="327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7765669" y="2586566"/>
              <a:ext cx="412" cy="299"/>
            </a:xfrm>
            <a:custGeom>
              <a:rect b="b" l="l" r="r" t="t"/>
              <a:pathLst>
                <a:path extrusionOk="0" h="21" w="29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7773246" y="2590305"/>
              <a:ext cx="398" cy="398"/>
            </a:xfrm>
            <a:custGeom>
              <a:rect b="b" l="l" r="r" t="t"/>
              <a:pathLst>
                <a:path extrusionOk="0" h="28" w="28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7761858" y="2582727"/>
              <a:ext cx="398" cy="398"/>
            </a:xfrm>
            <a:custGeom>
              <a:rect b="b" l="l" r="r" t="t"/>
              <a:pathLst>
                <a:path extrusionOk="0" h="28" w="28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7648133" y="2742131"/>
              <a:ext cx="242" cy="327"/>
            </a:xfrm>
            <a:custGeom>
              <a:rect b="b" l="l" r="r" t="t"/>
              <a:pathLst>
                <a:path extrusionOk="0" h="23" w="17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7530357" y="2833249"/>
              <a:ext cx="398" cy="327"/>
            </a:xfrm>
            <a:custGeom>
              <a:rect b="b" l="l" r="r" t="t"/>
              <a:pathLst>
                <a:path extrusionOk="0" h="23" w="28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7526461" y="2829439"/>
              <a:ext cx="469" cy="469"/>
            </a:xfrm>
            <a:custGeom>
              <a:rect b="b" l="l" r="r" t="t"/>
              <a:pathLst>
                <a:path extrusionOk="0" h="33" w="33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7545555" y="2833249"/>
              <a:ext cx="398" cy="327"/>
            </a:xfrm>
            <a:custGeom>
              <a:rect b="b" l="l" r="r" t="t"/>
              <a:pathLst>
                <a:path extrusionOk="0" h="23" w="28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7636760" y="2783830"/>
              <a:ext cx="242" cy="398"/>
            </a:xfrm>
            <a:custGeom>
              <a:rect b="b" l="l" r="r" t="t"/>
              <a:pathLst>
                <a:path extrusionOk="0" h="28" w="17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7644323" y="2745870"/>
              <a:ext cx="313" cy="398"/>
            </a:xfrm>
            <a:custGeom>
              <a:rect b="b" l="l" r="r" t="t"/>
              <a:pathLst>
                <a:path extrusionOk="0" h="28" w="22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7636674" y="2761082"/>
              <a:ext cx="327" cy="384"/>
            </a:xfrm>
            <a:custGeom>
              <a:rect b="b" l="l" r="r" t="t"/>
              <a:pathLst>
                <a:path extrusionOk="0" h="27" w="23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7784634" y="2597940"/>
              <a:ext cx="398" cy="313"/>
            </a:xfrm>
            <a:custGeom>
              <a:rect b="b" l="l" r="r" t="t"/>
              <a:pathLst>
                <a:path extrusionOk="0" h="22" w="28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7792426" y="2567458"/>
              <a:ext cx="227" cy="327"/>
            </a:xfrm>
            <a:custGeom>
              <a:rect b="b" l="l" r="r" t="t"/>
              <a:pathLst>
                <a:path extrusionOk="0" h="23" w="16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7796236" y="2578775"/>
              <a:ext cx="398" cy="469"/>
            </a:xfrm>
            <a:custGeom>
              <a:rect b="b" l="l" r="r" t="t"/>
              <a:pathLst>
                <a:path extrusionOk="0" h="33" w="28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7735286" y="2567387"/>
              <a:ext cx="327" cy="398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7784706" y="2563648"/>
              <a:ext cx="469" cy="398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7674564" y="2605418"/>
              <a:ext cx="313" cy="242"/>
            </a:xfrm>
            <a:custGeom>
              <a:rect b="b" l="l" r="r" t="t"/>
              <a:pathLst>
                <a:path extrusionOk="0" h="17" w="22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7784777" y="2563477"/>
              <a:ext cx="398" cy="569"/>
            </a:xfrm>
            <a:custGeom>
              <a:rect b="b" l="l" r="r" t="t"/>
              <a:pathLst>
                <a:path extrusionOk="0" h="40" w="28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7978161" y="2677513"/>
              <a:ext cx="327" cy="256"/>
            </a:xfrm>
            <a:custGeom>
              <a:rect b="b" l="l" r="r" t="t"/>
              <a:pathLst>
                <a:path extrusionOk="0" h="18" w="23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7444356" y="2486349"/>
              <a:ext cx="359461" cy="351130"/>
            </a:xfrm>
            <a:custGeom>
              <a:rect b="b" l="l" r="r" t="t"/>
              <a:pathLst>
                <a:path extrusionOk="0" h="24697" w="25283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7433664" y="3027243"/>
              <a:ext cx="404744" cy="305619"/>
            </a:xfrm>
            <a:custGeom>
              <a:rect b="b" l="l" r="r" t="t"/>
              <a:pathLst>
                <a:path extrusionOk="0" h="21496" w="28468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7926965" y="2502869"/>
              <a:ext cx="120721" cy="247271"/>
            </a:xfrm>
            <a:custGeom>
              <a:rect b="b" l="l" r="r" t="t"/>
              <a:pathLst>
                <a:path extrusionOk="0" h="17392" w="8491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46"/>
          <p:cNvSpPr txBox="1"/>
          <p:nvPr>
            <p:ph idx="4294967295" type="body"/>
          </p:nvPr>
        </p:nvSpPr>
        <p:spPr>
          <a:xfrm>
            <a:off x="723900" y="1381049"/>
            <a:ext cx="30669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400"/>
              <a:buAutoNum type="arabicPeriod"/>
            </a:pPr>
            <a:r>
              <a:rPr lang="en"/>
              <a:t>Color your state blue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400"/>
              <a:buAutoNum type="arabicPeriod"/>
            </a:pPr>
            <a:r>
              <a:rPr lang="en"/>
              <a:t>What is the largest state? Color it yellow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400"/>
              <a:buAutoNum type="arabicPeriod"/>
            </a:pPr>
            <a:r>
              <a:rPr lang="en"/>
              <a:t>What is the smallest one? Color it orange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400"/>
              <a:buAutoNum type="arabicPeriod"/>
            </a:pPr>
            <a:r>
              <a:rPr lang="en"/>
              <a:t>What states border </a:t>
            </a:r>
            <a:r>
              <a:rPr b="1" lang="en"/>
              <a:t>Florida</a:t>
            </a:r>
            <a:r>
              <a:rPr lang="en"/>
              <a:t>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400"/>
              <a:buAutoNum type="arabicPeriod"/>
            </a:pPr>
            <a:r>
              <a:rPr lang="en"/>
              <a:t>How many states have the word New in them?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927E"/>
              </a:buClr>
              <a:buSzPts val="1400"/>
              <a:buAutoNum type="arabicPeriod"/>
            </a:pPr>
            <a:r>
              <a:rPr lang="en"/>
              <a:t>What state is west of </a:t>
            </a:r>
            <a:r>
              <a:rPr b="1" lang="en"/>
              <a:t>Kansas</a:t>
            </a:r>
            <a:r>
              <a:rPr lang="en"/>
              <a:t>?</a:t>
            </a:r>
            <a:endParaRPr/>
          </a:p>
        </p:txBody>
      </p:sp>
      <p:sp>
        <p:nvSpPr>
          <p:cNvPr id="1439" name="Google Shape;1439;p46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6">
            <a:hlinkClick action="ppaction://hlinksldjump" r:id="rId3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6">
            <a:hlinkClick action="ppaction://hlinksldjump" r:id="rId4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42" name="Google Shape;1442;p46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6">
            <a:hlinkClick action="ppaction://hlinksldjump" r:id="rId5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6">
            <a:hlinkClick action="ppaction://hlinksldjump" r:id="rId6"/>
          </p:cNvPr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Next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7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map</a:t>
            </a:r>
            <a:endParaRPr/>
          </a:p>
        </p:txBody>
      </p:sp>
      <p:grpSp>
        <p:nvGrpSpPr>
          <p:cNvPr id="1450" name="Google Shape;1450;p47"/>
          <p:cNvGrpSpPr/>
          <p:nvPr/>
        </p:nvGrpSpPr>
        <p:grpSpPr>
          <a:xfrm>
            <a:off x="1352545" y="1057275"/>
            <a:ext cx="4479054" cy="3533323"/>
            <a:chOff x="723895" y="1057275"/>
            <a:chExt cx="4479054" cy="3533323"/>
          </a:xfrm>
        </p:grpSpPr>
        <p:sp>
          <p:nvSpPr>
            <p:cNvPr id="1451" name="Google Shape;1451;p47"/>
            <p:cNvSpPr/>
            <p:nvPr/>
          </p:nvSpPr>
          <p:spPr>
            <a:xfrm rot="5400000">
              <a:off x="3972829" y="3360479"/>
              <a:ext cx="770743" cy="1689496"/>
            </a:xfrm>
            <a:custGeom>
              <a:rect b="b" l="l" r="r" t="t"/>
              <a:pathLst>
                <a:path extrusionOk="0" h="7762" w="3541">
                  <a:moveTo>
                    <a:pt x="3391" y="788"/>
                  </a:moveTo>
                  <a:lnTo>
                    <a:pt x="3133" y="1078"/>
                  </a:lnTo>
                  <a:lnTo>
                    <a:pt x="2696" y="1390"/>
                  </a:lnTo>
                  <a:lnTo>
                    <a:pt x="2332" y="1507"/>
                  </a:lnTo>
                  <a:lnTo>
                    <a:pt x="2227" y="1396"/>
                  </a:lnTo>
                  <a:lnTo>
                    <a:pt x="1878" y="1165"/>
                  </a:lnTo>
                  <a:lnTo>
                    <a:pt x="1857" y="1023"/>
                  </a:lnTo>
                  <a:lnTo>
                    <a:pt x="1737" y="906"/>
                  </a:lnTo>
                  <a:lnTo>
                    <a:pt x="1543" y="973"/>
                  </a:lnTo>
                  <a:lnTo>
                    <a:pt x="1551" y="1122"/>
                  </a:lnTo>
                  <a:lnTo>
                    <a:pt x="1760" y="1305"/>
                  </a:lnTo>
                  <a:lnTo>
                    <a:pt x="1832" y="1390"/>
                  </a:lnTo>
                  <a:lnTo>
                    <a:pt x="1717" y="1536"/>
                  </a:lnTo>
                  <a:lnTo>
                    <a:pt x="1458" y="1632"/>
                  </a:lnTo>
                  <a:lnTo>
                    <a:pt x="1135" y="1876"/>
                  </a:lnTo>
                  <a:lnTo>
                    <a:pt x="1100" y="2063"/>
                  </a:lnTo>
                  <a:lnTo>
                    <a:pt x="852" y="2314"/>
                  </a:lnTo>
                  <a:lnTo>
                    <a:pt x="756" y="2492"/>
                  </a:lnTo>
                  <a:lnTo>
                    <a:pt x="786" y="2830"/>
                  </a:lnTo>
                  <a:lnTo>
                    <a:pt x="1007" y="3247"/>
                  </a:lnTo>
                  <a:lnTo>
                    <a:pt x="1275" y="3281"/>
                  </a:lnTo>
                  <a:lnTo>
                    <a:pt x="1342" y="3199"/>
                  </a:lnTo>
                  <a:lnTo>
                    <a:pt x="1473" y="3183"/>
                  </a:lnTo>
                  <a:lnTo>
                    <a:pt x="1832" y="3576"/>
                  </a:lnTo>
                  <a:lnTo>
                    <a:pt x="1930" y="4016"/>
                  </a:lnTo>
                  <a:lnTo>
                    <a:pt x="2050" y="4247"/>
                  </a:lnTo>
                  <a:lnTo>
                    <a:pt x="2207" y="4293"/>
                  </a:lnTo>
                  <a:lnTo>
                    <a:pt x="2434" y="4188"/>
                  </a:lnTo>
                  <a:lnTo>
                    <a:pt x="2600" y="3957"/>
                  </a:lnTo>
                  <a:lnTo>
                    <a:pt x="2793" y="3737"/>
                  </a:lnTo>
                  <a:lnTo>
                    <a:pt x="3077" y="3757"/>
                  </a:lnTo>
                  <a:lnTo>
                    <a:pt x="3121" y="3900"/>
                  </a:lnTo>
                  <a:lnTo>
                    <a:pt x="3081" y="4153"/>
                  </a:lnTo>
                  <a:lnTo>
                    <a:pt x="3279" y="4345"/>
                  </a:lnTo>
                  <a:lnTo>
                    <a:pt x="3541" y="4511"/>
                  </a:lnTo>
                  <a:lnTo>
                    <a:pt x="3482" y="4903"/>
                  </a:lnTo>
                  <a:lnTo>
                    <a:pt x="3325" y="4996"/>
                  </a:lnTo>
                  <a:lnTo>
                    <a:pt x="3121" y="4946"/>
                  </a:lnTo>
                  <a:lnTo>
                    <a:pt x="2839" y="5014"/>
                  </a:lnTo>
                  <a:lnTo>
                    <a:pt x="2687" y="4966"/>
                  </a:lnTo>
                  <a:lnTo>
                    <a:pt x="2571" y="5051"/>
                  </a:lnTo>
                  <a:lnTo>
                    <a:pt x="2541" y="5239"/>
                  </a:lnTo>
                  <a:lnTo>
                    <a:pt x="2687" y="5328"/>
                  </a:lnTo>
                  <a:lnTo>
                    <a:pt x="2793" y="5232"/>
                  </a:lnTo>
                  <a:lnTo>
                    <a:pt x="2959" y="5319"/>
                  </a:lnTo>
                  <a:lnTo>
                    <a:pt x="2970" y="5550"/>
                  </a:lnTo>
                  <a:lnTo>
                    <a:pt x="2839" y="5772"/>
                  </a:lnTo>
                  <a:lnTo>
                    <a:pt x="2480" y="5951"/>
                  </a:lnTo>
                  <a:lnTo>
                    <a:pt x="2120" y="6016"/>
                  </a:lnTo>
                  <a:lnTo>
                    <a:pt x="2050" y="6526"/>
                  </a:lnTo>
                  <a:lnTo>
                    <a:pt x="2005" y="6683"/>
                  </a:lnTo>
                  <a:lnTo>
                    <a:pt x="1904" y="6666"/>
                  </a:lnTo>
                  <a:lnTo>
                    <a:pt x="1772" y="6788"/>
                  </a:lnTo>
                  <a:lnTo>
                    <a:pt x="1869" y="6917"/>
                  </a:lnTo>
                  <a:lnTo>
                    <a:pt x="1913" y="7176"/>
                  </a:lnTo>
                  <a:lnTo>
                    <a:pt x="1874" y="7414"/>
                  </a:lnTo>
                  <a:lnTo>
                    <a:pt x="1894" y="7610"/>
                  </a:lnTo>
                  <a:lnTo>
                    <a:pt x="1758" y="7701"/>
                  </a:lnTo>
                  <a:lnTo>
                    <a:pt x="1610" y="7710"/>
                  </a:lnTo>
                  <a:lnTo>
                    <a:pt x="1388" y="7651"/>
                  </a:lnTo>
                  <a:lnTo>
                    <a:pt x="1218" y="7429"/>
                  </a:lnTo>
                  <a:lnTo>
                    <a:pt x="974" y="7599"/>
                  </a:lnTo>
                  <a:lnTo>
                    <a:pt x="926" y="7762"/>
                  </a:lnTo>
                  <a:lnTo>
                    <a:pt x="704" y="7719"/>
                  </a:lnTo>
                  <a:lnTo>
                    <a:pt x="512" y="7549"/>
                  </a:lnTo>
                  <a:lnTo>
                    <a:pt x="270" y="7559"/>
                  </a:lnTo>
                  <a:lnTo>
                    <a:pt x="180" y="7429"/>
                  </a:lnTo>
                  <a:lnTo>
                    <a:pt x="192" y="7182"/>
                  </a:lnTo>
                  <a:lnTo>
                    <a:pt x="346" y="7126"/>
                  </a:lnTo>
                  <a:lnTo>
                    <a:pt x="508" y="6973"/>
                  </a:lnTo>
                  <a:lnTo>
                    <a:pt x="564" y="6803"/>
                  </a:lnTo>
                  <a:lnTo>
                    <a:pt x="553" y="6692"/>
                  </a:lnTo>
                  <a:lnTo>
                    <a:pt x="640" y="6616"/>
                  </a:lnTo>
                  <a:lnTo>
                    <a:pt x="669" y="6712"/>
                  </a:lnTo>
                  <a:lnTo>
                    <a:pt x="725" y="6768"/>
                  </a:lnTo>
                  <a:lnTo>
                    <a:pt x="836" y="6696"/>
                  </a:lnTo>
                  <a:lnTo>
                    <a:pt x="956" y="6465"/>
                  </a:lnTo>
                  <a:lnTo>
                    <a:pt x="917" y="6243"/>
                  </a:lnTo>
                  <a:lnTo>
                    <a:pt x="776" y="6243"/>
                  </a:lnTo>
                  <a:lnTo>
                    <a:pt x="675" y="6406"/>
                  </a:lnTo>
                  <a:lnTo>
                    <a:pt x="603" y="6324"/>
                  </a:lnTo>
                  <a:lnTo>
                    <a:pt x="756" y="6001"/>
                  </a:lnTo>
                  <a:lnTo>
                    <a:pt x="1089" y="5519"/>
                  </a:lnTo>
                  <a:lnTo>
                    <a:pt x="1109" y="5064"/>
                  </a:lnTo>
                  <a:lnTo>
                    <a:pt x="1079" y="4824"/>
                  </a:lnTo>
                  <a:lnTo>
                    <a:pt x="836" y="4569"/>
                  </a:lnTo>
                  <a:lnTo>
                    <a:pt x="401" y="3715"/>
                  </a:lnTo>
                  <a:lnTo>
                    <a:pt x="303" y="3292"/>
                  </a:lnTo>
                  <a:lnTo>
                    <a:pt x="19" y="2896"/>
                  </a:lnTo>
                  <a:lnTo>
                    <a:pt x="0" y="2756"/>
                  </a:lnTo>
                  <a:lnTo>
                    <a:pt x="91" y="2545"/>
                  </a:lnTo>
                  <a:lnTo>
                    <a:pt x="222" y="2464"/>
                  </a:lnTo>
                  <a:lnTo>
                    <a:pt x="272" y="2261"/>
                  </a:lnTo>
                  <a:lnTo>
                    <a:pt x="272" y="1647"/>
                  </a:lnTo>
                  <a:lnTo>
                    <a:pt x="351" y="1305"/>
                  </a:lnTo>
                  <a:lnTo>
                    <a:pt x="695" y="721"/>
                  </a:lnTo>
                  <a:lnTo>
                    <a:pt x="987" y="468"/>
                  </a:lnTo>
                  <a:lnTo>
                    <a:pt x="1139" y="418"/>
                  </a:lnTo>
                  <a:lnTo>
                    <a:pt x="1249" y="226"/>
                  </a:lnTo>
                  <a:lnTo>
                    <a:pt x="1349" y="113"/>
                  </a:lnTo>
                  <a:lnTo>
                    <a:pt x="1593" y="171"/>
                  </a:lnTo>
                  <a:lnTo>
                    <a:pt x="1776" y="126"/>
                  </a:lnTo>
                  <a:lnTo>
                    <a:pt x="2125" y="1"/>
                  </a:lnTo>
                  <a:lnTo>
                    <a:pt x="2486" y="200"/>
                  </a:lnTo>
                  <a:lnTo>
                    <a:pt x="2822" y="298"/>
                  </a:lnTo>
                  <a:lnTo>
                    <a:pt x="2959" y="468"/>
                  </a:lnTo>
                  <a:lnTo>
                    <a:pt x="2970" y="605"/>
                  </a:lnTo>
                  <a:close/>
                </a:path>
              </a:pathLst>
            </a:custGeom>
            <a:solidFill>
              <a:srgbClr val="AFE0DD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 rot="5400000">
              <a:off x="2639322" y="3297682"/>
              <a:ext cx="974910" cy="1026279"/>
            </a:xfrm>
            <a:custGeom>
              <a:rect b="b" l="l" r="r" t="t"/>
              <a:pathLst>
                <a:path extrusionOk="0" h="4715" w="4479">
                  <a:moveTo>
                    <a:pt x="4063" y="518"/>
                  </a:moveTo>
                  <a:lnTo>
                    <a:pt x="4039" y="520"/>
                  </a:lnTo>
                  <a:lnTo>
                    <a:pt x="4175" y="429"/>
                  </a:lnTo>
                  <a:lnTo>
                    <a:pt x="4179" y="470"/>
                  </a:lnTo>
                  <a:lnTo>
                    <a:pt x="4342" y="455"/>
                  </a:lnTo>
                  <a:lnTo>
                    <a:pt x="4478" y="500"/>
                  </a:lnTo>
                  <a:lnTo>
                    <a:pt x="4466" y="677"/>
                  </a:lnTo>
                  <a:lnTo>
                    <a:pt x="4358" y="775"/>
                  </a:lnTo>
                  <a:lnTo>
                    <a:pt x="4312" y="851"/>
                  </a:lnTo>
                  <a:lnTo>
                    <a:pt x="4257" y="947"/>
                  </a:lnTo>
                  <a:lnTo>
                    <a:pt x="4004" y="936"/>
                  </a:lnTo>
                  <a:lnTo>
                    <a:pt x="3712" y="1178"/>
                  </a:lnTo>
                  <a:lnTo>
                    <a:pt x="3601" y="1329"/>
                  </a:lnTo>
                  <a:lnTo>
                    <a:pt x="3671" y="1431"/>
                  </a:lnTo>
                  <a:lnTo>
                    <a:pt x="3723" y="1431"/>
                  </a:lnTo>
                  <a:lnTo>
                    <a:pt x="3843" y="1187"/>
                  </a:lnTo>
                  <a:lnTo>
                    <a:pt x="4013" y="1058"/>
                  </a:lnTo>
                  <a:lnTo>
                    <a:pt x="4247" y="1089"/>
                  </a:lnTo>
                  <a:lnTo>
                    <a:pt x="4307" y="1200"/>
                  </a:lnTo>
                  <a:lnTo>
                    <a:pt x="4166" y="1422"/>
                  </a:lnTo>
                  <a:lnTo>
                    <a:pt x="4044" y="1754"/>
                  </a:lnTo>
                  <a:lnTo>
                    <a:pt x="3852" y="1874"/>
                  </a:lnTo>
                  <a:lnTo>
                    <a:pt x="3660" y="1874"/>
                  </a:lnTo>
                  <a:lnTo>
                    <a:pt x="3429" y="1691"/>
                  </a:lnTo>
                  <a:lnTo>
                    <a:pt x="3299" y="1741"/>
                  </a:lnTo>
                  <a:lnTo>
                    <a:pt x="2947" y="2044"/>
                  </a:lnTo>
                  <a:lnTo>
                    <a:pt x="2836" y="2227"/>
                  </a:lnTo>
                  <a:lnTo>
                    <a:pt x="2614" y="2468"/>
                  </a:lnTo>
                  <a:lnTo>
                    <a:pt x="2431" y="2791"/>
                  </a:lnTo>
                  <a:lnTo>
                    <a:pt x="2150" y="2882"/>
                  </a:lnTo>
                  <a:lnTo>
                    <a:pt x="1958" y="3153"/>
                  </a:lnTo>
                  <a:lnTo>
                    <a:pt x="1727" y="3174"/>
                  </a:lnTo>
                  <a:lnTo>
                    <a:pt x="1596" y="3436"/>
                  </a:lnTo>
                  <a:lnTo>
                    <a:pt x="1404" y="3678"/>
                  </a:lnTo>
                  <a:lnTo>
                    <a:pt x="1505" y="3798"/>
                  </a:lnTo>
                  <a:lnTo>
                    <a:pt x="1655" y="3708"/>
                  </a:lnTo>
                  <a:lnTo>
                    <a:pt x="1928" y="3336"/>
                  </a:lnTo>
                  <a:lnTo>
                    <a:pt x="2170" y="3264"/>
                  </a:lnTo>
                  <a:lnTo>
                    <a:pt x="2451" y="3427"/>
                  </a:lnTo>
                  <a:lnTo>
                    <a:pt x="2451" y="3558"/>
                  </a:lnTo>
                  <a:lnTo>
                    <a:pt x="2220" y="3687"/>
                  </a:lnTo>
                  <a:lnTo>
                    <a:pt x="2080" y="3909"/>
                  </a:lnTo>
                  <a:lnTo>
                    <a:pt x="2069" y="4282"/>
                  </a:lnTo>
                  <a:lnTo>
                    <a:pt x="1745" y="4656"/>
                  </a:lnTo>
                  <a:lnTo>
                    <a:pt x="1476" y="4715"/>
                  </a:lnTo>
                  <a:lnTo>
                    <a:pt x="1152" y="4585"/>
                  </a:lnTo>
                  <a:lnTo>
                    <a:pt x="1010" y="4343"/>
                  </a:lnTo>
                  <a:lnTo>
                    <a:pt x="729" y="4402"/>
                  </a:lnTo>
                  <a:lnTo>
                    <a:pt x="677" y="4615"/>
                  </a:lnTo>
                  <a:lnTo>
                    <a:pt x="609" y="4696"/>
                  </a:lnTo>
                  <a:lnTo>
                    <a:pt x="528" y="4604"/>
                  </a:lnTo>
                  <a:lnTo>
                    <a:pt x="215" y="4523"/>
                  </a:lnTo>
                  <a:lnTo>
                    <a:pt x="193" y="4556"/>
                  </a:lnTo>
                  <a:lnTo>
                    <a:pt x="154" y="4458"/>
                  </a:lnTo>
                  <a:lnTo>
                    <a:pt x="73" y="4458"/>
                  </a:lnTo>
                  <a:lnTo>
                    <a:pt x="1" y="3985"/>
                  </a:lnTo>
                  <a:lnTo>
                    <a:pt x="223" y="3229"/>
                  </a:lnTo>
                  <a:lnTo>
                    <a:pt x="184" y="2978"/>
                  </a:lnTo>
                  <a:lnTo>
                    <a:pt x="164" y="2595"/>
                  </a:lnTo>
                  <a:lnTo>
                    <a:pt x="376" y="2444"/>
                  </a:lnTo>
                  <a:lnTo>
                    <a:pt x="435" y="2263"/>
                  </a:lnTo>
                  <a:lnTo>
                    <a:pt x="546" y="2263"/>
                  </a:lnTo>
                  <a:lnTo>
                    <a:pt x="807" y="1971"/>
                  </a:lnTo>
                  <a:lnTo>
                    <a:pt x="727" y="1830"/>
                  </a:lnTo>
                  <a:lnTo>
                    <a:pt x="727" y="1680"/>
                  </a:lnTo>
                  <a:lnTo>
                    <a:pt x="831" y="1741"/>
                  </a:lnTo>
                  <a:lnTo>
                    <a:pt x="831" y="1451"/>
                  </a:lnTo>
                  <a:lnTo>
                    <a:pt x="699" y="1409"/>
                  </a:lnTo>
                  <a:lnTo>
                    <a:pt x="668" y="1278"/>
                  </a:lnTo>
                  <a:lnTo>
                    <a:pt x="918" y="1183"/>
                  </a:lnTo>
                  <a:lnTo>
                    <a:pt x="1221" y="1141"/>
                  </a:lnTo>
                  <a:lnTo>
                    <a:pt x="1494" y="971"/>
                  </a:lnTo>
                  <a:lnTo>
                    <a:pt x="1777" y="686"/>
                  </a:lnTo>
                  <a:lnTo>
                    <a:pt x="2004" y="601"/>
                  </a:lnTo>
                  <a:lnTo>
                    <a:pt x="2191" y="452"/>
                  </a:lnTo>
                  <a:lnTo>
                    <a:pt x="2257" y="226"/>
                  </a:lnTo>
                  <a:lnTo>
                    <a:pt x="2403" y="27"/>
                  </a:lnTo>
                  <a:lnTo>
                    <a:pt x="2473" y="1"/>
                  </a:lnTo>
                  <a:lnTo>
                    <a:pt x="2461" y="248"/>
                  </a:lnTo>
                  <a:lnTo>
                    <a:pt x="2551" y="378"/>
                  </a:lnTo>
                  <a:lnTo>
                    <a:pt x="2793" y="368"/>
                  </a:lnTo>
                  <a:lnTo>
                    <a:pt x="2985" y="538"/>
                  </a:lnTo>
                  <a:lnTo>
                    <a:pt x="3207" y="581"/>
                  </a:lnTo>
                  <a:lnTo>
                    <a:pt x="3255" y="418"/>
                  </a:lnTo>
                  <a:lnTo>
                    <a:pt x="3499" y="248"/>
                  </a:lnTo>
                  <a:lnTo>
                    <a:pt x="3669" y="470"/>
                  </a:lnTo>
                  <a:lnTo>
                    <a:pt x="3891" y="529"/>
                  </a:lnTo>
                  <a:lnTo>
                    <a:pt x="4039" y="520"/>
                  </a:lnTo>
                  <a:lnTo>
                    <a:pt x="4039" y="520"/>
                  </a:lnTo>
                  <a:close/>
                </a:path>
              </a:pathLst>
            </a:custGeom>
            <a:solidFill>
              <a:srgbClr val="F7C069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 rot="5400000">
              <a:off x="2135652" y="2109894"/>
              <a:ext cx="1377151" cy="1402835"/>
            </a:xfrm>
            <a:custGeom>
              <a:rect b="b" l="l" r="r" t="t"/>
              <a:pathLst>
                <a:path extrusionOk="0" h="6445" w="6327">
                  <a:moveTo>
                    <a:pt x="5709" y="4031"/>
                  </a:moveTo>
                  <a:lnTo>
                    <a:pt x="5670" y="3933"/>
                  </a:lnTo>
                  <a:lnTo>
                    <a:pt x="5589" y="3933"/>
                  </a:lnTo>
                  <a:lnTo>
                    <a:pt x="5519" y="3460"/>
                  </a:lnTo>
                  <a:lnTo>
                    <a:pt x="5741" y="2704"/>
                  </a:lnTo>
                  <a:lnTo>
                    <a:pt x="5702" y="2453"/>
                  </a:lnTo>
                  <a:lnTo>
                    <a:pt x="5681" y="2070"/>
                  </a:lnTo>
                  <a:lnTo>
                    <a:pt x="5894" y="1917"/>
                  </a:lnTo>
                  <a:lnTo>
                    <a:pt x="5953" y="1734"/>
                  </a:lnTo>
                  <a:lnTo>
                    <a:pt x="6064" y="1734"/>
                  </a:lnTo>
                  <a:lnTo>
                    <a:pt x="6326" y="1442"/>
                  </a:lnTo>
                  <a:lnTo>
                    <a:pt x="6245" y="1300"/>
                  </a:lnTo>
                  <a:lnTo>
                    <a:pt x="6245" y="1150"/>
                  </a:lnTo>
                  <a:lnTo>
                    <a:pt x="6215" y="1131"/>
                  </a:lnTo>
                  <a:lnTo>
                    <a:pt x="6134" y="1000"/>
                  </a:lnTo>
                  <a:lnTo>
                    <a:pt x="5923" y="1039"/>
                  </a:lnTo>
                  <a:lnTo>
                    <a:pt x="5741" y="1192"/>
                  </a:lnTo>
                  <a:lnTo>
                    <a:pt x="5450" y="1261"/>
                  </a:lnTo>
                  <a:lnTo>
                    <a:pt x="5118" y="1091"/>
                  </a:lnTo>
                  <a:lnTo>
                    <a:pt x="4896" y="1000"/>
                  </a:lnTo>
                  <a:lnTo>
                    <a:pt x="4602" y="991"/>
                  </a:lnTo>
                  <a:lnTo>
                    <a:pt x="4765" y="1072"/>
                  </a:lnTo>
                  <a:lnTo>
                    <a:pt x="4896" y="1111"/>
                  </a:lnTo>
                  <a:lnTo>
                    <a:pt x="4977" y="1252"/>
                  </a:lnTo>
                  <a:lnTo>
                    <a:pt x="4776" y="1252"/>
                  </a:lnTo>
                  <a:lnTo>
                    <a:pt x="4554" y="1183"/>
                  </a:lnTo>
                  <a:lnTo>
                    <a:pt x="4251" y="1050"/>
                  </a:lnTo>
                  <a:lnTo>
                    <a:pt x="4072" y="1091"/>
                  </a:lnTo>
                  <a:lnTo>
                    <a:pt x="3880" y="1081"/>
                  </a:lnTo>
                  <a:lnTo>
                    <a:pt x="3466" y="919"/>
                  </a:lnTo>
                  <a:lnTo>
                    <a:pt x="3495" y="799"/>
                  </a:lnTo>
                  <a:lnTo>
                    <a:pt x="3606" y="851"/>
                  </a:lnTo>
                  <a:cubicBezTo>
                    <a:pt x="3606" y="851"/>
                    <a:pt x="3778" y="860"/>
                    <a:pt x="3828" y="860"/>
                  </a:cubicBezTo>
                  <a:lnTo>
                    <a:pt x="4122" y="860"/>
                  </a:lnTo>
                  <a:lnTo>
                    <a:pt x="4131" y="782"/>
                  </a:lnTo>
                  <a:lnTo>
                    <a:pt x="3944" y="671"/>
                  </a:lnTo>
                  <a:lnTo>
                    <a:pt x="3403" y="607"/>
                  </a:lnTo>
                  <a:lnTo>
                    <a:pt x="2756" y="612"/>
                  </a:lnTo>
                  <a:lnTo>
                    <a:pt x="2621" y="560"/>
                  </a:lnTo>
                  <a:lnTo>
                    <a:pt x="2459" y="668"/>
                  </a:lnTo>
                  <a:lnTo>
                    <a:pt x="2418" y="756"/>
                  </a:lnTo>
                  <a:lnTo>
                    <a:pt x="2276" y="753"/>
                  </a:lnTo>
                  <a:lnTo>
                    <a:pt x="2174" y="656"/>
                  </a:lnTo>
                  <a:lnTo>
                    <a:pt x="2183" y="570"/>
                  </a:lnTo>
                  <a:lnTo>
                    <a:pt x="2270" y="520"/>
                  </a:lnTo>
                  <a:lnTo>
                    <a:pt x="1921" y="435"/>
                  </a:lnTo>
                  <a:lnTo>
                    <a:pt x="1633" y="207"/>
                  </a:lnTo>
                  <a:lnTo>
                    <a:pt x="1444" y="102"/>
                  </a:lnTo>
                  <a:lnTo>
                    <a:pt x="1304" y="76"/>
                  </a:lnTo>
                  <a:lnTo>
                    <a:pt x="1206" y="213"/>
                  </a:lnTo>
                  <a:lnTo>
                    <a:pt x="1087" y="228"/>
                  </a:lnTo>
                  <a:lnTo>
                    <a:pt x="906" y="145"/>
                  </a:lnTo>
                  <a:lnTo>
                    <a:pt x="675" y="187"/>
                  </a:lnTo>
                  <a:lnTo>
                    <a:pt x="304" y="167"/>
                  </a:lnTo>
                  <a:lnTo>
                    <a:pt x="152" y="85"/>
                  </a:lnTo>
                  <a:lnTo>
                    <a:pt x="64" y="0"/>
                  </a:lnTo>
                  <a:lnTo>
                    <a:pt x="91" y="161"/>
                  </a:lnTo>
                  <a:lnTo>
                    <a:pt x="112" y="357"/>
                  </a:lnTo>
                  <a:lnTo>
                    <a:pt x="1" y="413"/>
                  </a:lnTo>
                  <a:lnTo>
                    <a:pt x="1" y="570"/>
                  </a:lnTo>
                  <a:lnTo>
                    <a:pt x="66" y="693"/>
                  </a:lnTo>
                  <a:lnTo>
                    <a:pt x="252" y="749"/>
                  </a:lnTo>
                  <a:lnTo>
                    <a:pt x="337" y="936"/>
                  </a:lnTo>
                  <a:lnTo>
                    <a:pt x="511" y="1179"/>
                  </a:lnTo>
                  <a:lnTo>
                    <a:pt x="531" y="1410"/>
                  </a:lnTo>
                  <a:lnTo>
                    <a:pt x="703" y="1471"/>
                  </a:lnTo>
                  <a:lnTo>
                    <a:pt x="651" y="1654"/>
                  </a:lnTo>
                  <a:lnTo>
                    <a:pt x="694" y="1906"/>
                  </a:lnTo>
                  <a:lnTo>
                    <a:pt x="574" y="1956"/>
                  </a:lnTo>
                  <a:lnTo>
                    <a:pt x="424" y="2148"/>
                  </a:lnTo>
                  <a:lnTo>
                    <a:pt x="433" y="2259"/>
                  </a:lnTo>
                  <a:lnTo>
                    <a:pt x="685" y="2320"/>
                  </a:lnTo>
                  <a:lnTo>
                    <a:pt x="694" y="2580"/>
                  </a:lnTo>
                  <a:lnTo>
                    <a:pt x="1036" y="2802"/>
                  </a:lnTo>
                  <a:lnTo>
                    <a:pt x="1185" y="2822"/>
                  </a:lnTo>
                  <a:lnTo>
                    <a:pt x="1257" y="2953"/>
                  </a:lnTo>
                  <a:lnTo>
                    <a:pt x="1529" y="3236"/>
                  </a:lnTo>
                  <a:lnTo>
                    <a:pt x="1640" y="3526"/>
                  </a:lnTo>
                  <a:lnTo>
                    <a:pt x="1793" y="3608"/>
                  </a:lnTo>
                  <a:lnTo>
                    <a:pt x="1721" y="3800"/>
                  </a:lnTo>
                  <a:lnTo>
                    <a:pt x="1764" y="3940"/>
                  </a:lnTo>
                  <a:lnTo>
                    <a:pt x="1612" y="4103"/>
                  </a:lnTo>
                  <a:lnTo>
                    <a:pt x="1553" y="4435"/>
                  </a:lnTo>
                  <a:lnTo>
                    <a:pt x="1804" y="4899"/>
                  </a:lnTo>
                  <a:lnTo>
                    <a:pt x="1856" y="5334"/>
                  </a:lnTo>
                  <a:lnTo>
                    <a:pt x="2117" y="5304"/>
                  </a:lnTo>
                  <a:lnTo>
                    <a:pt x="2318" y="5304"/>
                  </a:lnTo>
                  <a:lnTo>
                    <a:pt x="2680" y="5343"/>
                  </a:lnTo>
                  <a:lnTo>
                    <a:pt x="2882" y="5444"/>
                  </a:lnTo>
                  <a:lnTo>
                    <a:pt x="2911" y="5786"/>
                  </a:lnTo>
                  <a:lnTo>
                    <a:pt x="2952" y="6021"/>
                  </a:lnTo>
                  <a:lnTo>
                    <a:pt x="3105" y="6030"/>
                  </a:lnTo>
                  <a:lnTo>
                    <a:pt x="3126" y="6141"/>
                  </a:lnTo>
                  <a:lnTo>
                    <a:pt x="3035" y="6394"/>
                  </a:lnTo>
                  <a:lnTo>
                    <a:pt x="3126" y="6444"/>
                  </a:lnTo>
                  <a:lnTo>
                    <a:pt x="3741" y="5942"/>
                  </a:lnTo>
                  <a:lnTo>
                    <a:pt x="3902" y="5698"/>
                  </a:lnTo>
                  <a:lnTo>
                    <a:pt x="4074" y="5698"/>
                  </a:lnTo>
                  <a:lnTo>
                    <a:pt x="4436" y="5297"/>
                  </a:lnTo>
                  <a:lnTo>
                    <a:pt x="4920" y="4944"/>
                  </a:lnTo>
                  <a:lnTo>
                    <a:pt x="5626" y="4299"/>
                  </a:lnTo>
                  <a:lnTo>
                    <a:pt x="5646" y="4127"/>
                  </a:lnTo>
                  <a:close/>
                </a:path>
              </a:pathLst>
            </a:custGeom>
            <a:solidFill>
              <a:srgbClr val="F8927E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 rot="5400000">
              <a:off x="2034547" y="1255894"/>
              <a:ext cx="985358" cy="2032097"/>
            </a:xfrm>
            <a:custGeom>
              <a:rect b="b" l="l" r="r" t="t"/>
              <a:pathLst>
                <a:path extrusionOk="0" h="9336" w="4527">
                  <a:moveTo>
                    <a:pt x="4526" y="6108"/>
                  </a:moveTo>
                  <a:lnTo>
                    <a:pt x="4486" y="5869"/>
                  </a:lnTo>
                  <a:lnTo>
                    <a:pt x="4454" y="5527"/>
                  </a:lnTo>
                  <a:lnTo>
                    <a:pt x="4255" y="5426"/>
                  </a:lnTo>
                  <a:lnTo>
                    <a:pt x="3891" y="5387"/>
                  </a:lnTo>
                  <a:lnTo>
                    <a:pt x="3687" y="5387"/>
                  </a:lnTo>
                  <a:lnTo>
                    <a:pt x="3427" y="5416"/>
                  </a:lnTo>
                  <a:lnTo>
                    <a:pt x="3377" y="4982"/>
                  </a:lnTo>
                  <a:lnTo>
                    <a:pt x="3124" y="4520"/>
                  </a:lnTo>
                  <a:lnTo>
                    <a:pt x="3185" y="4186"/>
                  </a:lnTo>
                  <a:lnTo>
                    <a:pt x="3336" y="4027"/>
                  </a:lnTo>
                  <a:lnTo>
                    <a:pt x="3296" y="3884"/>
                  </a:lnTo>
                  <a:lnTo>
                    <a:pt x="3368" y="3694"/>
                  </a:lnTo>
                  <a:lnTo>
                    <a:pt x="3214" y="3613"/>
                  </a:lnTo>
                  <a:lnTo>
                    <a:pt x="3105" y="3319"/>
                  </a:lnTo>
                  <a:lnTo>
                    <a:pt x="2834" y="3038"/>
                  </a:lnTo>
                  <a:lnTo>
                    <a:pt x="2762" y="2905"/>
                  </a:lnTo>
                  <a:lnTo>
                    <a:pt x="2612" y="2887"/>
                  </a:lnTo>
                  <a:lnTo>
                    <a:pt x="2268" y="2665"/>
                  </a:lnTo>
                  <a:lnTo>
                    <a:pt x="2259" y="2402"/>
                  </a:lnTo>
                  <a:lnTo>
                    <a:pt x="2006" y="2341"/>
                  </a:lnTo>
                  <a:lnTo>
                    <a:pt x="1995" y="2231"/>
                  </a:lnTo>
                  <a:lnTo>
                    <a:pt x="2148" y="2040"/>
                  </a:lnTo>
                  <a:lnTo>
                    <a:pt x="2268" y="1989"/>
                  </a:lnTo>
                  <a:lnTo>
                    <a:pt x="2228" y="1737"/>
                  </a:lnTo>
                  <a:lnTo>
                    <a:pt x="2279" y="1556"/>
                  </a:lnTo>
                  <a:lnTo>
                    <a:pt x="2107" y="1497"/>
                  </a:lnTo>
                  <a:lnTo>
                    <a:pt x="2087" y="1264"/>
                  </a:lnTo>
                  <a:lnTo>
                    <a:pt x="1913" y="1018"/>
                  </a:lnTo>
                  <a:lnTo>
                    <a:pt x="1827" y="832"/>
                  </a:lnTo>
                  <a:lnTo>
                    <a:pt x="1640" y="776"/>
                  </a:lnTo>
                  <a:lnTo>
                    <a:pt x="1575" y="656"/>
                  </a:lnTo>
                  <a:lnTo>
                    <a:pt x="1575" y="499"/>
                  </a:lnTo>
                  <a:lnTo>
                    <a:pt x="1686" y="444"/>
                  </a:lnTo>
                  <a:lnTo>
                    <a:pt x="1664" y="248"/>
                  </a:lnTo>
                  <a:lnTo>
                    <a:pt x="1636" y="85"/>
                  </a:lnTo>
                  <a:lnTo>
                    <a:pt x="1544" y="0"/>
                  </a:lnTo>
                  <a:lnTo>
                    <a:pt x="1403" y="78"/>
                  </a:lnTo>
                  <a:lnTo>
                    <a:pt x="1141" y="401"/>
                  </a:lnTo>
                  <a:lnTo>
                    <a:pt x="1012" y="704"/>
                  </a:lnTo>
                  <a:lnTo>
                    <a:pt x="1061" y="725"/>
                  </a:lnTo>
                  <a:lnTo>
                    <a:pt x="1292" y="603"/>
                  </a:lnTo>
                  <a:lnTo>
                    <a:pt x="1283" y="906"/>
                  </a:lnTo>
                  <a:lnTo>
                    <a:pt x="1243" y="1268"/>
                  </a:lnTo>
                  <a:lnTo>
                    <a:pt x="1132" y="1408"/>
                  </a:lnTo>
                  <a:lnTo>
                    <a:pt x="1100" y="1673"/>
                  </a:lnTo>
                  <a:lnTo>
                    <a:pt x="1100" y="1904"/>
                  </a:lnTo>
                  <a:lnTo>
                    <a:pt x="989" y="1843"/>
                  </a:lnTo>
                  <a:lnTo>
                    <a:pt x="940" y="1661"/>
                  </a:lnTo>
                  <a:lnTo>
                    <a:pt x="808" y="1682"/>
                  </a:lnTo>
                  <a:lnTo>
                    <a:pt x="777" y="1562"/>
                  </a:lnTo>
                  <a:lnTo>
                    <a:pt x="829" y="1340"/>
                  </a:lnTo>
                  <a:lnTo>
                    <a:pt x="940" y="965"/>
                  </a:lnTo>
                  <a:lnTo>
                    <a:pt x="901" y="917"/>
                  </a:lnTo>
                  <a:lnTo>
                    <a:pt x="699" y="1168"/>
                  </a:lnTo>
                  <a:lnTo>
                    <a:pt x="507" y="1510"/>
                  </a:lnTo>
                  <a:lnTo>
                    <a:pt x="487" y="1754"/>
                  </a:lnTo>
                  <a:lnTo>
                    <a:pt x="537" y="1985"/>
                  </a:lnTo>
                  <a:lnTo>
                    <a:pt x="466" y="2136"/>
                  </a:lnTo>
                  <a:lnTo>
                    <a:pt x="636" y="2197"/>
                  </a:lnTo>
                  <a:lnTo>
                    <a:pt x="507" y="2377"/>
                  </a:lnTo>
                  <a:lnTo>
                    <a:pt x="444" y="2992"/>
                  </a:lnTo>
                  <a:lnTo>
                    <a:pt x="415" y="3587"/>
                  </a:lnTo>
                  <a:lnTo>
                    <a:pt x="145" y="3908"/>
                  </a:lnTo>
                  <a:lnTo>
                    <a:pt x="1" y="4202"/>
                  </a:lnTo>
                  <a:lnTo>
                    <a:pt x="173" y="4261"/>
                  </a:lnTo>
                  <a:lnTo>
                    <a:pt x="256" y="4151"/>
                  </a:lnTo>
                  <a:lnTo>
                    <a:pt x="346" y="4372"/>
                  </a:lnTo>
                  <a:lnTo>
                    <a:pt x="444" y="4513"/>
                  </a:lnTo>
                  <a:lnTo>
                    <a:pt x="365" y="4744"/>
                  </a:lnTo>
                  <a:lnTo>
                    <a:pt x="487" y="5209"/>
                  </a:lnTo>
                  <a:lnTo>
                    <a:pt x="435" y="5803"/>
                  </a:lnTo>
                  <a:lnTo>
                    <a:pt x="457" y="6629"/>
                  </a:lnTo>
                  <a:lnTo>
                    <a:pt x="657" y="6993"/>
                  </a:lnTo>
                  <a:lnTo>
                    <a:pt x="518" y="7163"/>
                  </a:lnTo>
                  <a:lnTo>
                    <a:pt x="635" y="7209"/>
                  </a:lnTo>
                  <a:lnTo>
                    <a:pt x="766" y="7392"/>
                  </a:lnTo>
                  <a:lnTo>
                    <a:pt x="1008" y="7482"/>
                  </a:lnTo>
                  <a:lnTo>
                    <a:pt x="1239" y="7874"/>
                  </a:lnTo>
                  <a:lnTo>
                    <a:pt x="1230" y="8087"/>
                  </a:lnTo>
                  <a:lnTo>
                    <a:pt x="1603" y="8449"/>
                  </a:lnTo>
                  <a:lnTo>
                    <a:pt x="1836" y="8671"/>
                  </a:lnTo>
                  <a:lnTo>
                    <a:pt x="2076" y="8602"/>
                  </a:lnTo>
                  <a:lnTo>
                    <a:pt x="2449" y="8772"/>
                  </a:lnTo>
                  <a:lnTo>
                    <a:pt x="2725" y="9145"/>
                  </a:lnTo>
                  <a:lnTo>
                    <a:pt x="2776" y="9155"/>
                  </a:lnTo>
                  <a:lnTo>
                    <a:pt x="2882" y="9155"/>
                  </a:lnTo>
                  <a:lnTo>
                    <a:pt x="2889" y="9179"/>
                  </a:lnTo>
                  <a:lnTo>
                    <a:pt x="3626" y="9336"/>
                  </a:lnTo>
                  <a:lnTo>
                    <a:pt x="3941" y="9127"/>
                  </a:lnTo>
                  <a:lnTo>
                    <a:pt x="3933" y="9009"/>
                  </a:lnTo>
                  <a:lnTo>
                    <a:pt x="4144" y="8536"/>
                  </a:lnTo>
                  <a:lnTo>
                    <a:pt x="4386" y="8092"/>
                  </a:lnTo>
                  <a:lnTo>
                    <a:pt x="4266" y="8031"/>
                  </a:lnTo>
                  <a:lnTo>
                    <a:pt x="4155" y="8233"/>
                  </a:lnTo>
                  <a:lnTo>
                    <a:pt x="4094" y="8131"/>
                  </a:lnTo>
                  <a:lnTo>
                    <a:pt x="4103" y="7880"/>
                  </a:lnTo>
                  <a:lnTo>
                    <a:pt x="4386" y="7669"/>
                  </a:lnTo>
                  <a:lnTo>
                    <a:pt x="4517" y="7516"/>
                  </a:lnTo>
                  <a:lnTo>
                    <a:pt x="4526" y="6882"/>
                  </a:lnTo>
                  <a:lnTo>
                    <a:pt x="4275" y="6701"/>
                  </a:lnTo>
                  <a:lnTo>
                    <a:pt x="4144" y="6771"/>
                  </a:lnTo>
                  <a:lnTo>
                    <a:pt x="4053" y="6680"/>
                  </a:lnTo>
                  <a:lnTo>
                    <a:pt x="4135" y="6531"/>
                  </a:lnTo>
                  <a:lnTo>
                    <a:pt x="4236" y="6459"/>
                  </a:lnTo>
                  <a:lnTo>
                    <a:pt x="4223" y="6339"/>
                  </a:lnTo>
                  <a:lnTo>
                    <a:pt x="4135" y="6276"/>
                  </a:lnTo>
                  <a:lnTo>
                    <a:pt x="4194" y="6165"/>
                  </a:lnTo>
                  <a:lnTo>
                    <a:pt x="4366" y="6165"/>
                  </a:lnTo>
                  <a:lnTo>
                    <a:pt x="4517" y="6106"/>
                  </a:lnTo>
                  <a:close/>
                </a:path>
              </a:pathLst>
            </a:custGeom>
            <a:solidFill>
              <a:srgbClr val="A64D79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 rot="5400000">
              <a:off x="1498447" y="2161372"/>
              <a:ext cx="447079" cy="759424"/>
            </a:xfrm>
            <a:custGeom>
              <a:rect b="b" l="l" r="r" t="t"/>
              <a:pathLst>
                <a:path extrusionOk="0" h="3489" w="2054">
                  <a:moveTo>
                    <a:pt x="0" y="2182"/>
                  </a:moveTo>
                  <a:lnTo>
                    <a:pt x="50" y="1950"/>
                  </a:lnTo>
                  <a:lnTo>
                    <a:pt x="122" y="1903"/>
                  </a:lnTo>
                  <a:lnTo>
                    <a:pt x="178" y="1748"/>
                  </a:lnTo>
                  <a:lnTo>
                    <a:pt x="331" y="1617"/>
                  </a:lnTo>
                  <a:lnTo>
                    <a:pt x="289" y="1349"/>
                  </a:lnTo>
                  <a:lnTo>
                    <a:pt x="350" y="1066"/>
                  </a:lnTo>
                  <a:lnTo>
                    <a:pt x="573" y="893"/>
                  </a:lnTo>
                  <a:lnTo>
                    <a:pt x="734" y="850"/>
                  </a:lnTo>
                  <a:lnTo>
                    <a:pt x="850" y="676"/>
                  </a:lnTo>
                  <a:lnTo>
                    <a:pt x="725" y="621"/>
                  </a:lnTo>
                  <a:lnTo>
                    <a:pt x="568" y="560"/>
                  </a:lnTo>
                  <a:lnTo>
                    <a:pt x="544" y="323"/>
                  </a:lnTo>
                  <a:lnTo>
                    <a:pt x="586" y="187"/>
                  </a:lnTo>
                  <a:lnTo>
                    <a:pt x="654" y="0"/>
                  </a:lnTo>
                  <a:lnTo>
                    <a:pt x="880" y="0"/>
                  </a:lnTo>
                  <a:lnTo>
                    <a:pt x="1144" y="59"/>
                  </a:lnTo>
                  <a:lnTo>
                    <a:pt x="1249" y="30"/>
                  </a:lnTo>
                  <a:lnTo>
                    <a:pt x="1462" y="102"/>
                  </a:lnTo>
                  <a:lnTo>
                    <a:pt x="1590" y="67"/>
                  </a:lnTo>
                  <a:lnTo>
                    <a:pt x="1671" y="148"/>
                  </a:lnTo>
                  <a:lnTo>
                    <a:pt x="1802" y="78"/>
                  </a:lnTo>
                  <a:lnTo>
                    <a:pt x="2053" y="259"/>
                  </a:lnTo>
                  <a:lnTo>
                    <a:pt x="2044" y="893"/>
                  </a:lnTo>
                  <a:lnTo>
                    <a:pt x="1913" y="1046"/>
                  </a:lnTo>
                  <a:lnTo>
                    <a:pt x="1630" y="1257"/>
                  </a:lnTo>
                  <a:lnTo>
                    <a:pt x="1621" y="1508"/>
                  </a:lnTo>
                  <a:lnTo>
                    <a:pt x="1682" y="1610"/>
                  </a:lnTo>
                  <a:lnTo>
                    <a:pt x="1793" y="1408"/>
                  </a:lnTo>
                  <a:lnTo>
                    <a:pt x="1913" y="1469"/>
                  </a:lnTo>
                  <a:lnTo>
                    <a:pt x="1671" y="1913"/>
                  </a:lnTo>
                  <a:lnTo>
                    <a:pt x="1460" y="2386"/>
                  </a:lnTo>
                  <a:lnTo>
                    <a:pt x="1469" y="2547"/>
                  </a:lnTo>
                  <a:lnTo>
                    <a:pt x="1399" y="2868"/>
                  </a:lnTo>
                  <a:lnTo>
                    <a:pt x="1187" y="3090"/>
                  </a:lnTo>
                  <a:lnTo>
                    <a:pt x="1187" y="3363"/>
                  </a:lnTo>
                  <a:lnTo>
                    <a:pt x="1144" y="3489"/>
                  </a:lnTo>
                  <a:lnTo>
                    <a:pt x="983" y="3387"/>
                  </a:lnTo>
                  <a:lnTo>
                    <a:pt x="843" y="3378"/>
                  </a:lnTo>
                  <a:lnTo>
                    <a:pt x="562" y="3118"/>
                  </a:lnTo>
                  <a:lnTo>
                    <a:pt x="481" y="2774"/>
                  </a:lnTo>
                  <a:lnTo>
                    <a:pt x="409" y="2532"/>
                  </a:lnTo>
                  <a:lnTo>
                    <a:pt x="259" y="2532"/>
                  </a:lnTo>
                  <a:close/>
                </a:path>
              </a:pathLst>
            </a:custGeom>
            <a:solidFill>
              <a:srgbClr val="7EC6C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 rot="5400000">
              <a:off x="1472219" y="1269061"/>
              <a:ext cx="780538" cy="356967"/>
            </a:xfrm>
            <a:custGeom>
              <a:rect b="b" l="l" r="r" t="t"/>
              <a:pathLst>
                <a:path extrusionOk="0" h="1640" w="3586">
                  <a:moveTo>
                    <a:pt x="925" y="1606"/>
                  </a:moveTo>
                  <a:lnTo>
                    <a:pt x="925" y="1606"/>
                  </a:lnTo>
                  <a:lnTo>
                    <a:pt x="725" y="1584"/>
                  </a:lnTo>
                  <a:lnTo>
                    <a:pt x="620" y="1434"/>
                  </a:lnTo>
                  <a:lnTo>
                    <a:pt x="629" y="1231"/>
                  </a:lnTo>
                  <a:lnTo>
                    <a:pt x="740" y="1220"/>
                  </a:lnTo>
                  <a:lnTo>
                    <a:pt x="782" y="1155"/>
                  </a:lnTo>
                  <a:lnTo>
                    <a:pt x="709" y="1103"/>
                  </a:lnTo>
                  <a:lnTo>
                    <a:pt x="683" y="998"/>
                  </a:lnTo>
                  <a:lnTo>
                    <a:pt x="623" y="981"/>
                  </a:lnTo>
                  <a:lnTo>
                    <a:pt x="383" y="804"/>
                  </a:lnTo>
                  <a:lnTo>
                    <a:pt x="173" y="749"/>
                  </a:lnTo>
                  <a:lnTo>
                    <a:pt x="62" y="691"/>
                  </a:lnTo>
                  <a:lnTo>
                    <a:pt x="1" y="521"/>
                  </a:lnTo>
                  <a:lnTo>
                    <a:pt x="6" y="420"/>
                  </a:lnTo>
                  <a:lnTo>
                    <a:pt x="136" y="353"/>
                  </a:lnTo>
                  <a:lnTo>
                    <a:pt x="4" y="213"/>
                  </a:lnTo>
                  <a:lnTo>
                    <a:pt x="4" y="30"/>
                  </a:lnTo>
                  <a:lnTo>
                    <a:pt x="154" y="0"/>
                  </a:lnTo>
                  <a:lnTo>
                    <a:pt x="306" y="39"/>
                  </a:lnTo>
                  <a:lnTo>
                    <a:pt x="993" y="81"/>
                  </a:lnTo>
                  <a:lnTo>
                    <a:pt x="1244" y="231"/>
                  </a:lnTo>
                  <a:lnTo>
                    <a:pt x="1658" y="294"/>
                  </a:lnTo>
                  <a:lnTo>
                    <a:pt x="1808" y="141"/>
                  </a:lnTo>
                  <a:lnTo>
                    <a:pt x="2272" y="150"/>
                  </a:lnTo>
                  <a:lnTo>
                    <a:pt x="2656" y="294"/>
                  </a:lnTo>
                  <a:lnTo>
                    <a:pt x="3198" y="686"/>
                  </a:lnTo>
                  <a:lnTo>
                    <a:pt x="3066" y="835"/>
                  </a:lnTo>
                  <a:lnTo>
                    <a:pt x="3340" y="1098"/>
                  </a:lnTo>
                  <a:lnTo>
                    <a:pt x="3573" y="1211"/>
                  </a:lnTo>
                  <a:lnTo>
                    <a:pt x="3576" y="1205"/>
                  </a:lnTo>
                  <a:lnTo>
                    <a:pt x="3586" y="1358"/>
                  </a:lnTo>
                  <a:lnTo>
                    <a:pt x="3540" y="1440"/>
                  </a:lnTo>
                  <a:lnTo>
                    <a:pt x="3530" y="1639"/>
                  </a:lnTo>
                  <a:lnTo>
                    <a:pt x="932" y="1600"/>
                  </a:lnTo>
                  <a:close/>
                </a:path>
              </a:pathLst>
            </a:custGeom>
            <a:solidFill>
              <a:srgbClr val="D5A6BD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 rot="5400000">
              <a:off x="696361" y="1278747"/>
              <a:ext cx="1315552" cy="1260484"/>
            </a:xfrm>
            <a:custGeom>
              <a:rect b="b" l="l" r="r" t="t"/>
              <a:pathLst>
                <a:path extrusionOk="0" h="5791" w="6044">
                  <a:moveTo>
                    <a:pt x="6043" y="2950"/>
                  </a:moveTo>
                  <a:lnTo>
                    <a:pt x="5882" y="2848"/>
                  </a:lnTo>
                  <a:lnTo>
                    <a:pt x="5742" y="2839"/>
                  </a:lnTo>
                  <a:lnTo>
                    <a:pt x="5461" y="2579"/>
                  </a:lnTo>
                  <a:lnTo>
                    <a:pt x="5380" y="2235"/>
                  </a:lnTo>
                  <a:lnTo>
                    <a:pt x="5308" y="1993"/>
                  </a:lnTo>
                  <a:lnTo>
                    <a:pt x="5158" y="1993"/>
                  </a:lnTo>
                  <a:lnTo>
                    <a:pt x="4875" y="1610"/>
                  </a:lnTo>
                  <a:lnTo>
                    <a:pt x="4502" y="1440"/>
                  </a:lnTo>
                  <a:lnTo>
                    <a:pt x="4262" y="1509"/>
                  </a:lnTo>
                  <a:lnTo>
                    <a:pt x="4029" y="1287"/>
                  </a:lnTo>
                  <a:lnTo>
                    <a:pt x="3656" y="925"/>
                  </a:lnTo>
                  <a:lnTo>
                    <a:pt x="3665" y="712"/>
                  </a:lnTo>
                  <a:lnTo>
                    <a:pt x="3434" y="320"/>
                  </a:lnTo>
                  <a:lnTo>
                    <a:pt x="3192" y="230"/>
                  </a:lnTo>
                  <a:lnTo>
                    <a:pt x="3061" y="47"/>
                  </a:lnTo>
                  <a:lnTo>
                    <a:pt x="2944" y="1"/>
                  </a:lnTo>
                  <a:lnTo>
                    <a:pt x="2852" y="112"/>
                  </a:lnTo>
                  <a:lnTo>
                    <a:pt x="2822" y="367"/>
                  </a:lnTo>
                  <a:lnTo>
                    <a:pt x="2994" y="435"/>
                  </a:lnTo>
                  <a:lnTo>
                    <a:pt x="2841" y="657"/>
                  </a:lnTo>
                  <a:lnTo>
                    <a:pt x="2841" y="858"/>
                  </a:lnTo>
                  <a:lnTo>
                    <a:pt x="2685" y="945"/>
                  </a:lnTo>
                  <a:lnTo>
                    <a:pt x="2695" y="1098"/>
                  </a:lnTo>
                  <a:lnTo>
                    <a:pt x="2649" y="1180"/>
                  </a:lnTo>
                  <a:lnTo>
                    <a:pt x="2639" y="1379"/>
                  </a:lnTo>
                  <a:lnTo>
                    <a:pt x="41" y="1340"/>
                  </a:lnTo>
                  <a:lnTo>
                    <a:pt x="34" y="1346"/>
                  </a:lnTo>
                  <a:lnTo>
                    <a:pt x="0" y="3772"/>
                  </a:lnTo>
                  <a:lnTo>
                    <a:pt x="734" y="3828"/>
                  </a:lnTo>
                  <a:lnTo>
                    <a:pt x="782" y="4415"/>
                  </a:lnTo>
                  <a:lnTo>
                    <a:pt x="956" y="4207"/>
                  </a:lnTo>
                  <a:lnTo>
                    <a:pt x="1096" y="4131"/>
                  </a:lnTo>
                  <a:lnTo>
                    <a:pt x="1373" y="3909"/>
                  </a:lnTo>
                  <a:lnTo>
                    <a:pt x="1521" y="3687"/>
                  </a:lnTo>
                  <a:lnTo>
                    <a:pt x="1521" y="3530"/>
                  </a:lnTo>
                  <a:lnTo>
                    <a:pt x="1710" y="3425"/>
                  </a:lnTo>
                  <a:lnTo>
                    <a:pt x="1909" y="3393"/>
                  </a:lnTo>
                  <a:lnTo>
                    <a:pt x="2018" y="3299"/>
                  </a:lnTo>
                  <a:lnTo>
                    <a:pt x="2033" y="3061"/>
                  </a:lnTo>
                  <a:lnTo>
                    <a:pt x="2118" y="2909"/>
                  </a:lnTo>
                  <a:lnTo>
                    <a:pt x="2301" y="2904"/>
                  </a:lnTo>
                  <a:lnTo>
                    <a:pt x="2462" y="3046"/>
                  </a:lnTo>
                  <a:lnTo>
                    <a:pt x="2473" y="4833"/>
                  </a:lnTo>
                  <a:lnTo>
                    <a:pt x="3798" y="5672"/>
                  </a:lnTo>
                  <a:lnTo>
                    <a:pt x="4023" y="5644"/>
                  </a:lnTo>
                  <a:lnTo>
                    <a:pt x="4095" y="5620"/>
                  </a:lnTo>
                  <a:lnTo>
                    <a:pt x="4236" y="5644"/>
                  </a:lnTo>
                  <a:lnTo>
                    <a:pt x="4347" y="5587"/>
                  </a:lnTo>
                  <a:lnTo>
                    <a:pt x="4382" y="5550"/>
                  </a:lnTo>
                  <a:lnTo>
                    <a:pt x="4504" y="5561"/>
                  </a:lnTo>
                  <a:lnTo>
                    <a:pt x="4602" y="5689"/>
                  </a:lnTo>
                  <a:lnTo>
                    <a:pt x="4753" y="5744"/>
                  </a:lnTo>
                  <a:lnTo>
                    <a:pt x="4792" y="5790"/>
                  </a:lnTo>
                  <a:lnTo>
                    <a:pt x="5067" y="5565"/>
                  </a:lnTo>
                  <a:lnTo>
                    <a:pt x="5352" y="5393"/>
                  </a:lnTo>
                  <a:lnTo>
                    <a:pt x="5371" y="5182"/>
                  </a:lnTo>
                  <a:lnTo>
                    <a:pt x="5603" y="4990"/>
                  </a:lnTo>
                  <a:lnTo>
                    <a:pt x="5886" y="4256"/>
                  </a:lnTo>
                  <a:lnTo>
                    <a:pt x="5895" y="3822"/>
                  </a:lnTo>
                  <a:lnTo>
                    <a:pt x="5855" y="3490"/>
                  </a:lnTo>
                  <a:close/>
                </a:path>
              </a:pathLst>
            </a:custGeom>
            <a:solidFill>
              <a:srgbClr val="C27BA0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47"/>
          <p:cNvSpPr/>
          <p:nvPr/>
        </p:nvSpPr>
        <p:spPr>
          <a:xfrm>
            <a:off x="6753225" y="1057275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Belize</a:t>
            </a:r>
            <a:endParaRPr sz="21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59" name="Google Shape;1459;p47"/>
          <p:cNvSpPr/>
          <p:nvPr/>
        </p:nvSpPr>
        <p:spPr>
          <a:xfrm>
            <a:off x="6753225" y="1640388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Honduras</a:t>
            </a:r>
            <a:endParaRPr sz="21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0" name="Google Shape;1460;p47"/>
          <p:cNvSpPr/>
          <p:nvPr/>
        </p:nvSpPr>
        <p:spPr>
          <a:xfrm>
            <a:off x="6753225" y="2223513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El Salvador</a:t>
            </a:r>
            <a:endParaRPr sz="20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1" name="Google Shape;1461;p47"/>
          <p:cNvSpPr/>
          <p:nvPr/>
        </p:nvSpPr>
        <p:spPr>
          <a:xfrm>
            <a:off x="6753225" y="2806638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Nicaragua</a:t>
            </a:r>
            <a:endParaRPr sz="21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2" name="Google Shape;1462;p47"/>
          <p:cNvSpPr/>
          <p:nvPr/>
        </p:nvSpPr>
        <p:spPr>
          <a:xfrm>
            <a:off x="6753225" y="3389763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Costa Rica</a:t>
            </a:r>
            <a:endParaRPr sz="21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3" name="Google Shape;1463;p47"/>
          <p:cNvSpPr/>
          <p:nvPr/>
        </p:nvSpPr>
        <p:spPr>
          <a:xfrm>
            <a:off x="4536200" y="3588663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Panama</a:t>
            </a:r>
            <a:endParaRPr sz="21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4" name="Google Shape;1464;p47"/>
          <p:cNvSpPr/>
          <p:nvPr/>
        </p:nvSpPr>
        <p:spPr>
          <a:xfrm>
            <a:off x="828675" y="1684950"/>
            <a:ext cx="1295400" cy="399900"/>
          </a:xfrm>
          <a:prstGeom prst="roundRect">
            <a:avLst>
              <a:gd fmla="val 38109" name="adj"/>
            </a:avLst>
          </a:prstGeom>
          <a:solidFill>
            <a:srgbClr val="FFFFFF"/>
          </a:solidFill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927E"/>
                </a:solidFill>
                <a:latin typeface="Patrick Hand"/>
                <a:ea typeface="Patrick Hand"/>
                <a:cs typeface="Patrick Hand"/>
                <a:sym typeface="Patrick Hand"/>
              </a:rPr>
              <a:t>Guatemala</a:t>
            </a:r>
            <a:endParaRPr sz="2100">
              <a:solidFill>
                <a:srgbClr val="F8927E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5" name="Google Shape;1465;p47"/>
          <p:cNvSpPr/>
          <p:nvPr/>
        </p:nvSpPr>
        <p:spPr>
          <a:xfrm>
            <a:off x="4193780" y="4137936"/>
            <a:ext cx="242" cy="853"/>
          </a:xfrm>
          <a:custGeom>
            <a:rect b="b" l="l" r="r" t="t"/>
            <a:pathLst>
              <a:path extrusionOk="0" h="60" w="17">
                <a:moveTo>
                  <a:pt x="16" y="1"/>
                </a:moveTo>
                <a:cubicBezTo>
                  <a:pt x="15" y="2"/>
                  <a:pt x="14" y="4"/>
                  <a:pt x="13" y="6"/>
                </a:cubicBezTo>
                <a:lnTo>
                  <a:pt x="13" y="6"/>
                </a:lnTo>
                <a:cubicBezTo>
                  <a:pt x="15" y="5"/>
                  <a:pt x="16" y="3"/>
                  <a:pt x="16" y="1"/>
                </a:cubicBezTo>
                <a:close/>
                <a:moveTo>
                  <a:pt x="13" y="6"/>
                </a:move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2"/>
                  <a:pt x="10" y="13"/>
                </a:cubicBezTo>
                <a:lnTo>
                  <a:pt x="10" y="13"/>
                </a:lnTo>
                <a:cubicBezTo>
                  <a:pt x="11" y="11"/>
                  <a:pt x="12" y="8"/>
                  <a:pt x="13" y="6"/>
                </a:cubicBezTo>
                <a:close/>
                <a:moveTo>
                  <a:pt x="10" y="13"/>
                </a:moveTo>
                <a:lnTo>
                  <a:pt x="10" y="13"/>
                </a:lnTo>
                <a:cubicBezTo>
                  <a:pt x="6" y="27"/>
                  <a:pt x="5" y="43"/>
                  <a:pt x="1" y="60"/>
                </a:cubicBezTo>
                <a:cubicBezTo>
                  <a:pt x="6" y="44"/>
                  <a:pt x="6" y="29"/>
                  <a:pt x="10" y="13"/>
                </a:cubicBezTo>
                <a:close/>
              </a:path>
            </a:pathLst>
          </a:custGeom>
          <a:solidFill>
            <a:srgbClr val="F5E0D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7"/>
          <p:cNvSpPr/>
          <p:nvPr/>
        </p:nvSpPr>
        <p:spPr>
          <a:xfrm>
            <a:off x="4200206" y="4140765"/>
            <a:ext cx="3583" cy="4208"/>
          </a:xfrm>
          <a:custGeom>
            <a:rect b="b" l="l" r="r" t="t"/>
            <a:pathLst>
              <a:path extrusionOk="0" h="296" w="252">
                <a:moveTo>
                  <a:pt x="43" y="0"/>
                </a:moveTo>
                <a:cubicBezTo>
                  <a:pt x="26" y="97"/>
                  <a:pt x="16" y="199"/>
                  <a:pt x="0" y="295"/>
                </a:cubicBezTo>
                <a:cubicBezTo>
                  <a:pt x="85" y="258"/>
                  <a:pt x="166" y="221"/>
                  <a:pt x="251" y="183"/>
                </a:cubicBezTo>
                <a:cubicBezTo>
                  <a:pt x="182" y="124"/>
                  <a:pt x="112" y="59"/>
                  <a:pt x="43" y="0"/>
                </a:cubicBezTo>
                <a:close/>
              </a:path>
            </a:pathLst>
          </a:custGeom>
          <a:solidFill>
            <a:srgbClr val="F5E0D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7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7">
            <a:hlinkClick action="ppaction://hlinksldjump" r:id="rId3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7">
            <a:hlinkClick action="ppaction://hlinksldjump" r:id="rId4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0" name="Google Shape;1470;p47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7">
            <a:hlinkClick action="ppaction://hlinksldjump" r:id="rId5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7">
            <a:hlinkClick action="ppaction://hlinksldjump" r:id="rId6"/>
          </p:cNvPr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Next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8"/>
          <p:cNvSpPr/>
          <p:nvPr/>
        </p:nvSpPr>
        <p:spPr>
          <a:xfrm>
            <a:off x="4714725" y="1254650"/>
            <a:ext cx="3463200" cy="2792400"/>
          </a:xfrm>
          <a:prstGeom prst="roundRect">
            <a:avLst>
              <a:gd fmla="val 13148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8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about Spain</a:t>
            </a:r>
            <a:endParaRPr/>
          </a:p>
        </p:txBody>
      </p:sp>
      <p:grpSp>
        <p:nvGrpSpPr>
          <p:cNvPr id="1479" name="Google Shape;1479;p48"/>
          <p:cNvGrpSpPr/>
          <p:nvPr/>
        </p:nvGrpSpPr>
        <p:grpSpPr>
          <a:xfrm>
            <a:off x="904596" y="1128721"/>
            <a:ext cx="3521128" cy="2670914"/>
            <a:chOff x="723891" y="1281001"/>
            <a:chExt cx="4078684" cy="3093842"/>
          </a:xfrm>
        </p:grpSpPr>
        <p:sp>
          <p:nvSpPr>
            <p:cNvPr id="1480" name="Google Shape;1480;p48"/>
            <p:cNvSpPr/>
            <p:nvPr/>
          </p:nvSpPr>
          <p:spPr>
            <a:xfrm>
              <a:off x="1144212" y="3289115"/>
              <a:ext cx="1866440" cy="1085728"/>
            </a:xfrm>
            <a:custGeom>
              <a:rect b="b" l="l" r="r" t="t"/>
              <a:pathLst>
                <a:path extrusionOk="0" h="20254" w="34818">
                  <a:moveTo>
                    <a:pt x="14721" y="0"/>
                  </a:moveTo>
                  <a:lnTo>
                    <a:pt x="13981" y="157"/>
                  </a:lnTo>
                  <a:lnTo>
                    <a:pt x="13981" y="583"/>
                  </a:lnTo>
                  <a:lnTo>
                    <a:pt x="13219" y="896"/>
                  </a:lnTo>
                  <a:lnTo>
                    <a:pt x="13264" y="1300"/>
                  </a:lnTo>
                  <a:lnTo>
                    <a:pt x="13264" y="1300"/>
                  </a:lnTo>
                  <a:lnTo>
                    <a:pt x="12771" y="1277"/>
                  </a:lnTo>
                  <a:lnTo>
                    <a:pt x="12570" y="1725"/>
                  </a:lnTo>
                  <a:lnTo>
                    <a:pt x="11965" y="2173"/>
                  </a:lnTo>
                  <a:lnTo>
                    <a:pt x="11562" y="2128"/>
                  </a:lnTo>
                  <a:lnTo>
                    <a:pt x="11427" y="2756"/>
                  </a:lnTo>
                  <a:lnTo>
                    <a:pt x="11987" y="3719"/>
                  </a:lnTo>
                  <a:lnTo>
                    <a:pt x="11830" y="4212"/>
                  </a:lnTo>
                  <a:lnTo>
                    <a:pt x="10733" y="4839"/>
                  </a:lnTo>
                  <a:lnTo>
                    <a:pt x="10509" y="4503"/>
                  </a:lnTo>
                  <a:lnTo>
                    <a:pt x="10912" y="4190"/>
                  </a:lnTo>
                  <a:lnTo>
                    <a:pt x="10733" y="3898"/>
                  </a:lnTo>
                  <a:lnTo>
                    <a:pt x="9881" y="4033"/>
                  </a:lnTo>
                  <a:lnTo>
                    <a:pt x="9814" y="4414"/>
                  </a:lnTo>
                  <a:lnTo>
                    <a:pt x="9500" y="4593"/>
                  </a:lnTo>
                  <a:lnTo>
                    <a:pt x="9635" y="4839"/>
                  </a:lnTo>
                  <a:lnTo>
                    <a:pt x="9231" y="5131"/>
                  </a:lnTo>
                  <a:lnTo>
                    <a:pt x="9187" y="5579"/>
                  </a:lnTo>
                  <a:lnTo>
                    <a:pt x="8806" y="5400"/>
                  </a:lnTo>
                  <a:lnTo>
                    <a:pt x="7999" y="5803"/>
                  </a:lnTo>
                  <a:lnTo>
                    <a:pt x="7193" y="5422"/>
                  </a:lnTo>
                  <a:lnTo>
                    <a:pt x="7013" y="4996"/>
                  </a:lnTo>
                  <a:lnTo>
                    <a:pt x="6610" y="4907"/>
                  </a:lnTo>
                  <a:lnTo>
                    <a:pt x="6341" y="5243"/>
                  </a:lnTo>
                  <a:lnTo>
                    <a:pt x="5669" y="5108"/>
                  </a:lnTo>
                  <a:lnTo>
                    <a:pt x="5647" y="4817"/>
                  </a:lnTo>
                  <a:lnTo>
                    <a:pt x="5131" y="4481"/>
                  </a:lnTo>
                  <a:lnTo>
                    <a:pt x="4347" y="4481"/>
                  </a:lnTo>
                  <a:lnTo>
                    <a:pt x="4504" y="4212"/>
                  </a:lnTo>
                  <a:lnTo>
                    <a:pt x="3608" y="3786"/>
                  </a:lnTo>
                  <a:cubicBezTo>
                    <a:pt x="3608" y="3786"/>
                    <a:pt x="3362" y="4347"/>
                    <a:pt x="3339" y="4347"/>
                  </a:cubicBezTo>
                  <a:cubicBezTo>
                    <a:pt x="3339" y="4369"/>
                    <a:pt x="3272" y="4996"/>
                    <a:pt x="3272" y="4996"/>
                  </a:cubicBezTo>
                  <a:lnTo>
                    <a:pt x="3003" y="5131"/>
                  </a:lnTo>
                  <a:lnTo>
                    <a:pt x="2689" y="4907"/>
                  </a:lnTo>
                  <a:lnTo>
                    <a:pt x="2308" y="5377"/>
                  </a:lnTo>
                  <a:lnTo>
                    <a:pt x="1950" y="5220"/>
                  </a:lnTo>
                  <a:lnTo>
                    <a:pt x="1435" y="5646"/>
                  </a:lnTo>
                  <a:lnTo>
                    <a:pt x="1278" y="6542"/>
                  </a:lnTo>
                  <a:lnTo>
                    <a:pt x="561" y="6878"/>
                  </a:lnTo>
                  <a:cubicBezTo>
                    <a:pt x="561" y="6878"/>
                    <a:pt x="471" y="7752"/>
                    <a:pt x="471" y="7752"/>
                  </a:cubicBezTo>
                  <a:cubicBezTo>
                    <a:pt x="471" y="7774"/>
                    <a:pt x="1" y="8447"/>
                    <a:pt x="1" y="8447"/>
                  </a:cubicBezTo>
                  <a:cubicBezTo>
                    <a:pt x="1" y="8447"/>
                    <a:pt x="314" y="8827"/>
                    <a:pt x="337" y="8850"/>
                  </a:cubicBezTo>
                  <a:cubicBezTo>
                    <a:pt x="337" y="8850"/>
                    <a:pt x="292" y="9522"/>
                    <a:pt x="292" y="9522"/>
                  </a:cubicBezTo>
                  <a:lnTo>
                    <a:pt x="471" y="10037"/>
                  </a:lnTo>
                  <a:lnTo>
                    <a:pt x="292" y="10194"/>
                  </a:lnTo>
                  <a:lnTo>
                    <a:pt x="337" y="10351"/>
                  </a:lnTo>
                  <a:lnTo>
                    <a:pt x="516" y="10821"/>
                  </a:lnTo>
                  <a:lnTo>
                    <a:pt x="695" y="11382"/>
                  </a:lnTo>
                  <a:lnTo>
                    <a:pt x="1143" y="11068"/>
                  </a:lnTo>
                  <a:lnTo>
                    <a:pt x="1614" y="11068"/>
                  </a:lnTo>
                  <a:lnTo>
                    <a:pt x="2734" y="11045"/>
                  </a:lnTo>
                  <a:cubicBezTo>
                    <a:pt x="2734" y="11045"/>
                    <a:pt x="3384" y="11494"/>
                    <a:pt x="3384" y="11494"/>
                  </a:cubicBezTo>
                  <a:cubicBezTo>
                    <a:pt x="3406" y="11494"/>
                    <a:pt x="3586" y="11382"/>
                    <a:pt x="3586" y="11382"/>
                  </a:cubicBezTo>
                  <a:cubicBezTo>
                    <a:pt x="3586" y="11382"/>
                    <a:pt x="3832" y="11583"/>
                    <a:pt x="3832" y="11583"/>
                  </a:cubicBezTo>
                  <a:cubicBezTo>
                    <a:pt x="3854" y="11583"/>
                    <a:pt x="4907" y="12255"/>
                    <a:pt x="4907" y="12255"/>
                  </a:cubicBezTo>
                  <a:lnTo>
                    <a:pt x="5512" y="12636"/>
                  </a:lnTo>
                  <a:cubicBezTo>
                    <a:pt x="5557" y="12636"/>
                    <a:pt x="5960" y="12950"/>
                    <a:pt x="5960" y="12950"/>
                  </a:cubicBezTo>
                  <a:lnTo>
                    <a:pt x="6296" y="13219"/>
                  </a:lnTo>
                  <a:lnTo>
                    <a:pt x="6296" y="13644"/>
                  </a:lnTo>
                  <a:lnTo>
                    <a:pt x="6633" y="14384"/>
                  </a:lnTo>
                  <a:lnTo>
                    <a:pt x="6252" y="14675"/>
                  </a:lnTo>
                  <a:lnTo>
                    <a:pt x="6610" y="15571"/>
                  </a:lnTo>
                  <a:lnTo>
                    <a:pt x="7081" y="15594"/>
                  </a:lnTo>
                  <a:lnTo>
                    <a:pt x="7305" y="16154"/>
                  </a:lnTo>
                  <a:lnTo>
                    <a:pt x="7193" y="16535"/>
                  </a:lnTo>
                  <a:lnTo>
                    <a:pt x="7215" y="16803"/>
                  </a:lnTo>
                  <a:lnTo>
                    <a:pt x="7529" y="17364"/>
                  </a:lnTo>
                  <a:lnTo>
                    <a:pt x="7730" y="17319"/>
                  </a:lnTo>
                  <a:lnTo>
                    <a:pt x="7842" y="17520"/>
                  </a:lnTo>
                  <a:lnTo>
                    <a:pt x="7798" y="17789"/>
                  </a:lnTo>
                  <a:cubicBezTo>
                    <a:pt x="7820" y="17879"/>
                    <a:pt x="7865" y="17969"/>
                    <a:pt x="7910" y="18058"/>
                  </a:cubicBezTo>
                  <a:lnTo>
                    <a:pt x="8089" y="18058"/>
                  </a:lnTo>
                  <a:lnTo>
                    <a:pt x="8268" y="18282"/>
                  </a:lnTo>
                  <a:lnTo>
                    <a:pt x="8403" y="18909"/>
                  </a:lnTo>
                  <a:lnTo>
                    <a:pt x="8716" y="18708"/>
                  </a:lnTo>
                  <a:lnTo>
                    <a:pt x="8918" y="18909"/>
                  </a:lnTo>
                  <a:lnTo>
                    <a:pt x="9142" y="18775"/>
                  </a:lnTo>
                  <a:lnTo>
                    <a:pt x="10307" y="19828"/>
                  </a:lnTo>
                  <a:lnTo>
                    <a:pt x="10643" y="19828"/>
                  </a:lnTo>
                  <a:lnTo>
                    <a:pt x="11091" y="20254"/>
                  </a:lnTo>
                  <a:lnTo>
                    <a:pt x="11808" y="19850"/>
                  </a:lnTo>
                  <a:lnTo>
                    <a:pt x="12077" y="19828"/>
                  </a:lnTo>
                  <a:cubicBezTo>
                    <a:pt x="12077" y="19828"/>
                    <a:pt x="12122" y="19425"/>
                    <a:pt x="12077" y="19425"/>
                  </a:cubicBezTo>
                  <a:cubicBezTo>
                    <a:pt x="12032" y="19425"/>
                    <a:pt x="11965" y="19268"/>
                    <a:pt x="11965" y="19268"/>
                  </a:cubicBezTo>
                  <a:lnTo>
                    <a:pt x="12189" y="18977"/>
                  </a:lnTo>
                  <a:lnTo>
                    <a:pt x="12547" y="19022"/>
                  </a:lnTo>
                  <a:lnTo>
                    <a:pt x="12794" y="18573"/>
                  </a:lnTo>
                  <a:lnTo>
                    <a:pt x="12906" y="18260"/>
                  </a:lnTo>
                  <a:lnTo>
                    <a:pt x="13264" y="17879"/>
                  </a:lnTo>
                  <a:lnTo>
                    <a:pt x="13354" y="17498"/>
                  </a:lnTo>
                  <a:lnTo>
                    <a:pt x="13488" y="17341"/>
                  </a:lnTo>
                  <a:lnTo>
                    <a:pt x="13981" y="17252"/>
                  </a:lnTo>
                  <a:lnTo>
                    <a:pt x="14340" y="16915"/>
                  </a:lnTo>
                  <a:lnTo>
                    <a:pt x="14788" y="16938"/>
                  </a:lnTo>
                  <a:lnTo>
                    <a:pt x="15370" y="16579"/>
                  </a:lnTo>
                  <a:lnTo>
                    <a:pt x="16423" y="16759"/>
                  </a:lnTo>
                  <a:lnTo>
                    <a:pt x="17028" y="16512"/>
                  </a:lnTo>
                  <a:lnTo>
                    <a:pt x="17095" y="16131"/>
                  </a:lnTo>
                  <a:lnTo>
                    <a:pt x="17588" y="16064"/>
                  </a:lnTo>
                  <a:lnTo>
                    <a:pt x="18014" y="15325"/>
                  </a:lnTo>
                  <a:lnTo>
                    <a:pt x="18305" y="15101"/>
                  </a:lnTo>
                  <a:lnTo>
                    <a:pt x="19202" y="15146"/>
                  </a:lnTo>
                  <a:lnTo>
                    <a:pt x="20053" y="15101"/>
                  </a:lnTo>
                  <a:lnTo>
                    <a:pt x="20456" y="14854"/>
                  </a:lnTo>
                  <a:lnTo>
                    <a:pt x="21039" y="15123"/>
                  </a:lnTo>
                  <a:lnTo>
                    <a:pt x="21487" y="14877"/>
                  </a:lnTo>
                  <a:lnTo>
                    <a:pt x="22069" y="14899"/>
                  </a:lnTo>
                  <a:lnTo>
                    <a:pt x="22405" y="15078"/>
                  </a:lnTo>
                  <a:lnTo>
                    <a:pt x="22585" y="14966"/>
                  </a:lnTo>
                  <a:lnTo>
                    <a:pt x="23458" y="14966"/>
                  </a:lnTo>
                  <a:lnTo>
                    <a:pt x="23996" y="15459"/>
                  </a:lnTo>
                  <a:lnTo>
                    <a:pt x="24937" y="14966"/>
                  </a:lnTo>
                  <a:lnTo>
                    <a:pt x="26281" y="14989"/>
                  </a:lnTo>
                  <a:lnTo>
                    <a:pt x="26595" y="14877"/>
                  </a:lnTo>
                  <a:lnTo>
                    <a:pt x="26909" y="15011"/>
                  </a:lnTo>
                  <a:lnTo>
                    <a:pt x="27424" y="14921"/>
                  </a:lnTo>
                  <a:lnTo>
                    <a:pt x="27782" y="15325"/>
                  </a:lnTo>
                  <a:lnTo>
                    <a:pt x="27894" y="15123"/>
                  </a:lnTo>
                  <a:lnTo>
                    <a:pt x="28163" y="15370"/>
                  </a:lnTo>
                  <a:lnTo>
                    <a:pt x="28903" y="15146"/>
                  </a:lnTo>
                  <a:lnTo>
                    <a:pt x="29104" y="14966"/>
                  </a:lnTo>
                  <a:lnTo>
                    <a:pt x="29104" y="14563"/>
                  </a:lnTo>
                  <a:lnTo>
                    <a:pt x="29575" y="14205"/>
                  </a:lnTo>
                  <a:lnTo>
                    <a:pt x="29776" y="14160"/>
                  </a:lnTo>
                  <a:lnTo>
                    <a:pt x="30785" y="14205"/>
                  </a:lnTo>
                  <a:lnTo>
                    <a:pt x="31210" y="14608"/>
                  </a:lnTo>
                  <a:lnTo>
                    <a:pt x="31502" y="15034"/>
                  </a:lnTo>
                  <a:lnTo>
                    <a:pt x="31838" y="15034"/>
                  </a:lnTo>
                  <a:lnTo>
                    <a:pt x="32263" y="14473"/>
                  </a:lnTo>
                  <a:lnTo>
                    <a:pt x="32644" y="14406"/>
                  </a:lnTo>
                  <a:lnTo>
                    <a:pt x="32689" y="13936"/>
                  </a:lnTo>
                  <a:lnTo>
                    <a:pt x="32801" y="13756"/>
                  </a:lnTo>
                  <a:lnTo>
                    <a:pt x="32980" y="13644"/>
                  </a:lnTo>
                  <a:lnTo>
                    <a:pt x="32935" y="13465"/>
                  </a:lnTo>
                  <a:lnTo>
                    <a:pt x="33249" y="13398"/>
                  </a:lnTo>
                  <a:lnTo>
                    <a:pt x="33764" y="11874"/>
                  </a:lnTo>
                  <a:lnTo>
                    <a:pt x="33473" y="11695"/>
                  </a:lnTo>
                  <a:lnTo>
                    <a:pt x="33809" y="11583"/>
                  </a:lnTo>
                  <a:lnTo>
                    <a:pt x="33921" y="11135"/>
                  </a:lnTo>
                  <a:lnTo>
                    <a:pt x="34481" y="10732"/>
                  </a:lnTo>
                  <a:lnTo>
                    <a:pt x="34549" y="10418"/>
                  </a:lnTo>
                  <a:lnTo>
                    <a:pt x="34683" y="10172"/>
                  </a:lnTo>
                  <a:lnTo>
                    <a:pt x="34817" y="10082"/>
                  </a:lnTo>
                  <a:lnTo>
                    <a:pt x="34078" y="9522"/>
                  </a:lnTo>
                  <a:lnTo>
                    <a:pt x="33496" y="9567"/>
                  </a:lnTo>
                  <a:lnTo>
                    <a:pt x="32779" y="8447"/>
                  </a:lnTo>
                  <a:lnTo>
                    <a:pt x="32443" y="8178"/>
                  </a:lnTo>
                  <a:lnTo>
                    <a:pt x="32510" y="7998"/>
                  </a:lnTo>
                  <a:lnTo>
                    <a:pt x="32510" y="6856"/>
                  </a:lnTo>
                  <a:lnTo>
                    <a:pt x="32868" y="6430"/>
                  </a:lnTo>
                  <a:lnTo>
                    <a:pt x="32017" y="6430"/>
                  </a:lnTo>
                  <a:lnTo>
                    <a:pt x="31031" y="6116"/>
                  </a:lnTo>
                  <a:lnTo>
                    <a:pt x="30740" y="5444"/>
                  </a:lnTo>
                  <a:lnTo>
                    <a:pt x="30516" y="5310"/>
                  </a:lnTo>
                  <a:lnTo>
                    <a:pt x="30023" y="5355"/>
                  </a:lnTo>
                  <a:lnTo>
                    <a:pt x="29709" y="4996"/>
                  </a:lnTo>
                  <a:lnTo>
                    <a:pt x="29396" y="5019"/>
                  </a:lnTo>
                  <a:lnTo>
                    <a:pt x="29306" y="4750"/>
                  </a:lnTo>
                  <a:lnTo>
                    <a:pt x="29956" y="4078"/>
                  </a:lnTo>
                  <a:lnTo>
                    <a:pt x="29911" y="3786"/>
                  </a:lnTo>
                  <a:lnTo>
                    <a:pt x="30157" y="3562"/>
                  </a:lnTo>
                  <a:lnTo>
                    <a:pt x="30045" y="3361"/>
                  </a:lnTo>
                  <a:lnTo>
                    <a:pt x="29664" y="3361"/>
                  </a:lnTo>
                  <a:lnTo>
                    <a:pt x="29664" y="2532"/>
                  </a:lnTo>
                  <a:lnTo>
                    <a:pt x="29172" y="2577"/>
                  </a:lnTo>
                  <a:lnTo>
                    <a:pt x="29194" y="1904"/>
                  </a:lnTo>
                  <a:lnTo>
                    <a:pt x="28925" y="1613"/>
                  </a:lnTo>
                  <a:lnTo>
                    <a:pt x="28365" y="1972"/>
                  </a:lnTo>
                  <a:lnTo>
                    <a:pt x="28074" y="1568"/>
                  </a:lnTo>
                  <a:lnTo>
                    <a:pt x="27446" y="2196"/>
                  </a:lnTo>
                  <a:lnTo>
                    <a:pt x="27021" y="1994"/>
                  </a:lnTo>
                  <a:lnTo>
                    <a:pt x="26685" y="2465"/>
                  </a:lnTo>
                  <a:lnTo>
                    <a:pt x="26371" y="2039"/>
                  </a:lnTo>
                  <a:lnTo>
                    <a:pt x="26259" y="1994"/>
                  </a:lnTo>
                  <a:lnTo>
                    <a:pt x="25923" y="2397"/>
                  </a:lnTo>
                  <a:lnTo>
                    <a:pt x="25699" y="2151"/>
                  </a:lnTo>
                  <a:lnTo>
                    <a:pt x="25296" y="2151"/>
                  </a:lnTo>
                  <a:lnTo>
                    <a:pt x="25116" y="2240"/>
                  </a:lnTo>
                  <a:lnTo>
                    <a:pt x="24937" y="2016"/>
                  </a:lnTo>
                  <a:lnTo>
                    <a:pt x="24534" y="1994"/>
                  </a:lnTo>
                  <a:cubicBezTo>
                    <a:pt x="24534" y="1994"/>
                    <a:pt x="24511" y="2465"/>
                    <a:pt x="24511" y="2465"/>
                  </a:cubicBezTo>
                  <a:lnTo>
                    <a:pt x="23772" y="2644"/>
                  </a:lnTo>
                  <a:lnTo>
                    <a:pt x="23481" y="2196"/>
                  </a:lnTo>
                  <a:lnTo>
                    <a:pt x="23458" y="2308"/>
                  </a:lnTo>
                  <a:lnTo>
                    <a:pt x="23346" y="2151"/>
                  </a:lnTo>
                  <a:lnTo>
                    <a:pt x="23257" y="2711"/>
                  </a:lnTo>
                  <a:lnTo>
                    <a:pt x="22428" y="2375"/>
                  </a:lnTo>
                  <a:lnTo>
                    <a:pt x="21800" y="2487"/>
                  </a:lnTo>
                  <a:lnTo>
                    <a:pt x="21733" y="2935"/>
                  </a:lnTo>
                  <a:lnTo>
                    <a:pt x="21352" y="2890"/>
                  </a:lnTo>
                  <a:lnTo>
                    <a:pt x="21106" y="2980"/>
                  </a:lnTo>
                  <a:lnTo>
                    <a:pt x="20613" y="2711"/>
                  </a:lnTo>
                  <a:lnTo>
                    <a:pt x="19246" y="2644"/>
                  </a:lnTo>
                  <a:lnTo>
                    <a:pt x="18910" y="2957"/>
                  </a:lnTo>
                  <a:lnTo>
                    <a:pt x="18507" y="2577"/>
                  </a:lnTo>
                  <a:lnTo>
                    <a:pt x="18261" y="2532"/>
                  </a:lnTo>
                  <a:lnTo>
                    <a:pt x="18059" y="2577"/>
                  </a:lnTo>
                  <a:lnTo>
                    <a:pt x="17745" y="1972"/>
                  </a:lnTo>
                  <a:lnTo>
                    <a:pt x="17454" y="1904"/>
                  </a:lnTo>
                  <a:lnTo>
                    <a:pt x="17275" y="2016"/>
                  </a:lnTo>
                  <a:lnTo>
                    <a:pt x="17230" y="1613"/>
                  </a:lnTo>
                  <a:lnTo>
                    <a:pt x="16894" y="1456"/>
                  </a:lnTo>
                  <a:lnTo>
                    <a:pt x="16737" y="1524"/>
                  </a:lnTo>
                  <a:lnTo>
                    <a:pt x="16759" y="1277"/>
                  </a:lnTo>
                  <a:lnTo>
                    <a:pt x="15908" y="1165"/>
                  </a:lnTo>
                  <a:lnTo>
                    <a:pt x="15796" y="560"/>
                  </a:lnTo>
                  <a:lnTo>
                    <a:pt x="15639" y="359"/>
                  </a:lnTo>
                  <a:lnTo>
                    <a:pt x="15079" y="426"/>
                  </a:lnTo>
                  <a:lnTo>
                    <a:pt x="14877" y="90"/>
                  </a:lnTo>
                  <a:lnTo>
                    <a:pt x="147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2779985" y="3281878"/>
              <a:ext cx="522494" cy="547742"/>
            </a:xfrm>
            <a:custGeom>
              <a:rect b="b" l="l" r="r" t="t"/>
              <a:pathLst>
                <a:path extrusionOk="0" h="10218" w="9747">
                  <a:moveTo>
                    <a:pt x="6745" y="1"/>
                  </a:moveTo>
                  <a:lnTo>
                    <a:pt x="6184" y="90"/>
                  </a:lnTo>
                  <a:lnTo>
                    <a:pt x="5826" y="762"/>
                  </a:lnTo>
                  <a:lnTo>
                    <a:pt x="5557" y="337"/>
                  </a:lnTo>
                  <a:lnTo>
                    <a:pt x="5221" y="628"/>
                  </a:lnTo>
                  <a:lnTo>
                    <a:pt x="5266" y="1054"/>
                  </a:lnTo>
                  <a:lnTo>
                    <a:pt x="4952" y="1390"/>
                  </a:lnTo>
                  <a:lnTo>
                    <a:pt x="5064" y="2801"/>
                  </a:lnTo>
                  <a:lnTo>
                    <a:pt x="4706" y="2824"/>
                  </a:lnTo>
                  <a:cubicBezTo>
                    <a:pt x="4683" y="2824"/>
                    <a:pt x="4392" y="3339"/>
                    <a:pt x="4392" y="3339"/>
                  </a:cubicBezTo>
                  <a:lnTo>
                    <a:pt x="3966" y="3384"/>
                  </a:lnTo>
                  <a:lnTo>
                    <a:pt x="3810" y="3249"/>
                  </a:lnTo>
                  <a:lnTo>
                    <a:pt x="3765" y="2801"/>
                  </a:lnTo>
                  <a:lnTo>
                    <a:pt x="3070" y="2913"/>
                  </a:lnTo>
                  <a:lnTo>
                    <a:pt x="2510" y="3541"/>
                  </a:lnTo>
                  <a:lnTo>
                    <a:pt x="1950" y="3608"/>
                  </a:lnTo>
                  <a:lnTo>
                    <a:pt x="1614" y="3406"/>
                  </a:lnTo>
                  <a:lnTo>
                    <a:pt x="1390" y="3966"/>
                  </a:lnTo>
                  <a:cubicBezTo>
                    <a:pt x="1345" y="3955"/>
                    <a:pt x="1300" y="3949"/>
                    <a:pt x="1253" y="3949"/>
                  </a:cubicBezTo>
                  <a:cubicBezTo>
                    <a:pt x="1205" y="3949"/>
                    <a:pt x="1155" y="3955"/>
                    <a:pt x="1099" y="3966"/>
                  </a:cubicBezTo>
                  <a:cubicBezTo>
                    <a:pt x="1099" y="3989"/>
                    <a:pt x="673" y="4257"/>
                    <a:pt x="673" y="4257"/>
                  </a:cubicBezTo>
                  <a:lnTo>
                    <a:pt x="740" y="4728"/>
                  </a:lnTo>
                  <a:lnTo>
                    <a:pt x="1" y="5266"/>
                  </a:lnTo>
                  <a:lnTo>
                    <a:pt x="1" y="5467"/>
                  </a:lnTo>
                  <a:lnTo>
                    <a:pt x="225" y="5602"/>
                  </a:lnTo>
                  <a:lnTo>
                    <a:pt x="516" y="6274"/>
                  </a:lnTo>
                  <a:lnTo>
                    <a:pt x="1524" y="6588"/>
                  </a:lnTo>
                  <a:lnTo>
                    <a:pt x="2353" y="6588"/>
                  </a:lnTo>
                  <a:lnTo>
                    <a:pt x="1995" y="7013"/>
                  </a:lnTo>
                  <a:lnTo>
                    <a:pt x="1995" y="8156"/>
                  </a:lnTo>
                  <a:lnTo>
                    <a:pt x="1928" y="8335"/>
                  </a:lnTo>
                  <a:lnTo>
                    <a:pt x="2286" y="8604"/>
                  </a:lnTo>
                  <a:lnTo>
                    <a:pt x="2981" y="9724"/>
                  </a:lnTo>
                  <a:lnTo>
                    <a:pt x="3563" y="9679"/>
                  </a:lnTo>
                  <a:lnTo>
                    <a:pt x="4302" y="10217"/>
                  </a:lnTo>
                  <a:lnTo>
                    <a:pt x="4751" y="9881"/>
                  </a:lnTo>
                  <a:lnTo>
                    <a:pt x="5176" y="9926"/>
                  </a:lnTo>
                  <a:lnTo>
                    <a:pt x="5131" y="9545"/>
                  </a:lnTo>
                  <a:lnTo>
                    <a:pt x="5445" y="9254"/>
                  </a:lnTo>
                  <a:lnTo>
                    <a:pt x="5692" y="9299"/>
                  </a:lnTo>
                  <a:lnTo>
                    <a:pt x="6028" y="8962"/>
                  </a:lnTo>
                  <a:lnTo>
                    <a:pt x="6924" y="8806"/>
                  </a:lnTo>
                  <a:lnTo>
                    <a:pt x="7036" y="9097"/>
                  </a:lnTo>
                  <a:lnTo>
                    <a:pt x="7305" y="9097"/>
                  </a:lnTo>
                  <a:lnTo>
                    <a:pt x="7394" y="8940"/>
                  </a:lnTo>
                  <a:cubicBezTo>
                    <a:pt x="7394" y="8940"/>
                    <a:pt x="7439" y="8850"/>
                    <a:pt x="7484" y="8850"/>
                  </a:cubicBezTo>
                  <a:cubicBezTo>
                    <a:pt x="7506" y="8850"/>
                    <a:pt x="7977" y="8716"/>
                    <a:pt x="7977" y="8716"/>
                  </a:cubicBezTo>
                  <a:lnTo>
                    <a:pt x="8537" y="8940"/>
                  </a:lnTo>
                  <a:lnTo>
                    <a:pt x="9097" y="8671"/>
                  </a:lnTo>
                  <a:lnTo>
                    <a:pt x="9545" y="8671"/>
                  </a:lnTo>
                  <a:lnTo>
                    <a:pt x="9747" y="8380"/>
                  </a:lnTo>
                  <a:lnTo>
                    <a:pt x="9635" y="8201"/>
                  </a:lnTo>
                  <a:lnTo>
                    <a:pt x="9388" y="8245"/>
                  </a:lnTo>
                  <a:lnTo>
                    <a:pt x="8806" y="7506"/>
                  </a:lnTo>
                  <a:lnTo>
                    <a:pt x="9119" y="7327"/>
                  </a:lnTo>
                  <a:lnTo>
                    <a:pt x="9142" y="7013"/>
                  </a:lnTo>
                  <a:lnTo>
                    <a:pt x="9343" y="6789"/>
                  </a:lnTo>
                  <a:lnTo>
                    <a:pt x="9321" y="6632"/>
                  </a:lnTo>
                  <a:lnTo>
                    <a:pt x="8873" y="6498"/>
                  </a:lnTo>
                  <a:lnTo>
                    <a:pt x="8089" y="5512"/>
                  </a:lnTo>
                  <a:lnTo>
                    <a:pt x="7977" y="5221"/>
                  </a:lnTo>
                  <a:lnTo>
                    <a:pt x="7618" y="4818"/>
                  </a:lnTo>
                  <a:lnTo>
                    <a:pt x="7753" y="4280"/>
                  </a:lnTo>
                  <a:lnTo>
                    <a:pt x="7977" y="3675"/>
                  </a:lnTo>
                  <a:lnTo>
                    <a:pt x="7977" y="3294"/>
                  </a:lnTo>
                  <a:lnTo>
                    <a:pt x="7775" y="3115"/>
                  </a:lnTo>
                  <a:lnTo>
                    <a:pt x="7282" y="3048"/>
                  </a:lnTo>
                  <a:lnTo>
                    <a:pt x="7237" y="2219"/>
                  </a:lnTo>
                  <a:lnTo>
                    <a:pt x="7618" y="1972"/>
                  </a:lnTo>
                  <a:lnTo>
                    <a:pt x="7775" y="1166"/>
                  </a:lnTo>
                  <a:lnTo>
                    <a:pt x="7686" y="897"/>
                  </a:lnTo>
                  <a:lnTo>
                    <a:pt x="7349" y="449"/>
                  </a:lnTo>
                  <a:lnTo>
                    <a:pt x="7058" y="561"/>
                  </a:lnTo>
                  <a:lnTo>
                    <a:pt x="6946" y="449"/>
                  </a:lnTo>
                  <a:lnTo>
                    <a:pt x="7013" y="202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181468" y="2594924"/>
              <a:ext cx="882777" cy="1007678"/>
            </a:xfrm>
            <a:custGeom>
              <a:rect b="b" l="l" r="r" t="t"/>
              <a:pathLst>
                <a:path extrusionOk="0" h="18798" w="16468">
                  <a:moveTo>
                    <a:pt x="7528" y="0"/>
                  </a:moveTo>
                  <a:lnTo>
                    <a:pt x="7371" y="224"/>
                  </a:lnTo>
                  <a:lnTo>
                    <a:pt x="6901" y="202"/>
                  </a:lnTo>
                  <a:lnTo>
                    <a:pt x="6767" y="650"/>
                  </a:lnTo>
                  <a:lnTo>
                    <a:pt x="6430" y="650"/>
                  </a:lnTo>
                  <a:lnTo>
                    <a:pt x="6296" y="896"/>
                  </a:lnTo>
                  <a:lnTo>
                    <a:pt x="6005" y="852"/>
                  </a:lnTo>
                  <a:lnTo>
                    <a:pt x="5624" y="1076"/>
                  </a:lnTo>
                  <a:lnTo>
                    <a:pt x="5557" y="1524"/>
                  </a:lnTo>
                  <a:lnTo>
                    <a:pt x="4952" y="1815"/>
                  </a:lnTo>
                  <a:lnTo>
                    <a:pt x="4795" y="1569"/>
                  </a:lnTo>
                  <a:lnTo>
                    <a:pt x="4683" y="1591"/>
                  </a:lnTo>
                  <a:lnTo>
                    <a:pt x="4526" y="1748"/>
                  </a:lnTo>
                  <a:lnTo>
                    <a:pt x="4123" y="1725"/>
                  </a:lnTo>
                  <a:lnTo>
                    <a:pt x="3966" y="1412"/>
                  </a:lnTo>
                  <a:lnTo>
                    <a:pt x="3720" y="1613"/>
                  </a:lnTo>
                  <a:lnTo>
                    <a:pt x="3137" y="1658"/>
                  </a:lnTo>
                  <a:lnTo>
                    <a:pt x="2935" y="2151"/>
                  </a:lnTo>
                  <a:lnTo>
                    <a:pt x="3271" y="2644"/>
                  </a:lnTo>
                  <a:lnTo>
                    <a:pt x="3473" y="2644"/>
                  </a:lnTo>
                  <a:lnTo>
                    <a:pt x="3832" y="3226"/>
                  </a:lnTo>
                  <a:lnTo>
                    <a:pt x="3563" y="4571"/>
                  </a:lnTo>
                  <a:cubicBezTo>
                    <a:pt x="3563" y="4571"/>
                    <a:pt x="3182" y="4705"/>
                    <a:pt x="3159" y="4705"/>
                  </a:cubicBezTo>
                  <a:cubicBezTo>
                    <a:pt x="3159" y="4705"/>
                    <a:pt x="2980" y="5848"/>
                    <a:pt x="2980" y="5848"/>
                  </a:cubicBezTo>
                  <a:lnTo>
                    <a:pt x="2420" y="5825"/>
                  </a:lnTo>
                  <a:cubicBezTo>
                    <a:pt x="2420" y="5825"/>
                    <a:pt x="2174" y="6049"/>
                    <a:pt x="2151" y="6049"/>
                  </a:cubicBezTo>
                  <a:cubicBezTo>
                    <a:pt x="2129" y="6049"/>
                    <a:pt x="1524" y="5781"/>
                    <a:pt x="1524" y="5781"/>
                  </a:cubicBezTo>
                  <a:lnTo>
                    <a:pt x="1188" y="6049"/>
                  </a:lnTo>
                  <a:lnTo>
                    <a:pt x="0" y="5713"/>
                  </a:lnTo>
                  <a:lnTo>
                    <a:pt x="0" y="5713"/>
                  </a:lnTo>
                  <a:cubicBezTo>
                    <a:pt x="45" y="5982"/>
                    <a:pt x="90" y="6229"/>
                    <a:pt x="157" y="6498"/>
                  </a:cubicBezTo>
                  <a:cubicBezTo>
                    <a:pt x="202" y="6520"/>
                    <a:pt x="628" y="6811"/>
                    <a:pt x="650" y="6811"/>
                  </a:cubicBezTo>
                  <a:cubicBezTo>
                    <a:pt x="650" y="6811"/>
                    <a:pt x="740" y="7237"/>
                    <a:pt x="740" y="7237"/>
                  </a:cubicBezTo>
                  <a:lnTo>
                    <a:pt x="1053" y="7237"/>
                  </a:lnTo>
                  <a:lnTo>
                    <a:pt x="1255" y="7551"/>
                  </a:lnTo>
                  <a:cubicBezTo>
                    <a:pt x="1255" y="7551"/>
                    <a:pt x="1009" y="7954"/>
                    <a:pt x="1009" y="7976"/>
                  </a:cubicBezTo>
                  <a:cubicBezTo>
                    <a:pt x="1009" y="7999"/>
                    <a:pt x="1076" y="8335"/>
                    <a:pt x="1076" y="8357"/>
                  </a:cubicBezTo>
                  <a:cubicBezTo>
                    <a:pt x="1076" y="8357"/>
                    <a:pt x="1569" y="8716"/>
                    <a:pt x="1569" y="8716"/>
                  </a:cubicBezTo>
                  <a:lnTo>
                    <a:pt x="1277" y="9141"/>
                  </a:lnTo>
                  <a:lnTo>
                    <a:pt x="1501" y="9455"/>
                  </a:lnTo>
                  <a:lnTo>
                    <a:pt x="2039" y="9500"/>
                  </a:lnTo>
                  <a:lnTo>
                    <a:pt x="2062" y="10060"/>
                  </a:lnTo>
                  <a:lnTo>
                    <a:pt x="2353" y="10149"/>
                  </a:lnTo>
                  <a:lnTo>
                    <a:pt x="2644" y="9993"/>
                  </a:lnTo>
                  <a:lnTo>
                    <a:pt x="3092" y="10553"/>
                  </a:lnTo>
                  <a:lnTo>
                    <a:pt x="2510" y="11225"/>
                  </a:lnTo>
                  <a:lnTo>
                    <a:pt x="2622" y="11919"/>
                  </a:lnTo>
                  <a:lnTo>
                    <a:pt x="2308" y="11942"/>
                  </a:lnTo>
                  <a:cubicBezTo>
                    <a:pt x="2308" y="11942"/>
                    <a:pt x="1927" y="12480"/>
                    <a:pt x="1905" y="12480"/>
                  </a:cubicBezTo>
                  <a:cubicBezTo>
                    <a:pt x="1905" y="12480"/>
                    <a:pt x="1165" y="12771"/>
                    <a:pt x="1165" y="12771"/>
                  </a:cubicBezTo>
                  <a:cubicBezTo>
                    <a:pt x="1165" y="12771"/>
                    <a:pt x="964" y="13353"/>
                    <a:pt x="964" y="13376"/>
                  </a:cubicBezTo>
                  <a:cubicBezTo>
                    <a:pt x="964" y="13398"/>
                    <a:pt x="1165" y="13734"/>
                    <a:pt x="1165" y="13734"/>
                  </a:cubicBezTo>
                  <a:lnTo>
                    <a:pt x="672" y="14720"/>
                  </a:lnTo>
                  <a:lnTo>
                    <a:pt x="1188" y="15751"/>
                  </a:lnTo>
                  <a:lnTo>
                    <a:pt x="1636" y="15930"/>
                  </a:lnTo>
                  <a:lnTo>
                    <a:pt x="2174" y="16714"/>
                  </a:lnTo>
                  <a:lnTo>
                    <a:pt x="2823" y="16557"/>
                  </a:lnTo>
                  <a:lnTo>
                    <a:pt x="2891" y="16759"/>
                  </a:lnTo>
                  <a:lnTo>
                    <a:pt x="3787" y="17162"/>
                  </a:lnTo>
                  <a:lnTo>
                    <a:pt x="3630" y="17453"/>
                  </a:lnTo>
                  <a:lnTo>
                    <a:pt x="4436" y="17453"/>
                  </a:lnTo>
                  <a:lnTo>
                    <a:pt x="4929" y="17812"/>
                  </a:lnTo>
                  <a:lnTo>
                    <a:pt x="4974" y="18081"/>
                  </a:lnTo>
                  <a:lnTo>
                    <a:pt x="5646" y="18215"/>
                  </a:lnTo>
                  <a:lnTo>
                    <a:pt x="5915" y="17879"/>
                  </a:lnTo>
                  <a:lnTo>
                    <a:pt x="6296" y="17969"/>
                  </a:lnTo>
                  <a:lnTo>
                    <a:pt x="6475" y="18394"/>
                  </a:lnTo>
                  <a:lnTo>
                    <a:pt x="7304" y="18798"/>
                  </a:lnTo>
                  <a:lnTo>
                    <a:pt x="8111" y="18372"/>
                  </a:lnTo>
                  <a:lnTo>
                    <a:pt x="8469" y="18551"/>
                  </a:lnTo>
                  <a:lnTo>
                    <a:pt x="8536" y="18103"/>
                  </a:lnTo>
                  <a:lnTo>
                    <a:pt x="8940" y="17834"/>
                  </a:lnTo>
                  <a:lnTo>
                    <a:pt x="8805" y="17588"/>
                  </a:lnTo>
                  <a:lnTo>
                    <a:pt x="9097" y="17409"/>
                  </a:lnTo>
                  <a:lnTo>
                    <a:pt x="9186" y="17005"/>
                  </a:lnTo>
                  <a:lnTo>
                    <a:pt x="10015" y="16893"/>
                  </a:lnTo>
                  <a:lnTo>
                    <a:pt x="10194" y="17162"/>
                  </a:lnTo>
                  <a:lnTo>
                    <a:pt x="9791" y="17476"/>
                  </a:lnTo>
                  <a:lnTo>
                    <a:pt x="10038" y="17834"/>
                  </a:lnTo>
                  <a:lnTo>
                    <a:pt x="11091" y="17185"/>
                  </a:lnTo>
                  <a:lnTo>
                    <a:pt x="11270" y="16692"/>
                  </a:lnTo>
                  <a:lnTo>
                    <a:pt x="10710" y="15728"/>
                  </a:lnTo>
                  <a:lnTo>
                    <a:pt x="10844" y="15101"/>
                  </a:lnTo>
                  <a:lnTo>
                    <a:pt x="11225" y="15146"/>
                  </a:lnTo>
                  <a:lnTo>
                    <a:pt x="11852" y="14698"/>
                  </a:lnTo>
                  <a:lnTo>
                    <a:pt x="12054" y="14250"/>
                  </a:lnTo>
                  <a:lnTo>
                    <a:pt x="12524" y="14272"/>
                  </a:lnTo>
                  <a:lnTo>
                    <a:pt x="12480" y="13869"/>
                  </a:lnTo>
                  <a:lnTo>
                    <a:pt x="13264" y="13555"/>
                  </a:lnTo>
                  <a:lnTo>
                    <a:pt x="13264" y="13129"/>
                  </a:lnTo>
                  <a:lnTo>
                    <a:pt x="14003" y="12972"/>
                  </a:lnTo>
                  <a:lnTo>
                    <a:pt x="14138" y="13062"/>
                  </a:lnTo>
                  <a:lnTo>
                    <a:pt x="14406" y="12972"/>
                  </a:lnTo>
                  <a:lnTo>
                    <a:pt x="14720" y="11942"/>
                  </a:lnTo>
                  <a:lnTo>
                    <a:pt x="15235" y="12009"/>
                  </a:lnTo>
                  <a:lnTo>
                    <a:pt x="15213" y="11449"/>
                  </a:lnTo>
                  <a:lnTo>
                    <a:pt x="14675" y="11337"/>
                  </a:lnTo>
                  <a:lnTo>
                    <a:pt x="14586" y="10777"/>
                  </a:lnTo>
                  <a:lnTo>
                    <a:pt x="15101" y="10911"/>
                  </a:lnTo>
                  <a:lnTo>
                    <a:pt x="15258" y="10710"/>
                  </a:lnTo>
                  <a:lnTo>
                    <a:pt x="15101" y="10306"/>
                  </a:lnTo>
                  <a:lnTo>
                    <a:pt x="15572" y="9634"/>
                  </a:lnTo>
                  <a:lnTo>
                    <a:pt x="15952" y="9724"/>
                  </a:lnTo>
                  <a:lnTo>
                    <a:pt x="16221" y="9993"/>
                  </a:lnTo>
                  <a:lnTo>
                    <a:pt x="16468" y="9836"/>
                  </a:lnTo>
                  <a:lnTo>
                    <a:pt x="15997" y="9522"/>
                  </a:lnTo>
                  <a:lnTo>
                    <a:pt x="15863" y="8962"/>
                  </a:lnTo>
                  <a:lnTo>
                    <a:pt x="16288" y="8223"/>
                  </a:lnTo>
                  <a:lnTo>
                    <a:pt x="16221" y="7887"/>
                  </a:lnTo>
                  <a:lnTo>
                    <a:pt x="15952" y="7887"/>
                  </a:lnTo>
                  <a:lnTo>
                    <a:pt x="15034" y="8492"/>
                  </a:lnTo>
                  <a:lnTo>
                    <a:pt x="14003" y="7730"/>
                  </a:lnTo>
                  <a:lnTo>
                    <a:pt x="13241" y="6923"/>
                  </a:lnTo>
                  <a:lnTo>
                    <a:pt x="13645" y="5893"/>
                  </a:lnTo>
                  <a:lnTo>
                    <a:pt x="13398" y="5713"/>
                  </a:lnTo>
                  <a:lnTo>
                    <a:pt x="13510" y="5355"/>
                  </a:lnTo>
                  <a:lnTo>
                    <a:pt x="13286" y="5153"/>
                  </a:lnTo>
                  <a:lnTo>
                    <a:pt x="12928" y="5445"/>
                  </a:lnTo>
                  <a:lnTo>
                    <a:pt x="12480" y="5198"/>
                  </a:lnTo>
                  <a:lnTo>
                    <a:pt x="12726" y="4750"/>
                  </a:lnTo>
                  <a:lnTo>
                    <a:pt x="12076" y="4436"/>
                  </a:lnTo>
                  <a:lnTo>
                    <a:pt x="12323" y="3988"/>
                  </a:lnTo>
                  <a:lnTo>
                    <a:pt x="12233" y="3047"/>
                  </a:lnTo>
                  <a:lnTo>
                    <a:pt x="12502" y="2890"/>
                  </a:lnTo>
                  <a:lnTo>
                    <a:pt x="12457" y="2666"/>
                  </a:lnTo>
                  <a:lnTo>
                    <a:pt x="12300" y="2532"/>
                  </a:lnTo>
                  <a:lnTo>
                    <a:pt x="12435" y="2173"/>
                  </a:lnTo>
                  <a:lnTo>
                    <a:pt x="12368" y="2039"/>
                  </a:lnTo>
                  <a:lnTo>
                    <a:pt x="12502" y="1905"/>
                  </a:lnTo>
                  <a:lnTo>
                    <a:pt x="12457" y="1591"/>
                  </a:lnTo>
                  <a:lnTo>
                    <a:pt x="12345" y="1681"/>
                  </a:lnTo>
                  <a:lnTo>
                    <a:pt x="12256" y="1837"/>
                  </a:lnTo>
                  <a:lnTo>
                    <a:pt x="11920" y="1882"/>
                  </a:lnTo>
                  <a:lnTo>
                    <a:pt x="11651" y="2218"/>
                  </a:lnTo>
                  <a:lnTo>
                    <a:pt x="11023" y="2196"/>
                  </a:lnTo>
                  <a:lnTo>
                    <a:pt x="10418" y="1546"/>
                  </a:lnTo>
                  <a:lnTo>
                    <a:pt x="9926" y="1546"/>
                  </a:lnTo>
                  <a:lnTo>
                    <a:pt x="9970" y="1098"/>
                  </a:lnTo>
                  <a:lnTo>
                    <a:pt x="9634" y="1098"/>
                  </a:lnTo>
                  <a:lnTo>
                    <a:pt x="9231" y="1569"/>
                  </a:lnTo>
                  <a:lnTo>
                    <a:pt x="8873" y="1546"/>
                  </a:lnTo>
                  <a:lnTo>
                    <a:pt x="8693" y="1165"/>
                  </a:lnTo>
                  <a:lnTo>
                    <a:pt x="8402" y="1165"/>
                  </a:lnTo>
                  <a:lnTo>
                    <a:pt x="8469" y="1008"/>
                  </a:lnTo>
                  <a:lnTo>
                    <a:pt x="8402" y="717"/>
                  </a:lnTo>
                  <a:lnTo>
                    <a:pt x="8133" y="29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3026195" y="2450779"/>
              <a:ext cx="600543" cy="1186667"/>
            </a:xfrm>
            <a:custGeom>
              <a:rect b="b" l="l" r="r" t="t"/>
              <a:pathLst>
                <a:path extrusionOk="0" h="22137" w="11203">
                  <a:moveTo>
                    <a:pt x="7551" y="1"/>
                  </a:moveTo>
                  <a:lnTo>
                    <a:pt x="7103" y="538"/>
                  </a:lnTo>
                  <a:lnTo>
                    <a:pt x="7036" y="986"/>
                  </a:lnTo>
                  <a:lnTo>
                    <a:pt x="6700" y="1367"/>
                  </a:lnTo>
                  <a:lnTo>
                    <a:pt x="6341" y="1054"/>
                  </a:lnTo>
                  <a:lnTo>
                    <a:pt x="6207" y="1636"/>
                  </a:lnTo>
                  <a:lnTo>
                    <a:pt x="6744" y="1748"/>
                  </a:lnTo>
                  <a:lnTo>
                    <a:pt x="6744" y="2308"/>
                  </a:lnTo>
                  <a:lnTo>
                    <a:pt x="6453" y="2779"/>
                  </a:lnTo>
                  <a:lnTo>
                    <a:pt x="6924" y="3339"/>
                  </a:lnTo>
                  <a:lnTo>
                    <a:pt x="6207" y="3966"/>
                  </a:lnTo>
                  <a:lnTo>
                    <a:pt x="6386" y="4235"/>
                  </a:lnTo>
                  <a:lnTo>
                    <a:pt x="5938" y="4526"/>
                  </a:lnTo>
                  <a:lnTo>
                    <a:pt x="5355" y="4526"/>
                  </a:lnTo>
                  <a:lnTo>
                    <a:pt x="5131" y="5311"/>
                  </a:lnTo>
                  <a:lnTo>
                    <a:pt x="4975" y="5467"/>
                  </a:lnTo>
                  <a:cubicBezTo>
                    <a:pt x="4975" y="5467"/>
                    <a:pt x="5154" y="5647"/>
                    <a:pt x="5154" y="5669"/>
                  </a:cubicBezTo>
                  <a:lnTo>
                    <a:pt x="5154" y="5781"/>
                  </a:lnTo>
                  <a:lnTo>
                    <a:pt x="4683" y="5781"/>
                  </a:lnTo>
                  <a:lnTo>
                    <a:pt x="3989" y="6274"/>
                  </a:lnTo>
                  <a:lnTo>
                    <a:pt x="3787" y="6834"/>
                  </a:lnTo>
                  <a:lnTo>
                    <a:pt x="4034" y="7103"/>
                  </a:lnTo>
                  <a:lnTo>
                    <a:pt x="3563" y="7372"/>
                  </a:lnTo>
                  <a:lnTo>
                    <a:pt x="3227" y="7103"/>
                  </a:lnTo>
                  <a:cubicBezTo>
                    <a:pt x="3227" y="7103"/>
                    <a:pt x="3406" y="6632"/>
                    <a:pt x="3406" y="6610"/>
                  </a:cubicBezTo>
                  <a:lnTo>
                    <a:pt x="2712" y="6386"/>
                  </a:lnTo>
                  <a:lnTo>
                    <a:pt x="2331" y="6677"/>
                  </a:lnTo>
                  <a:lnTo>
                    <a:pt x="2107" y="6610"/>
                  </a:lnTo>
                  <a:lnTo>
                    <a:pt x="2174" y="6341"/>
                  </a:lnTo>
                  <a:lnTo>
                    <a:pt x="1995" y="6252"/>
                  </a:lnTo>
                  <a:lnTo>
                    <a:pt x="2465" y="6005"/>
                  </a:lnTo>
                  <a:lnTo>
                    <a:pt x="2308" y="5759"/>
                  </a:lnTo>
                  <a:lnTo>
                    <a:pt x="2219" y="5535"/>
                  </a:lnTo>
                  <a:lnTo>
                    <a:pt x="1905" y="5579"/>
                  </a:lnTo>
                  <a:lnTo>
                    <a:pt x="1435" y="5378"/>
                  </a:lnTo>
                  <a:lnTo>
                    <a:pt x="1278" y="4773"/>
                  </a:lnTo>
                  <a:lnTo>
                    <a:pt x="1099" y="4773"/>
                  </a:lnTo>
                  <a:lnTo>
                    <a:pt x="919" y="5378"/>
                  </a:lnTo>
                  <a:lnTo>
                    <a:pt x="359" y="5311"/>
                  </a:lnTo>
                  <a:lnTo>
                    <a:pt x="359" y="5355"/>
                  </a:lnTo>
                  <a:cubicBezTo>
                    <a:pt x="359" y="5355"/>
                    <a:pt x="426" y="5714"/>
                    <a:pt x="426" y="5759"/>
                  </a:cubicBezTo>
                  <a:cubicBezTo>
                    <a:pt x="538" y="5938"/>
                    <a:pt x="673" y="6117"/>
                    <a:pt x="830" y="6274"/>
                  </a:cubicBezTo>
                  <a:lnTo>
                    <a:pt x="1278" y="6229"/>
                  </a:lnTo>
                  <a:lnTo>
                    <a:pt x="1457" y="6364"/>
                  </a:lnTo>
                  <a:lnTo>
                    <a:pt x="1928" y="6296"/>
                  </a:lnTo>
                  <a:lnTo>
                    <a:pt x="2084" y="6431"/>
                  </a:lnTo>
                  <a:lnTo>
                    <a:pt x="2017" y="6610"/>
                  </a:lnTo>
                  <a:lnTo>
                    <a:pt x="1748" y="6744"/>
                  </a:lnTo>
                  <a:lnTo>
                    <a:pt x="1793" y="7641"/>
                  </a:lnTo>
                  <a:lnTo>
                    <a:pt x="1300" y="8178"/>
                  </a:lnTo>
                  <a:lnTo>
                    <a:pt x="1412" y="8649"/>
                  </a:lnTo>
                  <a:lnTo>
                    <a:pt x="1121" y="8828"/>
                  </a:lnTo>
                  <a:lnTo>
                    <a:pt x="830" y="8626"/>
                  </a:lnTo>
                  <a:lnTo>
                    <a:pt x="135" y="9590"/>
                  </a:lnTo>
                  <a:lnTo>
                    <a:pt x="1" y="10419"/>
                  </a:lnTo>
                  <a:lnTo>
                    <a:pt x="1009" y="11158"/>
                  </a:lnTo>
                  <a:lnTo>
                    <a:pt x="1905" y="11248"/>
                  </a:lnTo>
                  <a:lnTo>
                    <a:pt x="2129" y="11472"/>
                  </a:lnTo>
                  <a:lnTo>
                    <a:pt x="2084" y="12301"/>
                  </a:lnTo>
                  <a:lnTo>
                    <a:pt x="1569" y="12861"/>
                  </a:lnTo>
                  <a:lnTo>
                    <a:pt x="1502" y="13466"/>
                  </a:lnTo>
                  <a:lnTo>
                    <a:pt x="2488" y="14183"/>
                  </a:lnTo>
                  <a:lnTo>
                    <a:pt x="3048" y="14183"/>
                  </a:lnTo>
                  <a:lnTo>
                    <a:pt x="3361" y="14048"/>
                  </a:lnTo>
                  <a:lnTo>
                    <a:pt x="3563" y="14967"/>
                  </a:lnTo>
                  <a:lnTo>
                    <a:pt x="3451" y="15393"/>
                  </a:lnTo>
                  <a:lnTo>
                    <a:pt x="3653" y="15796"/>
                  </a:lnTo>
                  <a:lnTo>
                    <a:pt x="3518" y="16199"/>
                  </a:lnTo>
                  <a:lnTo>
                    <a:pt x="3115" y="16378"/>
                  </a:lnTo>
                  <a:lnTo>
                    <a:pt x="3182" y="16647"/>
                  </a:lnTo>
                  <a:lnTo>
                    <a:pt x="3025" y="17454"/>
                  </a:lnTo>
                  <a:lnTo>
                    <a:pt x="2644" y="17723"/>
                  </a:lnTo>
                  <a:lnTo>
                    <a:pt x="2712" y="18552"/>
                  </a:lnTo>
                  <a:lnTo>
                    <a:pt x="3182" y="18596"/>
                  </a:lnTo>
                  <a:lnTo>
                    <a:pt x="3406" y="18776"/>
                  </a:lnTo>
                  <a:lnTo>
                    <a:pt x="3406" y="19179"/>
                  </a:lnTo>
                  <a:lnTo>
                    <a:pt x="3160" y="19784"/>
                  </a:lnTo>
                  <a:lnTo>
                    <a:pt x="3025" y="20322"/>
                  </a:lnTo>
                  <a:lnTo>
                    <a:pt x="3406" y="20725"/>
                  </a:lnTo>
                  <a:lnTo>
                    <a:pt x="3518" y="21016"/>
                  </a:lnTo>
                  <a:lnTo>
                    <a:pt x="4280" y="22002"/>
                  </a:lnTo>
                  <a:lnTo>
                    <a:pt x="4728" y="22136"/>
                  </a:lnTo>
                  <a:lnTo>
                    <a:pt x="4728" y="22047"/>
                  </a:lnTo>
                  <a:lnTo>
                    <a:pt x="4930" y="21531"/>
                  </a:lnTo>
                  <a:cubicBezTo>
                    <a:pt x="4930" y="21531"/>
                    <a:pt x="5378" y="21016"/>
                    <a:pt x="5355" y="21016"/>
                  </a:cubicBezTo>
                  <a:cubicBezTo>
                    <a:pt x="5333" y="21016"/>
                    <a:pt x="5154" y="20142"/>
                    <a:pt x="5154" y="20142"/>
                  </a:cubicBezTo>
                  <a:lnTo>
                    <a:pt x="5736" y="19605"/>
                  </a:lnTo>
                  <a:lnTo>
                    <a:pt x="6072" y="19627"/>
                  </a:lnTo>
                  <a:lnTo>
                    <a:pt x="6252" y="19448"/>
                  </a:lnTo>
                  <a:lnTo>
                    <a:pt x="5938" y="18686"/>
                  </a:lnTo>
                  <a:cubicBezTo>
                    <a:pt x="5960" y="18596"/>
                    <a:pt x="6005" y="18529"/>
                    <a:pt x="6050" y="18484"/>
                  </a:cubicBezTo>
                  <a:cubicBezTo>
                    <a:pt x="6052" y="18483"/>
                    <a:pt x="6054" y="18482"/>
                    <a:pt x="6057" y="18482"/>
                  </a:cubicBezTo>
                  <a:cubicBezTo>
                    <a:pt x="6089" y="18482"/>
                    <a:pt x="6184" y="18596"/>
                    <a:pt x="6184" y="18596"/>
                  </a:cubicBezTo>
                  <a:lnTo>
                    <a:pt x="6364" y="18484"/>
                  </a:lnTo>
                  <a:lnTo>
                    <a:pt x="6476" y="18171"/>
                  </a:lnTo>
                  <a:lnTo>
                    <a:pt x="7372" y="17297"/>
                  </a:lnTo>
                  <a:lnTo>
                    <a:pt x="8806" y="17028"/>
                  </a:lnTo>
                  <a:lnTo>
                    <a:pt x="8671" y="16558"/>
                  </a:lnTo>
                  <a:lnTo>
                    <a:pt x="9164" y="16199"/>
                  </a:lnTo>
                  <a:lnTo>
                    <a:pt x="9500" y="16132"/>
                  </a:lnTo>
                  <a:lnTo>
                    <a:pt x="9478" y="15818"/>
                  </a:lnTo>
                  <a:lnTo>
                    <a:pt x="9702" y="15796"/>
                  </a:lnTo>
                  <a:lnTo>
                    <a:pt x="9881" y="15818"/>
                  </a:lnTo>
                  <a:lnTo>
                    <a:pt x="9948" y="15527"/>
                  </a:lnTo>
                  <a:lnTo>
                    <a:pt x="10284" y="15325"/>
                  </a:lnTo>
                  <a:lnTo>
                    <a:pt x="10172" y="15213"/>
                  </a:lnTo>
                  <a:lnTo>
                    <a:pt x="10038" y="14944"/>
                  </a:lnTo>
                  <a:lnTo>
                    <a:pt x="10060" y="14765"/>
                  </a:lnTo>
                  <a:lnTo>
                    <a:pt x="9993" y="14698"/>
                  </a:lnTo>
                  <a:lnTo>
                    <a:pt x="9411" y="14698"/>
                  </a:lnTo>
                  <a:lnTo>
                    <a:pt x="8694" y="14452"/>
                  </a:lnTo>
                  <a:lnTo>
                    <a:pt x="8246" y="13690"/>
                  </a:lnTo>
                  <a:lnTo>
                    <a:pt x="7910" y="13623"/>
                  </a:lnTo>
                  <a:lnTo>
                    <a:pt x="7439" y="12480"/>
                  </a:lnTo>
                  <a:lnTo>
                    <a:pt x="7551" y="12077"/>
                  </a:lnTo>
                  <a:lnTo>
                    <a:pt x="7417" y="11965"/>
                  </a:lnTo>
                  <a:lnTo>
                    <a:pt x="7372" y="11629"/>
                  </a:lnTo>
                  <a:lnTo>
                    <a:pt x="7013" y="11405"/>
                  </a:lnTo>
                  <a:lnTo>
                    <a:pt x="7058" y="10979"/>
                  </a:lnTo>
                  <a:lnTo>
                    <a:pt x="6969" y="10867"/>
                  </a:lnTo>
                  <a:cubicBezTo>
                    <a:pt x="6924" y="10867"/>
                    <a:pt x="6879" y="10889"/>
                    <a:pt x="6834" y="10889"/>
                  </a:cubicBezTo>
                  <a:cubicBezTo>
                    <a:pt x="6834" y="11046"/>
                    <a:pt x="6834" y="11203"/>
                    <a:pt x="6857" y="11360"/>
                  </a:cubicBezTo>
                  <a:lnTo>
                    <a:pt x="6677" y="11360"/>
                  </a:lnTo>
                  <a:lnTo>
                    <a:pt x="6632" y="10867"/>
                  </a:lnTo>
                  <a:lnTo>
                    <a:pt x="6901" y="10486"/>
                  </a:lnTo>
                  <a:lnTo>
                    <a:pt x="7036" y="9254"/>
                  </a:lnTo>
                  <a:lnTo>
                    <a:pt x="7439" y="8761"/>
                  </a:lnTo>
                  <a:lnTo>
                    <a:pt x="7910" y="7529"/>
                  </a:lnTo>
                  <a:lnTo>
                    <a:pt x="8514" y="6856"/>
                  </a:lnTo>
                  <a:lnTo>
                    <a:pt x="8582" y="6476"/>
                  </a:lnTo>
                  <a:lnTo>
                    <a:pt x="8963" y="5736"/>
                  </a:lnTo>
                  <a:lnTo>
                    <a:pt x="9523" y="5423"/>
                  </a:lnTo>
                  <a:lnTo>
                    <a:pt x="9657" y="4616"/>
                  </a:lnTo>
                  <a:lnTo>
                    <a:pt x="10352" y="4123"/>
                  </a:lnTo>
                  <a:lnTo>
                    <a:pt x="10800" y="3384"/>
                  </a:lnTo>
                  <a:lnTo>
                    <a:pt x="10867" y="2913"/>
                  </a:lnTo>
                  <a:lnTo>
                    <a:pt x="11181" y="2443"/>
                  </a:lnTo>
                  <a:lnTo>
                    <a:pt x="11203" y="2376"/>
                  </a:lnTo>
                  <a:lnTo>
                    <a:pt x="11136" y="2353"/>
                  </a:lnTo>
                  <a:lnTo>
                    <a:pt x="11158" y="2129"/>
                  </a:lnTo>
                  <a:lnTo>
                    <a:pt x="10957" y="1950"/>
                  </a:lnTo>
                  <a:lnTo>
                    <a:pt x="10665" y="1502"/>
                  </a:lnTo>
                  <a:lnTo>
                    <a:pt x="10329" y="1636"/>
                  </a:lnTo>
                  <a:lnTo>
                    <a:pt x="9993" y="1345"/>
                  </a:lnTo>
                  <a:lnTo>
                    <a:pt x="9836" y="1323"/>
                  </a:lnTo>
                  <a:lnTo>
                    <a:pt x="9971" y="1031"/>
                  </a:lnTo>
                  <a:lnTo>
                    <a:pt x="9724" y="785"/>
                  </a:lnTo>
                  <a:lnTo>
                    <a:pt x="9321" y="740"/>
                  </a:lnTo>
                  <a:lnTo>
                    <a:pt x="8918" y="740"/>
                  </a:lnTo>
                  <a:lnTo>
                    <a:pt x="8604" y="986"/>
                  </a:lnTo>
                  <a:lnTo>
                    <a:pt x="8514" y="807"/>
                  </a:lnTo>
                  <a:lnTo>
                    <a:pt x="7596" y="583"/>
                  </a:lnTo>
                  <a:lnTo>
                    <a:pt x="755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816008" y="1636512"/>
              <a:ext cx="853991" cy="1208270"/>
            </a:xfrm>
            <a:custGeom>
              <a:rect b="b" l="l" r="r" t="t"/>
              <a:pathLst>
                <a:path extrusionOk="0" h="22540" w="15931">
                  <a:moveTo>
                    <a:pt x="7574" y="0"/>
                  </a:moveTo>
                  <a:lnTo>
                    <a:pt x="7170" y="90"/>
                  </a:lnTo>
                  <a:lnTo>
                    <a:pt x="7014" y="717"/>
                  </a:lnTo>
                  <a:lnTo>
                    <a:pt x="7215" y="1188"/>
                  </a:lnTo>
                  <a:lnTo>
                    <a:pt x="6655" y="1277"/>
                  </a:lnTo>
                  <a:lnTo>
                    <a:pt x="6543" y="1546"/>
                  </a:lnTo>
                  <a:lnTo>
                    <a:pt x="6319" y="1636"/>
                  </a:lnTo>
                  <a:lnTo>
                    <a:pt x="6073" y="1636"/>
                  </a:lnTo>
                  <a:lnTo>
                    <a:pt x="5983" y="1703"/>
                  </a:lnTo>
                  <a:lnTo>
                    <a:pt x="6028" y="2039"/>
                  </a:lnTo>
                  <a:lnTo>
                    <a:pt x="5445" y="2062"/>
                  </a:lnTo>
                  <a:lnTo>
                    <a:pt x="5244" y="2353"/>
                  </a:lnTo>
                  <a:lnTo>
                    <a:pt x="4796" y="2532"/>
                  </a:lnTo>
                  <a:lnTo>
                    <a:pt x="4616" y="3047"/>
                  </a:lnTo>
                  <a:lnTo>
                    <a:pt x="4796" y="3294"/>
                  </a:lnTo>
                  <a:lnTo>
                    <a:pt x="4258" y="3764"/>
                  </a:lnTo>
                  <a:lnTo>
                    <a:pt x="4549" y="4078"/>
                  </a:lnTo>
                  <a:lnTo>
                    <a:pt x="4056" y="4862"/>
                  </a:lnTo>
                  <a:lnTo>
                    <a:pt x="4034" y="5288"/>
                  </a:lnTo>
                  <a:lnTo>
                    <a:pt x="4235" y="5333"/>
                  </a:lnTo>
                  <a:lnTo>
                    <a:pt x="4191" y="5938"/>
                  </a:lnTo>
                  <a:lnTo>
                    <a:pt x="4303" y="6251"/>
                  </a:lnTo>
                  <a:lnTo>
                    <a:pt x="4415" y="6251"/>
                  </a:lnTo>
                  <a:lnTo>
                    <a:pt x="4549" y="6139"/>
                  </a:lnTo>
                  <a:lnTo>
                    <a:pt x="4639" y="6251"/>
                  </a:lnTo>
                  <a:lnTo>
                    <a:pt x="4594" y="6453"/>
                  </a:lnTo>
                  <a:lnTo>
                    <a:pt x="4661" y="6610"/>
                  </a:lnTo>
                  <a:lnTo>
                    <a:pt x="4347" y="6879"/>
                  </a:lnTo>
                  <a:lnTo>
                    <a:pt x="4146" y="7349"/>
                  </a:lnTo>
                  <a:lnTo>
                    <a:pt x="3787" y="7618"/>
                  </a:lnTo>
                  <a:lnTo>
                    <a:pt x="3496" y="7528"/>
                  </a:lnTo>
                  <a:lnTo>
                    <a:pt x="3250" y="7573"/>
                  </a:lnTo>
                  <a:lnTo>
                    <a:pt x="3003" y="7125"/>
                  </a:lnTo>
                  <a:lnTo>
                    <a:pt x="2510" y="7147"/>
                  </a:lnTo>
                  <a:lnTo>
                    <a:pt x="2219" y="7640"/>
                  </a:lnTo>
                  <a:lnTo>
                    <a:pt x="1838" y="7640"/>
                  </a:lnTo>
                  <a:lnTo>
                    <a:pt x="1928" y="7909"/>
                  </a:lnTo>
                  <a:lnTo>
                    <a:pt x="1726" y="8223"/>
                  </a:lnTo>
                  <a:lnTo>
                    <a:pt x="2197" y="8783"/>
                  </a:lnTo>
                  <a:lnTo>
                    <a:pt x="2017" y="9276"/>
                  </a:lnTo>
                  <a:lnTo>
                    <a:pt x="1569" y="9433"/>
                  </a:lnTo>
                  <a:lnTo>
                    <a:pt x="1368" y="9836"/>
                  </a:lnTo>
                  <a:lnTo>
                    <a:pt x="852" y="9881"/>
                  </a:lnTo>
                  <a:lnTo>
                    <a:pt x="1099" y="10710"/>
                  </a:lnTo>
                  <a:lnTo>
                    <a:pt x="1278" y="10732"/>
                  </a:lnTo>
                  <a:lnTo>
                    <a:pt x="808" y="11427"/>
                  </a:lnTo>
                  <a:lnTo>
                    <a:pt x="247" y="11427"/>
                  </a:lnTo>
                  <a:lnTo>
                    <a:pt x="1" y="12188"/>
                  </a:lnTo>
                  <a:lnTo>
                    <a:pt x="180" y="12883"/>
                  </a:lnTo>
                  <a:lnTo>
                    <a:pt x="494" y="12838"/>
                  </a:lnTo>
                  <a:lnTo>
                    <a:pt x="628" y="13062"/>
                  </a:lnTo>
                  <a:lnTo>
                    <a:pt x="1211" y="12973"/>
                  </a:lnTo>
                  <a:lnTo>
                    <a:pt x="1412" y="13264"/>
                  </a:lnTo>
                  <a:lnTo>
                    <a:pt x="1659" y="13197"/>
                  </a:lnTo>
                  <a:lnTo>
                    <a:pt x="2219" y="13555"/>
                  </a:lnTo>
                  <a:lnTo>
                    <a:pt x="2667" y="14182"/>
                  </a:lnTo>
                  <a:lnTo>
                    <a:pt x="3272" y="14519"/>
                  </a:lnTo>
                  <a:lnTo>
                    <a:pt x="3250" y="15123"/>
                  </a:lnTo>
                  <a:lnTo>
                    <a:pt x="3630" y="15661"/>
                  </a:lnTo>
                  <a:lnTo>
                    <a:pt x="3474" y="16087"/>
                  </a:lnTo>
                  <a:lnTo>
                    <a:pt x="3675" y="16557"/>
                  </a:lnTo>
                  <a:lnTo>
                    <a:pt x="3541" y="16826"/>
                  </a:lnTo>
                  <a:lnTo>
                    <a:pt x="3541" y="17117"/>
                  </a:lnTo>
                  <a:lnTo>
                    <a:pt x="3272" y="17386"/>
                  </a:lnTo>
                  <a:lnTo>
                    <a:pt x="2802" y="17185"/>
                  </a:lnTo>
                  <a:lnTo>
                    <a:pt x="2712" y="17476"/>
                  </a:lnTo>
                  <a:lnTo>
                    <a:pt x="2779" y="17924"/>
                  </a:lnTo>
                  <a:lnTo>
                    <a:pt x="2443" y="18103"/>
                  </a:lnTo>
                  <a:lnTo>
                    <a:pt x="2152" y="18574"/>
                  </a:lnTo>
                  <a:lnTo>
                    <a:pt x="2712" y="19089"/>
                  </a:lnTo>
                  <a:lnTo>
                    <a:pt x="2577" y="19380"/>
                  </a:lnTo>
                  <a:lnTo>
                    <a:pt x="2667" y="19403"/>
                  </a:lnTo>
                  <a:lnTo>
                    <a:pt x="2936" y="19335"/>
                  </a:lnTo>
                  <a:lnTo>
                    <a:pt x="3630" y="20164"/>
                  </a:lnTo>
                  <a:lnTo>
                    <a:pt x="3855" y="20008"/>
                  </a:lnTo>
                  <a:lnTo>
                    <a:pt x="4235" y="20232"/>
                  </a:lnTo>
                  <a:lnTo>
                    <a:pt x="4280" y="20501"/>
                  </a:lnTo>
                  <a:lnTo>
                    <a:pt x="4840" y="20545"/>
                  </a:lnTo>
                  <a:lnTo>
                    <a:pt x="5020" y="19963"/>
                  </a:lnTo>
                  <a:lnTo>
                    <a:pt x="5221" y="19963"/>
                  </a:lnTo>
                  <a:lnTo>
                    <a:pt x="5378" y="20545"/>
                  </a:lnTo>
                  <a:lnTo>
                    <a:pt x="5849" y="20769"/>
                  </a:lnTo>
                  <a:lnTo>
                    <a:pt x="6162" y="20725"/>
                  </a:lnTo>
                  <a:lnTo>
                    <a:pt x="6252" y="20949"/>
                  </a:lnTo>
                  <a:lnTo>
                    <a:pt x="6409" y="21173"/>
                  </a:lnTo>
                  <a:lnTo>
                    <a:pt x="5938" y="21442"/>
                  </a:lnTo>
                  <a:lnTo>
                    <a:pt x="6117" y="21531"/>
                  </a:lnTo>
                  <a:lnTo>
                    <a:pt x="6050" y="21800"/>
                  </a:lnTo>
                  <a:lnTo>
                    <a:pt x="6274" y="21867"/>
                  </a:lnTo>
                  <a:lnTo>
                    <a:pt x="6655" y="21576"/>
                  </a:lnTo>
                  <a:lnTo>
                    <a:pt x="7350" y="21800"/>
                  </a:lnTo>
                  <a:cubicBezTo>
                    <a:pt x="7350" y="21822"/>
                    <a:pt x="7170" y="22293"/>
                    <a:pt x="7170" y="22293"/>
                  </a:cubicBezTo>
                  <a:lnTo>
                    <a:pt x="7506" y="22539"/>
                  </a:lnTo>
                  <a:lnTo>
                    <a:pt x="7977" y="22293"/>
                  </a:lnTo>
                  <a:lnTo>
                    <a:pt x="7731" y="22024"/>
                  </a:lnTo>
                  <a:lnTo>
                    <a:pt x="7932" y="21464"/>
                  </a:lnTo>
                  <a:lnTo>
                    <a:pt x="8627" y="20971"/>
                  </a:lnTo>
                  <a:cubicBezTo>
                    <a:pt x="8627" y="20971"/>
                    <a:pt x="8826" y="20981"/>
                    <a:pt x="8959" y="20981"/>
                  </a:cubicBezTo>
                  <a:cubicBezTo>
                    <a:pt x="9025" y="20981"/>
                    <a:pt x="9075" y="20978"/>
                    <a:pt x="9075" y="20971"/>
                  </a:cubicBezTo>
                  <a:lnTo>
                    <a:pt x="9075" y="20837"/>
                  </a:lnTo>
                  <a:cubicBezTo>
                    <a:pt x="9075" y="20837"/>
                    <a:pt x="8918" y="20635"/>
                    <a:pt x="8918" y="20635"/>
                  </a:cubicBezTo>
                  <a:lnTo>
                    <a:pt x="9075" y="20501"/>
                  </a:lnTo>
                  <a:lnTo>
                    <a:pt x="9276" y="19716"/>
                  </a:lnTo>
                  <a:lnTo>
                    <a:pt x="9881" y="19716"/>
                  </a:lnTo>
                  <a:cubicBezTo>
                    <a:pt x="9881" y="19716"/>
                    <a:pt x="10329" y="19425"/>
                    <a:pt x="10329" y="19425"/>
                  </a:cubicBezTo>
                  <a:lnTo>
                    <a:pt x="10128" y="19156"/>
                  </a:lnTo>
                  <a:lnTo>
                    <a:pt x="10867" y="18529"/>
                  </a:lnTo>
                  <a:lnTo>
                    <a:pt x="10397" y="17969"/>
                  </a:lnTo>
                  <a:lnTo>
                    <a:pt x="10688" y="17498"/>
                  </a:lnTo>
                  <a:lnTo>
                    <a:pt x="10665" y="16938"/>
                  </a:lnTo>
                  <a:lnTo>
                    <a:pt x="10150" y="16826"/>
                  </a:lnTo>
                  <a:lnTo>
                    <a:pt x="10285" y="16244"/>
                  </a:lnTo>
                  <a:lnTo>
                    <a:pt x="10621" y="16557"/>
                  </a:lnTo>
                  <a:lnTo>
                    <a:pt x="10934" y="16176"/>
                  </a:lnTo>
                  <a:lnTo>
                    <a:pt x="11002" y="15728"/>
                  </a:lnTo>
                  <a:lnTo>
                    <a:pt x="11450" y="15191"/>
                  </a:lnTo>
                  <a:lnTo>
                    <a:pt x="11494" y="15773"/>
                  </a:lnTo>
                  <a:lnTo>
                    <a:pt x="12413" y="15997"/>
                  </a:lnTo>
                  <a:lnTo>
                    <a:pt x="12503" y="16199"/>
                  </a:lnTo>
                  <a:lnTo>
                    <a:pt x="12816" y="15930"/>
                  </a:lnTo>
                  <a:lnTo>
                    <a:pt x="13130" y="15930"/>
                  </a:lnTo>
                  <a:lnTo>
                    <a:pt x="13264" y="15684"/>
                  </a:lnTo>
                  <a:lnTo>
                    <a:pt x="13713" y="15437"/>
                  </a:lnTo>
                  <a:lnTo>
                    <a:pt x="13780" y="14944"/>
                  </a:lnTo>
                  <a:lnTo>
                    <a:pt x="13533" y="14631"/>
                  </a:lnTo>
                  <a:lnTo>
                    <a:pt x="13914" y="14070"/>
                  </a:lnTo>
                  <a:lnTo>
                    <a:pt x="13713" y="13645"/>
                  </a:lnTo>
                  <a:lnTo>
                    <a:pt x="13332" y="13331"/>
                  </a:lnTo>
                  <a:lnTo>
                    <a:pt x="13421" y="12950"/>
                  </a:lnTo>
                  <a:lnTo>
                    <a:pt x="13847" y="12681"/>
                  </a:lnTo>
                  <a:lnTo>
                    <a:pt x="13869" y="12300"/>
                  </a:lnTo>
                  <a:lnTo>
                    <a:pt x="14340" y="11785"/>
                  </a:lnTo>
                  <a:lnTo>
                    <a:pt x="13914" y="11046"/>
                  </a:lnTo>
                  <a:lnTo>
                    <a:pt x="14071" y="10441"/>
                  </a:lnTo>
                  <a:lnTo>
                    <a:pt x="13914" y="10082"/>
                  </a:lnTo>
                  <a:lnTo>
                    <a:pt x="14340" y="9836"/>
                  </a:lnTo>
                  <a:lnTo>
                    <a:pt x="14385" y="9545"/>
                  </a:lnTo>
                  <a:lnTo>
                    <a:pt x="14474" y="9410"/>
                  </a:lnTo>
                  <a:lnTo>
                    <a:pt x="14340" y="9388"/>
                  </a:lnTo>
                  <a:lnTo>
                    <a:pt x="14205" y="9522"/>
                  </a:lnTo>
                  <a:lnTo>
                    <a:pt x="14049" y="9522"/>
                  </a:lnTo>
                  <a:lnTo>
                    <a:pt x="13713" y="8895"/>
                  </a:lnTo>
                  <a:lnTo>
                    <a:pt x="14273" y="8245"/>
                  </a:lnTo>
                  <a:lnTo>
                    <a:pt x="14564" y="8290"/>
                  </a:lnTo>
                  <a:lnTo>
                    <a:pt x="14609" y="8133"/>
                  </a:lnTo>
                  <a:lnTo>
                    <a:pt x="14519" y="8044"/>
                  </a:lnTo>
                  <a:lnTo>
                    <a:pt x="14654" y="7909"/>
                  </a:lnTo>
                  <a:lnTo>
                    <a:pt x="15258" y="7371"/>
                  </a:lnTo>
                  <a:lnTo>
                    <a:pt x="15191" y="6677"/>
                  </a:lnTo>
                  <a:lnTo>
                    <a:pt x="15662" y="6341"/>
                  </a:lnTo>
                  <a:lnTo>
                    <a:pt x="15751" y="5019"/>
                  </a:lnTo>
                  <a:lnTo>
                    <a:pt x="15931" y="4280"/>
                  </a:lnTo>
                  <a:lnTo>
                    <a:pt x="15886" y="3540"/>
                  </a:lnTo>
                  <a:lnTo>
                    <a:pt x="15527" y="2958"/>
                  </a:lnTo>
                  <a:lnTo>
                    <a:pt x="15931" y="2398"/>
                  </a:lnTo>
                  <a:lnTo>
                    <a:pt x="15908" y="1905"/>
                  </a:lnTo>
                  <a:lnTo>
                    <a:pt x="15662" y="2017"/>
                  </a:lnTo>
                  <a:lnTo>
                    <a:pt x="15572" y="2017"/>
                  </a:lnTo>
                  <a:lnTo>
                    <a:pt x="15393" y="1300"/>
                  </a:lnTo>
                  <a:lnTo>
                    <a:pt x="14407" y="1300"/>
                  </a:lnTo>
                  <a:lnTo>
                    <a:pt x="14026" y="1434"/>
                  </a:lnTo>
                  <a:lnTo>
                    <a:pt x="13757" y="1098"/>
                  </a:lnTo>
                  <a:lnTo>
                    <a:pt x="13421" y="1457"/>
                  </a:lnTo>
                  <a:lnTo>
                    <a:pt x="12816" y="1053"/>
                  </a:lnTo>
                  <a:cubicBezTo>
                    <a:pt x="12816" y="1053"/>
                    <a:pt x="12077" y="1300"/>
                    <a:pt x="12055" y="1300"/>
                  </a:cubicBezTo>
                  <a:cubicBezTo>
                    <a:pt x="12032" y="1300"/>
                    <a:pt x="11651" y="1591"/>
                    <a:pt x="11651" y="1591"/>
                  </a:cubicBezTo>
                  <a:lnTo>
                    <a:pt x="11293" y="1188"/>
                  </a:lnTo>
                  <a:lnTo>
                    <a:pt x="11002" y="1165"/>
                  </a:lnTo>
                  <a:lnTo>
                    <a:pt x="11069" y="1053"/>
                  </a:lnTo>
                  <a:lnTo>
                    <a:pt x="10912" y="852"/>
                  </a:lnTo>
                  <a:lnTo>
                    <a:pt x="10509" y="852"/>
                  </a:lnTo>
                  <a:lnTo>
                    <a:pt x="9859" y="404"/>
                  </a:lnTo>
                  <a:lnTo>
                    <a:pt x="9433" y="807"/>
                  </a:lnTo>
                  <a:lnTo>
                    <a:pt x="8985" y="583"/>
                  </a:lnTo>
                  <a:lnTo>
                    <a:pt x="8627" y="919"/>
                  </a:lnTo>
                  <a:lnTo>
                    <a:pt x="8335" y="740"/>
                  </a:lnTo>
                  <a:lnTo>
                    <a:pt x="8291" y="404"/>
                  </a:lnTo>
                  <a:lnTo>
                    <a:pt x="7977" y="4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715122" y="1492367"/>
              <a:ext cx="510486" cy="553746"/>
            </a:xfrm>
            <a:custGeom>
              <a:rect b="b" l="l" r="r" t="t"/>
              <a:pathLst>
                <a:path extrusionOk="0" h="10330" w="9523">
                  <a:moveTo>
                    <a:pt x="4056" y="1"/>
                  </a:moveTo>
                  <a:lnTo>
                    <a:pt x="2824" y="1076"/>
                  </a:lnTo>
                  <a:lnTo>
                    <a:pt x="2958" y="1233"/>
                  </a:lnTo>
                  <a:lnTo>
                    <a:pt x="2734" y="1681"/>
                  </a:lnTo>
                  <a:lnTo>
                    <a:pt x="2398" y="1883"/>
                  </a:lnTo>
                  <a:lnTo>
                    <a:pt x="2353" y="2107"/>
                  </a:lnTo>
                  <a:lnTo>
                    <a:pt x="1973" y="2757"/>
                  </a:lnTo>
                  <a:lnTo>
                    <a:pt x="1435" y="2734"/>
                  </a:lnTo>
                  <a:lnTo>
                    <a:pt x="1435" y="2734"/>
                  </a:lnTo>
                  <a:lnTo>
                    <a:pt x="1547" y="3294"/>
                  </a:lnTo>
                  <a:lnTo>
                    <a:pt x="1368" y="3473"/>
                  </a:lnTo>
                  <a:lnTo>
                    <a:pt x="1099" y="3653"/>
                  </a:lnTo>
                  <a:lnTo>
                    <a:pt x="1188" y="4101"/>
                  </a:lnTo>
                  <a:lnTo>
                    <a:pt x="1009" y="4235"/>
                  </a:lnTo>
                  <a:lnTo>
                    <a:pt x="897" y="4190"/>
                  </a:lnTo>
                  <a:lnTo>
                    <a:pt x="785" y="4302"/>
                  </a:lnTo>
                  <a:lnTo>
                    <a:pt x="1009" y="4661"/>
                  </a:lnTo>
                  <a:lnTo>
                    <a:pt x="785" y="4818"/>
                  </a:lnTo>
                  <a:cubicBezTo>
                    <a:pt x="785" y="4818"/>
                    <a:pt x="830" y="4975"/>
                    <a:pt x="830" y="4997"/>
                  </a:cubicBezTo>
                  <a:cubicBezTo>
                    <a:pt x="830" y="5004"/>
                    <a:pt x="817" y="5007"/>
                    <a:pt x="801" y="5007"/>
                  </a:cubicBezTo>
                  <a:cubicBezTo>
                    <a:pt x="768" y="5007"/>
                    <a:pt x="718" y="4997"/>
                    <a:pt x="718" y="4997"/>
                  </a:cubicBezTo>
                  <a:lnTo>
                    <a:pt x="583" y="4863"/>
                  </a:lnTo>
                  <a:lnTo>
                    <a:pt x="471" y="4706"/>
                  </a:lnTo>
                  <a:lnTo>
                    <a:pt x="382" y="4773"/>
                  </a:lnTo>
                  <a:lnTo>
                    <a:pt x="247" y="4773"/>
                  </a:lnTo>
                  <a:lnTo>
                    <a:pt x="203" y="4885"/>
                  </a:lnTo>
                  <a:lnTo>
                    <a:pt x="1" y="5042"/>
                  </a:lnTo>
                  <a:lnTo>
                    <a:pt x="180" y="5243"/>
                  </a:lnTo>
                  <a:lnTo>
                    <a:pt x="158" y="5445"/>
                  </a:lnTo>
                  <a:lnTo>
                    <a:pt x="247" y="5468"/>
                  </a:lnTo>
                  <a:lnTo>
                    <a:pt x="337" y="5355"/>
                  </a:lnTo>
                  <a:lnTo>
                    <a:pt x="247" y="5221"/>
                  </a:lnTo>
                  <a:lnTo>
                    <a:pt x="337" y="5154"/>
                  </a:lnTo>
                  <a:lnTo>
                    <a:pt x="449" y="5199"/>
                  </a:lnTo>
                  <a:lnTo>
                    <a:pt x="449" y="5423"/>
                  </a:lnTo>
                  <a:lnTo>
                    <a:pt x="539" y="5669"/>
                  </a:lnTo>
                  <a:lnTo>
                    <a:pt x="270" y="6162"/>
                  </a:lnTo>
                  <a:lnTo>
                    <a:pt x="539" y="6274"/>
                  </a:lnTo>
                  <a:lnTo>
                    <a:pt x="1166" y="6162"/>
                  </a:lnTo>
                  <a:lnTo>
                    <a:pt x="1524" y="6565"/>
                  </a:lnTo>
                  <a:lnTo>
                    <a:pt x="2085" y="6274"/>
                  </a:lnTo>
                  <a:lnTo>
                    <a:pt x="2152" y="6812"/>
                  </a:lnTo>
                  <a:lnTo>
                    <a:pt x="2555" y="6812"/>
                  </a:lnTo>
                  <a:lnTo>
                    <a:pt x="2667" y="6946"/>
                  </a:lnTo>
                  <a:lnTo>
                    <a:pt x="3003" y="7058"/>
                  </a:lnTo>
                  <a:lnTo>
                    <a:pt x="3294" y="7663"/>
                  </a:lnTo>
                  <a:lnTo>
                    <a:pt x="3653" y="7686"/>
                  </a:lnTo>
                  <a:lnTo>
                    <a:pt x="4370" y="8066"/>
                  </a:lnTo>
                  <a:lnTo>
                    <a:pt x="4370" y="8716"/>
                  </a:lnTo>
                  <a:lnTo>
                    <a:pt x="3541" y="8649"/>
                  </a:lnTo>
                  <a:lnTo>
                    <a:pt x="3138" y="9164"/>
                  </a:lnTo>
                  <a:lnTo>
                    <a:pt x="3541" y="9568"/>
                  </a:lnTo>
                  <a:lnTo>
                    <a:pt x="4056" y="9523"/>
                  </a:lnTo>
                  <a:lnTo>
                    <a:pt x="4392" y="9859"/>
                  </a:lnTo>
                  <a:lnTo>
                    <a:pt x="4885" y="9836"/>
                  </a:lnTo>
                  <a:lnTo>
                    <a:pt x="5132" y="10284"/>
                  </a:lnTo>
                  <a:lnTo>
                    <a:pt x="5378" y="10217"/>
                  </a:lnTo>
                  <a:lnTo>
                    <a:pt x="5669" y="10329"/>
                  </a:lnTo>
                  <a:lnTo>
                    <a:pt x="6028" y="10060"/>
                  </a:lnTo>
                  <a:lnTo>
                    <a:pt x="6229" y="9590"/>
                  </a:lnTo>
                  <a:lnTo>
                    <a:pt x="6543" y="9299"/>
                  </a:lnTo>
                  <a:lnTo>
                    <a:pt x="6476" y="9164"/>
                  </a:lnTo>
                  <a:lnTo>
                    <a:pt x="6521" y="8963"/>
                  </a:lnTo>
                  <a:lnTo>
                    <a:pt x="6431" y="8851"/>
                  </a:lnTo>
                  <a:lnTo>
                    <a:pt x="6297" y="8940"/>
                  </a:lnTo>
                  <a:lnTo>
                    <a:pt x="6185" y="8940"/>
                  </a:lnTo>
                  <a:lnTo>
                    <a:pt x="6073" y="8627"/>
                  </a:lnTo>
                  <a:lnTo>
                    <a:pt x="6117" y="8044"/>
                  </a:lnTo>
                  <a:lnTo>
                    <a:pt x="5916" y="7999"/>
                  </a:lnTo>
                  <a:lnTo>
                    <a:pt x="5938" y="7574"/>
                  </a:lnTo>
                  <a:lnTo>
                    <a:pt x="6431" y="6789"/>
                  </a:lnTo>
                  <a:lnTo>
                    <a:pt x="6140" y="6476"/>
                  </a:lnTo>
                  <a:lnTo>
                    <a:pt x="6678" y="6005"/>
                  </a:lnTo>
                  <a:lnTo>
                    <a:pt x="6498" y="5759"/>
                  </a:lnTo>
                  <a:lnTo>
                    <a:pt x="6678" y="5243"/>
                  </a:lnTo>
                  <a:lnTo>
                    <a:pt x="7126" y="5064"/>
                  </a:lnTo>
                  <a:lnTo>
                    <a:pt x="7327" y="4773"/>
                  </a:lnTo>
                  <a:lnTo>
                    <a:pt x="7910" y="4751"/>
                  </a:lnTo>
                  <a:lnTo>
                    <a:pt x="7865" y="4414"/>
                  </a:lnTo>
                  <a:lnTo>
                    <a:pt x="7955" y="4347"/>
                  </a:lnTo>
                  <a:lnTo>
                    <a:pt x="8201" y="4347"/>
                  </a:lnTo>
                  <a:lnTo>
                    <a:pt x="8425" y="4258"/>
                  </a:lnTo>
                  <a:lnTo>
                    <a:pt x="8537" y="3989"/>
                  </a:lnTo>
                  <a:lnTo>
                    <a:pt x="9120" y="3899"/>
                  </a:lnTo>
                  <a:lnTo>
                    <a:pt x="8896" y="3429"/>
                  </a:lnTo>
                  <a:lnTo>
                    <a:pt x="9075" y="2801"/>
                  </a:lnTo>
                  <a:lnTo>
                    <a:pt x="9478" y="2734"/>
                  </a:lnTo>
                  <a:lnTo>
                    <a:pt x="9523" y="2308"/>
                  </a:lnTo>
                  <a:lnTo>
                    <a:pt x="9209" y="2286"/>
                  </a:lnTo>
                  <a:lnTo>
                    <a:pt x="8940" y="2533"/>
                  </a:lnTo>
                  <a:cubicBezTo>
                    <a:pt x="8896" y="2465"/>
                    <a:pt x="8851" y="2398"/>
                    <a:pt x="8828" y="2331"/>
                  </a:cubicBezTo>
                  <a:lnTo>
                    <a:pt x="8201" y="2443"/>
                  </a:lnTo>
                  <a:cubicBezTo>
                    <a:pt x="8179" y="2443"/>
                    <a:pt x="7955" y="2062"/>
                    <a:pt x="7955" y="2062"/>
                  </a:cubicBezTo>
                  <a:lnTo>
                    <a:pt x="7506" y="2152"/>
                  </a:lnTo>
                  <a:lnTo>
                    <a:pt x="7484" y="2040"/>
                  </a:lnTo>
                  <a:lnTo>
                    <a:pt x="6274" y="1412"/>
                  </a:lnTo>
                  <a:lnTo>
                    <a:pt x="5893" y="1748"/>
                  </a:lnTo>
                  <a:lnTo>
                    <a:pt x="5580" y="1636"/>
                  </a:lnTo>
                  <a:lnTo>
                    <a:pt x="5961" y="628"/>
                  </a:lnTo>
                  <a:lnTo>
                    <a:pt x="5737" y="247"/>
                  </a:lnTo>
                  <a:lnTo>
                    <a:pt x="5042" y="46"/>
                  </a:lnTo>
                  <a:lnTo>
                    <a:pt x="4796" y="426"/>
                  </a:lnTo>
                  <a:lnTo>
                    <a:pt x="4235" y="202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029347" y="1417909"/>
              <a:ext cx="481700" cy="299119"/>
            </a:xfrm>
            <a:custGeom>
              <a:rect b="b" l="l" r="r" t="t"/>
              <a:pathLst>
                <a:path extrusionOk="0" h="5580" w="8986">
                  <a:moveTo>
                    <a:pt x="6633" y="1"/>
                  </a:moveTo>
                  <a:lnTo>
                    <a:pt x="6140" y="247"/>
                  </a:lnTo>
                  <a:lnTo>
                    <a:pt x="4796" y="292"/>
                  </a:lnTo>
                  <a:lnTo>
                    <a:pt x="4325" y="673"/>
                  </a:lnTo>
                  <a:lnTo>
                    <a:pt x="4011" y="382"/>
                  </a:lnTo>
                  <a:cubicBezTo>
                    <a:pt x="4011" y="382"/>
                    <a:pt x="3563" y="762"/>
                    <a:pt x="3541" y="762"/>
                  </a:cubicBezTo>
                  <a:lnTo>
                    <a:pt x="2712" y="807"/>
                  </a:lnTo>
                  <a:lnTo>
                    <a:pt x="2309" y="718"/>
                  </a:lnTo>
                  <a:lnTo>
                    <a:pt x="1524" y="762"/>
                  </a:lnTo>
                  <a:lnTo>
                    <a:pt x="1457" y="1031"/>
                  </a:lnTo>
                  <a:lnTo>
                    <a:pt x="1524" y="1188"/>
                  </a:lnTo>
                  <a:lnTo>
                    <a:pt x="1076" y="1390"/>
                  </a:lnTo>
                  <a:lnTo>
                    <a:pt x="920" y="1390"/>
                  </a:lnTo>
                  <a:lnTo>
                    <a:pt x="897" y="1524"/>
                  </a:lnTo>
                  <a:lnTo>
                    <a:pt x="1009" y="1703"/>
                  </a:lnTo>
                  <a:lnTo>
                    <a:pt x="942" y="1793"/>
                  </a:lnTo>
                  <a:lnTo>
                    <a:pt x="606" y="1748"/>
                  </a:lnTo>
                  <a:lnTo>
                    <a:pt x="359" y="2062"/>
                  </a:lnTo>
                  <a:lnTo>
                    <a:pt x="1" y="2958"/>
                  </a:lnTo>
                  <a:lnTo>
                    <a:pt x="135" y="2936"/>
                  </a:lnTo>
                  <a:lnTo>
                    <a:pt x="516" y="3541"/>
                  </a:lnTo>
                  <a:lnTo>
                    <a:pt x="1099" y="3496"/>
                  </a:lnTo>
                  <a:lnTo>
                    <a:pt x="2040" y="3294"/>
                  </a:lnTo>
                  <a:lnTo>
                    <a:pt x="2331" y="3384"/>
                  </a:lnTo>
                  <a:lnTo>
                    <a:pt x="2622" y="3944"/>
                  </a:lnTo>
                  <a:lnTo>
                    <a:pt x="3182" y="3966"/>
                  </a:lnTo>
                  <a:lnTo>
                    <a:pt x="3227" y="4638"/>
                  </a:lnTo>
                  <a:lnTo>
                    <a:pt x="3451" y="4706"/>
                  </a:lnTo>
                  <a:lnTo>
                    <a:pt x="3474" y="5087"/>
                  </a:lnTo>
                  <a:lnTo>
                    <a:pt x="3989" y="5512"/>
                  </a:lnTo>
                  <a:lnTo>
                    <a:pt x="4347" y="5199"/>
                  </a:lnTo>
                  <a:lnTo>
                    <a:pt x="4706" y="5579"/>
                  </a:lnTo>
                  <a:lnTo>
                    <a:pt x="4818" y="5154"/>
                  </a:lnTo>
                  <a:lnTo>
                    <a:pt x="5445" y="5176"/>
                  </a:lnTo>
                  <a:lnTo>
                    <a:pt x="5535" y="4840"/>
                  </a:lnTo>
                  <a:lnTo>
                    <a:pt x="5244" y="4594"/>
                  </a:lnTo>
                  <a:lnTo>
                    <a:pt x="5445" y="4280"/>
                  </a:lnTo>
                  <a:lnTo>
                    <a:pt x="5311" y="4123"/>
                  </a:lnTo>
                  <a:lnTo>
                    <a:pt x="4840" y="4482"/>
                  </a:lnTo>
                  <a:lnTo>
                    <a:pt x="4527" y="4101"/>
                  </a:lnTo>
                  <a:lnTo>
                    <a:pt x="4706" y="3832"/>
                  </a:lnTo>
                  <a:lnTo>
                    <a:pt x="5512" y="3787"/>
                  </a:lnTo>
                  <a:lnTo>
                    <a:pt x="5580" y="3339"/>
                  </a:lnTo>
                  <a:lnTo>
                    <a:pt x="5445" y="2913"/>
                  </a:lnTo>
                  <a:lnTo>
                    <a:pt x="5445" y="2913"/>
                  </a:lnTo>
                  <a:lnTo>
                    <a:pt x="5602" y="3003"/>
                  </a:lnTo>
                  <a:lnTo>
                    <a:pt x="5983" y="2981"/>
                  </a:lnTo>
                  <a:lnTo>
                    <a:pt x="6453" y="2353"/>
                  </a:lnTo>
                  <a:lnTo>
                    <a:pt x="7103" y="2689"/>
                  </a:lnTo>
                  <a:lnTo>
                    <a:pt x="7663" y="2689"/>
                  </a:lnTo>
                  <a:lnTo>
                    <a:pt x="7663" y="2308"/>
                  </a:lnTo>
                  <a:lnTo>
                    <a:pt x="7775" y="1771"/>
                  </a:lnTo>
                  <a:lnTo>
                    <a:pt x="7999" y="1591"/>
                  </a:lnTo>
                  <a:lnTo>
                    <a:pt x="8716" y="1524"/>
                  </a:lnTo>
                  <a:lnTo>
                    <a:pt x="8985" y="1054"/>
                  </a:lnTo>
                  <a:lnTo>
                    <a:pt x="8828" y="874"/>
                  </a:lnTo>
                  <a:lnTo>
                    <a:pt x="8470" y="628"/>
                  </a:lnTo>
                  <a:lnTo>
                    <a:pt x="7663" y="718"/>
                  </a:lnTo>
                  <a:lnTo>
                    <a:pt x="7574" y="314"/>
                  </a:lnTo>
                  <a:lnTo>
                    <a:pt x="6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0126" y="1433508"/>
              <a:ext cx="492475" cy="389230"/>
            </a:xfrm>
            <a:custGeom>
              <a:rect b="b" l="l" r="r" t="t"/>
              <a:pathLst>
                <a:path extrusionOk="0" h="7261" w="9187">
                  <a:moveTo>
                    <a:pt x="3585" y="4840"/>
                  </a:moveTo>
                  <a:lnTo>
                    <a:pt x="3944" y="5087"/>
                  </a:lnTo>
                  <a:lnTo>
                    <a:pt x="4123" y="4975"/>
                  </a:lnTo>
                  <a:lnTo>
                    <a:pt x="4392" y="5020"/>
                  </a:lnTo>
                  <a:lnTo>
                    <a:pt x="4459" y="5176"/>
                  </a:lnTo>
                  <a:lnTo>
                    <a:pt x="4593" y="5176"/>
                  </a:lnTo>
                  <a:lnTo>
                    <a:pt x="4705" y="5423"/>
                  </a:lnTo>
                  <a:lnTo>
                    <a:pt x="4974" y="5602"/>
                  </a:lnTo>
                  <a:lnTo>
                    <a:pt x="4929" y="5759"/>
                  </a:lnTo>
                  <a:lnTo>
                    <a:pt x="5041" y="5849"/>
                  </a:lnTo>
                  <a:lnTo>
                    <a:pt x="4974" y="5961"/>
                  </a:lnTo>
                  <a:lnTo>
                    <a:pt x="4392" y="6005"/>
                  </a:lnTo>
                  <a:lnTo>
                    <a:pt x="4145" y="5647"/>
                  </a:lnTo>
                  <a:lnTo>
                    <a:pt x="3899" y="5893"/>
                  </a:lnTo>
                  <a:lnTo>
                    <a:pt x="3518" y="5871"/>
                  </a:lnTo>
                  <a:lnTo>
                    <a:pt x="3204" y="5400"/>
                  </a:lnTo>
                  <a:lnTo>
                    <a:pt x="3227" y="4997"/>
                  </a:lnTo>
                  <a:lnTo>
                    <a:pt x="3585" y="4840"/>
                  </a:lnTo>
                  <a:close/>
                  <a:moveTo>
                    <a:pt x="3585" y="1"/>
                  </a:moveTo>
                  <a:lnTo>
                    <a:pt x="3294" y="247"/>
                  </a:lnTo>
                  <a:lnTo>
                    <a:pt x="2330" y="247"/>
                  </a:lnTo>
                  <a:lnTo>
                    <a:pt x="1905" y="875"/>
                  </a:lnTo>
                  <a:lnTo>
                    <a:pt x="1322" y="763"/>
                  </a:lnTo>
                  <a:lnTo>
                    <a:pt x="1053" y="1233"/>
                  </a:lnTo>
                  <a:lnTo>
                    <a:pt x="359" y="1300"/>
                  </a:lnTo>
                  <a:lnTo>
                    <a:pt x="112" y="1480"/>
                  </a:lnTo>
                  <a:lnTo>
                    <a:pt x="0" y="2017"/>
                  </a:lnTo>
                  <a:lnTo>
                    <a:pt x="0" y="2398"/>
                  </a:lnTo>
                  <a:lnTo>
                    <a:pt x="157" y="2398"/>
                  </a:lnTo>
                  <a:lnTo>
                    <a:pt x="560" y="2085"/>
                  </a:lnTo>
                  <a:lnTo>
                    <a:pt x="1277" y="2085"/>
                  </a:lnTo>
                  <a:lnTo>
                    <a:pt x="1501" y="2421"/>
                  </a:lnTo>
                  <a:lnTo>
                    <a:pt x="1636" y="2622"/>
                  </a:lnTo>
                  <a:lnTo>
                    <a:pt x="1501" y="2891"/>
                  </a:lnTo>
                  <a:lnTo>
                    <a:pt x="1748" y="3317"/>
                  </a:lnTo>
                  <a:lnTo>
                    <a:pt x="2151" y="3294"/>
                  </a:lnTo>
                  <a:lnTo>
                    <a:pt x="2174" y="3429"/>
                  </a:lnTo>
                  <a:lnTo>
                    <a:pt x="2106" y="3541"/>
                  </a:lnTo>
                  <a:lnTo>
                    <a:pt x="2218" y="3743"/>
                  </a:lnTo>
                  <a:lnTo>
                    <a:pt x="2465" y="3765"/>
                  </a:lnTo>
                  <a:lnTo>
                    <a:pt x="2442" y="4034"/>
                  </a:lnTo>
                  <a:lnTo>
                    <a:pt x="2196" y="4191"/>
                  </a:lnTo>
                  <a:lnTo>
                    <a:pt x="1658" y="4123"/>
                  </a:lnTo>
                  <a:lnTo>
                    <a:pt x="1569" y="3877"/>
                  </a:lnTo>
                  <a:lnTo>
                    <a:pt x="1389" y="3787"/>
                  </a:lnTo>
                  <a:lnTo>
                    <a:pt x="986" y="3810"/>
                  </a:lnTo>
                  <a:lnTo>
                    <a:pt x="784" y="4370"/>
                  </a:lnTo>
                  <a:lnTo>
                    <a:pt x="1143" y="4571"/>
                  </a:lnTo>
                  <a:lnTo>
                    <a:pt x="1434" y="4280"/>
                  </a:lnTo>
                  <a:lnTo>
                    <a:pt x="1681" y="5244"/>
                  </a:lnTo>
                  <a:lnTo>
                    <a:pt x="2106" y="5109"/>
                  </a:lnTo>
                  <a:lnTo>
                    <a:pt x="2554" y="5333"/>
                  </a:lnTo>
                  <a:lnTo>
                    <a:pt x="2980" y="5961"/>
                  </a:lnTo>
                  <a:lnTo>
                    <a:pt x="2980" y="6207"/>
                  </a:lnTo>
                  <a:lnTo>
                    <a:pt x="3518" y="6409"/>
                  </a:lnTo>
                  <a:lnTo>
                    <a:pt x="3809" y="6140"/>
                  </a:lnTo>
                  <a:lnTo>
                    <a:pt x="4212" y="6588"/>
                  </a:lnTo>
                  <a:lnTo>
                    <a:pt x="4033" y="6834"/>
                  </a:lnTo>
                  <a:lnTo>
                    <a:pt x="4257" y="7058"/>
                  </a:lnTo>
                  <a:lnTo>
                    <a:pt x="4795" y="7058"/>
                  </a:lnTo>
                  <a:lnTo>
                    <a:pt x="4997" y="6902"/>
                  </a:lnTo>
                  <a:lnTo>
                    <a:pt x="5310" y="7215"/>
                  </a:lnTo>
                  <a:lnTo>
                    <a:pt x="5422" y="7260"/>
                  </a:lnTo>
                  <a:lnTo>
                    <a:pt x="5713" y="6767"/>
                  </a:lnTo>
                  <a:lnTo>
                    <a:pt x="5624" y="6521"/>
                  </a:lnTo>
                  <a:lnTo>
                    <a:pt x="5624" y="6297"/>
                  </a:lnTo>
                  <a:lnTo>
                    <a:pt x="5489" y="6252"/>
                  </a:lnTo>
                  <a:lnTo>
                    <a:pt x="5400" y="6341"/>
                  </a:lnTo>
                  <a:lnTo>
                    <a:pt x="5489" y="6453"/>
                  </a:lnTo>
                  <a:lnTo>
                    <a:pt x="5400" y="6566"/>
                  </a:lnTo>
                  <a:lnTo>
                    <a:pt x="5310" y="6543"/>
                  </a:lnTo>
                  <a:lnTo>
                    <a:pt x="5310" y="6341"/>
                  </a:lnTo>
                  <a:lnTo>
                    <a:pt x="5131" y="6140"/>
                  </a:lnTo>
                  <a:lnTo>
                    <a:pt x="5333" y="5983"/>
                  </a:lnTo>
                  <a:lnTo>
                    <a:pt x="5377" y="5871"/>
                  </a:lnTo>
                  <a:lnTo>
                    <a:pt x="5512" y="5871"/>
                  </a:lnTo>
                  <a:lnTo>
                    <a:pt x="5601" y="5804"/>
                  </a:lnTo>
                  <a:lnTo>
                    <a:pt x="5713" y="5961"/>
                  </a:lnTo>
                  <a:lnTo>
                    <a:pt x="5848" y="6095"/>
                  </a:lnTo>
                  <a:cubicBezTo>
                    <a:pt x="5848" y="6095"/>
                    <a:pt x="5898" y="6105"/>
                    <a:pt x="5931" y="6105"/>
                  </a:cubicBezTo>
                  <a:cubicBezTo>
                    <a:pt x="5947" y="6105"/>
                    <a:pt x="5960" y="6102"/>
                    <a:pt x="5960" y="6095"/>
                  </a:cubicBezTo>
                  <a:cubicBezTo>
                    <a:pt x="5960" y="6073"/>
                    <a:pt x="5915" y="5916"/>
                    <a:pt x="5915" y="5916"/>
                  </a:cubicBezTo>
                  <a:lnTo>
                    <a:pt x="6139" y="5759"/>
                  </a:lnTo>
                  <a:lnTo>
                    <a:pt x="5915" y="5400"/>
                  </a:lnTo>
                  <a:lnTo>
                    <a:pt x="6027" y="5288"/>
                  </a:lnTo>
                  <a:lnTo>
                    <a:pt x="6139" y="5333"/>
                  </a:lnTo>
                  <a:lnTo>
                    <a:pt x="6318" y="5199"/>
                  </a:lnTo>
                  <a:lnTo>
                    <a:pt x="6229" y="4751"/>
                  </a:lnTo>
                  <a:lnTo>
                    <a:pt x="6498" y="4571"/>
                  </a:lnTo>
                  <a:lnTo>
                    <a:pt x="6677" y="4392"/>
                  </a:lnTo>
                  <a:lnTo>
                    <a:pt x="6565" y="3832"/>
                  </a:lnTo>
                  <a:lnTo>
                    <a:pt x="6565" y="3832"/>
                  </a:lnTo>
                  <a:lnTo>
                    <a:pt x="7103" y="3855"/>
                  </a:lnTo>
                  <a:lnTo>
                    <a:pt x="7483" y="3205"/>
                  </a:lnTo>
                  <a:lnTo>
                    <a:pt x="7528" y="2981"/>
                  </a:lnTo>
                  <a:lnTo>
                    <a:pt x="7864" y="2779"/>
                  </a:lnTo>
                  <a:lnTo>
                    <a:pt x="8088" y="2331"/>
                  </a:lnTo>
                  <a:lnTo>
                    <a:pt x="7954" y="2174"/>
                  </a:lnTo>
                  <a:lnTo>
                    <a:pt x="9186" y="1076"/>
                  </a:lnTo>
                  <a:lnTo>
                    <a:pt x="9164" y="561"/>
                  </a:lnTo>
                  <a:lnTo>
                    <a:pt x="8985" y="359"/>
                  </a:lnTo>
                  <a:lnTo>
                    <a:pt x="8536" y="337"/>
                  </a:lnTo>
                  <a:lnTo>
                    <a:pt x="8111" y="942"/>
                  </a:lnTo>
                  <a:lnTo>
                    <a:pt x="7775" y="785"/>
                  </a:lnTo>
                  <a:lnTo>
                    <a:pt x="6901" y="1300"/>
                  </a:lnTo>
                  <a:lnTo>
                    <a:pt x="6408" y="1009"/>
                  </a:lnTo>
                  <a:lnTo>
                    <a:pt x="5960" y="1300"/>
                  </a:lnTo>
                  <a:lnTo>
                    <a:pt x="4840" y="449"/>
                  </a:lnTo>
                  <a:lnTo>
                    <a:pt x="4033" y="56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360403" y="1518794"/>
              <a:ext cx="1588977" cy="1245526"/>
            </a:xfrm>
            <a:custGeom>
              <a:rect b="b" l="l" r="r" t="t"/>
              <a:pathLst>
                <a:path extrusionOk="0" h="23235" w="29642">
                  <a:moveTo>
                    <a:pt x="11785" y="1"/>
                  </a:moveTo>
                  <a:lnTo>
                    <a:pt x="11539" y="471"/>
                  </a:lnTo>
                  <a:lnTo>
                    <a:pt x="11001" y="426"/>
                  </a:lnTo>
                  <a:lnTo>
                    <a:pt x="10844" y="986"/>
                  </a:lnTo>
                  <a:lnTo>
                    <a:pt x="10553" y="874"/>
                  </a:lnTo>
                  <a:lnTo>
                    <a:pt x="10217" y="1099"/>
                  </a:lnTo>
                  <a:lnTo>
                    <a:pt x="9702" y="1099"/>
                  </a:lnTo>
                  <a:lnTo>
                    <a:pt x="9478" y="830"/>
                  </a:lnTo>
                  <a:lnTo>
                    <a:pt x="9299" y="1345"/>
                  </a:lnTo>
                  <a:lnTo>
                    <a:pt x="8806" y="1233"/>
                  </a:lnTo>
                  <a:lnTo>
                    <a:pt x="8694" y="1524"/>
                  </a:lnTo>
                  <a:lnTo>
                    <a:pt x="8358" y="1524"/>
                  </a:lnTo>
                  <a:lnTo>
                    <a:pt x="8290" y="1367"/>
                  </a:lnTo>
                  <a:lnTo>
                    <a:pt x="8044" y="1323"/>
                  </a:lnTo>
                  <a:cubicBezTo>
                    <a:pt x="8044" y="1323"/>
                    <a:pt x="7887" y="1345"/>
                    <a:pt x="7865" y="1345"/>
                  </a:cubicBezTo>
                  <a:cubicBezTo>
                    <a:pt x="7842" y="1345"/>
                    <a:pt x="7820" y="1211"/>
                    <a:pt x="7820" y="1211"/>
                  </a:cubicBezTo>
                  <a:lnTo>
                    <a:pt x="7327" y="1435"/>
                  </a:lnTo>
                  <a:lnTo>
                    <a:pt x="7327" y="1793"/>
                  </a:lnTo>
                  <a:lnTo>
                    <a:pt x="7103" y="1927"/>
                  </a:lnTo>
                  <a:lnTo>
                    <a:pt x="6610" y="1771"/>
                  </a:lnTo>
                  <a:lnTo>
                    <a:pt x="6139" y="1457"/>
                  </a:lnTo>
                  <a:lnTo>
                    <a:pt x="6139" y="1054"/>
                  </a:lnTo>
                  <a:lnTo>
                    <a:pt x="5624" y="1054"/>
                  </a:lnTo>
                  <a:lnTo>
                    <a:pt x="5467" y="1435"/>
                  </a:lnTo>
                  <a:lnTo>
                    <a:pt x="4840" y="1255"/>
                  </a:lnTo>
                  <a:lnTo>
                    <a:pt x="4302" y="1300"/>
                  </a:lnTo>
                  <a:lnTo>
                    <a:pt x="4078" y="1099"/>
                  </a:lnTo>
                  <a:lnTo>
                    <a:pt x="3563" y="1502"/>
                  </a:lnTo>
                  <a:lnTo>
                    <a:pt x="3563" y="1883"/>
                  </a:lnTo>
                  <a:lnTo>
                    <a:pt x="3160" y="2129"/>
                  </a:lnTo>
                  <a:lnTo>
                    <a:pt x="2151" y="2040"/>
                  </a:lnTo>
                  <a:lnTo>
                    <a:pt x="1927" y="2331"/>
                  </a:lnTo>
                  <a:lnTo>
                    <a:pt x="1547" y="2040"/>
                  </a:lnTo>
                  <a:lnTo>
                    <a:pt x="1278" y="2443"/>
                  </a:lnTo>
                  <a:lnTo>
                    <a:pt x="1345" y="2801"/>
                  </a:lnTo>
                  <a:lnTo>
                    <a:pt x="964" y="3317"/>
                  </a:lnTo>
                  <a:lnTo>
                    <a:pt x="628" y="3317"/>
                  </a:lnTo>
                  <a:lnTo>
                    <a:pt x="269" y="3742"/>
                  </a:lnTo>
                  <a:lnTo>
                    <a:pt x="561" y="3989"/>
                  </a:lnTo>
                  <a:lnTo>
                    <a:pt x="135" y="4325"/>
                  </a:lnTo>
                  <a:lnTo>
                    <a:pt x="314" y="4571"/>
                  </a:lnTo>
                  <a:lnTo>
                    <a:pt x="1" y="4975"/>
                  </a:lnTo>
                  <a:lnTo>
                    <a:pt x="538" y="5266"/>
                  </a:lnTo>
                  <a:lnTo>
                    <a:pt x="830" y="4952"/>
                  </a:lnTo>
                  <a:lnTo>
                    <a:pt x="1367" y="5243"/>
                  </a:lnTo>
                  <a:lnTo>
                    <a:pt x="1591" y="5691"/>
                  </a:lnTo>
                  <a:lnTo>
                    <a:pt x="1345" y="5848"/>
                  </a:lnTo>
                  <a:lnTo>
                    <a:pt x="1502" y="6319"/>
                  </a:lnTo>
                  <a:lnTo>
                    <a:pt x="1860" y="6364"/>
                  </a:lnTo>
                  <a:lnTo>
                    <a:pt x="1793" y="6946"/>
                  </a:lnTo>
                  <a:lnTo>
                    <a:pt x="1524" y="7237"/>
                  </a:lnTo>
                  <a:lnTo>
                    <a:pt x="1143" y="7193"/>
                  </a:lnTo>
                  <a:lnTo>
                    <a:pt x="718" y="7685"/>
                  </a:lnTo>
                  <a:lnTo>
                    <a:pt x="157" y="8268"/>
                  </a:lnTo>
                  <a:lnTo>
                    <a:pt x="494" y="8514"/>
                  </a:lnTo>
                  <a:lnTo>
                    <a:pt x="314" y="9030"/>
                  </a:lnTo>
                  <a:cubicBezTo>
                    <a:pt x="382" y="9030"/>
                    <a:pt x="561" y="9007"/>
                    <a:pt x="606" y="9007"/>
                  </a:cubicBezTo>
                  <a:cubicBezTo>
                    <a:pt x="718" y="9097"/>
                    <a:pt x="830" y="9209"/>
                    <a:pt x="942" y="9299"/>
                  </a:cubicBezTo>
                  <a:lnTo>
                    <a:pt x="1435" y="9030"/>
                  </a:lnTo>
                  <a:lnTo>
                    <a:pt x="1771" y="9411"/>
                  </a:lnTo>
                  <a:lnTo>
                    <a:pt x="2465" y="9164"/>
                  </a:lnTo>
                  <a:lnTo>
                    <a:pt x="2712" y="9411"/>
                  </a:lnTo>
                  <a:lnTo>
                    <a:pt x="2532" y="9836"/>
                  </a:lnTo>
                  <a:lnTo>
                    <a:pt x="2801" y="10150"/>
                  </a:lnTo>
                  <a:lnTo>
                    <a:pt x="2555" y="10643"/>
                  </a:lnTo>
                  <a:lnTo>
                    <a:pt x="2532" y="11069"/>
                  </a:lnTo>
                  <a:lnTo>
                    <a:pt x="2980" y="11561"/>
                  </a:lnTo>
                  <a:lnTo>
                    <a:pt x="3361" y="11225"/>
                  </a:lnTo>
                  <a:lnTo>
                    <a:pt x="3944" y="11270"/>
                  </a:lnTo>
                  <a:lnTo>
                    <a:pt x="4638" y="12032"/>
                  </a:lnTo>
                  <a:lnTo>
                    <a:pt x="4616" y="12346"/>
                  </a:lnTo>
                  <a:lnTo>
                    <a:pt x="4056" y="12771"/>
                  </a:lnTo>
                  <a:lnTo>
                    <a:pt x="3989" y="13555"/>
                  </a:lnTo>
                  <a:lnTo>
                    <a:pt x="3541" y="13600"/>
                  </a:lnTo>
                  <a:lnTo>
                    <a:pt x="2734" y="14384"/>
                  </a:lnTo>
                  <a:lnTo>
                    <a:pt x="2219" y="14384"/>
                  </a:lnTo>
                  <a:lnTo>
                    <a:pt x="1300" y="15303"/>
                  </a:lnTo>
                  <a:lnTo>
                    <a:pt x="1345" y="15774"/>
                  </a:lnTo>
                  <a:cubicBezTo>
                    <a:pt x="1345" y="15774"/>
                    <a:pt x="953" y="16021"/>
                    <a:pt x="921" y="16021"/>
                  </a:cubicBezTo>
                  <a:cubicBezTo>
                    <a:pt x="920" y="16021"/>
                    <a:pt x="919" y="16021"/>
                    <a:pt x="919" y="16020"/>
                  </a:cubicBezTo>
                  <a:cubicBezTo>
                    <a:pt x="919" y="15998"/>
                    <a:pt x="359" y="15998"/>
                    <a:pt x="359" y="15998"/>
                  </a:cubicBezTo>
                  <a:lnTo>
                    <a:pt x="830" y="16849"/>
                  </a:lnTo>
                  <a:lnTo>
                    <a:pt x="807" y="17118"/>
                  </a:lnTo>
                  <a:lnTo>
                    <a:pt x="1076" y="17319"/>
                  </a:lnTo>
                  <a:lnTo>
                    <a:pt x="830" y="18171"/>
                  </a:lnTo>
                  <a:lnTo>
                    <a:pt x="1121" y="18776"/>
                  </a:lnTo>
                  <a:lnTo>
                    <a:pt x="740" y="19336"/>
                  </a:lnTo>
                  <a:lnTo>
                    <a:pt x="1031" y="19896"/>
                  </a:lnTo>
                  <a:lnTo>
                    <a:pt x="673" y="20411"/>
                  </a:lnTo>
                  <a:lnTo>
                    <a:pt x="1031" y="20882"/>
                  </a:lnTo>
                  <a:lnTo>
                    <a:pt x="942" y="21195"/>
                  </a:lnTo>
                  <a:lnTo>
                    <a:pt x="606" y="21464"/>
                  </a:lnTo>
                  <a:lnTo>
                    <a:pt x="785" y="21778"/>
                  </a:lnTo>
                  <a:lnTo>
                    <a:pt x="1188" y="21800"/>
                  </a:lnTo>
                  <a:lnTo>
                    <a:pt x="1345" y="21644"/>
                  </a:lnTo>
                  <a:lnTo>
                    <a:pt x="1457" y="21621"/>
                  </a:lnTo>
                  <a:lnTo>
                    <a:pt x="1614" y="21868"/>
                  </a:lnTo>
                  <a:lnTo>
                    <a:pt x="2196" y="21576"/>
                  </a:lnTo>
                  <a:lnTo>
                    <a:pt x="2286" y="21128"/>
                  </a:lnTo>
                  <a:lnTo>
                    <a:pt x="2667" y="20904"/>
                  </a:lnTo>
                  <a:lnTo>
                    <a:pt x="2958" y="20949"/>
                  </a:lnTo>
                  <a:lnTo>
                    <a:pt x="3092" y="20725"/>
                  </a:lnTo>
                  <a:lnTo>
                    <a:pt x="3406" y="20703"/>
                  </a:lnTo>
                  <a:lnTo>
                    <a:pt x="3563" y="20277"/>
                  </a:lnTo>
                  <a:lnTo>
                    <a:pt x="4011" y="20299"/>
                  </a:lnTo>
                  <a:lnTo>
                    <a:pt x="4168" y="20053"/>
                  </a:lnTo>
                  <a:lnTo>
                    <a:pt x="4795" y="20366"/>
                  </a:lnTo>
                  <a:lnTo>
                    <a:pt x="5064" y="20792"/>
                  </a:lnTo>
                  <a:lnTo>
                    <a:pt x="5109" y="21083"/>
                  </a:lnTo>
                  <a:lnTo>
                    <a:pt x="5064" y="21240"/>
                  </a:lnTo>
                  <a:lnTo>
                    <a:pt x="5355" y="21240"/>
                  </a:lnTo>
                  <a:lnTo>
                    <a:pt x="5535" y="21621"/>
                  </a:lnTo>
                  <a:lnTo>
                    <a:pt x="5893" y="21621"/>
                  </a:lnTo>
                  <a:lnTo>
                    <a:pt x="6296" y="21173"/>
                  </a:lnTo>
                  <a:lnTo>
                    <a:pt x="6632" y="21173"/>
                  </a:lnTo>
                  <a:lnTo>
                    <a:pt x="6588" y="21621"/>
                  </a:lnTo>
                  <a:lnTo>
                    <a:pt x="7080" y="21621"/>
                  </a:lnTo>
                  <a:lnTo>
                    <a:pt x="7685" y="22271"/>
                  </a:lnTo>
                  <a:lnTo>
                    <a:pt x="8290" y="22293"/>
                  </a:lnTo>
                  <a:lnTo>
                    <a:pt x="8582" y="21957"/>
                  </a:lnTo>
                  <a:lnTo>
                    <a:pt x="8918" y="21912"/>
                  </a:lnTo>
                  <a:lnTo>
                    <a:pt x="9007" y="21756"/>
                  </a:lnTo>
                  <a:lnTo>
                    <a:pt x="9119" y="21644"/>
                  </a:lnTo>
                  <a:lnTo>
                    <a:pt x="9142" y="21957"/>
                  </a:lnTo>
                  <a:lnTo>
                    <a:pt x="9030" y="22114"/>
                  </a:lnTo>
                  <a:lnTo>
                    <a:pt x="9097" y="22248"/>
                  </a:lnTo>
                  <a:lnTo>
                    <a:pt x="8962" y="22607"/>
                  </a:lnTo>
                  <a:lnTo>
                    <a:pt x="9119" y="22719"/>
                  </a:lnTo>
                  <a:lnTo>
                    <a:pt x="9164" y="22943"/>
                  </a:lnTo>
                  <a:lnTo>
                    <a:pt x="9478" y="23167"/>
                  </a:lnTo>
                  <a:lnTo>
                    <a:pt x="9859" y="22898"/>
                  </a:lnTo>
                  <a:lnTo>
                    <a:pt x="10195" y="23234"/>
                  </a:lnTo>
                  <a:lnTo>
                    <a:pt x="10710" y="22741"/>
                  </a:lnTo>
                  <a:lnTo>
                    <a:pt x="10889" y="22562"/>
                  </a:lnTo>
                  <a:lnTo>
                    <a:pt x="10912" y="22741"/>
                  </a:lnTo>
                  <a:lnTo>
                    <a:pt x="11024" y="22786"/>
                  </a:lnTo>
                  <a:lnTo>
                    <a:pt x="11068" y="23033"/>
                  </a:lnTo>
                  <a:lnTo>
                    <a:pt x="11517" y="22898"/>
                  </a:lnTo>
                  <a:lnTo>
                    <a:pt x="11629" y="22652"/>
                  </a:lnTo>
                  <a:lnTo>
                    <a:pt x="11629" y="22495"/>
                  </a:lnTo>
                  <a:lnTo>
                    <a:pt x="11763" y="22405"/>
                  </a:lnTo>
                  <a:lnTo>
                    <a:pt x="11942" y="22405"/>
                  </a:lnTo>
                  <a:lnTo>
                    <a:pt x="12166" y="22271"/>
                  </a:lnTo>
                  <a:lnTo>
                    <a:pt x="12234" y="21868"/>
                  </a:lnTo>
                  <a:lnTo>
                    <a:pt x="12861" y="21823"/>
                  </a:lnTo>
                  <a:lnTo>
                    <a:pt x="12950" y="22024"/>
                  </a:lnTo>
                  <a:lnTo>
                    <a:pt x="12906" y="22159"/>
                  </a:lnTo>
                  <a:lnTo>
                    <a:pt x="12950" y="22338"/>
                  </a:lnTo>
                  <a:lnTo>
                    <a:pt x="13421" y="22360"/>
                  </a:lnTo>
                  <a:lnTo>
                    <a:pt x="13600" y="22204"/>
                  </a:lnTo>
                  <a:lnTo>
                    <a:pt x="13533" y="22159"/>
                  </a:lnTo>
                  <a:lnTo>
                    <a:pt x="13645" y="22069"/>
                  </a:lnTo>
                  <a:lnTo>
                    <a:pt x="13578" y="21935"/>
                  </a:lnTo>
                  <a:lnTo>
                    <a:pt x="13847" y="21621"/>
                  </a:lnTo>
                  <a:lnTo>
                    <a:pt x="14205" y="21599"/>
                  </a:lnTo>
                  <a:lnTo>
                    <a:pt x="14564" y="20949"/>
                  </a:lnTo>
                  <a:lnTo>
                    <a:pt x="15124" y="20635"/>
                  </a:lnTo>
                  <a:lnTo>
                    <a:pt x="14989" y="19918"/>
                  </a:lnTo>
                  <a:lnTo>
                    <a:pt x="15213" y="19560"/>
                  </a:lnTo>
                  <a:lnTo>
                    <a:pt x="15258" y="19291"/>
                  </a:lnTo>
                  <a:lnTo>
                    <a:pt x="15348" y="19269"/>
                  </a:lnTo>
                  <a:lnTo>
                    <a:pt x="15594" y="19425"/>
                  </a:lnTo>
                  <a:lnTo>
                    <a:pt x="15930" y="19313"/>
                  </a:lnTo>
                  <a:lnTo>
                    <a:pt x="15975" y="18753"/>
                  </a:lnTo>
                  <a:lnTo>
                    <a:pt x="16468" y="18148"/>
                  </a:lnTo>
                  <a:lnTo>
                    <a:pt x="16692" y="18081"/>
                  </a:lnTo>
                  <a:lnTo>
                    <a:pt x="17185" y="17768"/>
                  </a:lnTo>
                  <a:lnTo>
                    <a:pt x="17185" y="17499"/>
                  </a:lnTo>
                  <a:lnTo>
                    <a:pt x="17521" y="16849"/>
                  </a:lnTo>
                  <a:lnTo>
                    <a:pt x="17969" y="16580"/>
                  </a:lnTo>
                  <a:lnTo>
                    <a:pt x="18193" y="16558"/>
                  </a:lnTo>
                  <a:lnTo>
                    <a:pt x="18552" y="15998"/>
                  </a:lnTo>
                  <a:lnTo>
                    <a:pt x="18798" y="15953"/>
                  </a:lnTo>
                  <a:lnTo>
                    <a:pt x="19112" y="15460"/>
                  </a:lnTo>
                  <a:lnTo>
                    <a:pt x="19627" y="15482"/>
                  </a:lnTo>
                  <a:lnTo>
                    <a:pt x="20098" y="14922"/>
                  </a:lnTo>
                  <a:lnTo>
                    <a:pt x="21016" y="14586"/>
                  </a:lnTo>
                  <a:lnTo>
                    <a:pt x="21464" y="14160"/>
                  </a:lnTo>
                  <a:lnTo>
                    <a:pt x="21979" y="14541"/>
                  </a:lnTo>
                  <a:lnTo>
                    <a:pt x="22674" y="14474"/>
                  </a:lnTo>
                  <a:lnTo>
                    <a:pt x="23055" y="14093"/>
                  </a:lnTo>
                  <a:lnTo>
                    <a:pt x="23503" y="14720"/>
                  </a:lnTo>
                  <a:lnTo>
                    <a:pt x="24265" y="14541"/>
                  </a:lnTo>
                  <a:lnTo>
                    <a:pt x="25027" y="15079"/>
                  </a:lnTo>
                  <a:lnTo>
                    <a:pt x="24914" y="15437"/>
                  </a:lnTo>
                  <a:lnTo>
                    <a:pt x="25228" y="15437"/>
                  </a:lnTo>
                  <a:lnTo>
                    <a:pt x="25631" y="15975"/>
                  </a:lnTo>
                  <a:lnTo>
                    <a:pt x="26080" y="15774"/>
                  </a:lnTo>
                  <a:lnTo>
                    <a:pt x="26192" y="16020"/>
                  </a:lnTo>
                  <a:lnTo>
                    <a:pt x="26617" y="15930"/>
                  </a:lnTo>
                  <a:lnTo>
                    <a:pt x="26707" y="15684"/>
                  </a:lnTo>
                  <a:lnTo>
                    <a:pt x="27043" y="15886"/>
                  </a:lnTo>
                  <a:lnTo>
                    <a:pt x="27334" y="15549"/>
                  </a:lnTo>
                  <a:lnTo>
                    <a:pt x="27693" y="15886"/>
                  </a:lnTo>
                  <a:lnTo>
                    <a:pt x="27805" y="15818"/>
                  </a:lnTo>
                  <a:lnTo>
                    <a:pt x="27782" y="15303"/>
                  </a:lnTo>
                  <a:lnTo>
                    <a:pt x="27648" y="15057"/>
                  </a:lnTo>
                  <a:lnTo>
                    <a:pt x="27334" y="15101"/>
                  </a:lnTo>
                  <a:lnTo>
                    <a:pt x="27155" y="14429"/>
                  </a:lnTo>
                  <a:lnTo>
                    <a:pt x="27401" y="13645"/>
                  </a:lnTo>
                  <a:lnTo>
                    <a:pt x="27962" y="13645"/>
                  </a:lnTo>
                  <a:lnTo>
                    <a:pt x="28432" y="12973"/>
                  </a:lnTo>
                  <a:lnTo>
                    <a:pt x="28253" y="12928"/>
                  </a:lnTo>
                  <a:lnTo>
                    <a:pt x="28006" y="12099"/>
                  </a:lnTo>
                  <a:lnTo>
                    <a:pt x="28499" y="12054"/>
                  </a:lnTo>
                  <a:lnTo>
                    <a:pt x="28723" y="11651"/>
                  </a:lnTo>
                  <a:lnTo>
                    <a:pt x="29149" y="11494"/>
                  </a:lnTo>
                  <a:lnTo>
                    <a:pt x="29351" y="11024"/>
                  </a:lnTo>
                  <a:lnTo>
                    <a:pt x="28880" y="10464"/>
                  </a:lnTo>
                  <a:lnTo>
                    <a:pt x="29082" y="10150"/>
                  </a:lnTo>
                  <a:lnTo>
                    <a:pt x="28970" y="9859"/>
                  </a:lnTo>
                  <a:lnTo>
                    <a:pt x="29373" y="9859"/>
                  </a:lnTo>
                  <a:lnTo>
                    <a:pt x="29642" y="9388"/>
                  </a:lnTo>
                  <a:lnTo>
                    <a:pt x="29328" y="9052"/>
                  </a:lnTo>
                  <a:lnTo>
                    <a:pt x="28813" y="9097"/>
                  </a:lnTo>
                  <a:lnTo>
                    <a:pt x="28589" y="9567"/>
                  </a:lnTo>
                  <a:lnTo>
                    <a:pt x="27962" y="9567"/>
                  </a:lnTo>
                  <a:lnTo>
                    <a:pt x="27334" y="9388"/>
                  </a:lnTo>
                  <a:lnTo>
                    <a:pt x="27401" y="8895"/>
                  </a:lnTo>
                  <a:lnTo>
                    <a:pt x="27177" y="8783"/>
                  </a:lnTo>
                  <a:lnTo>
                    <a:pt x="27289" y="8447"/>
                  </a:lnTo>
                  <a:lnTo>
                    <a:pt x="27110" y="8156"/>
                  </a:lnTo>
                  <a:lnTo>
                    <a:pt x="26505" y="8380"/>
                  </a:lnTo>
                  <a:lnTo>
                    <a:pt x="26236" y="8066"/>
                  </a:lnTo>
                  <a:lnTo>
                    <a:pt x="25721" y="8044"/>
                  </a:lnTo>
                  <a:lnTo>
                    <a:pt x="25139" y="8268"/>
                  </a:lnTo>
                  <a:lnTo>
                    <a:pt x="25139" y="8738"/>
                  </a:lnTo>
                  <a:lnTo>
                    <a:pt x="24735" y="9142"/>
                  </a:lnTo>
                  <a:lnTo>
                    <a:pt x="24422" y="9030"/>
                  </a:lnTo>
                  <a:lnTo>
                    <a:pt x="23929" y="8963"/>
                  </a:lnTo>
                  <a:lnTo>
                    <a:pt x="24220" y="8425"/>
                  </a:lnTo>
                  <a:lnTo>
                    <a:pt x="24018" y="8089"/>
                  </a:lnTo>
                  <a:lnTo>
                    <a:pt x="23615" y="8246"/>
                  </a:lnTo>
                  <a:lnTo>
                    <a:pt x="23705" y="8716"/>
                  </a:lnTo>
                  <a:lnTo>
                    <a:pt x="23212" y="9142"/>
                  </a:lnTo>
                  <a:lnTo>
                    <a:pt x="22920" y="8850"/>
                  </a:lnTo>
                  <a:lnTo>
                    <a:pt x="23010" y="8582"/>
                  </a:lnTo>
                  <a:lnTo>
                    <a:pt x="22988" y="8447"/>
                  </a:lnTo>
                  <a:lnTo>
                    <a:pt x="22450" y="8470"/>
                  </a:lnTo>
                  <a:lnTo>
                    <a:pt x="21979" y="7775"/>
                  </a:lnTo>
                  <a:lnTo>
                    <a:pt x="22136" y="7305"/>
                  </a:lnTo>
                  <a:lnTo>
                    <a:pt x="21935" y="6700"/>
                  </a:lnTo>
                  <a:lnTo>
                    <a:pt x="22271" y="6408"/>
                  </a:lnTo>
                  <a:lnTo>
                    <a:pt x="22248" y="5938"/>
                  </a:lnTo>
                  <a:lnTo>
                    <a:pt x="22316" y="5759"/>
                  </a:lnTo>
                  <a:lnTo>
                    <a:pt x="22204" y="5669"/>
                  </a:lnTo>
                  <a:lnTo>
                    <a:pt x="22114" y="5378"/>
                  </a:lnTo>
                  <a:lnTo>
                    <a:pt x="22204" y="5221"/>
                  </a:lnTo>
                  <a:lnTo>
                    <a:pt x="22136" y="5154"/>
                  </a:lnTo>
                  <a:lnTo>
                    <a:pt x="22002" y="5221"/>
                  </a:lnTo>
                  <a:lnTo>
                    <a:pt x="21845" y="5176"/>
                  </a:lnTo>
                  <a:cubicBezTo>
                    <a:pt x="21845" y="5176"/>
                    <a:pt x="22092" y="4930"/>
                    <a:pt x="22092" y="4930"/>
                  </a:cubicBezTo>
                  <a:lnTo>
                    <a:pt x="22226" y="4840"/>
                  </a:lnTo>
                  <a:lnTo>
                    <a:pt x="22271" y="4661"/>
                  </a:lnTo>
                  <a:lnTo>
                    <a:pt x="22204" y="4638"/>
                  </a:lnTo>
                  <a:lnTo>
                    <a:pt x="22204" y="4504"/>
                  </a:lnTo>
                  <a:lnTo>
                    <a:pt x="22719" y="4571"/>
                  </a:lnTo>
                  <a:lnTo>
                    <a:pt x="22831" y="4526"/>
                  </a:lnTo>
                  <a:lnTo>
                    <a:pt x="22988" y="4638"/>
                  </a:lnTo>
                  <a:lnTo>
                    <a:pt x="23122" y="4616"/>
                  </a:lnTo>
                  <a:lnTo>
                    <a:pt x="23122" y="4370"/>
                  </a:lnTo>
                  <a:lnTo>
                    <a:pt x="22696" y="3742"/>
                  </a:lnTo>
                  <a:lnTo>
                    <a:pt x="22248" y="3518"/>
                  </a:lnTo>
                  <a:lnTo>
                    <a:pt x="21800" y="3653"/>
                  </a:lnTo>
                  <a:lnTo>
                    <a:pt x="21576" y="2712"/>
                  </a:lnTo>
                  <a:lnTo>
                    <a:pt x="21285" y="2980"/>
                  </a:lnTo>
                  <a:lnTo>
                    <a:pt x="20926" y="2779"/>
                  </a:lnTo>
                  <a:lnTo>
                    <a:pt x="21128" y="2219"/>
                  </a:lnTo>
                  <a:lnTo>
                    <a:pt x="21509" y="2196"/>
                  </a:lnTo>
                  <a:lnTo>
                    <a:pt x="21711" y="2286"/>
                  </a:lnTo>
                  <a:lnTo>
                    <a:pt x="21800" y="2532"/>
                  </a:lnTo>
                  <a:lnTo>
                    <a:pt x="22316" y="2600"/>
                  </a:lnTo>
                  <a:lnTo>
                    <a:pt x="22562" y="2443"/>
                  </a:lnTo>
                  <a:lnTo>
                    <a:pt x="22584" y="2174"/>
                  </a:lnTo>
                  <a:lnTo>
                    <a:pt x="22338" y="2152"/>
                  </a:lnTo>
                  <a:lnTo>
                    <a:pt x="22226" y="1950"/>
                  </a:lnTo>
                  <a:lnTo>
                    <a:pt x="22316" y="1838"/>
                  </a:lnTo>
                  <a:lnTo>
                    <a:pt x="22271" y="1703"/>
                  </a:lnTo>
                  <a:lnTo>
                    <a:pt x="21890" y="1726"/>
                  </a:lnTo>
                  <a:lnTo>
                    <a:pt x="21643" y="1300"/>
                  </a:lnTo>
                  <a:lnTo>
                    <a:pt x="21755" y="1031"/>
                  </a:lnTo>
                  <a:lnTo>
                    <a:pt x="21621" y="830"/>
                  </a:lnTo>
                  <a:lnTo>
                    <a:pt x="21397" y="494"/>
                  </a:lnTo>
                  <a:lnTo>
                    <a:pt x="20702" y="494"/>
                  </a:lnTo>
                  <a:lnTo>
                    <a:pt x="20299" y="807"/>
                  </a:lnTo>
                  <a:lnTo>
                    <a:pt x="19582" y="807"/>
                  </a:lnTo>
                  <a:lnTo>
                    <a:pt x="18932" y="494"/>
                  </a:lnTo>
                  <a:lnTo>
                    <a:pt x="18462" y="1099"/>
                  </a:lnTo>
                  <a:lnTo>
                    <a:pt x="18081" y="1121"/>
                  </a:lnTo>
                  <a:lnTo>
                    <a:pt x="17924" y="1009"/>
                  </a:lnTo>
                  <a:lnTo>
                    <a:pt x="18059" y="1457"/>
                  </a:lnTo>
                  <a:lnTo>
                    <a:pt x="17991" y="1883"/>
                  </a:lnTo>
                  <a:lnTo>
                    <a:pt x="17185" y="1950"/>
                  </a:lnTo>
                  <a:lnTo>
                    <a:pt x="17006" y="2219"/>
                  </a:lnTo>
                  <a:lnTo>
                    <a:pt x="17342" y="2600"/>
                  </a:lnTo>
                  <a:lnTo>
                    <a:pt x="17790" y="2219"/>
                  </a:lnTo>
                  <a:lnTo>
                    <a:pt x="17924" y="2376"/>
                  </a:lnTo>
                  <a:lnTo>
                    <a:pt x="17723" y="2689"/>
                  </a:lnTo>
                  <a:lnTo>
                    <a:pt x="18036" y="2936"/>
                  </a:lnTo>
                  <a:lnTo>
                    <a:pt x="17924" y="3272"/>
                  </a:lnTo>
                  <a:lnTo>
                    <a:pt x="17297" y="3249"/>
                  </a:lnTo>
                  <a:lnTo>
                    <a:pt x="17185" y="3653"/>
                  </a:lnTo>
                  <a:lnTo>
                    <a:pt x="16826" y="3294"/>
                  </a:lnTo>
                  <a:lnTo>
                    <a:pt x="16468" y="3585"/>
                  </a:lnTo>
                  <a:lnTo>
                    <a:pt x="15953" y="3160"/>
                  </a:lnTo>
                  <a:lnTo>
                    <a:pt x="15930" y="2801"/>
                  </a:lnTo>
                  <a:lnTo>
                    <a:pt x="15706" y="2734"/>
                  </a:lnTo>
                  <a:lnTo>
                    <a:pt x="15661" y="2040"/>
                  </a:lnTo>
                  <a:lnTo>
                    <a:pt x="15101" y="2017"/>
                  </a:lnTo>
                  <a:lnTo>
                    <a:pt x="14810" y="1457"/>
                  </a:lnTo>
                  <a:lnTo>
                    <a:pt x="14519" y="1390"/>
                  </a:lnTo>
                  <a:lnTo>
                    <a:pt x="13600" y="1569"/>
                  </a:lnTo>
                  <a:lnTo>
                    <a:pt x="12995" y="1636"/>
                  </a:lnTo>
                  <a:lnTo>
                    <a:pt x="12614" y="1031"/>
                  </a:lnTo>
                  <a:lnTo>
                    <a:pt x="12480" y="1031"/>
                  </a:lnTo>
                  <a:lnTo>
                    <a:pt x="12301" y="1054"/>
                  </a:lnTo>
                  <a:lnTo>
                    <a:pt x="12256" y="942"/>
                  </a:lnTo>
                  <a:lnTo>
                    <a:pt x="12301" y="426"/>
                  </a:lnTo>
                  <a:lnTo>
                    <a:pt x="12256" y="4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356812" y="1347043"/>
              <a:ext cx="754284" cy="296707"/>
            </a:xfrm>
            <a:custGeom>
              <a:rect b="b" l="l" r="r" t="t"/>
              <a:pathLst>
                <a:path extrusionOk="0" h="5535" w="14071">
                  <a:moveTo>
                    <a:pt x="7103" y="1"/>
                  </a:moveTo>
                  <a:lnTo>
                    <a:pt x="6610" y="427"/>
                  </a:lnTo>
                  <a:lnTo>
                    <a:pt x="6139" y="651"/>
                  </a:lnTo>
                  <a:lnTo>
                    <a:pt x="5490" y="695"/>
                  </a:lnTo>
                  <a:lnTo>
                    <a:pt x="5019" y="494"/>
                  </a:lnTo>
                  <a:lnTo>
                    <a:pt x="4168" y="718"/>
                  </a:lnTo>
                  <a:lnTo>
                    <a:pt x="3854" y="539"/>
                  </a:lnTo>
                  <a:lnTo>
                    <a:pt x="3294" y="763"/>
                  </a:lnTo>
                  <a:lnTo>
                    <a:pt x="2823" y="471"/>
                  </a:lnTo>
                  <a:lnTo>
                    <a:pt x="2308" y="673"/>
                  </a:lnTo>
                  <a:lnTo>
                    <a:pt x="1793" y="471"/>
                  </a:lnTo>
                  <a:lnTo>
                    <a:pt x="829" y="494"/>
                  </a:lnTo>
                  <a:lnTo>
                    <a:pt x="628" y="606"/>
                  </a:lnTo>
                  <a:lnTo>
                    <a:pt x="605" y="1009"/>
                  </a:lnTo>
                  <a:lnTo>
                    <a:pt x="0" y="1569"/>
                  </a:lnTo>
                  <a:lnTo>
                    <a:pt x="68" y="2309"/>
                  </a:lnTo>
                  <a:lnTo>
                    <a:pt x="381" y="2465"/>
                  </a:lnTo>
                  <a:lnTo>
                    <a:pt x="359" y="2958"/>
                  </a:lnTo>
                  <a:lnTo>
                    <a:pt x="964" y="3160"/>
                  </a:lnTo>
                  <a:lnTo>
                    <a:pt x="964" y="3698"/>
                  </a:lnTo>
                  <a:lnTo>
                    <a:pt x="1098" y="3698"/>
                  </a:lnTo>
                  <a:lnTo>
                    <a:pt x="1524" y="3227"/>
                  </a:lnTo>
                  <a:lnTo>
                    <a:pt x="1815" y="3608"/>
                  </a:lnTo>
                  <a:lnTo>
                    <a:pt x="1569" y="3944"/>
                  </a:lnTo>
                  <a:lnTo>
                    <a:pt x="964" y="4056"/>
                  </a:lnTo>
                  <a:lnTo>
                    <a:pt x="695" y="4504"/>
                  </a:lnTo>
                  <a:cubicBezTo>
                    <a:pt x="740" y="4571"/>
                    <a:pt x="785" y="4616"/>
                    <a:pt x="852" y="4683"/>
                  </a:cubicBezTo>
                  <a:cubicBezTo>
                    <a:pt x="897" y="4616"/>
                    <a:pt x="964" y="4549"/>
                    <a:pt x="1031" y="4482"/>
                  </a:cubicBezTo>
                  <a:lnTo>
                    <a:pt x="1233" y="4795"/>
                  </a:lnTo>
                  <a:lnTo>
                    <a:pt x="1681" y="4863"/>
                  </a:lnTo>
                  <a:lnTo>
                    <a:pt x="1614" y="5244"/>
                  </a:lnTo>
                  <a:lnTo>
                    <a:pt x="1994" y="5535"/>
                  </a:lnTo>
                  <a:lnTo>
                    <a:pt x="2218" y="5244"/>
                  </a:lnTo>
                  <a:lnTo>
                    <a:pt x="3227" y="5333"/>
                  </a:lnTo>
                  <a:lnTo>
                    <a:pt x="3630" y="5087"/>
                  </a:lnTo>
                  <a:lnTo>
                    <a:pt x="3630" y="4706"/>
                  </a:lnTo>
                  <a:lnTo>
                    <a:pt x="4168" y="4303"/>
                  </a:lnTo>
                  <a:lnTo>
                    <a:pt x="4392" y="4504"/>
                  </a:lnTo>
                  <a:lnTo>
                    <a:pt x="4907" y="4459"/>
                  </a:lnTo>
                  <a:lnTo>
                    <a:pt x="5534" y="4639"/>
                  </a:lnTo>
                  <a:lnTo>
                    <a:pt x="5691" y="4258"/>
                  </a:lnTo>
                  <a:lnTo>
                    <a:pt x="6206" y="4258"/>
                  </a:lnTo>
                  <a:lnTo>
                    <a:pt x="6206" y="4661"/>
                  </a:lnTo>
                  <a:lnTo>
                    <a:pt x="6677" y="4975"/>
                  </a:lnTo>
                  <a:lnTo>
                    <a:pt x="7147" y="5154"/>
                  </a:lnTo>
                  <a:lnTo>
                    <a:pt x="7394" y="4997"/>
                  </a:lnTo>
                  <a:lnTo>
                    <a:pt x="7394" y="4661"/>
                  </a:lnTo>
                  <a:lnTo>
                    <a:pt x="7864" y="4437"/>
                  </a:lnTo>
                  <a:cubicBezTo>
                    <a:pt x="7864" y="4437"/>
                    <a:pt x="7887" y="4571"/>
                    <a:pt x="7909" y="4571"/>
                  </a:cubicBezTo>
                  <a:cubicBezTo>
                    <a:pt x="7932" y="4571"/>
                    <a:pt x="8111" y="4549"/>
                    <a:pt x="8111" y="4549"/>
                  </a:cubicBezTo>
                  <a:lnTo>
                    <a:pt x="8335" y="4594"/>
                  </a:lnTo>
                  <a:lnTo>
                    <a:pt x="8402" y="4751"/>
                  </a:lnTo>
                  <a:lnTo>
                    <a:pt x="8761" y="4751"/>
                  </a:lnTo>
                  <a:lnTo>
                    <a:pt x="8850" y="4459"/>
                  </a:lnTo>
                  <a:lnTo>
                    <a:pt x="9366" y="4571"/>
                  </a:lnTo>
                  <a:lnTo>
                    <a:pt x="9522" y="4056"/>
                  </a:lnTo>
                  <a:lnTo>
                    <a:pt x="9746" y="4325"/>
                  </a:lnTo>
                  <a:lnTo>
                    <a:pt x="10262" y="4325"/>
                  </a:lnTo>
                  <a:lnTo>
                    <a:pt x="10598" y="4101"/>
                  </a:lnTo>
                  <a:lnTo>
                    <a:pt x="10889" y="4213"/>
                  </a:lnTo>
                  <a:lnTo>
                    <a:pt x="11068" y="3653"/>
                  </a:lnTo>
                  <a:lnTo>
                    <a:pt x="11606" y="3698"/>
                  </a:lnTo>
                  <a:lnTo>
                    <a:pt x="11852" y="3227"/>
                  </a:lnTo>
                  <a:lnTo>
                    <a:pt x="12301" y="3249"/>
                  </a:lnTo>
                  <a:lnTo>
                    <a:pt x="12345" y="3653"/>
                  </a:lnTo>
                  <a:lnTo>
                    <a:pt x="12301" y="4168"/>
                  </a:lnTo>
                  <a:lnTo>
                    <a:pt x="12345" y="4280"/>
                  </a:lnTo>
                  <a:lnTo>
                    <a:pt x="12547" y="4258"/>
                  </a:lnTo>
                  <a:lnTo>
                    <a:pt x="12883" y="3362"/>
                  </a:lnTo>
                  <a:lnTo>
                    <a:pt x="13129" y="3070"/>
                  </a:lnTo>
                  <a:lnTo>
                    <a:pt x="13466" y="3115"/>
                  </a:lnTo>
                  <a:lnTo>
                    <a:pt x="13555" y="3025"/>
                  </a:lnTo>
                  <a:lnTo>
                    <a:pt x="13443" y="2824"/>
                  </a:lnTo>
                  <a:lnTo>
                    <a:pt x="13466" y="2689"/>
                  </a:lnTo>
                  <a:lnTo>
                    <a:pt x="13622" y="2689"/>
                  </a:lnTo>
                  <a:cubicBezTo>
                    <a:pt x="13622" y="2689"/>
                    <a:pt x="14048" y="2510"/>
                    <a:pt x="14048" y="2510"/>
                  </a:cubicBezTo>
                  <a:lnTo>
                    <a:pt x="14003" y="2353"/>
                  </a:lnTo>
                  <a:lnTo>
                    <a:pt x="14070" y="2040"/>
                  </a:lnTo>
                  <a:lnTo>
                    <a:pt x="13734" y="1928"/>
                  </a:lnTo>
                  <a:lnTo>
                    <a:pt x="12838" y="1950"/>
                  </a:lnTo>
                  <a:lnTo>
                    <a:pt x="12009" y="1569"/>
                  </a:lnTo>
                  <a:lnTo>
                    <a:pt x="11225" y="1592"/>
                  </a:lnTo>
                  <a:lnTo>
                    <a:pt x="10799" y="1345"/>
                  </a:lnTo>
                  <a:lnTo>
                    <a:pt x="10396" y="1368"/>
                  </a:lnTo>
                  <a:lnTo>
                    <a:pt x="10082" y="919"/>
                  </a:lnTo>
                  <a:lnTo>
                    <a:pt x="9164" y="785"/>
                  </a:lnTo>
                  <a:lnTo>
                    <a:pt x="8200" y="852"/>
                  </a:lnTo>
                  <a:lnTo>
                    <a:pt x="7842" y="785"/>
                  </a:lnTo>
                  <a:lnTo>
                    <a:pt x="7506" y="359"/>
                  </a:lnTo>
                  <a:lnTo>
                    <a:pt x="710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723891" y="1281001"/>
              <a:ext cx="736273" cy="772296"/>
            </a:xfrm>
            <a:custGeom>
              <a:rect b="b" l="l" r="r" t="t"/>
              <a:pathLst>
                <a:path extrusionOk="0" h="14407" w="13735">
                  <a:moveTo>
                    <a:pt x="9052" y="1"/>
                  </a:moveTo>
                  <a:lnTo>
                    <a:pt x="8469" y="381"/>
                  </a:lnTo>
                  <a:lnTo>
                    <a:pt x="8402" y="606"/>
                  </a:lnTo>
                  <a:cubicBezTo>
                    <a:pt x="8402" y="606"/>
                    <a:pt x="8021" y="785"/>
                    <a:pt x="7999" y="785"/>
                  </a:cubicBezTo>
                  <a:cubicBezTo>
                    <a:pt x="7976" y="718"/>
                    <a:pt x="7954" y="650"/>
                    <a:pt x="7954" y="583"/>
                  </a:cubicBezTo>
                  <a:lnTo>
                    <a:pt x="8111" y="404"/>
                  </a:lnTo>
                  <a:lnTo>
                    <a:pt x="8088" y="113"/>
                  </a:lnTo>
                  <a:lnTo>
                    <a:pt x="7775" y="113"/>
                  </a:lnTo>
                  <a:lnTo>
                    <a:pt x="7528" y="381"/>
                  </a:lnTo>
                  <a:lnTo>
                    <a:pt x="7102" y="404"/>
                  </a:lnTo>
                  <a:cubicBezTo>
                    <a:pt x="7080" y="404"/>
                    <a:pt x="6878" y="852"/>
                    <a:pt x="6878" y="852"/>
                  </a:cubicBezTo>
                  <a:lnTo>
                    <a:pt x="6318" y="1031"/>
                  </a:lnTo>
                  <a:lnTo>
                    <a:pt x="6184" y="1390"/>
                  </a:lnTo>
                  <a:lnTo>
                    <a:pt x="5557" y="1479"/>
                  </a:lnTo>
                  <a:lnTo>
                    <a:pt x="5557" y="2039"/>
                  </a:lnTo>
                  <a:lnTo>
                    <a:pt x="6027" y="2510"/>
                  </a:lnTo>
                  <a:lnTo>
                    <a:pt x="6251" y="2420"/>
                  </a:lnTo>
                  <a:lnTo>
                    <a:pt x="6318" y="2465"/>
                  </a:lnTo>
                  <a:lnTo>
                    <a:pt x="6184" y="2712"/>
                  </a:lnTo>
                  <a:lnTo>
                    <a:pt x="6139" y="3204"/>
                  </a:lnTo>
                  <a:lnTo>
                    <a:pt x="5893" y="2980"/>
                  </a:lnTo>
                  <a:lnTo>
                    <a:pt x="5893" y="2622"/>
                  </a:lnTo>
                  <a:lnTo>
                    <a:pt x="5557" y="2577"/>
                  </a:lnTo>
                  <a:lnTo>
                    <a:pt x="5512" y="2980"/>
                  </a:lnTo>
                  <a:lnTo>
                    <a:pt x="4862" y="2779"/>
                  </a:lnTo>
                  <a:lnTo>
                    <a:pt x="4369" y="3204"/>
                  </a:lnTo>
                  <a:lnTo>
                    <a:pt x="3943" y="3070"/>
                  </a:lnTo>
                  <a:lnTo>
                    <a:pt x="3652" y="3249"/>
                  </a:lnTo>
                  <a:lnTo>
                    <a:pt x="3047" y="3182"/>
                  </a:lnTo>
                  <a:lnTo>
                    <a:pt x="2823" y="2868"/>
                  </a:lnTo>
                  <a:lnTo>
                    <a:pt x="2711" y="3003"/>
                  </a:lnTo>
                  <a:lnTo>
                    <a:pt x="2510" y="3003"/>
                  </a:lnTo>
                  <a:lnTo>
                    <a:pt x="2308" y="3249"/>
                  </a:lnTo>
                  <a:lnTo>
                    <a:pt x="2039" y="3249"/>
                  </a:lnTo>
                  <a:lnTo>
                    <a:pt x="2241" y="3630"/>
                  </a:lnTo>
                  <a:lnTo>
                    <a:pt x="2196" y="3720"/>
                  </a:lnTo>
                  <a:lnTo>
                    <a:pt x="1815" y="3563"/>
                  </a:lnTo>
                  <a:lnTo>
                    <a:pt x="1546" y="4011"/>
                  </a:lnTo>
                  <a:lnTo>
                    <a:pt x="1210" y="3809"/>
                  </a:lnTo>
                  <a:lnTo>
                    <a:pt x="941" y="3809"/>
                  </a:lnTo>
                  <a:lnTo>
                    <a:pt x="695" y="4168"/>
                  </a:lnTo>
                  <a:cubicBezTo>
                    <a:pt x="695" y="4235"/>
                    <a:pt x="695" y="4325"/>
                    <a:pt x="695" y="4369"/>
                  </a:cubicBezTo>
                  <a:cubicBezTo>
                    <a:pt x="672" y="4392"/>
                    <a:pt x="807" y="4437"/>
                    <a:pt x="807" y="4437"/>
                  </a:cubicBezTo>
                  <a:lnTo>
                    <a:pt x="964" y="4235"/>
                  </a:lnTo>
                  <a:lnTo>
                    <a:pt x="1098" y="4392"/>
                  </a:lnTo>
                  <a:lnTo>
                    <a:pt x="807" y="4728"/>
                  </a:lnTo>
                  <a:lnTo>
                    <a:pt x="538" y="4571"/>
                  </a:lnTo>
                  <a:lnTo>
                    <a:pt x="202" y="4840"/>
                  </a:lnTo>
                  <a:lnTo>
                    <a:pt x="471" y="5310"/>
                  </a:lnTo>
                  <a:lnTo>
                    <a:pt x="0" y="5781"/>
                  </a:lnTo>
                  <a:lnTo>
                    <a:pt x="247" y="6162"/>
                  </a:lnTo>
                  <a:lnTo>
                    <a:pt x="381" y="5848"/>
                  </a:lnTo>
                  <a:lnTo>
                    <a:pt x="807" y="5826"/>
                  </a:lnTo>
                  <a:lnTo>
                    <a:pt x="1053" y="6117"/>
                  </a:lnTo>
                  <a:lnTo>
                    <a:pt x="807" y="6319"/>
                  </a:lnTo>
                  <a:lnTo>
                    <a:pt x="874" y="6543"/>
                  </a:lnTo>
                  <a:lnTo>
                    <a:pt x="986" y="6543"/>
                  </a:lnTo>
                  <a:lnTo>
                    <a:pt x="919" y="6924"/>
                  </a:lnTo>
                  <a:lnTo>
                    <a:pt x="1232" y="7282"/>
                  </a:lnTo>
                  <a:lnTo>
                    <a:pt x="1457" y="6856"/>
                  </a:lnTo>
                  <a:lnTo>
                    <a:pt x="1905" y="6834"/>
                  </a:lnTo>
                  <a:lnTo>
                    <a:pt x="2106" y="6520"/>
                  </a:lnTo>
                  <a:lnTo>
                    <a:pt x="2308" y="6655"/>
                  </a:lnTo>
                  <a:lnTo>
                    <a:pt x="2241" y="7058"/>
                  </a:lnTo>
                  <a:lnTo>
                    <a:pt x="1882" y="7058"/>
                  </a:lnTo>
                  <a:lnTo>
                    <a:pt x="1658" y="7394"/>
                  </a:lnTo>
                  <a:lnTo>
                    <a:pt x="1389" y="7439"/>
                  </a:lnTo>
                  <a:lnTo>
                    <a:pt x="1098" y="8245"/>
                  </a:lnTo>
                  <a:lnTo>
                    <a:pt x="1412" y="8850"/>
                  </a:lnTo>
                  <a:lnTo>
                    <a:pt x="1837" y="8447"/>
                  </a:lnTo>
                  <a:lnTo>
                    <a:pt x="1905" y="8492"/>
                  </a:lnTo>
                  <a:lnTo>
                    <a:pt x="2084" y="8402"/>
                  </a:lnTo>
                  <a:lnTo>
                    <a:pt x="2129" y="8089"/>
                  </a:lnTo>
                  <a:lnTo>
                    <a:pt x="2375" y="7909"/>
                  </a:lnTo>
                  <a:lnTo>
                    <a:pt x="2734" y="7999"/>
                  </a:lnTo>
                  <a:lnTo>
                    <a:pt x="2734" y="8357"/>
                  </a:lnTo>
                  <a:lnTo>
                    <a:pt x="2442" y="8671"/>
                  </a:lnTo>
                  <a:lnTo>
                    <a:pt x="2554" y="8985"/>
                  </a:lnTo>
                  <a:lnTo>
                    <a:pt x="2241" y="9074"/>
                  </a:lnTo>
                  <a:lnTo>
                    <a:pt x="2106" y="8895"/>
                  </a:lnTo>
                  <a:lnTo>
                    <a:pt x="2173" y="8626"/>
                  </a:lnTo>
                  <a:lnTo>
                    <a:pt x="2039" y="8649"/>
                  </a:lnTo>
                  <a:lnTo>
                    <a:pt x="1972" y="8985"/>
                  </a:lnTo>
                  <a:lnTo>
                    <a:pt x="1681" y="9209"/>
                  </a:lnTo>
                  <a:lnTo>
                    <a:pt x="2106" y="9478"/>
                  </a:lnTo>
                  <a:lnTo>
                    <a:pt x="2241" y="9881"/>
                  </a:lnTo>
                  <a:lnTo>
                    <a:pt x="2375" y="9903"/>
                  </a:lnTo>
                  <a:lnTo>
                    <a:pt x="3092" y="9478"/>
                  </a:lnTo>
                  <a:lnTo>
                    <a:pt x="3226" y="9724"/>
                  </a:lnTo>
                  <a:lnTo>
                    <a:pt x="2241" y="10374"/>
                  </a:lnTo>
                  <a:lnTo>
                    <a:pt x="2241" y="10688"/>
                  </a:lnTo>
                  <a:cubicBezTo>
                    <a:pt x="2241" y="10710"/>
                    <a:pt x="2532" y="10822"/>
                    <a:pt x="2532" y="10822"/>
                  </a:cubicBezTo>
                  <a:lnTo>
                    <a:pt x="2913" y="10553"/>
                  </a:lnTo>
                  <a:lnTo>
                    <a:pt x="3226" y="10822"/>
                  </a:lnTo>
                  <a:lnTo>
                    <a:pt x="2129" y="11449"/>
                  </a:lnTo>
                  <a:lnTo>
                    <a:pt x="2308" y="11785"/>
                  </a:lnTo>
                  <a:lnTo>
                    <a:pt x="2241" y="11965"/>
                  </a:lnTo>
                  <a:lnTo>
                    <a:pt x="1882" y="11875"/>
                  </a:lnTo>
                  <a:lnTo>
                    <a:pt x="1837" y="13286"/>
                  </a:lnTo>
                  <a:lnTo>
                    <a:pt x="1994" y="13600"/>
                  </a:lnTo>
                  <a:lnTo>
                    <a:pt x="2241" y="13309"/>
                  </a:lnTo>
                  <a:lnTo>
                    <a:pt x="2622" y="13130"/>
                  </a:lnTo>
                  <a:lnTo>
                    <a:pt x="2890" y="12883"/>
                  </a:lnTo>
                  <a:lnTo>
                    <a:pt x="3204" y="12704"/>
                  </a:lnTo>
                  <a:lnTo>
                    <a:pt x="3204" y="12458"/>
                  </a:lnTo>
                  <a:lnTo>
                    <a:pt x="3809" y="12413"/>
                  </a:lnTo>
                  <a:lnTo>
                    <a:pt x="4167" y="12121"/>
                  </a:lnTo>
                  <a:lnTo>
                    <a:pt x="4526" y="12301"/>
                  </a:lnTo>
                  <a:lnTo>
                    <a:pt x="4996" y="12189"/>
                  </a:lnTo>
                  <a:lnTo>
                    <a:pt x="5198" y="11808"/>
                  </a:lnTo>
                  <a:lnTo>
                    <a:pt x="5669" y="11830"/>
                  </a:lnTo>
                  <a:cubicBezTo>
                    <a:pt x="5669" y="11830"/>
                    <a:pt x="5669" y="12323"/>
                    <a:pt x="5669" y="12323"/>
                  </a:cubicBezTo>
                  <a:lnTo>
                    <a:pt x="5870" y="12413"/>
                  </a:lnTo>
                  <a:lnTo>
                    <a:pt x="6274" y="12368"/>
                  </a:lnTo>
                  <a:lnTo>
                    <a:pt x="6341" y="12726"/>
                  </a:lnTo>
                  <a:lnTo>
                    <a:pt x="6229" y="12950"/>
                  </a:lnTo>
                  <a:lnTo>
                    <a:pt x="5758" y="13174"/>
                  </a:lnTo>
                  <a:lnTo>
                    <a:pt x="5579" y="13488"/>
                  </a:lnTo>
                  <a:lnTo>
                    <a:pt x="5669" y="13824"/>
                  </a:lnTo>
                  <a:lnTo>
                    <a:pt x="5736" y="14272"/>
                  </a:lnTo>
                  <a:lnTo>
                    <a:pt x="6161" y="14384"/>
                  </a:lnTo>
                  <a:lnTo>
                    <a:pt x="6654" y="14138"/>
                  </a:lnTo>
                  <a:lnTo>
                    <a:pt x="6722" y="13869"/>
                  </a:lnTo>
                  <a:lnTo>
                    <a:pt x="6811" y="13936"/>
                  </a:lnTo>
                  <a:lnTo>
                    <a:pt x="6901" y="13914"/>
                  </a:lnTo>
                  <a:lnTo>
                    <a:pt x="6946" y="13757"/>
                  </a:lnTo>
                  <a:lnTo>
                    <a:pt x="7102" y="13600"/>
                  </a:lnTo>
                  <a:lnTo>
                    <a:pt x="7237" y="13757"/>
                  </a:lnTo>
                  <a:lnTo>
                    <a:pt x="7237" y="14026"/>
                  </a:lnTo>
                  <a:lnTo>
                    <a:pt x="7528" y="14026"/>
                  </a:lnTo>
                  <a:lnTo>
                    <a:pt x="8178" y="13712"/>
                  </a:lnTo>
                  <a:lnTo>
                    <a:pt x="8760" y="13936"/>
                  </a:lnTo>
                  <a:lnTo>
                    <a:pt x="8716" y="14317"/>
                  </a:lnTo>
                  <a:lnTo>
                    <a:pt x="9231" y="14295"/>
                  </a:lnTo>
                  <a:lnTo>
                    <a:pt x="9455" y="14093"/>
                  </a:lnTo>
                  <a:lnTo>
                    <a:pt x="9634" y="14160"/>
                  </a:lnTo>
                  <a:lnTo>
                    <a:pt x="9634" y="14407"/>
                  </a:lnTo>
                  <a:cubicBezTo>
                    <a:pt x="9634" y="14407"/>
                    <a:pt x="10037" y="14295"/>
                    <a:pt x="10060" y="14295"/>
                  </a:cubicBezTo>
                  <a:lnTo>
                    <a:pt x="10463" y="14362"/>
                  </a:lnTo>
                  <a:lnTo>
                    <a:pt x="10777" y="14048"/>
                  </a:lnTo>
                  <a:lnTo>
                    <a:pt x="11068" y="14048"/>
                  </a:lnTo>
                  <a:lnTo>
                    <a:pt x="11068" y="13354"/>
                  </a:lnTo>
                  <a:lnTo>
                    <a:pt x="11561" y="13376"/>
                  </a:lnTo>
                  <a:lnTo>
                    <a:pt x="11807" y="13555"/>
                  </a:lnTo>
                  <a:lnTo>
                    <a:pt x="12166" y="13443"/>
                  </a:lnTo>
                  <a:lnTo>
                    <a:pt x="12188" y="13443"/>
                  </a:lnTo>
                  <a:lnTo>
                    <a:pt x="12368" y="12928"/>
                  </a:lnTo>
                  <a:lnTo>
                    <a:pt x="12031" y="12659"/>
                  </a:lnTo>
                  <a:lnTo>
                    <a:pt x="12592" y="12077"/>
                  </a:lnTo>
                  <a:lnTo>
                    <a:pt x="13017" y="11606"/>
                  </a:lnTo>
                  <a:lnTo>
                    <a:pt x="13398" y="11629"/>
                  </a:lnTo>
                  <a:lnTo>
                    <a:pt x="13645" y="11360"/>
                  </a:lnTo>
                  <a:lnTo>
                    <a:pt x="13734" y="10777"/>
                  </a:lnTo>
                  <a:lnTo>
                    <a:pt x="13376" y="10732"/>
                  </a:lnTo>
                  <a:lnTo>
                    <a:pt x="13219" y="10262"/>
                  </a:lnTo>
                  <a:lnTo>
                    <a:pt x="13443" y="10105"/>
                  </a:lnTo>
                  <a:lnTo>
                    <a:pt x="13219" y="9657"/>
                  </a:lnTo>
                  <a:lnTo>
                    <a:pt x="12704" y="9366"/>
                  </a:lnTo>
                  <a:lnTo>
                    <a:pt x="12390" y="9724"/>
                  </a:lnTo>
                  <a:lnTo>
                    <a:pt x="11875" y="9433"/>
                  </a:lnTo>
                  <a:lnTo>
                    <a:pt x="12166" y="9007"/>
                  </a:lnTo>
                  <a:lnTo>
                    <a:pt x="12009" y="8761"/>
                  </a:lnTo>
                  <a:lnTo>
                    <a:pt x="12435" y="8425"/>
                  </a:lnTo>
                  <a:lnTo>
                    <a:pt x="12143" y="8178"/>
                  </a:lnTo>
                  <a:lnTo>
                    <a:pt x="12502" y="7775"/>
                  </a:lnTo>
                  <a:lnTo>
                    <a:pt x="12838" y="7775"/>
                  </a:lnTo>
                  <a:lnTo>
                    <a:pt x="13219" y="7237"/>
                  </a:lnTo>
                  <a:lnTo>
                    <a:pt x="13174" y="6879"/>
                  </a:lnTo>
                  <a:lnTo>
                    <a:pt x="13421" y="6476"/>
                  </a:lnTo>
                  <a:lnTo>
                    <a:pt x="13488" y="6117"/>
                  </a:lnTo>
                  <a:lnTo>
                    <a:pt x="13017" y="6027"/>
                  </a:lnTo>
                  <a:lnTo>
                    <a:pt x="12838" y="5736"/>
                  </a:lnTo>
                  <a:cubicBezTo>
                    <a:pt x="12771" y="5781"/>
                    <a:pt x="12704" y="5848"/>
                    <a:pt x="12636" y="5915"/>
                  </a:cubicBezTo>
                  <a:cubicBezTo>
                    <a:pt x="12592" y="5871"/>
                    <a:pt x="12547" y="5803"/>
                    <a:pt x="12502" y="5759"/>
                  </a:cubicBezTo>
                  <a:lnTo>
                    <a:pt x="12771" y="5288"/>
                  </a:lnTo>
                  <a:lnTo>
                    <a:pt x="13353" y="5176"/>
                  </a:lnTo>
                  <a:lnTo>
                    <a:pt x="13622" y="4862"/>
                  </a:lnTo>
                  <a:lnTo>
                    <a:pt x="13331" y="4459"/>
                  </a:lnTo>
                  <a:lnTo>
                    <a:pt x="12905" y="4930"/>
                  </a:lnTo>
                  <a:lnTo>
                    <a:pt x="12748" y="4930"/>
                  </a:lnTo>
                  <a:lnTo>
                    <a:pt x="12748" y="4392"/>
                  </a:lnTo>
                  <a:lnTo>
                    <a:pt x="12166" y="4190"/>
                  </a:lnTo>
                  <a:lnTo>
                    <a:pt x="12166" y="3697"/>
                  </a:lnTo>
                  <a:lnTo>
                    <a:pt x="11875" y="3541"/>
                  </a:lnTo>
                  <a:lnTo>
                    <a:pt x="11785" y="2801"/>
                  </a:lnTo>
                  <a:lnTo>
                    <a:pt x="12412" y="2241"/>
                  </a:lnTo>
                  <a:lnTo>
                    <a:pt x="12435" y="1838"/>
                  </a:lnTo>
                  <a:lnTo>
                    <a:pt x="12345" y="1681"/>
                  </a:lnTo>
                  <a:lnTo>
                    <a:pt x="11382" y="1703"/>
                  </a:lnTo>
                  <a:lnTo>
                    <a:pt x="10799" y="1143"/>
                  </a:lnTo>
                  <a:lnTo>
                    <a:pt x="10799" y="830"/>
                  </a:lnTo>
                  <a:lnTo>
                    <a:pt x="10194" y="471"/>
                  </a:lnTo>
                  <a:lnTo>
                    <a:pt x="9477" y="538"/>
                  </a:lnTo>
                  <a:lnTo>
                    <a:pt x="9253" y="314"/>
                  </a:lnTo>
                  <a:lnTo>
                    <a:pt x="9096" y="314"/>
                  </a:lnTo>
                  <a:lnTo>
                    <a:pt x="9052" y="225"/>
                  </a:lnTo>
                  <a:lnTo>
                    <a:pt x="9164" y="68"/>
                  </a:lnTo>
                  <a:lnTo>
                    <a:pt x="905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521028" y="1642516"/>
              <a:ext cx="903201" cy="935632"/>
            </a:xfrm>
            <a:custGeom>
              <a:rect b="b" l="l" r="r" t="t"/>
              <a:pathLst>
                <a:path extrusionOk="0" h="17454" w="16849">
                  <a:moveTo>
                    <a:pt x="2622" y="0"/>
                  </a:moveTo>
                  <a:lnTo>
                    <a:pt x="2062" y="23"/>
                  </a:lnTo>
                  <a:lnTo>
                    <a:pt x="1994" y="516"/>
                  </a:lnTo>
                  <a:lnTo>
                    <a:pt x="2017" y="897"/>
                  </a:lnTo>
                  <a:lnTo>
                    <a:pt x="2241" y="1188"/>
                  </a:lnTo>
                  <a:lnTo>
                    <a:pt x="2420" y="1927"/>
                  </a:lnTo>
                  <a:lnTo>
                    <a:pt x="2510" y="1927"/>
                  </a:lnTo>
                  <a:lnTo>
                    <a:pt x="2756" y="1815"/>
                  </a:lnTo>
                  <a:lnTo>
                    <a:pt x="2779" y="2308"/>
                  </a:lnTo>
                  <a:lnTo>
                    <a:pt x="2375" y="2868"/>
                  </a:lnTo>
                  <a:lnTo>
                    <a:pt x="2711" y="3428"/>
                  </a:lnTo>
                  <a:lnTo>
                    <a:pt x="2779" y="4168"/>
                  </a:lnTo>
                  <a:lnTo>
                    <a:pt x="2577" y="4907"/>
                  </a:lnTo>
                  <a:lnTo>
                    <a:pt x="2510" y="6229"/>
                  </a:lnTo>
                  <a:lnTo>
                    <a:pt x="2039" y="6565"/>
                  </a:lnTo>
                  <a:lnTo>
                    <a:pt x="2106" y="7259"/>
                  </a:lnTo>
                  <a:lnTo>
                    <a:pt x="1502" y="7797"/>
                  </a:lnTo>
                  <a:lnTo>
                    <a:pt x="1367" y="7932"/>
                  </a:lnTo>
                  <a:lnTo>
                    <a:pt x="1434" y="8021"/>
                  </a:lnTo>
                  <a:lnTo>
                    <a:pt x="1389" y="8178"/>
                  </a:lnTo>
                  <a:lnTo>
                    <a:pt x="1098" y="8133"/>
                  </a:lnTo>
                  <a:lnTo>
                    <a:pt x="561" y="8783"/>
                  </a:lnTo>
                  <a:lnTo>
                    <a:pt x="897" y="9410"/>
                  </a:lnTo>
                  <a:lnTo>
                    <a:pt x="1031" y="9410"/>
                  </a:lnTo>
                  <a:lnTo>
                    <a:pt x="1165" y="9276"/>
                  </a:lnTo>
                  <a:lnTo>
                    <a:pt x="1300" y="9298"/>
                  </a:lnTo>
                  <a:lnTo>
                    <a:pt x="1233" y="9433"/>
                  </a:lnTo>
                  <a:lnTo>
                    <a:pt x="1165" y="9724"/>
                  </a:lnTo>
                  <a:lnTo>
                    <a:pt x="740" y="9970"/>
                  </a:lnTo>
                  <a:lnTo>
                    <a:pt x="897" y="10329"/>
                  </a:lnTo>
                  <a:lnTo>
                    <a:pt x="762" y="10934"/>
                  </a:lnTo>
                  <a:lnTo>
                    <a:pt x="1165" y="11673"/>
                  </a:lnTo>
                  <a:lnTo>
                    <a:pt x="695" y="12188"/>
                  </a:lnTo>
                  <a:lnTo>
                    <a:pt x="673" y="12569"/>
                  </a:lnTo>
                  <a:lnTo>
                    <a:pt x="247" y="12838"/>
                  </a:lnTo>
                  <a:lnTo>
                    <a:pt x="157" y="13219"/>
                  </a:lnTo>
                  <a:lnTo>
                    <a:pt x="561" y="13533"/>
                  </a:lnTo>
                  <a:lnTo>
                    <a:pt x="740" y="13958"/>
                  </a:lnTo>
                  <a:lnTo>
                    <a:pt x="359" y="14519"/>
                  </a:lnTo>
                  <a:lnTo>
                    <a:pt x="605" y="14832"/>
                  </a:lnTo>
                  <a:lnTo>
                    <a:pt x="561" y="15325"/>
                  </a:lnTo>
                  <a:lnTo>
                    <a:pt x="135" y="15572"/>
                  </a:lnTo>
                  <a:lnTo>
                    <a:pt x="0" y="15840"/>
                  </a:lnTo>
                  <a:lnTo>
                    <a:pt x="90" y="15840"/>
                  </a:lnTo>
                  <a:lnTo>
                    <a:pt x="471" y="15885"/>
                  </a:lnTo>
                  <a:lnTo>
                    <a:pt x="717" y="16132"/>
                  </a:lnTo>
                  <a:lnTo>
                    <a:pt x="583" y="16423"/>
                  </a:lnTo>
                  <a:lnTo>
                    <a:pt x="740" y="16445"/>
                  </a:lnTo>
                  <a:lnTo>
                    <a:pt x="1098" y="16737"/>
                  </a:lnTo>
                  <a:lnTo>
                    <a:pt x="1434" y="16602"/>
                  </a:lnTo>
                  <a:lnTo>
                    <a:pt x="1703" y="17050"/>
                  </a:lnTo>
                  <a:lnTo>
                    <a:pt x="1927" y="17229"/>
                  </a:lnTo>
                  <a:lnTo>
                    <a:pt x="1905" y="17454"/>
                  </a:lnTo>
                  <a:lnTo>
                    <a:pt x="1972" y="17454"/>
                  </a:lnTo>
                  <a:lnTo>
                    <a:pt x="2039" y="17162"/>
                  </a:lnTo>
                  <a:lnTo>
                    <a:pt x="2510" y="16490"/>
                  </a:lnTo>
                  <a:lnTo>
                    <a:pt x="2980" y="16356"/>
                  </a:lnTo>
                  <a:lnTo>
                    <a:pt x="3249" y="16401"/>
                  </a:lnTo>
                  <a:lnTo>
                    <a:pt x="3204" y="16557"/>
                  </a:lnTo>
                  <a:lnTo>
                    <a:pt x="3025" y="16580"/>
                  </a:lnTo>
                  <a:lnTo>
                    <a:pt x="2555" y="16781"/>
                  </a:lnTo>
                  <a:lnTo>
                    <a:pt x="2644" y="17005"/>
                  </a:lnTo>
                  <a:lnTo>
                    <a:pt x="3249" y="16714"/>
                  </a:lnTo>
                  <a:lnTo>
                    <a:pt x="3316" y="16490"/>
                  </a:lnTo>
                  <a:lnTo>
                    <a:pt x="3473" y="16176"/>
                  </a:lnTo>
                  <a:lnTo>
                    <a:pt x="4078" y="15908"/>
                  </a:lnTo>
                  <a:lnTo>
                    <a:pt x="4257" y="15594"/>
                  </a:lnTo>
                  <a:lnTo>
                    <a:pt x="3921" y="15639"/>
                  </a:lnTo>
                  <a:lnTo>
                    <a:pt x="3630" y="15280"/>
                  </a:lnTo>
                  <a:lnTo>
                    <a:pt x="3630" y="15123"/>
                  </a:lnTo>
                  <a:lnTo>
                    <a:pt x="3339" y="15056"/>
                  </a:lnTo>
                  <a:lnTo>
                    <a:pt x="3271" y="15146"/>
                  </a:lnTo>
                  <a:lnTo>
                    <a:pt x="3383" y="15415"/>
                  </a:lnTo>
                  <a:lnTo>
                    <a:pt x="2980" y="15123"/>
                  </a:lnTo>
                  <a:lnTo>
                    <a:pt x="3294" y="14720"/>
                  </a:lnTo>
                  <a:lnTo>
                    <a:pt x="3697" y="14451"/>
                  </a:lnTo>
                  <a:lnTo>
                    <a:pt x="3921" y="14003"/>
                  </a:lnTo>
                  <a:lnTo>
                    <a:pt x="4145" y="13757"/>
                  </a:lnTo>
                  <a:lnTo>
                    <a:pt x="4750" y="13107"/>
                  </a:lnTo>
                  <a:lnTo>
                    <a:pt x="5490" y="13040"/>
                  </a:lnTo>
                  <a:lnTo>
                    <a:pt x="6005" y="12592"/>
                  </a:lnTo>
                  <a:lnTo>
                    <a:pt x="6632" y="12569"/>
                  </a:lnTo>
                  <a:lnTo>
                    <a:pt x="7416" y="12054"/>
                  </a:lnTo>
                  <a:lnTo>
                    <a:pt x="8088" y="12009"/>
                  </a:lnTo>
                  <a:lnTo>
                    <a:pt x="8559" y="11830"/>
                  </a:lnTo>
                  <a:lnTo>
                    <a:pt x="9052" y="11651"/>
                  </a:lnTo>
                  <a:lnTo>
                    <a:pt x="9679" y="11359"/>
                  </a:lnTo>
                  <a:lnTo>
                    <a:pt x="10284" y="11315"/>
                  </a:lnTo>
                  <a:lnTo>
                    <a:pt x="10889" y="10911"/>
                  </a:lnTo>
                  <a:lnTo>
                    <a:pt x="10911" y="10598"/>
                  </a:lnTo>
                  <a:lnTo>
                    <a:pt x="11203" y="10060"/>
                  </a:lnTo>
                  <a:lnTo>
                    <a:pt x="11539" y="9746"/>
                  </a:lnTo>
                  <a:lnTo>
                    <a:pt x="12099" y="9567"/>
                  </a:lnTo>
                  <a:lnTo>
                    <a:pt x="12771" y="8850"/>
                  </a:lnTo>
                  <a:lnTo>
                    <a:pt x="14272" y="8223"/>
                  </a:lnTo>
                  <a:lnTo>
                    <a:pt x="14787" y="7663"/>
                  </a:lnTo>
                  <a:lnTo>
                    <a:pt x="15706" y="7103"/>
                  </a:lnTo>
                  <a:lnTo>
                    <a:pt x="15818" y="6610"/>
                  </a:lnTo>
                  <a:lnTo>
                    <a:pt x="16333" y="6408"/>
                  </a:lnTo>
                  <a:lnTo>
                    <a:pt x="16490" y="5602"/>
                  </a:lnTo>
                  <a:lnTo>
                    <a:pt x="16288" y="5288"/>
                  </a:lnTo>
                  <a:lnTo>
                    <a:pt x="16378" y="4974"/>
                  </a:lnTo>
                  <a:lnTo>
                    <a:pt x="16176" y="4638"/>
                  </a:lnTo>
                  <a:lnTo>
                    <a:pt x="15930" y="4638"/>
                  </a:lnTo>
                  <a:lnTo>
                    <a:pt x="15684" y="4011"/>
                  </a:lnTo>
                  <a:lnTo>
                    <a:pt x="15952" y="3563"/>
                  </a:lnTo>
                  <a:lnTo>
                    <a:pt x="16333" y="3832"/>
                  </a:lnTo>
                  <a:lnTo>
                    <a:pt x="16647" y="3652"/>
                  </a:lnTo>
                  <a:lnTo>
                    <a:pt x="16849" y="3025"/>
                  </a:lnTo>
                  <a:lnTo>
                    <a:pt x="16490" y="3070"/>
                  </a:lnTo>
                  <a:cubicBezTo>
                    <a:pt x="16423" y="3025"/>
                    <a:pt x="16356" y="2958"/>
                    <a:pt x="16288" y="2891"/>
                  </a:cubicBezTo>
                  <a:lnTo>
                    <a:pt x="16042" y="3003"/>
                  </a:lnTo>
                  <a:lnTo>
                    <a:pt x="15908" y="2756"/>
                  </a:lnTo>
                  <a:lnTo>
                    <a:pt x="15997" y="2622"/>
                  </a:lnTo>
                  <a:lnTo>
                    <a:pt x="15997" y="2330"/>
                  </a:lnTo>
                  <a:cubicBezTo>
                    <a:pt x="15997" y="2330"/>
                    <a:pt x="15572" y="2353"/>
                    <a:pt x="15549" y="2375"/>
                  </a:cubicBezTo>
                  <a:cubicBezTo>
                    <a:pt x="15549" y="2375"/>
                    <a:pt x="15392" y="2487"/>
                    <a:pt x="15392" y="2487"/>
                  </a:cubicBezTo>
                  <a:lnTo>
                    <a:pt x="15168" y="2196"/>
                  </a:lnTo>
                  <a:lnTo>
                    <a:pt x="14496" y="2196"/>
                  </a:lnTo>
                  <a:lnTo>
                    <a:pt x="14003" y="2375"/>
                  </a:lnTo>
                  <a:lnTo>
                    <a:pt x="13757" y="2599"/>
                  </a:lnTo>
                  <a:lnTo>
                    <a:pt x="13331" y="2577"/>
                  </a:lnTo>
                  <a:lnTo>
                    <a:pt x="13107" y="2779"/>
                  </a:lnTo>
                  <a:lnTo>
                    <a:pt x="13107" y="3204"/>
                  </a:lnTo>
                  <a:lnTo>
                    <a:pt x="12883" y="3159"/>
                  </a:lnTo>
                  <a:lnTo>
                    <a:pt x="12592" y="3137"/>
                  </a:lnTo>
                  <a:lnTo>
                    <a:pt x="12390" y="3316"/>
                  </a:lnTo>
                  <a:lnTo>
                    <a:pt x="11897" y="3047"/>
                  </a:lnTo>
                  <a:lnTo>
                    <a:pt x="11561" y="2935"/>
                  </a:lnTo>
                  <a:lnTo>
                    <a:pt x="10956" y="2689"/>
                  </a:lnTo>
                  <a:lnTo>
                    <a:pt x="10486" y="2913"/>
                  </a:lnTo>
                  <a:lnTo>
                    <a:pt x="9970" y="3025"/>
                  </a:lnTo>
                  <a:lnTo>
                    <a:pt x="9814" y="3316"/>
                  </a:lnTo>
                  <a:lnTo>
                    <a:pt x="9433" y="3339"/>
                  </a:lnTo>
                  <a:lnTo>
                    <a:pt x="9231" y="2980"/>
                  </a:lnTo>
                  <a:lnTo>
                    <a:pt x="9164" y="2734"/>
                  </a:lnTo>
                  <a:lnTo>
                    <a:pt x="8447" y="2465"/>
                  </a:lnTo>
                  <a:lnTo>
                    <a:pt x="7887" y="2442"/>
                  </a:lnTo>
                  <a:lnTo>
                    <a:pt x="7147" y="2734"/>
                  </a:lnTo>
                  <a:lnTo>
                    <a:pt x="6901" y="2958"/>
                  </a:lnTo>
                  <a:lnTo>
                    <a:pt x="6543" y="2891"/>
                  </a:lnTo>
                  <a:lnTo>
                    <a:pt x="6386" y="2554"/>
                  </a:lnTo>
                  <a:lnTo>
                    <a:pt x="6587" y="2308"/>
                  </a:lnTo>
                  <a:lnTo>
                    <a:pt x="6318" y="2106"/>
                  </a:lnTo>
                  <a:lnTo>
                    <a:pt x="6341" y="1658"/>
                  </a:lnTo>
                  <a:lnTo>
                    <a:pt x="5714" y="897"/>
                  </a:lnTo>
                  <a:lnTo>
                    <a:pt x="4705" y="1098"/>
                  </a:lnTo>
                  <a:lnTo>
                    <a:pt x="4683" y="717"/>
                  </a:lnTo>
                  <a:lnTo>
                    <a:pt x="3451" y="381"/>
                  </a:lnTo>
                  <a:lnTo>
                    <a:pt x="3271" y="247"/>
                  </a:lnTo>
                  <a:lnTo>
                    <a:pt x="2935" y="26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3875307" y="3107714"/>
              <a:ext cx="124955" cy="115359"/>
            </a:xfrm>
            <a:custGeom>
              <a:rect b="b" l="l" r="r" t="t"/>
              <a:pathLst>
                <a:path extrusionOk="0" h="2152" w="2331">
                  <a:moveTo>
                    <a:pt x="1502" y="1"/>
                  </a:moveTo>
                  <a:lnTo>
                    <a:pt x="1300" y="135"/>
                  </a:lnTo>
                  <a:lnTo>
                    <a:pt x="1009" y="203"/>
                  </a:lnTo>
                  <a:lnTo>
                    <a:pt x="807" y="180"/>
                  </a:lnTo>
                  <a:lnTo>
                    <a:pt x="762" y="315"/>
                  </a:lnTo>
                  <a:lnTo>
                    <a:pt x="628" y="539"/>
                  </a:lnTo>
                  <a:lnTo>
                    <a:pt x="449" y="561"/>
                  </a:lnTo>
                  <a:lnTo>
                    <a:pt x="494" y="673"/>
                  </a:lnTo>
                  <a:lnTo>
                    <a:pt x="404" y="897"/>
                  </a:lnTo>
                  <a:lnTo>
                    <a:pt x="606" y="1009"/>
                  </a:lnTo>
                  <a:lnTo>
                    <a:pt x="516" y="1166"/>
                  </a:lnTo>
                  <a:lnTo>
                    <a:pt x="158" y="1144"/>
                  </a:lnTo>
                  <a:lnTo>
                    <a:pt x="158" y="1524"/>
                  </a:lnTo>
                  <a:cubicBezTo>
                    <a:pt x="90" y="1569"/>
                    <a:pt x="46" y="1636"/>
                    <a:pt x="1" y="1704"/>
                  </a:cubicBezTo>
                  <a:lnTo>
                    <a:pt x="23" y="1838"/>
                  </a:lnTo>
                  <a:lnTo>
                    <a:pt x="158" y="1838"/>
                  </a:lnTo>
                  <a:lnTo>
                    <a:pt x="292" y="2062"/>
                  </a:lnTo>
                  <a:lnTo>
                    <a:pt x="382" y="1928"/>
                  </a:lnTo>
                  <a:lnTo>
                    <a:pt x="337" y="1883"/>
                  </a:lnTo>
                  <a:lnTo>
                    <a:pt x="337" y="1771"/>
                  </a:lnTo>
                  <a:lnTo>
                    <a:pt x="471" y="1771"/>
                  </a:lnTo>
                  <a:lnTo>
                    <a:pt x="673" y="1905"/>
                  </a:lnTo>
                  <a:lnTo>
                    <a:pt x="762" y="1793"/>
                  </a:lnTo>
                  <a:cubicBezTo>
                    <a:pt x="785" y="1838"/>
                    <a:pt x="807" y="1861"/>
                    <a:pt x="852" y="1883"/>
                  </a:cubicBezTo>
                  <a:lnTo>
                    <a:pt x="897" y="2152"/>
                  </a:lnTo>
                  <a:lnTo>
                    <a:pt x="1009" y="2085"/>
                  </a:lnTo>
                  <a:lnTo>
                    <a:pt x="1188" y="2107"/>
                  </a:lnTo>
                  <a:lnTo>
                    <a:pt x="1255" y="1681"/>
                  </a:lnTo>
                  <a:lnTo>
                    <a:pt x="1300" y="1592"/>
                  </a:lnTo>
                  <a:lnTo>
                    <a:pt x="1860" y="1256"/>
                  </a:lnTo>
                  <a:lnTo>
                    <a:pt x="1860" y="875"/>
                  </a:lnTo>
                  <a:lnTo>
                    <a:pt x="2017" y="852"/>
                  </a:lnTo>
                  <a:lnTo>
                    <a:pt x="2107" y="920"/>
                  </a:lnTo>
                  <a:lnTo>
                    <a:pt x="2196" y="942"/>
                  </a:lnTo>
                  <a:lnTo>
                    <a:pt x="2241" y="830"/>
                  </a:lnTo>
                  <a:lnTo>
                    <a:pt x="2084" y="808"/>
                  </a:lnTo>
                  <a:lnTo>
                    <a:pt x="2084" y="695"/>
                  </a:lnTo>
                  <a:lnTo>
                    <a:pt x="2152" y="628"/>
                  </a:lnTo>
                  <a:lnTo>
                    <a:pt x="2129" y="583"/>
                  </a:lnTo>
                  <a:lnTo>
                    <a:pt x="2174" y="449"/>
                  </a:lnTo>
                  <a:lnTo>
                    <a:pt x="2331" y="404"/>
                  </a:lnTo>
                  <a:lnTo>
                    <a:pt x="2331" y="337"/>
                  </a:lnTo>
                  <a:lnTo>
                    <a:pt x="2152" y="337"/>
                  </a:lnTo>
                  <a:lnTo>
                    <a:pt x="2152" y="225"/>
                  </a:lnTo>
                  <a:lnTo>
                    <a:pt x="2308" y="113"/>
                  </a:lnTo>
                  <a:lnTo>
                    <a:pt x="2152" y="113"/>
                  </a:lnTo>
                  <a:lnTo>
                    <a:pt x="2129" y="1"/>
                  </a:lnTo>
                  <a:cubicBezTo>
                    <a:pt x="2084" y="23"/>
                    <a:pt x="2040" y="46"/>
                    <a:pt x="2017" y="46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4389330" y="3047676"/>
              <a:ext cx="24069" cy="28893"/>
            </a:xfrm>
            <a:custGeom>
              <a:rect b="b" l="l" r="r" t="t"/>
              <a:pathLst>
                <a:path extrusionOk="0" h="539" w="449">
                  <a:moveTo>
                    <a:pt x="292" y="1"/>
                  </a:moveTo>
                  <a:lnTo>
                    <a:pt x="247" y="158"/>
                  </a:lnTo>
                  <a:lnTo>
                    <a:pt x="1" y="359"/>
                  </a:lnTo>
                  <a:lnTo>
                    <a:pt x="68" y="426"/>
                  </a:lnTo>
                  <a:lnTo>
                    <a:pt x="180" y="382"/>
                  </a:lnTo>
                  <a:lnTo>
                    <a:pt x="359" y="538"/>
                  </a:lnTo>
                  <a:lnTo>
                    <a:pt x="382" y="449"/>
                  </a:lnTo>
                  <a:lnTo>
                    <a:pt x="337" y="337"/>
                  </a:lnTo>
                  <a:cubicBezTo>
                    <a:pt x="337" y="337"/>
                    <a:pt x="315" y="158"/>
                    <a:pt x="337" y="158"/>
                  </a:cubicBezTo>
                  <a:cubicBezTo>
                    <a:pt x="359" y="158"/>
                    <a:pt x="404" y="158"/>
                    <a:pt x="427" y="135"/>
                  </a:cubicBezTo>
                  <a:lnTo>
                    <a:pt x="449" y="46"/>
                  </a:lnTo>
                  <a:cubicBezTo>
                    <a:pt x="404" y="46"/>
                    <a:pt x="337" y="23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200799" y="2730600"/>
              <a:ext cx="349562" cy="285932"/>
            </a:xfrm>
            <a:custGeom>
              <a:rect b="b" l="l" r="r" t="t"/>
              <a:pathLst>
                <a:path extrusionOk="0" h="5334" w="6521">
                  <a:moveTo>
                    <a:pt x="4817" y="1"/>
                  </a:moveTo>
                  <a:lnTo>
                    <a:pt x="4212" y="315"/>
                  </a:lnTo>
                  <a:lnTo>
                    <a:pt x="4078" y="247"/>
                  </a:lnTo>
                  <a:lnTo>
                    <a:pt x="3787" y="471"/>
                  </a:lnTo>
                  <a:lnTo>
                    <a:pt x="3495" y="427"/>
                  </a:lnTo>
                  <a:lnTo>
                    <a:pt x="2868" y="964"/>
                  </a:lnTo>
                  <a:lnTo>
                    <a:pt x="2353" y="964"/>
                  </a:lnTo>
                  <a:cubicBezTo>
                    <a:pt x="2353" y="964"/>
                    <a:pt x="2129" y="1256"/>
                    <a:pt x="2106" y="1278"/>
                  </a:cubicBezTo>
                  <a:cubicBezTo>
                    <a:pt x="2106" y="1278"/>
                    <a:pt x="2084" y="1502"/>
                    <a:pt x="2084" y="1502"/>
                  </a:cubicBezTo>
                  <a:lnTo>
                    <a:pt x="1501" y="1860"/>
                  </a:lnTo>
                  <a:lnTo>
                    <a:pt x="1389" y="2174"/>
                  </a:lnTo>
                  <a:lnTo>
                    <a:pt x="964" y="2376"/>
                  </a:lnTo>
                  <a:lnTo>
                    <a:pt x="0" y="3182"/>
                  </a:lnTo>
                  <a:lnTo>
                    <a:pt x="516" y="3765"/>
                  </a:lnTo>
                  <a:lnTo>
                    <a:pt x="762" y="3698"/>
                  </a:lnTo>
                  <a:lnTo>
                    <a:pt x="1255" y="4191"/>
                  </a:lnTo>
                  <a:lnTo>
                    <a:pt x="1389" y="3653"/>
                  </a:lnTo>
                  <a:lnTo>
                    <a:pt x="2017" y="3384"/>
                  </a:lnTo>
                  <a:lnTo>
                    <a:pt x="2375" y="3608"/>
                  </a:lnTo>
                  <a:lnTo>
                    <a:pt x="2375" y="3967"/>
                  </a:lnTo>
                  <a:lnTo>
                    <a:pt x="2532" y="4146"/>
                  </a:lnTo>
                  <a:lnTo>
                    <a:pt x="2510" y="4504"/>
                  </a:lnTo>
                  <a:cubicBezTo>
                    <a:pt x="2510" y="4504"/>
                    <a:pt x="2980" y="4683"/>
                    <a:pt x="3003" y="4683"/>
                  </a:cubicBezTo>
                  <a:lnTo>
                    <a:pt x="3787" y="4661"/>
                  </a:lnTo>
                  <a:lnTo>
                    <a:pt x="3876" y="4975"/>
                  </a:lnTo>
                  <a:lnTo>
                    <a:pt x="4145" y="5288"/>
                  </a:lnTo>
                  <a:lnTo>
                    <a:pt x="4481" y="5333"/>
                  </a:lnTo>
                  <a:lnTo>
                    <a:pt x="4795" y="4908"/>
                  </a:lnTo>
                  <a:lnTo>
                    <a:pt x="5333" y="4549"/>
                  </a:lnTo>
                  <a:lnTo>
                    <a:pt x="5557" y="3541"/>
                  </a:lnTo>
                  <a:lnTo>
                    <a:pt x="6206" y="2824"/>
                  </a:lnTo>
                  <a:lnTo>
                    <a:pt x="5960" y="2488"/>
                  </a:lnTo>
                  <a:lnTo>
                    <a:pt x="6520" y="2241"/>
                  </a:lnTo>
                  <a:lnTo>
                    <a:pt x="6386" y="1592"/>
                  </a:lnTo>
                  <a:lnTo>
                    <a:pt x="5758" y="1368"/>
                  </a:lnTo>
                  <a:lnTo>
                    <a:pt x="5355" y="1793"/>
                  </a:lnTo>
                  <a:lnTo>
                    <a:pt x="4795" y="1726"/>
                  </a:lnTo>
                  <a:lnTo>
                    <a:pt x="4392" y="1323"/>
                  </a:lnTo>
                  <a:lnTo>
                    <a:pt x="4392" y="1032"/>
                  </a:lnTo>
                  <a:lnTo>
                    <a:pt x="4862" y="964"/>
                  </a:lnTo>
                  <a:lnTo>
                    <a:pt x="4773" y="673"/>
                  </a:lnTo>
                  <a:lnTo>
                    <a:pt x="4257" y="852"/>
                  </a:lnTo>
                  <a:lnTo>
                    <a:pt x="4123" y="651"/>
                  </a:lnTo>
                  <a:lnTo>
                    <a:pt x="4907" y="247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4633182" y="2664558"/>
              <a:ext cx="169394" cy="109355"/>
            </a:xfrm>
            <a:custGeom>
              <a:rect b="b" l="l" r="r" t="t"/>
              <a:pathLst>
                <a:path extrusionOk="0" h="2040" w="3160">
                  <a:moveTo>
                    <a:pt x="1680" y="1"/>
                  </a:moveTo>
                  <a:lnTo>
                    <a:pt x="1456" y="292"/>
                  </a:lnTo>
                  <a:lnTo>
                    <a:pt x="314" y="359"/>
                  </a:lnTo>
                  <a:lnTo>
                    <a:pt x="0" y="673"/>
                  </a:lnTo>
                  <a:lnTo>
                    <a:pt x="291" y="942"/>
                  </a:lnTo>
                  <a:lnTo>
                    <a:pt x="269" y="1367"/>
                  </a:lnTo>
                  <a:lnTo>
                    <a:pt x="784" y="1390"/>
                  </a:lnTo>
                  <a:lnTo>
                    <a:pt x="1075" y="1166"/>
                  </a:lnTo>
                  <a:lnTo>
                    <a:pt x="1613" y="1323"/>
                  </a:lnTo>
                  <a:lnTo>
                    <a:pt x="2263" y="1905"/>
                  </a:lnTo>
                  <a:lnTo>
                    <a:pt x="2913" y="2039"/>
                  </a:lnTo>
                  <a:lnTo>
                    <a:pt x="2957" y="1614"/>
                  </a:lnTo>
                  <a:lnTo>
                    <a:pt x="3159" y="1345"/>
                  </a:lnTo>
                  <a:lnTo>
                    <a:pt x="2689" y="1098"/>
                  </a:lnTo>
                  <a:lnTo>
                    <a:pt x="2756" y="650"/>
                  </a:lnTo>
                  <a:lnTo>
                    <a:pt x="2308" y="426"/>
                  </a:lnTo>
                  <a:lnTo>
                    <a:pt x="2173" y="471"/>
                  </a:lnTo>
                  <a:lnTo>
                    <a:pt x="2151" y="314"/>
                  </a:lnTo>
                  <a:lnTo>
                    <a:pt x="2196" y="157"/>
                  </a:lnTo>
                  <a:lnTo>
                    <a:pt x="2084" y="45"/>
                  </a:lnTo>
                  <a:lnTo>
                    <a:pt x="1949" y="113"/>
                  </a:lnTo>
                  <a:lnTo>
                    <a:pt x="1949" y="270"/>
                  </a:lnTo>
                  <a:lnTo>
                    <a:pt x="1860" y="337"/>
                  </a:lnTo>
                  <a:lnTo>
                    <a:pt x="1703" y="157"/>
                  </a:lnTo>
                  <a:lnTo>
                    <a:pt x="1770" y="23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827629" y="2273023"/>
              <a:ext cx="1394389" cy="1303152"/>
            </a:xfrm>
            <a:custGeom>
              <a:rect b="b" l="l" r="r" t="t"/>
              <a:pathLst>
                <a:path extrusionOk="0" h="24310" w="26012">
                  <a:moveTo>
                    <a:pt x="14317" y="1"/>
                  </a:moveTo>
                  <a:lnTo>
                    <a:pt x="13936" y="382"/>
                  </a:lnTo>
                  <a:lnTo>
                    <a:pt x="13241" y="449"/>
                  </a:lnTo>
                  <a:lnTo>
                    <a:pt x="12726" y="68"/>
                  </a:lnTo>
                  <a:lnTo>
                    <a:pt x="12278" y="516"/>
                  </a:lnTo>
                  <a:lnTo>
                    <a:pt x="11359" y="830"/>
                  </a:lnTo>
                  <a:lnTo>
                    <a:pt x="10889" y="1390"/>
                  </a:lnTo>
                  <a:lnTo>
                    <a:pt x="11113" y="1771"/>
                  </a:lnTo>
                  <a:lnTo>
                    <a:pt x="11359" y="1704"/>
                  </a:lnTo>
                  <a:lnTo>
                    <a:pt x="11359" y="1704"/>
                  </a:lnTo>
                  <a:cubicBezTo>
                    <a:pt x="11359" y="1704"/>
                    <a:pt x="11337" y="2062"/>
                    <a:pt x="11337" y="2107"/>
                  </a:cubicBezTo>
                  <a:cubicBezTo>
                    <a:pt x="11337" y="2129"/>
                    <a:pt x="11561" y="2331"/>
                    <a:pt x="11561" y="2331"/>
                  </a:cubicBezTo>
                  <a:lnTo>
                    <a:pt x="11404" y="2913"/>
                  </a:lnTo>
                  <a:lnTo>
                    <a:pt x="11225" y="3115"/>
                  </a:lnTo>
                  <a:lnTo>
                    <a:pt x="11225" y="3518"/>
                  </a:lnTo>
                  <a:lnTo>
                    <a:pt x="11068" y="3653"/>
                  </a:lnTo>
                  <a:lnTo>
                    <a:pt x="11090" y="4034"/>
                  </a:lnTo>
                  <a:lnTo>
                    <a:pt x="11269" y="4101"/>
                  </a:lnTo>
                  <a:lnTo>
                    <a:pt x="11359" y="4482"/>
                  </a:lnTo>
                  <a:lnTo>
                    <a:pt x="11897" y="5064"/>
                  </a:lnTo>
                  <a:lnTo>
                    <a:pt x="11897" y="5445"/>
                  </a:lnTo>
                  <a:lnTo>
                    <a:pt x="12300" y="5916"/>
                  </a:lnTo>
                  <a:lnTo>
                    <a:pt x="12345" y="5848"/>
                  </a:lnTo>
                  <a:lnTo>
                    <a:pt x="12547" y="5848"/>
                  </a:lnTo>
                  <a:lnTo>
                    <a:pt x="12614" y="6207"/>
                  </a:lnTo>
                  <a:lnTo>
                    <a:pt x="13174" y="6924"/>
                  </a:lnTo>
                  <a:lnTo>
                    <a:pt x="13084" y="7372"/>
                  </a:lnTo>
                  <a:lnTo>
                    <a:pt x="12636" y="7663"/>
                  </a:lnTo>
                  <a:lnTo>
                    <a:pt x="12748" y="8044"/>
                  </a:lnTo>
                  <a:lnTo>
                    <a:pt x="13174" y="7753"/>
                  </a:lnTo>
                  <a:lnTo>
                    <a:pt x="13420" y="7977"/>
                  </a:lnTo>
                  <a:lnTo>
                    <a:pt x="13308" y="8716"/>
                  </a:lnTo>
                  <a:lnTo>
                    <a:pt x="13644" y="9142"/>
                  </a:lnTo>
                  <a:lnTo>
                    <a:pt x="13241" y="9433"/>
                  </a:lnTo>
                  <a:lnTo>
                    <a:pt x="12838" y="9142"/>
                  </a:lnTo>
                  <a:lnTo>
                    <a:pt x="12435" y="9478"/>
                  </a:lnTo>
                  <a:lnTo>
                    <a:pt x="12009" y="9523"/>
                  </a:lnTo>
                  <a:lnTo>
                    <a:pt x="11897" y="9993"/>
                  </a:lnTo>
                  <a:lnTo>
                    <a:pt x="11314" y="10060"/>
                  </a:lnTo>
                  <a:lnTo>
                    <a:pt x="10575" y="9971"/>
                  </a:lnTo>
                  <a:lnTo>
                    <a:pt x="9948" y="10128"/>
                  </a:lnTo>
                  <a:lnTo>
                    <a:pt x="9253" y="10710"/>
                  </a:lnTo>
                  <a:lnTo>
                    <a:pt x="8872" y="10352"/>
                  </a:lnTo>
                  <a:lnTo>
                    <a:pt x="9298" y="10060"/>
                  </a:lnTo>
                  <a:lnTo>
                    <a:pt x="9746" y="10060"/>
                  </a:lnTo>
                  <a:lnTo>
                    <a:pt x="9791" y="9747"/>
                  </a:lnTo>
                  <a:lnTo>
                    <a:pt x="10082" y="9680"/>
                  </a:lnTo>
                  <a:lnTo>
                    <a:pt x="10463" y="9030"/>
                  </a:lnTo>
                  <a:lnTo>
                    <a:pt x="9948" y="8627"/>
                  </a:lnTo>
                  <a:lnTo>
                    <a:pt x="9432" y="8582"/>
                  </a:lnTo>
                  <a:lnTo>
                    <a:pt x="9253" y="8290"/>
                  </a:lnTo>
                  <a:lnTo>
                    <a:pt x="8088" y="8290"/>
                  </a:lnTo>
                  <a:lnTo>
                    <a:pt x="7685" y="7910"/>
                  </a:lnTo>
                  <a:lnTo>
                    <a:pt x="7259" y="7999"/>
                  </a:lnTo>
                  <a:lnTo>
                    <a:pt x="7035" y="7708"/>
                  </a:lnTo>
                  <a:lnTo>
                    <a:pt x="6565" y="8044"/>
                  </a:lnTo>
                  <a:lnTo>
                    <a:pt x="6565" y="8246"/>
                  </a:lnTo>
                  <a:lnTo>
                    <a:pt x="6296" y="8156"/>
                  </a:lnTo>
                  <a:lnTo>
                    <a:pt x="6206" y="7977"/>
                  </a:lnTo>
                  <a:lnTo>
                    <a:pt x="6094" y="7596"/>
                  </a:lnTo>
                  <a:lnTo>
                    <a:pt x="5668" y="8089"/>
                  </a:lnTo>
                  <a:lnTo>
                    <a:pt x="5287" y="8066"/>
                  </a:lnTo>
                  <a:lnTo>
                    <a:pt x="5131" y="8425"/>
                  </a:lnTo>
                  <a:lnTo>
                    <a:pt x="4996" y="8290"/>
                  </a:lnTo>
                  <a:lnTo>
                    <a:pt x="4234" y="8290"/>
                  </a:lnTo>
                  <a:lnTo>
                    <a:pt x="4167" y="8089"/>
                  </a:lnTo>
                  <a:lnTo>
                    <a:pt x="4234" y="7977"/>
                  </a:lnTo>
                  <a:lnTo>
                    <a:pt x="4145" y="7753"/>
                  </a:lnTo>
                  <a:lnTo>
                    <a:pt x="3495" y="7798"/>
                  </a:lnTo>
                  <a:lnTo>
                    <a:pt x="3450" y="8178"/>
                  </a:lnTo>
                  <a:lnTo>
                    <a:pt x="3204" y="8313"/>
                  </a:lnTo>
                  <a:lnTo>
                    <a:pt x="3047" y="8313"/>
                  </a:lnTo>
                  <a:lnTo>
                    <a:pt x="2890" y="8402"/>
                  </a:lnTo>
                  <a:lnTo>
                    <a:pt x="2890" y="8582"/>
                  </a:lnTo>
                  <a:lnTo>
                    <a:pt x="2801" y="8806"/>
                  </a:lnTo>
                  <a:lnTo>
                    <a:pt x="2330" y="8940"/>
                  </a:lnTo>
                  <a:lnTo>
                    <a:pt x="2308" y="8694"/>
                  </a:lnTo>
                  <a:lnTo>
                    <a:pt x="2196" y="8649"/>
                  </a:lnTo>
                  <a:lnTo>
                    <a:pt x="2173" y="8470"/>
                  </a:lnTo>
                  <a:lnTo>
                    <a:pt x="1972" y="8649"/>
                  </a:lnTo>
                  <a:lnTo>
                    <a:pt x="1479" y="9142"/>
                  </a:lnTo>
                  <a:lnTo>
                    <a:pt x="1120" y="8828"/>
                  </a:lnTo>
                  <a:lnTo>
                    <a:pt x="762" y="9097"/>
                  </a:lnTo>
                  <a:lnTo>
                    <a:pt x="448" y="8873"/>
                  </a:lnTo>
                  <a:lnTo>
                    <a:pt x="157" y="9030"/>
                  </a:lnTo>
                  <a:lnTo>
                    <a:pt x="269" y="9971"/>
                  </a:lnTo>
                  <a:lnTo>
                    <a:pt x="0" y="10419"/>
                  </a:lnTo>
                  <a:lnTo>
                    <a:pt x="650" y="10733"/>
                  </a:lnTo>
                  <a:lnTo>
                    <a:pt x="403" y="11181"/>
                  </a:lnTo>
                  <a:lnTo>
                    <a:pt x="851" y="11427"/>
                  </a:lnTo>
                  <a:lnTo>
                    <a:pt x="1210" y="11136"/>
                  </a:lnTo>
                  <a:lnTo>
                    <a:pt x="1434" y="11360"/>
                  </a:lnTo>
                  <a:lnTo>
                    <a:pt x="1344" y="11696"/>
                  </a:lnTo>
                  <a:lnTo>
                    <a:pt x="1568" y="11875"/>
                  </a:lnTo>
                  <a:lnTo>
                    <a:pt x="1165" y="12906"/>
                  </a:lnTo>
                  <a:lnTo>
                    <a:pt x="1927" y="13712"/>
                  </a:lnTo>
                  <a:lnTo>
                    <a:pt x="2957" y="14474"/>
                  </a:lnTo>
                  <a:lnTo>
                    <a:pt x="3898" y="13869"/>
                  </a:lnTo>
                  <a:lnTo>
                    <a:pt x="4167" y="13869"/>
                  </a:lnTo>
                  <a:lnTo>
                    <a:pt x="4234" y="14228"/>
                  </a:lnTo>
                  <a:lnTo>
                    <a:pt x="3809" y="14967"/>
                  </a:lnTo>
                  <a:lnTo>
                    <a:pt x="3943" y="15527"/>
                  </a:lnTo>
                  <a:lnTo>
                    <a:pt x="4436" y="15863"/>
                  </a:lnTo>
                  <a:lnTo>
                    <a:pt x="4190" y="16020"/>
                  </a:lnTo>
                  <a:lnTo>
                    <a:pt x="3921" y="15751"/>
                  </a:lnTo>
                  <a:lnTo>
                    <a:pt x="3540" y="15662"/>
                  </a:lnTo>
                  <a:lnTo>
                    <a:pt x="3069" y="16334"/>
                  </a:lnTo>
                  <a:lnTo>
                    <a:pt x="3226" y="16737"/>
                  </a:lnTo>
                  <a:lnTo>
                    <a:pt x="3069" y="16939"/>
                  </a:lnTo>
                  <a:lnTo>
                    <a:pt x="2554" y="16804"/>
                  </a:lnTo>
                  <a:lnTo>
                    <a:pt x="2644" y="17364"/>
                  </a:lnTo>
                  <a:lnTo>
                    <a:pt x="3181" y="17476"/>
                  </a:lnTo>
                  <a:lnTo>
                    <a:pt x="3204" y="18036"/>
                  </a:lnTo>
                  <a:lnTo>
                    <a:pt x="2689" y="17969"/>
                  </a:lnTo>
                  <a:lnTo>
                    <a:pt x="2375" y="19000"/>
                  </a:lnTo>
                  <a:lnTo>
                    <a:pt x="2106" y="19089"/>
                  </a:lnTo>
                  <a:lnTo>
                    <a:pt x="2308" y="19426"/>
                  </a:lnTo>
                  <a:lnTo>
                    <a:pt x="2868" y="19358"/>
                  </a:lnTo>
                  <a:lnTo>
                    <a:pt x="3047" y="19560"/>
                  </a:lnTo>
                  <a:lnTo>
                    <a:pt x="3137" y="20165"/>
                  </a:lnTo>
                  <a:lnTo>
                    <a:pt x="4010" y="20277"/>
                  </a:lnTo>
                  <a:lnTo>
                    <a:pt x="3988" y="20523"/>
                  </a:lnTo>
                  <a:lnTo>
                    <a:pt x="3988" y="20523"/>
                  </a:lnTo>
                  <a:lnTo>
                    <a:pt x="4145" y="20456"/>
                  </a:lnTo>
                  <a:lnTo>
                    <a:pt x="4459" y="20613"/>
                  </a:lnTo>
                  <a:lnTo>
                    <a:pt x="4526" y="21016"/>
                  </a:lnTo>
                  <a:lnTo>
                    <a:pt x="4705" y="20904"/>
                  </a:lnTo>
                  <a:lnTo>
                    <a:pt x="4996" y="20971"/>
                  </a:lnTo>
                  <a:lnTo>
                    <a:pt x="5310" y="21576"/>
                  </a:lnTo>
                  <a:lnTo>
                    <a:pt x="5489" y="21532"/>
                  </a:lnTo>
                  <a:lnTo>
                    <a:pt x="5736" y="21576"/>
                  </a:lnTo>
                  <a:lnTo>
                    <a:pt x="6161" y="21957"/>
                  </a:lnTo>
                  <a:lnTo>
                    <a:pt x="6475" y="21644"/>
                  </a:lnTo>
                  <a:lnTo>
                    <a:pt x="7864" y="21711"/>
                  </a:lnTo>
                  <a:lnTo>
                    <a:pt x="8357" y="21980"/>
                  </a:lnTo>
                  <a:lnTo>
                    <a:pt x="8581" y="21890"/>
                  </a:lnTo>
                  <a:lnTo>
                    <a:pt x="8962" y="21935"/>
                  </a:lnTo>
                  <a:lnTo>
                    <a:pt x="9051" y="21487"/>
                  </a:lnTo>
                  <a:lnTo>
                    <a:pt x="9656" y="21375"/>
                  </a:lnTo>
                  <a:lnTo>
                    <a:pt x="10485" y="21711"/>
                  </a:lnTo>
                  <a:lnTo>
                    <a:pt x="10575" y="21151"/>
                  </a:lnTo>
                  <a:lnTo>
                    <a:pt x="10687" y="21308"/>
                  </a:lnTo>
                  <a:lnTo>
                    <a:pt x="10732" y="21195"/>
                  </a:lnTo>
                  <a:lnTo>
                    <a:pt x="11001" y="21644"/>
                  </a:lnTo>
                  <a:lnTo>
                    <a:pt x="11740" y="21464"/>
                  </a:lnTo>
                  <a:lnTo>
                    <a:pt x="11785" y="20994"/>
                  </a:lnTo>
                  <a:lnTo>
                    <a:pt x="12166" y="21016"/>
                  </a:lnTo>
                  <a:lnTo>
                    <a:pt x="12345" y="21240"/>
                  </a:lnTo>
                  <a:lnTo>
                    <a:pt x="12524" y="21151"/>
                  </a:lnTo>
                  <a:lnTo>
                    <a:pt x="12927" y="21151"/>
                  </a:lnTo>
                  <a:lnTo>
                    <a:pt x="13174" y="21397"/>
                  </a:lnTo>
                  <a:lnTo>
                    <a:pt x="13488" y="20994"/>
                  </a:lnTo>
                  <a:lnTo>
                    <a:pt x="13600" y="21039"/>
                  </a:lnTo>
                  <a:lnTo>
                    <a:pt x="13913" y="21464"/>
                  </a:lnTo>
                  <a:lnTo>
                    <a:pt x="14249" y="20994"/>
                  </a:lnTo>
                  <a:lnTo>
                    <a:pt x="14697" y="21195"/>
                  </a:lnTo>
                  <a:lnTo>
                    <a:pt x="15347" y="20546"/>
                  </a:lnTo>
                  <a:lnTo>
                    <a:pt x="15616" y="20927"/>
                  </a:lnTo>
                  <a:lnTo>
                    <a:pt x="16176" y="20591"/>
                  </a:lnTo>
                  <a:lnTo>
                    <a:pt x="16467" y="20859"/>
                  </a:lnTo>
                  <a:lnTo>
                    <a:pt x="16445" y="21532"/>
                  </a:lnTo>
                  <a:lnTo>
                    <a:pt x="16938" y="21509"/>
                  </a:lnTo>
                  <a:lnTo>
                    <a:pt x="16938" y="22316"/>
                  </a:lnTo>
                  <a:lnTo>
                    <a:pt x="17296" y="22316"/>
                  </a:lnTo>
                  <a:lnTo>
                    <a:pt x="17408" y="22517"/>
                  </a:lnTo>
                  <a:lnTo>
                    <a:pt x="17162" y="22741"/>
                  </a:lnTo>
                  <a:lnTo>
                    <a:pt x="17207" y="23033"/>
                  </a:lnTo>
                  <a:lnTo>
                    <a:pt x="16579" y="23705"/>
                  </a:lnTo>
                  <a:lnTo>
                    <a:pt x="16647" y="23996"/>
                  </a:lnTo>
                  <a:lnTo>
                    <a:pt x="16960" y="23974"/>
                  </a:lnTo>
                  <a:lnTo>
                    <a:pt x="17296" y="24310"/>
                  </a:lnTo>
                  <a:lnTo>
                    <a:pt x="17767" y="24287"/>
                  </a:lnTo>
                  <a:lnTo>
                    <a:pt x="17767" y="24086"/>
                  </a:lnTo>
                  <a:lnTo>
                    <a:pt x="18506" y="23526"/>
                  </a:lnTo>
                  <a:lnTo>
                    <a:pt x="18439" y="23055"/>
                  </a:lnTo>
                  <a:cubicBezTo>
                    <a:pt x="18439" y="23055"/>
                    <a:pt x="18887" y="22786"/>
                    <a:pt x="18887" y="22764"/>
                  </a:cubicBezTo>
                  <a:cubicBezTo>
                    <a:pt x="18932" y="22753"/>
                    <a:pt x="18977" y="22747"/>
                    <a:pt x="19024" y="22747"/>
                  </a:cubicBezTo>
                  <a:cubicBezTo>
                    <a:pt x="19072" y="22747"/>
                    <a:pt x="19122" y="22753"/>
                    <a:pt x="19178" y="22764"/>
                  </a:cubicBezTo>
                  <a:lnTo>
                    <a:pt x="19380" y="22204"/>
                  </a:lnTo>
                  <a:lnTo>
                    <a:pt x="19716" y="22405"/>
                  </a:lnTo>
                  <a:lnTo>
                    <a:pt x="20276" y="22361"/>
                  </a:lnTo>
                  <a:lnTo>
                    <a:pt x="20859" y="21711"/>
                  </a:lnTo>
                  <a:lnTo>
                    <a:pt x="21531" y="21599"/>
                  </a:lnTo>
                  <a:lnTo>
                    <a:pt x="21576" y="22069"/>
                  </a:lnTo>
                  <a:lnTo>
                    <a:pt x="21732" y="22181"/>
                  </a:lnTo>
                  <a:lnTo>
                    <a:pt x="22180" y="22159"/>
                  </a:lnTo>
                  <a:cubicBezTo>
                    <a:pt x="22180" y="22159"/>
                    <a:pt x="22472" y="21621"/>
                    <a:pt x="22472" y="21621"/>
                  </a:cubicBezTo>
                  <a:lnTo>
                    <a:pt x="22830" y="21599"/>
                  </a:lnTo>
                  <a:lnTo>
                    <a:pt x="22718" y="20187"/>
                  </a:lnTo>
                  <a:lnTo>
                    <a:pt x="23032" y="19851"/>
                  </a:lnTo>
                  <a:lnTo>
                    <a:pt x="23009" y="19426"/>
                  </a:lnTo>
                  <a:lnTo>
                    <a:pt x="23323" y="19157"/>
                  </a:lnTo>
                  <a:lnTo>
                    <a:pt x="23614" y="19560"/>
                  </a:lnTo>
                  <a:lnTo>
                    <a:pt x="23950" y="18888"/>
                  </a:lnTo>
                  <a:lnTo>
                    <a:pt x="24511" y="18798"/>
                  </a:lnTo>
                  <a:lnTo>
                    <a:pt x="24802" y="19000"/>
                  </a:lnTo>
                  <a:lnTo>
                    <a:pt x="24735" y="19246"/>
                  </a:lnTo>
                  <a:lnTo>
                    <a:pt x="24847" y="19358"/>
                  </a:lnTo>
                  <a:lnTo>
                    <a:pt x="25115" y="19246"/>
                  </a:lnTo>
                  <a:lnTo>
                    <a:pt x="25474" y="19694"/>
                  </a:lnTo>
                  <a:lnTo>
                    <a:pt x="25877" y="19515"/>
                  </a:lnTo>
                  <a:lnTo>
                    <a:pt x="26012" y="19112"/>
                  </a:lnTo>
                  <a:lnTo>
                    <a:pt x="25765" y="18686"/>
                  </a:lnTo>
                  <a:lnTo>
                    <a:pt x="25877" y="18260"/>
                  </a:lnTo>
                  <a:lnTo>
                    <a:pt x="25676" y="17364"/>
                  </a:lnTo>
                  <a:lnTo>
                    <a:pt x="25362" y="17499"/>
                  </a:lnTo>
                  <a:lnTo>
                    <a:pt x="24802" y="17499"/>
                  </a:lnTo>
                  <a:lnTo>
                    <a:pt x="23816" y="16759"/>
                  </a:lnTo>
                  <a:lnTo>
                    <a:pt x="23906" y="16177"/>
                  </a:lnTo>
                  <a:lnTo>
                    <a:pt x="24399" y="15617"/>
                  </a:lnTo>
                  <a:lnTo>
                    <a:pt x="24443" y="14765"/>
                  </a:lnTo>
                  <a:lnTo>
                    <a:pt x="24219" y="14564"/>
                  </a:lnTo>
                  <a:lnTo>
                    <a:pt x="23346" y="14474"/>
                  </a:lnTo>
                  <a:lnTo>
                    <a:pt x="22337" y="13712"/>
                  </a:lnTo>
                  <a:lnTo>
                    <a:pt x="22472" y="12906"/>
                  </a:lnTo>
                  <a:lnTo>
                    <a:pt x="23166" y="11920"/>
                  </a:lnTo>
                  <a:lnTo>
                    <a:pt x="23458" y="12144"/>
                  </a:lnTo>
                  <a:lnTo>
                    <a:pt x="23749" y="11965"/>
                  </a:lnTo>
                  <a:lnTo>
                    <a:pt x="23637" y="11494"/>
                  </a:lnTo>
                  <a:lnTo>
                    <a:pt x="24130" y="10957"/>
                  </a:lnTo>
                  <a:lnTo>
                    <a:pt x="24085" y="10060"/>
                  </a:lnTo>
                  <a:lnTo>
                    <a:pt x="24354" y="9904"/>
                  </a:lnTo>
                  <a:lnTo>
                    <a:pt x="24421" y="9747"/>
                  </a:lnTo>
                  <a:lnTo>
                    <a:pt x="24264" y="9612"/>
                  </a:lnTo>
                  <a:lnTo>
                    <a:pt x="23794" y="9680"/>
                  </a:lnTo>
                  <a:lnTo>
                    <a:pt x="23614" y="9523"/>
                  </a:lnTo>
                  <a:lnTo>
                    <a:pt x="23144" y="9568"/>
                  </a:lnTo>
                  <a:cubicBezTo>
                    <a:pt x="23009" y="9411"/>
                    <a:pt x="22875" y="9254"/>
                    <a:pt x="22763" y="9075"/>
                  </a:cubicBezTo>
                  <a:cubicBezTo>
                    <a:pt x="22763" y="9030"/>
                    <a:pt x="22673" y="8671"/>
                    <a:pt x="22673" y="8671"/>
                  </a:cubicBezTo>
                  <a:lnTo>
                    <a:pt x="22673" y="8627"/>
                  </a:lnTo>
                  <a:lnTo>
                    <a:pt x="22651" y="8335"/>
                  </a:lnTo>
                  <a:lnTo>
                    <a:pt x="22270" y="8134"/>
                  </a:lnTo>
                  <a:lnTo>
                    <a:pt x="22046" y="8268"/>
                  </a:lnTo>
                  <a:lnTo>
                    <a:pt x="21352" y="7461"/>
                  </a:lnTo>
                  <a:lnTo>
                    <a:pt x="21060" y="7529"/>
                  </a:lnTo>
                  <a:lnTo>
                    <a:pt x="20993" y="7506"/>
                  </a:lnTo>
                  <a:lnTo>
                    <a:pt x="21127" y="7215"/>
                  </a:lnTo>
                  <a:lnTo>
                    <a:pt x="20567" y="6700"/>
                  </a:lnTo>
                  <a:lnTo>
                    <a:pt x="20859" y="6229"/>
                  </a:lnTo>
                  <a:lnTo>
                    <a:pt x="21172" y="6050"/>
                  </a:lnTo>
                  <a:lnTo>
                    <a:pt x="21127" y="5602"/>
                  </a:lnTo>
                  <a:lnTo>
                    <a:pt x="21217" y="5311"/>
                  </a:lnTo>
                  <a:lnTo>
                    <a:pt x="21688" y="5512"/>
                  </a:lnTo>
                  <a:lnTo>
                    <a:pt x="21956" y="5243"/>
                  </a:lnTo>
                  <a:lnTo>
                    <a:pt x="21934" y="4952"/>
                  </a:lnTo>
                  <a:lnTo>
                    <a:pt x="22068" y="4683"/>
                  </a:lnTo>
                  <a:lnTo>
                    <a:pt x="21889" y="4213"/>
                  </a:lnTo>
                  <a:lnTo>
                    <a:pt x="22046" y="3787"/>
                  </a:lnTo>
                  <a:lnTo>
                    <a:pt x="21643" y="3249"/>
                  </a:lnTo>
                  <a:lnTo>
                    <a:pt x="21665" y="2645"/>
                  </a:lnTo>
                  <a:lnTo>
                    <a:pt x="21060" y="2308"/>
                  </a:lnTo>
                  <a:lnTo>
                    <a:pt x="20635" y="1681"/>
                  </a:lnTo>
                  <a:lnTo>
                    <a:pt x="20074" y="1323"/>
                  </a:lnTo>
                  <a:lnTo>
                    <a:pt x="19850" y="1390"/>
                  </a:lnTo>
                  <a:lnTo>
                    <a:pt x="19649" y="1099"/>
                  </a:lnTo>
                  <a:lnTo>
                    <a:pt x="19066" y="1188"/>
                  </a:lnTo>
                  <a:lnTo>
                    <a:pt x="19089" y="1726"/>
                  </a:lnTo>
                  <a:lnTo>
                    <a:pt x="18977" y="1793"/>
                  </a:lnTo>
                  <a:lnTo>
                    <a:pt x="18618" y="1457"/>
                  </a:lnTo>
                  <a:lnTo>
                    <a:pt x="18327" y="1771"/>
                  </a:lnTo>
                  <a:lnTo>
                    <a:pt x="17991" y="1591"/>
                  </a:lnTo>
                  <a:lnTo>
                    <a:pt x="17901" y="1838"/>
                  </a:lnTo>
                  <a:lnTo>
                    <a:pt x="17453" y="1928"/>
                  </a:lnTo>
                  <a:lnTo>
                    <a:pt x="17341" y="1681"/>
                  </a:lnTo>
                  <a:lnTo>
                    <a:pt x="16915" y="1860"/>
                  </a:lnTo>
                  <a:lnTo>
                    <a:pt x="16512" y="1345"/>
                  </a:lnTo>
                  <a:lnTo>
                    <a:pt x="16198" y="1345"/>
                  </a:lnTo>
                  <a:lnTo>
                    <a:pt x="16311" y="987"/>
                  </a:lnTo>
                  <a:lnTo>
                    <a:pt x="15526" y="449"/>
                  </a:lnTo>
                  <a:lnTo>
                    <a:pt x="14765" y="628"/>
                  </a:lnTo>
                  <a:lnTo>
                    <a:pt x="1431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2531416" y="1759001"/>
              <a:ext cx="419196" cy="272692"/>
            </a:xfrm>
            <a:custGeom>
              <a:rect b="b" l="l" r="r" t="t"/>
              <a:pathLst>
                <a:path extrusionOk="0" h="5087" w="7820">
                  <a:moveTo>
                    <a:pt x="359" y="1"/>
                  </a:moveTo>
                  <a:lnTo>
                    <a:pt x="359" y="157"/>
                  </a:lnTo>
                  <a:lnTo>
                    <a:pt x="426" y="180"/>
                  </a:lnTo>
                  <a:lnTo>
                    <a:pt x="381" y="359"/>
                  </a:lnTo>
                  <a:lnTo>
                    <a:pt x="247" y="449"/>
                  </a:lnTo>
                  <a:lnTo>
                    <a:pt x="0" y="695"/>
                  </a:lnTo>
                  <a:lnTo>
                    <a:pt x="179" y="740"/>
                  </a:lnTo>
                  <a:lnTo>
                    <a:pt x="291" y="650"/>
                  </a:lnTo>
                  <a:lnTo>
                    <a:pt x="359" y="740"/>
                  </a:lnTo>
                  <a:lnTo>
                    <a:pt x="269" y="897"/>
                  </a:lnTo>
                  <a:lnTo>
                    <a:pt x="359" y="1188"/>
                  </a:lnTo>
                  <a:lnTo>
                    <a:pt x="471" y="1278"/>
                  </a:lnTo>
                  <a:lnTo>
                    <a:pt x="403" y="1434"/>
                  </a:lnTo>
                  <a:lnTo>
                    <a:pt x="426" y="1905"/>
                  </a:lnTo>
                  <a:lnTo>
                    <a:pt x="90" y="2219"/>
                  </a:lnTo>
                  <a:lnTo>
                    <a:pt x="291" y="2824"/>
                  </a:lnTo>
                  <a:lnTo>
                    <a:pt x="112" y="3294"/>
                  </a:lnTo>
                  <a:lnTo>
                    <a:pt x="605" y="3989"/>
                  </a:lnTo>
                  <a:lnTo>
                    <a:pt x="1120" y="3966"/>
                  </a:lnTo>
                  <a:lnTo>
                    <a:pt x="1165" y="4101"/>
                  </a:lnTo>
                  <a:lnTo>
                    <a:pt x="1075" y="4392"/>
                  </a:lnTo>
                  <a:lnTo>
                    <a:pt x="1367" y="4661"/>
                  </a:lnTo>
                  <a:lnTo>
                    <a:pt x="1860" y="4235"/>
                  </a:lnTo>
                  <a:lnTo>
                    <a:pt x="1770" y="3765"/>
                  </a:lnTo>
                  <a:lnTo>
                    <a:pt x="2173" y="3608"/>
                  </a:lnTo>
                  <a:lnTo>
                    <a:pt x="2375" y="3944"/>
                  </a:lnTo>
                  <a:lnTo>
                    <a:pt x="2084" y="4482"/>
                  </a:lnTo>
                  <a:lnTo>
                    <a:pt x="2577" y="4549"/>
                  </a:lnTo>
                  <a:lnTo>
                    <a:pt x="2890" y="4661"/>
                  </a:lnTo>
                  <a:lnTo>
                    <a:pt x="3294" y="4280"/>
                  </a:lnTo>
                  <a:lnTo>
                    <a:pt x="3294" y="3787"/>
                  </a:lnTo>
                  <a:lnTo>
                    <a:pt x="3898" y="3585"/>
                  </a:lnTo>
                  <a:lnTo>
                    <a:pt x="4414" y="3585"/>
                  </a:lnTo>
                  <a:lnTo>
                    <a:pt x="4660" y="3899"/>
                  </a:lnTo>
                  <a:lnTo>
                    <a:pt x="5265" y="3675"/>
                  </a:lnTo>
                  <a:lnTo>
                    <a:pt x="5444" y="3966"/>
                  </a:lnTo>
                  <a:lnTo>
                    <a:pt x="5332" y="4325"/>
                  </a:lnTo>
                  <a:lnTo>
                    <a:pt x="5556" y="4437"/>
                  </a:lnTo>
                  <a:lnTo>
                    <a:pt x="5489" y="4907"/>
                  </a:lnTo>
                  <a:lnTo>
                    <a:pt x="6139" y="5086"/>
                  </a:lnTo>
                  <a:lnTo>
                    <a:pt x="6744" y="5086"/>
                  </a:lnTo>
                  <a:lnTo>
                    <a:pt x="6968" y="4616"/>
                  </a:lnTo>
                  <a:lnTo>
                    <a:pt x="6565" y="4190"/>
                  </a:lnTo>
                  <a:lnTo>
                    <a:pt x="6990" y="3675"/>
                  </a:lnTo>
                  <a:lnTo>
                    <a:pt x="7819" y="3720"/>
                  </a:lnTo>
                  <a:lnTo>
                    <a:pt x="7819" y="3092"/>
                  </a:lnTo>
                  <a:lnTo>
                    <a:pt x="7102" y="2712"/>
                  </a:lnTo>
                  <a:lnTo>
                    <a:pt x="6744" y="2689"/>
                  </a:lnTo>
                  <a:lnTo>
                    <a:pt x="6430" y="2084"/>
                  </a:lnTo>
                  <a:lnTo>
                    <a:pt x="6117" y="1972"/>
                  </a:lnTo>
                  <a:lnTo>
                    <a:pt x="6004" y="1838"/>
                  </a:lnTo>
                  <a:lnTo>
                    <a:pt x="5601" y="1838"/>
                  </a:lnTo>
                  <a:lnTo>
                    <a:pt x="5512" y="1300"/>
                  </a:lnTo>
                  <a:lnTo>
                    <a:pt x="4951" y="1591"/>
                  </a:lnTo>
                  <a:lnTo>
                    <a:pt x="4615" y="1188"/>
                  </a:lnTo>
                  <a:lnTo>
                    <a:pt x="3988" y="1300"/>
                  </a:lnTo>
                  <a:lnTo>
                    <a:pt x="3719" y="1188"/>
                  </a:lnTo>
                  <a:lnTo>
                    <a:pt x="3585" y="1143"/>
                  </a:lnTo>
                  <a:lnTo>
                    <a:pt x="3294" y="807"/>
                  </a:lnTo>
                  <a:lnTo>
                    <a:pt x="3069" y="986"/>
                  </a:lnTo>
                  <a:lnTo>
                    <a:pt x="2554" y="986"/>
                  </a:lnTo>
                  <a:lnTo>
                    <a:pt x="2308" y="762"/>
                  </a:lnTo>
                  <a:lnTo>
                    <a:pt x="2509" y="516"/>
                  </a:lnTo>
                  <a:lnTo>
                    <a:pt x="2106" y="45"/>
                  </a:lnTo>
                  <a:lnTo>
                    <a:pt x="1792" y="337"/>
                  </a:lnTo>
                  <a:lnTo>
                    <a:pt x="1277" y="135"/>
                  </a:lnTo>
                  <a:lnTo>
                    <a:pt x="1143" y="157"/>
                  </a:lnTo>
                  <a:lnTo>
                    <a:pt x="986" y="23"/>
                  </a:lnTo>
                  <a:lnTo>
                    <a:pt x="896" y="68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2079789" y="2346302"/>
              <a:ext cx="480467" cy="502070"/>
            </a:xfrm>
            <a:custGeom>
              <a:rect b="b" l="l" r="r" t="t"/>
              <a:pathLst>
                <a:path extrusionOk="0" h="9366" w="8963">
                  <a:moveTo>
                    <a:pt x="5692" y="0"/>
                  </a:moveTo>
                  <a:lnTo>
                    <a:pt x="5378" y="493"/>
                  </a:lnTo>
                  <a:lnTo>
                    <a:pt x="5132" y="561"/>
                  </a:lnTo>
                  <a:lnTo>
                    <a:pt x="4773" y="1121"/>
                  </a:lnTo>
                  <a:lnTo>
                    <a:pt x="4549" y="1143"/>
                  </a:lnTo>
                  <a:lnTo>
                    <a:pt x="4101" y="1390"/>
                  </a:lnTo>
                  <a:lnTo>
                    <a:pt x="3765" y="2039"/>
                  </a:lnTo>
                  <a:lnTo>
                    <a:pt x="3765" y="2331"/>
                  </a:lnTo>
                  <a:lnTo>
                    <a:pt x="3272" y="2644"/>
                  </a:lnTo>
                  <a:lnTo>
                    <a:pt x="3048" y="2689"/>
                  </a:lnTo>
                  <a:lnTo>
                    <a:pt x="2555" y="3294"/>
                  </a:lnTo>
                  <a:lnTo>
                    <a:pt x="2510" y="3876"/>
                  </a:lnTo>
                  <a:lnTo>
                    <a:pt x="2152" y="3988"/>
                  </a:lnTo>
                  <a:lnTo>
                    <a:pt x="1928" y="3809"/>
                  </a:lnTo>
                  <a:lnTo>
                    <a:pt x="1838" y="3832"/>
                  </a:lnTo>
                  <a:lnTo>
                    <a:pt x="1793" y="4123"/>
                  </a:lnTo>
                  <a:lnTo>
                    <a:pt x="1547" y="4459"/>
                  </a:lnTo>
                  <a:lnTo>
                    <a:pt x="1681" y="5176"/>
                  </a:lnTo>
                  <a:lnTo>
                    <a:pt x="1121" y="5512"/>
                  </a:lnTo>
                  <a:lnTo>
                    <a:pt x="763" y="6139"/>
                  </a:lnTo>
                  <a:lnTo>
                    <a:pt x="404" y="6184"/>
                  </a:lnTo>
                  <a:lnTo>
                    <a:pt x="158" y="6498"/>
                  </a:lnTo>
                  <a:lnTo>
                    <a:pt x="225" y="6632"/>
                  </a:lnTo>
                  <a:lnTo>
                    <a:pt x="113" y="6699"/>
                  </a:lnTo>
                  <a:lnTo>
                    <a:pt x="158" y="6767"/>
                  </a:lnTo>
                  <a:lnTo>
                    <a:pt x="1" y="6923"/>
                  </a:lnTo>
                  <a:lnTo>
                    <a:pt x="292" y="6923"/>
                  </a:lnTo>
                  <a:lnTo>
                    <a:pt x="427" y="7058"/>
                  </a:lnTo>
                  <a:lnTo>
                    <a:pt x="583" y="6677"/>
                  </a:lnTo>
                  <a:lnTo>
                    <a:pt x="964" y="6722"/>
                  </a:lnTo>
                  <a:lnTo>
                    <a:pt x="1390" y="6207"/>
                  </a:lnTo>
                  <a:lnTo>
                    <a:pt x="1502" y="6587"/>
                  </a:lnTo>
                  <a:lnTo>
                    <a:pt x="1592" y="6789"/>
                  </a:lnTo>
                  <a:lnTo>
                    <a:pt x="1861" y="6856"/>
                  </a:lnTo>
                  <a:lnTo>
                    <a:pt x="1861" y="6677"/>
                  </a:lnTo>
                  <a:lnTo>
                    <a:pt x="2353" y="6363"/>
                  </a:lnTo>
                  <a:lnTo>
                    <a:pt x="2577" y="6632"/>
                  </a:lnTo>
                  <a:lnTo>
                    <a:pt x="3003" y="6565"/>
                  </a:lnTo>
                  <a:lnTo>
                    <a:pt x="3406" y="6923"/>
                  </a:lnTo>
                  <a:lnTo>
                    <a:pt x="4571" y="6923"/>
                  </a:lnTo>
                  <a:lnTo>
                    <a:pt x="4728" y="7215"/>
                  </a:lnTo>
                  <a:lnTo>
                    <a:pt x="5266" y="7260"/>
                  </a:lnTo>
                  <a:lnTo>
                    <a:pt x="5781" y="7663"/>
                  </a:lnTo>
                  <a:lnTo>
                    <a:pt x="5400" y="8313"/>
                  </a:lnTo>
                  <a:lnTo>
                    <a:pt x="5109" y="8380"/>
                  </a:lnTo>
                  <a:lnTo>
                    <a:pt x="5064" y="8693"/>
                  </a:lnTo>
                  <a:lnTo>
                    <a:pt x="4616" y="8693"/>
                  </a:lnTo>
                  <a:lnTo>
                    <a:pt x="4168" y="8985"/>
                  </a:lnTo>
                  <a:lnTo>
                    <a:pt x="4571" y="9366"/>
                  </a:lnTo>
                  <a:lnTo>
                    <a:pt x="5266" y="8761"/>
                  </a:lnTo>
                  <a:lnTo>
                    <a:pt x="5893" y="8604"/>
                  </a:lnTo>
                  <a:lnTo>
                    <a:pt x="6610" y="8693"/>
                  </a:lnTo>
                  <a:lnTo>
                    <a:pt x="7215" y="8626"/>
                  </a:lnTo>
                  <a:lnTo>
                    <a:pt x="7327" y="8178"/>
                  </a:lnTo>
                  <a:lnTo>
                    <a:pt x="7753" y="8133"/>
                  </a:lnTo>
                  <a:lnTo>
                    <a:pt x="8156" y="7797"/>
                  </a:lnTo>
                  <a:lnTo>
                    <a:pt x="8559" y="8066"/>
                  </a:lnTo>
                  <a:lnTo>
                    <a:pt x="8963" y="7797"/>
                  </a:lnTo>
                  <a:lnTo>
                    <a:pt x="8604" y="7349"/>
                  </a:lnTo>
                  <a:lnTo>
                    <a:pt x="8716" y="6610"/>
                  </a:lnTo>
                  <a:lnTo>
                    <a:pt x="8470" y="6386"/>
                  </a:lnTo>
                  <a:lnTo>
                    <a:pt x="8044" y="6677"/>
                  </a:lnTo>
                  <a:lnTo>
                    <a:pt x="7932" y="6296"/>
                  </a:lnTo>
                  <a:lnTo>
                    <a:pt x="8380" y="6005"/>
                  </a:lnTo>
                  <a:lnTo>
                    <a:pt x="8470" y="5557"/>
                  </a:lnTo>
                  <a:lnTo>
                    <a:pt x="7910" y="4840"/>
                  </a:lnTo>
                  <a:lnTo>
                    <a:pt x="7843" y="4459"/>
                  </a:lnTo>
                  <a:lnTo>
                    <a:pt x="7686" y="4459"/>
                  </a:lnTo>
                  <a:lnTo>
                    <a:pt x="7618" y="4526"/>
                  </a:lnTo>
                  <a:lnTo>
                    <a:pt x="7215" y="4056"/>
                  </a:lnTo>
                  <a:lnTo>
                    <a:pt x="7215" y="3697"/>
                  </a:lnTo>
                  <a:lnTo>
                    <a:pt x="6700" y="3115"/>
                  </a:lnTo>
                  <a:lnTo>
                    <a:pt x="6588" y="2734"/>
                  </a:lnTo>
                  <a:lnTo>
                    <a:pt x="6409" y="2644"/>
                  </a:lnTo>
                  <a:lnTo>
                    <a:pt x="6386" y="2286"/>
                  </a:lnTo>
                  <a:lnTo>
                    <a:pt x="6543" y="2151"/>
                  </a:lnTo>
                  <a:lnTo>
                    <a:pt x="6543" y="1748"/>
                  </a:lnTo>
                  <a:lnTo>
                    <a:pt x="6722" y="1546"/>
                  </a:lnTo>
                  <a:lnTo>
                    <a:pt x="6879" y="941"/>
                  </a:lnTo>
                  <a:cubicBezTo>
                    <a:pt x="6879" y="941"/>
                    <a:pt x="6655" y="740"/>
                    <a:pt x="6655" y="717"/>
                  </a:cubicBezTo>
                  <a:cubicBezTo>
                    <a:pt x="6678" y="717"/>
                    <a:pt x="6678" y="337"/>
                    <a:pt x="6678" y="337"/>
                  </a:cubicBezTo>
                  <a:lnTo>
                    <a:pt x="6678" y="337"/>
                  </a:lnTo>
                  <a:lnTo>
                    <a:pt x="6453" y="381"/>
                  </a:lnTo>
                  <a:lnTo>
                    <a:pt x="6207" y="23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611878" y="1692959"/>
              <a:ext cx="98527" cy="62504"/>
            </a:xfrm>
            <a:custGeom>
              <a:rect b="b" l="l" r="r" t="t"/>
              <a:pathLst>
                <a:path extrusionOk="0" h="1166" w="1838">
                  <a:moveTo>
                    <a:pt x="381" y="0"/>
                  </a:moveTo>
                  <a:lnTo>
                    <a:pt x="23" y="157"/>
                  </a:lnTo>
                  <a:lnTo>
                    <a:pt x="0" y="560"/>
                  </a:lnTo>
                  <a:lnTo>
                    <a:pt x="314" y="1031"/>
                  </a:lnTo>
                  <a:lnTo>
                    <a:pt x="695" y="1053"/>
                  </a:lnTo>
                  <a:lnTo>
                    <a:pt x="941" y="807"/>
                  </a:lnTo>
                  <a:lnTo>
                    <a:pt x="1188" y="1165"/>
                  </a:lnTo>
                  <a:lnTo>
                    <a:pt x="1770" y="1121"/>
                  </a:lnTo>
                  <a:lnTo>
                    <a:pt x="1837" y="1009"/>
                  </a:lnTo>
                  <a:lnTo>
                    <a:pt x="1725" y="919"/>
                  </a:lnTo>
                  <a:lnTo>
                    <a:pt x="1770" y="762"/>
                  </a:lnTo>
                  <a:lnTo>
                    <a:pt x="1501" y="583"/>
                  </a:lnTo>
                  <a:lnTo>
                    <a:pt x="1412" y="336"/>
                  </a:lnTo>
                  <a:lnTo>
                    <a:pt x="1255" y="336"/>
                  </a:lnTo>
                  <a:lnTo>
                    <a:pt x="1188" y="180"/>
                  </a:lnTo>
                  <a:lnTo>
                    <a:pt x="919" y="135"/>
                  </a:lnTo>
                  <a:lnTo>
                    <a:pt x="740" y="24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0" name="Google Shape;1500;p48"/>
          <p:cNvSpPr/>
          <p:nvPr/>
        </p:nvSpPr>
        <p:spPr>
          <a:xfrm>
            <a:off x="5612746" y="3088873"/>
            <a:ext cx="779730" cy="807727"/>
          </a:xfrm>
          <a:custGeom>
            <a:rect b="b" l="l" r="r" t="t"/>
            <a:pathLst>
              <a:path extrusionOk="0" h="17454" w="16849">
                <a:moveTo>
                  <a:pt x="2622" y="0"/>
                </a:moveTo>
                <a:lnTo>
                  <a:pt x="2062" y="23"/>
                </a:lnTo>
                <a:lnTo>
                  <a:pt x="1994" y="516"/>
                </a:lnTo>
                <a:lnTo>
                  <a:pt x="2017" y="897"/>
                </a:lnTo>
                <a:lnTo>
                  <a:pt x="2241" y="1188"/>
                </a:lnTo>
                <a:lnTo>
                  <a:pt x="2420" y="1927"/>
                </a:lnTo>
                <a:lnTo>
                  <a:pt x="2510" y="1927"/>
                </a:lnTo>
                <a:lnTo>
                  <a:pt x="2756" y="1815"/>
                </a:lnTo>
                <a:lnTo>
                  <a:pt x="2779" y="2308"/>
                </a:lnTo>
                <a:lnTo>
                  <a:pt x="2375" y="2868"/>
                </a:lnTo>
                <a:lnTo>
                  <a:pt x="2711" y="3428"/>
                </a:lnTo>
                <a:lnTo>
                  <a:pt x="2779" y="4168"/>
                </a:lnTo>
                <a:lnTo>
                  <a:pt x="2577" y="4907"/>
                </a:lnTo>
                <a:lnTo>
                  <a:pt x="2510" y="6229"/>
                </a:lnTo>
                <a:lnTo>
                  <a:pt x="2039" y="6565"/>
                </a:lnTo>
                <a:lnTo>
                  <a:pt x="2106" y="7259"/>
                </a:lnTo>
                <a:lnTo>
                  <a:pt x="1502" y="7797"/>
                </a:lnTo>
                <a:lnTo>
                  <a:pt x="1367" y="7932"/>
                </a:lnTo>
                <a:lnTo>
                  <a:pt x="1434" y="8021"/>
                </a:lnTo>
                <a:lnTo>
                  <a:pt x="1389" y="8178"/>
                </a:lnTo>
                <a:lnTo>
                  <a:pt x="1098" y="8133"/>
                </a:lnTo>
                <a:lnTo>
                  <a:pt x="561" y="8783"/>
                </a:lnTo>
                <a:lnTo>
                  <a:pt x="897" y="9410"/>
                </a:lnTo>
                <a:lnTo>
                  <a:pt x="1031" y="9410"/>
                </a:lnTo>
                <a:lnTo>
                  <a:pt x="1165" y="9276"/>
                </a:lnTo>
                <a:lnTo>
                  <a:pt x="1300" y="9298"/>
                </a:lnTo>
                <a:lnTo>
                  <a:pt x="1233" y="9433"/>
                </a:lnTo>
                <a:lnTo>
                  <a:pt x="1165" y="9724"/>
                </a:lnTo>
                <a:lnTo>
                  <a:pt x="740" y="9970"/>
                </a:lnTo>
                <a:lnTo>
                  <a:pt x="897" y="10329"/>
                </a:lnTo>
                <a:lnTo>
                  <a:pt x="762" y="10934"/>
                </a:lnTo>
                <a:lnTo>
                  <a:pt x="1165" y="11673"/>
                </a:lnTo>
                <a:lnTo>
                  <a:pt x="695" y="12188"/>
                </a:lnTo>
                <a:lnTo>
                  <a:pt x="673" y="12569"/>
                </a:lnTo>
                <a:lnTo>
                  <a:pt x="247" y="12838"/>
                </a:lnTo>
                <a:lnTo>
                  <a:pt x="157" y="13219"/>
                </a:lnTo>
                <a:lnTo>
                  <a:pt x="561" y="13533"/>
                </a:lnTo>
                <a:lnTo>
                  <a:pt x="740" y="13958"/>
                </a:lnTo>
                <a:lnTo>
                  <a:pt x="359" y="14519"/>
                </a:lnTo>
                <a:lnTo>
                  <a:pt x="605" y="14832"/>
                </a:lnTo>
                <a:lnTo>
                  <a:pt x="561" y="15325"/>
                </a:lnTo>
                <a:lnTo>
                  <a:pt x="135" y="15572"/>
                </a:lnTo>
                <a:lnTo>
                  <a:pt x="0" y="15840"/>
                </a:lnTo>
                <a:lnTo>
                  <a:pt x="90" y="15840"/>
                </a:lnTo>
                <a:lnTo>
                  <a:pt x="471" y="15885"/>
                </a:lnTo>
                <a:lnTo>
                  <a:pt x="717" y="16132"/>
                </a:lnTo>
                <a:lnTo>
                  <a:pt x="583" y="16423"/>
                </a:lnTo>
                <a:lnTo>
                  <a:pt x="740" y="16445"/>
                </a:lnTo>
                <a:lnTo>
                  <a:pt x="1098" y="16737"/>
                </a:lnTo>
                <a:lnTo>
                  <a:pt x="1434" y="16602"/>
                </a:lnTo>
                <a:lnTo>
                  <a:pt x="1703" y="17050"/>
                </a:lnTo>
                <a:lnTo>
                  <a:pt x="1927" y="17229"/>
                </a:lnTo>
                <a:lnTo>
                  <a:pt x="1905" y="17454"/>
                </a:lnTo>
                <a:lnTo>
                  <a:pt x="1972" y="17454"/>
                </a:lnTo>
                <a:lnTo>
                  <a:pt x="2039" y="17162"/>
                </a:lnTo>
                <a:lnTo>
                  <a:pt x="2510" y="16490"/>
                </a:lnTo>
                <a:lnTo>
                  <a:pt x="2980" y="16356"/>
                </a:lnTo>
                <a:lnTo>
                  <a:pt x="3249" y="16401"/>
                </a:lnTo>
                <a:lnTo>
                  <a:pt x="3204" y="16557"/>
                </a:lnTo>
                <a:lnTo>
                  <a:pt x="3025" y="16580"/>
                </a:lnTo>
                <a:lnTo>
                  <a:pt x="2555" y="16781"/>
                </a:lnTo>
                <a:lnTo>
                  <a:pt x="2644" y="17005"/>
                </a:lnTo>
                <a:lnTo>
                  <a:pt x="3249" y="16714"/>
                </a:lnTo>
                <a:lnTo>
                  <a:pt x="3316" y="16490"/>
                </a:lnTo>
                <a:lnTo>
                  <a:pt x="3473" y="16176"/>
                </a:lnTo>
                <a:lnTo>
                  <a:pt x="4078" y="15908"/>
                </a:lnTo>
                <a:lnTo>
                  <a:pt x="4257" y="15594"/>
                </a:lnTo>
                <a:lnTo>
                  <a:pt x="3921" y="15639"/>
                </a:lnTo>
                <a:lnTo>
                  <a:pt x="3630" y="15280"/>
                </a:lnTo>
                <a:lnTo>
                  <a:pt x="3630" y="15123"/>
                </a:lnTo>
                <a:lnTo>
                  <a:pt x="3339" y="15056"/>
                </a:lnTo>
                <a:lnTo>
                  <a:pt x="3271" y="15146"/>
                </a:lnTo>
                <a:lnTo>
                  <a:pt x="3383" y="15415"/>
                </a:lnTo>
                <a:lnTo>
                  <a:pt x="2980" y="15123"/>
                </a:lnTo>
                <a:lnTo>
                  <a:pt x="3294" y="14720"/>
                </a:lnTo>
                <a:lnTo>
                  <a:pt x="3697" y="14451"/>
                </a:lnTo>
                <a:lnTo>
                  <a:pt x="3921" y="14003"/>
                </a:lnTo>
                <a:lnTo>
                  <a:pt x="4145" y="13757"/>
                </a:lnTo>
                <a:lnTo>
                  <a:pt x="4750" y="13107"/>
                </a:lnTo>
                <a:lnTo>
                  <a:pt x="5490" y="13040"/>
                </a:lnTo>
                <a:lnTo>
                  <a:pt x="6005" y="12592"/>
                </a:lnTo>
                <a:lnTo>
                  <a:pt x="6632" y="12569"/>
                </a:lnTo>
                <a:lnTo>
                  <a:pt x="7416" y="12054"/>
                </a:lnTo>
                <a:lnTo>
                  <a:pt x="8088" y="12009"/>
                </a:lnTo>
                <a:lnTo>
                  <a:pt x="8559" y="11830"/>
                </a:lnTo>
                <a:lnTo>
                  <a:pt x="9052" y="11651"/>
                </a:lnTo>
                <a:lnTo>
                  <a:pt x="9679" y="11359"/>
                </a:lnTo>
                <a:lnTo>
                  <a:pt x="10284" y="11315"/>
                </a:lnTo>
                <a:lnTo>
                  <a:pt x="10889" y="10911"/>
                </a:lnTo>
                <a:lnTo>
                  <a:pt x="10911" y="10598"/>
                </a:lnTo>
                <a:lnTo>
                  <a:pt x="11203" y="10060"/>
                </a:lnTo>
                <a:lnTo>
                  <a:pt x="11539" y="9746"/>
                </a:lnTo>
                <a:lnTo>
                  <a:pt x="12099" y="9567"/>
                </a:lnTo>
                <a:lnTo>
                  <a:pt x="12771" y="8850"/>
                </a:lnTo>
                <a:lnTo>
                  <a:pt x="14272" y="8223"/>
                </a:lnTo>
                <a:lnTo>
                  <a:pt x="14787" y="7663"/>
                </a:lnTo>
                <a:lnTo>
                  <a:pt x="15706" y="7103"/>
                </a:lnTo>
                <a:lnTo>
                  <a:pt x="15818" y="6610"/>
                </a:lnTo>
                <a:lnTo>
                  <a:pt x="16333" y="6408"/>
                </a:lnTo>
                <a:lnTo>
                  <a:pt x="16490" y="5602"/>
                </a:lnTo>
                <a:lnTo>
                  <a:pt x="16288" y="5288"/>
                </a:lnTo>
                <a:lnTo>
                  <a:pt x="16378" y="4974"/>
                </a:lnTo>
                <a:lnTo>
                  <a:pt x="16176" y="4638"/>
                </a:lnTo>
                <a:lnTo>
                  <a:pt x="15930" y="4638"/>
                </a:lnTo>
                <a:lnTo>
                  <a:pt x="15684" y="4011"/>
                </a:lnTo>
                <a:lnTo>
                  <a:pt x="15952" y="3563"/>
                </a:lnTo>
                <a:lnTo>
                  <a:pt x="16333" y="3832"/>
                </a:lnTo>
                <a:lnTo>
                  <a:pt x="16647" y="3652"/>
                </a:lnTo>
                <a:lnTo>
                  <a:pt x="16849" y="3025"/>
                </a:lnTo>
                <a:lnTo>
                  <a:pt x="16490" y="3070"/>
                </a:lnTo>
                <a:cubicBezTo>
                  <a:pt x="16423" y="3025"/>
                  <a:pt x="16356" y="2958"/>
                  <a:pt x="16288" y="2891"/>
                </a:cubicBezTo>
                <a:lnTo>
                  <a:pt x="16042" y="3003"/>
                </a:lnTo>
                <a:lnTo>
                  <a:pt x="15908" y="2756"/>
                </a:lnTo>
                <a:lnTo>
                  <a:pt x="15997" y="2622"/>
                </a:lnTo>
                <a:lnTo>
                  <a:pt x="15997" y="2330"/>
                </a:lnTo>
                <a:cubicBezTo>
                  <a:pt x="15997" y="2330"/>
                  <a:pt x="15572" y="2353"/>
                  <a:pt x="15549" y="2375"/>
                </a:cubicBezTo>
                <a:cubicBezTo>
                  <a:pt x="15549" y="2375"/>
                  <a:pt x="15392" y="2487"/>
                  <a:pt x="15392" y="2487"/>
                </a:cubicBezTo>
                <a:lnTo>
                  <a:pt x="15168" y="2196"/>
                </a:lnTo>
                <a:lnTo>
                  <a:pt x="14496" y="2196"/>
                </a:lnTo>
                <a:lnTo>
                  <a:pt x="14003" y="2375"/>
                </a:lnTo>
                <a:lnTo>
                  <a:pt x="13757" y="2599"/>
                </a:lnTo>
                <a:lnTo>
                  <a:pt x="13331" y="2577"/>
                </a:lnTo>
                <a:lnTo>
                  <a:pt x="13107" y="2779"/>
                </a:lnTo>
                <a:lnTo>
                  <a:pt x="13107" y="3204"/>
                </a:lnTo>
                <a:lnTo>
                  <a:pt x="12883" y="3159"/>
                </a:lnTo>
                <a:lnTo>
                  <a:pt x="12592" y="3137"/>
                </a:lnTo>
                <a:lnTo>
                  <a:pt x="12390" y="3316"/>
                </a:lnTo>
                <a:lnTo>
                  <a:pt x="11897" y="3047"/>
                </a:lnTo>
                <a:lnTo>
                  <a:pt x="11561" y="2935"/>
                </a:lnTo>
                <a:lnTo>
                  <a:pt x="10956" y="2689"/>
                </a:lnTo>
                <a:lnTo>
                  <a:pt x="10486" y="2913"/>
                </a:lnTo>
                <a:lnTo>
                  <a:pt x="9970" y="3025"/>
                </a:lnTo>
                <a:lnTo>
                  <a:pt x="9814" y="3316"/>
                </a:lnTo>
                <a:lnTo>
                  <a:pt x="9433" y="3339"/>
                </a:lnTo>
                <a:lnTo>
                  <a:pt x="9231" y="2980"/>
                </a:lnTo>
                <a:lnTo>
                  <a:pt x="9164" y="2734"/>
                </a:lnTo>
                <a:lnTo>
                  <a:pt x="8447" y="2465"/>
                </a:lnTo>
                <a:lnTo>
                  <a:pt x="7887" y="2442"/>
                </a:lnTo>
                <a:lnTo>
                  <a:pt x="7147" y="2734"/>
                </a:lnTo>
                <a:lnTo>
                  <a:pt x="6901" y="2958"/>
                </a:lnTo>
                <a:lnTo>
                  <a:pt x="6543" y="2891"/>
                </a:lnTo>
                <a:lnTo>
                  <a:pt x="6386" y="2554"/>
                </a:lnTo>
                <a:lnTo>
                  <a:pt x="6587" y="2308"/>
                </a:lnTo>
                <a:lnTo>
                  <a:pt x="6318" y="2106"/>
                </a:lnTo>
                <a:lnTo>
                  <a:pt x="6341" y="1658"/>
                </a:lnTo>
                <a:lnTo>
                  <a:pt x="5714" y="897"/>
                </a:lnTo>
                <a:lnTo>
                  <a:pt x="4705" y="1098"/>
                </a:lnTo>
                <a:lnTo>
                  <a:pt x="4683" y="717"/>
                </a:lnTo>
                <a:lnTo>
                  <a:pt x="3451" y="381"/>
                </a:lnTo>
                <a:lnTo>
                  <a:pt x="3271" y="247"/>
                </a:lnTo>
                <a:lnTo>
                  <a:pt x="2935" y="269"/>
                </a:lnTo>
                <a:lnTo>
                  <a:pt x="2622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8"/>
          <p:cNvSpPr/>
          <p:nvPr/>
        </p:nvSpPr>
        <p:spPr>
          <a:xfrm>
            <a:off x="7242946" y="1770605"/>
            <a:ext cx="737247" cy="1043095"/>
          </a:xfrm>
          <a:custGeom>
            <a:rect b="b" l="l" r="r" t="t"/>
            <a:pathLst>
              <a:path extrusionOk="0" h="22540" w="15931">
                <a:moveTo>
                  <a:pt x="7574" y="0"/>
                </a:moveTo>
                <a:lnTo>
                  <a:pt x="7170" y="90"/>
                </a:lnTo>
                <a:lnTo>
                  <a:pt x="7014" y="717"/>
                </a:lnTo>
                <a:lnTo>
                  <a:pt x="7215" y="1188"/>
                </a:lnTo>
                <a:lnTo>
                  <a:pt x="6655" y="1277"/>
                </a:lnTo>
                <a:lnTo>
                  <a:pt x="6543" y="1546"/>
                </a:lnTo>
                <a:lnTo>
                  <a:pt x="6319" y="1636"/>
                </a:lnTo>
                <a:lnTo>
                  <a:pt x="6073" y="1636"/>
                </a:lnTo>
                <a:lnTo>
                  <a:pt x="5983" y="1703"/>
                </a:lnTo>
                <a:lnTo>
                  <a:pt x="6028" y="2039"/>
                </a:lnTo>
                <a:lnTo>
                  <a:pt x="5445" y="2062"/>
                </a:lnTo>
                <a:lnTo>
                  <a:pt x="5244" y="2353"/>
                </a:lnTo>
                <a:lnTo>
                  <a:pt x="4796" y="2532"/>
                </a:lnTo>
                <a:lnTo>
                  <a:pt x="4616" y="3047"/>
                </a:lnTo>
                <a:lnTo>
                  <a:pt x="4796" y="3294"/>
                </a:lnTo>
                <a:lnTo>
                  <a:pt x="4258" y="3764"/>
                </a:lnTo>
                <a:lnTo>
                  <a:pt x="4549" y="4078"/>
                </a:lnTo>
                <a:lnTo>
                  <a:pt x="4056" y="4862"/>
                </a:lnTo>
                <a:lnTo>
                  <a:pt x="4034" y="5288"/>
                </a:lnTo>
                <a:lnTo>
                  <a:pt x="4235" y="5333"/>
                </a:lnTo>
                <a:lnTo>
                  <a:pt x="4191" y="5938"/>
                </a:lnTo>
                <a:lnTo>
                  <a:pt x="4303" y="6251"/>
                </a:lnTo>
                <a:lnTo>
                  <a:pt x="4415" y="6251"/>
                </a:lnTo>
                <a:lnTo>
                  <a:pt x="4549" y="6139"/>
                </a:lnTo>
                <a:lnTo>
                  <a:pt x="4639" y="6251"/>
                </a:lnTo>
                <a:lnTo>
                  <a:pt x="4594" y="6453"/>
                </a:lnTo>
                <a:lnTo>
                  <a:pt x="4661" y="6610"/>
                </a:lnTo>
                <a:lnTo>
                  <a:pt x="4347" y="6879"/>
                </a:lnTo>
                <a:lnTo>
                  <a:pt x="4146" y="7349"/>
                </a:lnTo>
                <a:lnTo>
                  <a:pt x="3787" y="7618"/>
                </a:lnTo>
                <a:lnTo>
                  <a:pt x="3496" y="7528"/>
                </a:lnTo>
                <a:lnTo>
                  <a:pt x="3250" y="7573"/>
                </a:lnTo>
                <a:lnTo>
                  <a:pt x="3003" y="7125"/>
                </a:lnTo>
                <a:lnTo>
                  <a:pt x="2510" y="7147"/>
                </a:lnTo>
                <a:lnTo>
                  <a:pt x="2219" y="7640"/>
                </a:lnTo>
                <a:lnTo>
                  <a:pt x="1838" y="7640"/>
                </a:lnTo>
                <a:lnTo>
                  <a:pt x="1928" y="7909"/>
                </a:lnTo>
                <a:lnTo>
                  <a:pt x="1726" y="8223"/>
                </a:lnTo>
                <a:lnTo>
                  <a:pt x="2197" y="8783"/>
                </a:lnTo>
                <a:lnTo>
                  <a:pt x="2017" y="9276"/>
                </a:lnTo>
                <a:lnTo>
                  <a:pt x="1569" y="9433"/>
                </a:lnTo>
                <a:lnTo>
                  <a:pt x="1368" y="9836"/>
                </a:lnTo>
                <a:lnTo>
                  <a:pt x="852" y="9881"/>
                </a:lnTo>
                <a:lnTo>
                  <a:pt x="1099" y="10710"/>
                </a:lnTo>
                <a:lnTo>
                  <a:pt x="1278" y="10732"/>
                </a:lnTo>
                <a:lnTo>
                  <a:pt x="808" y="11427"/>
                </a:lnTo>
                <a:lnTo>
                  <a:pt x="247" y="11427"/>
                </a:lnTo>
                <a:lnTo>
                  <a:pt x="1" y="12188"/>
                </a:lnTo>
                <a:lnTo>
                  <a:pt x="180" y="12883"/>
                </a:lnTo>
                <a:lnTo>
                  <a:pt x="494" y="12838"/>
                </a:lnTo>
                <a:lnTo>
                  <a:pt x="628" y="13062"/>
                </a:lnTo>
                <a:lnTo>
                  <a:pt x="1211" y="12973"/>
                </a:lnTo>
                <a:lnTo>
                  <a:pt x="1412" y="13264"/>
                </a:lnTo>
                <a:lnTo>
                  <a:pt x="1659" y="13197"/>
                </a:lnTo>
                <a:lnTo>
                  <a:pt x="2219" y="13555"/>
                </a:lnTo>
                <a:lnTo>
                  <a:pt x="2667" y="14182"/>
                </a:lnTo>
                <a:lnTo>
                  <a:pt x="3272" y="14519"/>
                </a:lnTo>
                <a:lnTo>
                  <a:pt x="3250" y="15123"/>
                </a:lnTo>
                <a:lnTo>
                  <a:pt x="3630" y="15661"/>
                </a:lnTo>
                <a:lnTo>
                  <a:pt x="3474" y="16087"/>
                </a:lnTo>
                <a:lnTo>
                  <a:pt x="3675" y="16557"/>
                </a:lnTo>
                <a:lnTo>
                  <a:pt x="3541" y="16826"/>
                </a:lnTo>
                <a:lnTo>
                  <a:pt x="3541" y="17117"/>
                </a:lnTo>
                <a:lnTo>
                  <a:pt x="3272" y="17386"/>
                </a:lnTo>
                <a:lnTo>
                  <a:pt x="2802" y="17185"/>
                </a:lnTo>
                <a:lnTo>
                  <a:pt x="2712" y="17476"/>
                </a:lnTo>
                <a:lnTo>
                  <a:pt x="2779" y="17924"/>
                </a:lnTo>
                <a:lnTo>
                  <a:pt x="2443" y="18103"/>
                </a:lnTo>
                <a:lnTo>
                  <a:pt x="2152" y="18574"/>
                </a:lnTo>
                <a:lnTo>
                  <a:pt x="2712" y="19089"/>
                </a:lnTo>
                <a:lnTo>
                  <a:pt x="2577" y="19380"/>
                </a:lnTo>
                <a:lnTo>
                  <a:pt x="2667" y="19403"/>
                </a:lnTo>
                <a:lnTo>
                  <a:pt x="2936" y="19335"/>
                </a:lnTo>
                <a:lnTo>
                  <a:pt x="3630" y="20164"/>
                </a:lnTo>
                <a:lnTo>
                  <a:pt x="3855" y="20008"/>
                </a:lnTo>
                <a:lnTo>
                  <a:pt x="4235" y="20232"/>
                </a:lnTo>
                <a:lnTo>
                  <a:pt x="4280" y="20501"/>
                </a:lnTo>
                <a:lnTo>
                  <a:pt x="4840" y="20545"/>
                </a:lnTo>
                <a:lnTo>
                  <a:pt x="5020" y="19963"/>
                </a:lnTo>
                <a:lnTo>
                  <a:pt x="5221" y="19963"/>
                </a:lnTo>
                <a:lnTo>
                  <a:pt x="5378" y="20545"/>
                </a:lnTo>
                <a:lnTo>
                  <a:pt x="5849" y="20769"/>
                </a:lnTo>
                <a:lnTo>
                  <a:pt x="6162" y="20725"/>
                </a:lnTo>
                <a:lnTo>
                  <a:pt x="6252" y="20949"/>
                </a:lnTo>
                <a:lnTo>
                  <a:pt x="6409" y="21173"/>
                </a:lnTo>
                <a:lnTo>
                  <a:pt x="5938" y="21442"/>
                </a:lnTo>
                <a:lnTo>
                  <a:pt x="6117" y="21531"/>
                </a:lnTo>
                <a:lnTo>
                  <a:pt x="6050" y="21800"/>
                </a:lnTo>
                <a:lnTo>
                  <a:pt x="6274" y="21867"/>
                </a:lnTo>
                <a:lnTo>
                  <a:pt x="6655" y="21576"/>
                </a:lnTo>
                <a:lnTo>
                  <a:pt x="7350" y="21800"/>
                </a:lnTo>
                <a:cubicBezTo>
                  <a:pt x="7350" y="21822"/>
                  <a:pt x="7170" y="22293"/>
                  <a:pt x="7170" y="22293"/>
                </a:cubicBezTo>
                <a:lnTo>
                  <a:pt x="7506" y="22539"/>
                </a:lnTo>
                <a:lnTo>
                  <a:pt x="7977" y="22293"/>
                </a:lnTo>
                <a:lnTo>
                  <a:pt x="7731" y="22024"/>
                </a:lnTo>
                <a:lnTo>
                  <a:pt x="7932" y="21464"/>
                </a:lnTo>
                <a:lnTo>
                  <a:pt x="8627" y="20971"/>
                </a:lnTo>
                <a:cubicBezTo>
                  <a:pt x="8627" y="20971"/>
                  <a:pt x="8826" y="20981"/>
                  <a:pt x="8959" y="20981"/>
                </a:cubicBezTo>
                <a:cubicBezTo>
                  <a:pt x="9025" y="20981"/>
                  <a:pt x="9075" y="20978"/>
                  <a:pt x="9075" y="20971"/>
                </a:cubicBezTo>
                <a:lnTo>
                  <a:pt x="9075" y="20837"/>
                </a:lnTo>
                <a:cubicBezTo>
                  <a:pt x="9075" y="20837"/>
                  <a:pt x="8918" y="20635"/>
                  <a:pt x="8918" y="20635"/>
                </a:cubicBezTo>
                <a:lnTo>
                  <a:pt x="9075" y="20501"/>
                </a:lnTo>
                <a:lnTo>
                  <a:pt x="9276" y="19716"/>
                </a:lnTo>
                <a:lnTo>
                  <a:pt x="9881" y="19716"/>
                </a:lnTo>
                <a:cubicBezTo>
                  <a:pt x="9881" y="19716"/>
                  <a:pt x="10329" y="19425"/>
                  <a:pt x="10329" y="19425"/>
                </a:cubicBezTo>
                <a:lnTo>
                  <a:pt x="10128" y="19156"/>
                </a:lnTo>
                <a:lnTo>
                  <a:pt x="10867" y="18529"/>
                </a:lnTo>
                <a:lnTo>
                  <a:pt x="10397" y="17969"/>
                </a:lnTo>
                <a:lnTo>
                  <a:pt x="10688" y="17498"/>
                </a:lnTo>
                <a:lnTo>
                  <a:pt x="10665" y="16938"/>
                </a:lnTo>
                <a:lnTo>
                  <a:pt x="10150" y="16826"/>
                </a:lnTo>
                <a:lnTo>
                  <a:pt x="10285" y="16244"/>
                </a:lnTo>
                <a:lnTo>
                  <a:pt x="10621" y="16557"/>
                </a:lnTo>
                <a:lnTo>
                  <a:pt x="10934" y="16176"/>
                </a:lnTo>
                <a:lnTo>
                  <a:pt x="11002" y="15728"/>
                </a:lnTo>
                <a:lnTo>
                  <a:pt x="11450" y="15191"/>
                </a:lnTo>
                <a:lnTo>
                  <a:pt x="11494" y="15773"/>
                </a:lnTo>
                <a:lnTo>
                  <a:pt x="12413" y="15997"/>
                </a:lnTo>
                <a:lnTo>
                  <a:pt x="12503" y="16199"/>
                </a:lnTo>
                <a:lnTo>
                  <a:pt x="12816" y="15930"/>
                </a:lnTo>
                <a:lnTo>
                  <a:pt x="13130" y="15930"/>
                </a:lnTo>
                <a:lnTo>
                  <a:pt x="13264" y="15684"/>
                </a:lnTo>
                <a:lnTo>
                  <a:pt x="13713" y="15437"/>
                </a:lnTo>
                <a:lnTo>
                  <a:pt x="13780" y="14944"/>
                </a:lnTo>
                <a:lnTo>
                  <a:pt x="13533" y="14631"/>
                </a:lnTo>
                <a:lnTo>
                  <a:pt x="13914" y="14070"/>
                </a:lnTo>
                <a:lnTo>
                  <a:pt x="13713" y="13645"/>
                </a:lnTo>
                <a:lnTo>
                  <a:pt x="13332" y="13331"/>
                </a:lnTo>
                <a:lnTo>
                  <a:pt x="13421" y="12950"/>
                </a:lnTo>
                <a:lnTo>
                  <a:pt x="13847" y="12681"/>
                </a:lnTo>
                <a:lnTo>
                  <a:pt x="13869" y="12300"/>
                </a:lnTo>
                <a:lnTo>
                  <a:pt x="14340" y="11785"/>
                </a:lnTo>
                <a:lnTo>
                  <a:pt x="13914" y="11046"/>
                </a:lnTo>
                <a:lnTo>
                  <a:pt x="14071" y="10441"/>
                </a:lnTo>
                <a:lnTo>
                  <a:pt x="13914" y="10082"/>
                </a:lnTo>
                <a:lnTo>
                  <a:pt x="14340" y="9836"/>
                </a:lnTo>
                <a:lnTo>
                  <a:pt x="14385" y="9545"/>
                </a:lnTo>
                <a:lnTo>
                  <a:pt x="14474" y="9410"/>
                </a:lnTo>
                <a:lnTo>
                  <a:pt x="14340" y="9388"/>
                </a:lnTo>
                <a:lnTo>
                  <a:pt x="14205" y="9522"/>
                </a:lnTo>
                <a:lnTo>
                  <a:pt x="14049" y="9522"/>
                </a:lnTo>
                <a:lnTo>
                  <a:pt x="13713" y="8895"/>
                </a:lnTo>
                <a:lnTo>
                  <a:pt x="14273" y="8245"/>
                </a:lnTo>
                <a:lnTo>
                  <a:pt x="14564" y="8290"/>
                </a:lnTo>
                <a:lnTo>
                  <a:pt x="14609" y="8133"/>
                </a:lnTo>
                <a:lnTo>
                  <a:pt x="14519" y="8044"/>
                </a:lnTo>
                <a:lnTo>
                  <a:pt x="14654" y="7909"/>
                </a:lnTo>
                <a:lnTo>
                  <a:pt x="15258" y="7371"/>
                </a:lnTo>
                <a:lnTo>
                  <a:pt x="15191" y="6677"/>
                </a:lnTo>
                <a:lnTo>
                  <a:pt x="15662" y="6341"/>
                </a:lnTo>
                <a:lnTo>
                  <a:pt x="15751" y="5019"/>
                </a:lnTo>
                <a:lnTo>
                  <a:pt x="15931" y="4280"/>
                </a:lnTo>
                <a:lnTo>
                  <a:pt x="15886" y="3540"/>
                </a:lnTo>
                <a:lnTo>
                  <a:pt x="15527" y="2958"/>
                </a:lnTo>
                <a:lnTo>
                  <a:pt x="15931" y="2398"/>
                </a:lnTo>
                <a:lnTo>
                  <a:pt x="15908" y="1905"/>
                </a:lnTo>
                <a:lnTo>
                  <a:pt x="15662" y="2017"/>
                </a:lnTo>
                <a:lnTo>
                  <a:pt x="15572" y="2017"/>
                </a:lnTo>
                <a:lnTo>
                  <a:pt x="15393" y="1300"/>
                </a:lnTo>
                <a:lnTo>
                  <a:pt x="14407" y="1300"/>
                </a:lnTo>
                <a:lnTo>
                  <a:pt x="14026" y="1434"/>
                </a:lnTo>
                <a:lnTo>
                  <a:pt x="13757" y="1098"/>
                </a:lnTo>
                <a:lnTo>
                  <a:pt x="13421" y="1457"/>
                </a:lnTo>
                <a:lnTo>
                  <a:pt x="12816" y="1053"/>
                </a:lnTo>
                <a:cubicBezTo>
                  <a:pt x="12816" y="1053"/>
                  <a:pt x="12077" y="1300"/>
                  <a:pt x="12055" y="1300"/>
                </a:cubicBezTo>
                <a:cubicBezTo>
                  <a:pt x="12032" y="1300"/>
                  <a:pt x="11651" y="1591"/>
                  <a:pt x="11651" y="1591"/>
                </a:cubicBezTo>
                <a:lnTo>
                  <a:pt x="11293" y="1188"/>
                </a:lnTo>
                <a:lnTo>
                  <a:pt x="11002" y="1165"/>
                </a:lnTo>
                <a:lnTo>
                  <a:pt x="11069" y="1053"/>
                </a:lnTo>
                <a:lnTo>
                  <a:pt x="10912" y="852"/>
                </a:lnTo>
                <a:lnTo>
                  <a:pt x="10509" y="852"/>
                </a:lnTo>
                <a:lnTo>
                  <a:pt x="9859" y="404"/>
                </a:lnTo>
                <a:lnTo>
                  <a:pt x="9433" y="807"/>
                </a:lnTo>
                <a:lnTo>
                  <a:pt x="8985" y="583"/>
                </a:lnTo>
                <a:lnTo>
                  <a:pt x="8627" y="919"/>
                </a:lnTo>
                <a:lnTo>
                  <a:pt x="8335" y="740"/>
                </a:lnTo>
                <a:lnTo>
                  <a:pt x="8291" y="404"/>
                </a:lnTo>
                <a:lnTo>
                  <a:pt x="7977" y="426"/>
                </a:lnTo>
                <a:lnTo>
                  <a:pt x="757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8"/>
          <p:cNvSpPr/>
          <p:nvPr/>
        </p:nvSpPr>
        <p:spPr>
          <a:xfrm>
            <a:off x="6682561" y="2122181"/>
            <a:ext cx="518447" cy="1024445"/>
          </a:xfrm>
          <a:custGeom>
            <a:rect b="b" l="l" r="r" t="t"/>
            <a:pathLst>
              <a:path extrusionOk="0" h="22137" w="11203">
                <a:moveTo>
                  <a:pt x="7551" y="1"/>
                </a:moveTo>
                <a:lnTo>
                  <a:pt x="7103" y="538"/>
                </a:lnTo>
                <a:lnTo>
                  <a:pt x="7036" y="986"/>
                </a:lnTo>
                <a:lnTo>
                  <a:pt x="6700" y="1367"/>
                </a:lnTo>
                <a:lnTo>
                  <a:pt x="6341" y="1054"/>
                </a:lnTo>
                <a:lnTo>
                  <a:pt x="6207" y="1636"/>
                </a:lnTo>
                <a:lnTo>
                  <a:pt x="6744" y="1748"/>
                </a:lnTo>
                <a:lnTo>
                  <a:pt x="6744" y="2308"/>
                </a:lnTo>
                <a:lnTo>
                  <a:pt x="6453" y="2779"/>
                </a:lnTo>
                <a:lnTo>
                  <a:pt x="6924" y="3339"/>
                </a:lnTo>
                <a:lnTo>
                  <a:pt x="6207" y="3966"/>
                </a:lnTo>
                <a:lnTo>
                  <a:pt x="6386" y="4235"/>
                </a:lnTo>
                <a:lnTo>
                  <a:pt x="5938" y="4526"/>
                </a:lnTo>
                <a:lnTo>
                  <a:pt x="5355" y="4526"/>
                </a:lnTo>
                <a:lnTo>
                  <a:pt x="5131" y="5311"/>
                </a:lnTo>
                <a:lnTo>
                  <a:pt x="4975" y="5467"/>
                </a:lnTo>
                <a:cubicBezTo>
                  <a:pt x="4975" y="5467"/>
                  <a:pt x="5154" y="5647"/>
                  <a:pt x="5154" y="5669"/>
                </a:cubicBezTo>
                <a:lnTo>
                  <a:pt x="5154" y="5781"/>
                </a:lnTo>
                <a:lnTo>
                  <a:pt x="4683" y="5781"/>
                </a:lnTo>
                <a:lnTo>
                  <a:pt x="3989" y="6274"/>
                </a:lnTo>
                <a:lnTo>
                  <a:pt x="3787" y="6834"/>
                </a:lnTo>
                <a:lnTo>
                  <a:pt x="4034" y="7103"/>
                </a:lnTo>
                <a:lnTo>
                  <a:pt x="3563" y="7372"/>
                </a:lnTo>
                <a:lnTo>
                  <a:pt x="3227" y="7103"/>
                </a:lnTo>
                <a:cubicBezTo>
                  <a:pt x="3227" y="7103"/>
                  <a:pt x="3406" y="6632"/>
                  <a:pt x="3406" y="6610"/>
                </a:cubicBezTo>
                <a:lnTo>
                  <a:pt x="2712" y="6386"/>
                </a:lnTo>
                <a:lnTo>
                  <a:pt x="2331" y="6677"/>
                </a:lnTo>
                <a:lnTo>
                  <a:pt x="2107" y="6610"/>
                </a:lnTo>
                <a:lnTo>
                  <a:pt x="2174" y="6341"/>
                </a:lnTo>
                <a:lnTo>
                  <a:pt x="1995" y="6252"/>
                </a:lnTo>
                <a:lnTo>
                  <a:pt x="2465" y="6005"/>
                </a:lnTo>
                <a:lnTo>
                  <a:pt x="2308" y="5759"/>
                </a:lnTo>
                <a:lnTo>
                  <a:pt x="2219" y="5535"/>
                </a:lnTo>
                <a:lnTo>
                  <a:pt x="1905" y="5579"/>
                </a:lnTo>
                <a:lnTo>
                  <a:pt x="1435" y="5378"/>
                </a:lnTo>
                <a:lnTo>
                  <a:pt x="1278" y="4773"/>
                </a:lnTo>
                <a:lnTo>
                  <a:pt x="1099" y="4773"/>
                </a:lnTo>
                <a:lnTo>
                  <a:pt x="919" y="5378"/>
                </a:lnTo>
                <a:lnTo>
                  <a:pt x="359" y="5311"/>
                </a:lnTo>
                <a:lnTo>
                  <a:pt x="359" y="5355"/>
                </a:lnTo>
                <a:cubicBezTo>
                  <a:pt x="359" y="5355"/>
                  <a:pt x="426" y="5714"/>
                  <a:pt x="426" y="5759"/>
                </a:cubicBezTo>
                <a:cubicBezTo>
                  <a:pt x="538" y="5938"/>
                  <a:pt x="673" y="6117"/>
                  <a:pt x="830" y="6274"/>
                </a:cubicBezTo>
                <a:lnTo>
                  <a:pt x="1278" y="6229"/>
                </a:lnTo>
                <a:lnTo>
                  <a:pt x="1457" y="6364"/>
                </a:lnTo>
                <a:lnTo>
                  <a:pt x="1928" y="6296"/>
                </a:lnTo>
                <a:lnTo>
                  <a:pt x="2084" y="6431"/>
                </a:lnTo>
                <a:lnTo>
                  <a:pt x="2017" y="6610"/>
                </a:lnTo>
                <a:lnTo>
                  <a:pt x="1748" y="6744"/>
                </a:lnTo>
                <a:lnTo>
                  <a:pt x="1793" y="7641"/>
                </a:lnTo>
                <a:lnTo>
                  <a:pt x="1300" y="8178"/>
                </a:lnTo>
                <a:lnTo>
                  <a:pt x="1412" y="8649"/>
                </a:lnTo>
                <a:lnTo>
                  <a:pt x="1121" y="8828"/>
                </a:lnTo>
                <a:lnTo>
                  <a:pt x="830" y="8626"/>
                </a:lnTo>
                <a:lnTo>
                  <a:pt x="135" y="9590"/>
                </a:lnTo>
                <a:lnTo>
                  <a:pt x="1" y="10419"/>
                </a:lnTo>
                <a:lnTo>
                  <a:pt x="1009" y="11158"/>
                </a:lnTo>
                <a:lnTo>
                  <a:pt x="1905" y="11248"/>
                </a:lnTo>
                <a:lnTo>
                  <a:pt x="2129" y="11472"/>
                </a:lnTo>
                <a:lnTo>
                  <a:pt x="2084" y="12301"/>
                </a:lnTo>
                <a:lnTo>
                  <a:pt x="1569" y="12861"/>
                </a:lnTo>
                <a:lnTo>
                  <a:pt x="1502" y="13466"/>
                </a:lnTo>
                <a:lnTo>
                  <a:pt x="2488" y="14183"/>
                </a:lnTo>
                <a:lnTo>
                  <a:pt x="3048" y="14183"/>
                </a:lnTo>
                <a:lnTo>
                  <a:pt x="3361" y="14048"/>
                </a:lnTo>
                <a:lnTo>
                  <a:pt x="3563" y="14967"/>
                </a:lnTo>
                <a:lnTo>
                  <a:pt x="3451" y="15393"/>
                </a:lnTo>
                <a:lnTo>
                  <a:pt x="3653" y="15796"/>
                </a:lnTo>
                <a:lnTo>
                  <a:pt x="3518" y="16199"/>
                </a:lnTo>
                <a:lnTo>
                  <a:pt x="3115" y="16378"/>
                </a:lnTo>
                <a:lnTo>
                  <a:pt x="3182" y="16647"/>
                </a:lnTo>
                <a:lnTo>
                  <a:pt x="3025" y="17454"/>
                </a:lnTo>
                <a:lnTo>
                  <a:pt x="2644" y="17723"/>
                </a:lnTo>
                <a:lnTo>
                  <a:pt x="2712" y="18552"/>
                </a:lnTo>
                <a:lnTo>
                  <a:pt x="3182" y="18596"/>
                </a:lnTo>
                <a:lnTo>
                  <a:pt x="3406" y="18776"/>
                </a:lnTo>
                <a:lnTo>
                  <a:pt x="3406" y="19179"/>
                </a:lnTo>
                <a:lnTo>
                  <a:pt x="3160" y="19784"/>
                </a:lnTo>
                <a:lnTo>
                  <a:pt x="3025" y="20322"/>
                </a:lnTo>
                <a:lnTo>
                  <a:pt x="3406" y="20725"/>
                </a:lnTo>
                <a:lnTo>
                  <a:pt x="3518" y="21016"/>
                </a:lnTo>
                <a:lnTo>
                  <a:pt x="4280" y="22002"/>
                </a:lnTo>
                <a:lnTo>
                  <a:pt x="4728" y="22136"/>
                </a:lnTo>
                <a:lnTo>
                  <a:pt x="4728" y="22047"/>
                </a:lnTo>
                <a:lnTo>
                  <a:pt x="4930" y="21531"/>
                </a:lnTo>
                <a:cubicBezTo>
                  <a:pt x="4930" y="21531"/>
                  <a:pt x="5378" y="21016"/>
                  <a:pt x="5355" y="21016"/>
                </a:cubicBezTo>
                <a:cubicBezTo>
                  <a:pt x="5333" y="21016"/>
                  <a:pt x="5154" y="20142"/>
                  <a:pt x="5154" y="20142"/>
                </a:cubicBezTo>
                <a:lnTo>
                  <a:pt x="5736" y="19605"/>
                </a:lnTo>
                <a:lnTo>
                  <a:pt x="6072" y="19627"/>
                </a:lnTo>
                <a:lnTo>
                  <a:pt x="6252" y="19448"/>
                </a:lnTo>
                <a:lnTo>
                  <a:pt x="5938" y="18686"/>
                </a:lnTo>
                <a:cubicBezTo>
                  <a:pt x="5960" y="18596"/>
                  <a:pt x="6005" y="18529"/>
                  <a:pt x="6050" y="18484"/>
                </a:cubicBezTo>
                <a:cubicBezTo>
                  <a:pt x="6052" y="18483"/>
                  <a:pt x="6054" y="18482"/>
                  <a:pt x="6057" y="18482"/>
                </a:cubicBezTo>
                <a:cubicBezTo>
                  <a:pt x="6089" y="18482"/>
                  <a:pt x="6184" y="18596"/>
                  <a:pt x="6184" y="18596"/>
                </a:cubicBezTo>
                <a:lnTo>
                  <a:pt x="6364" y="18484"/>
                </a:lnTo>
                <a:lnTo>
                  <a:pt x="6476" y="18171"/>
                </a:lnTo>
                <a:lnTo>
                  <a:pt x="7372" y="17297"/>
                </a:lnTo>
                <a:lnTo>
                  <a:pt x="8806" y="17028"/>
                </a:lnTo>
                <a:lnTo>
                  <a:pt x="8671" y="16558"/>
                </a:lnTo>
                <a:lnTo>
                  <a:pt x="9164" y="16199"/>
                </a:lnTo>
                <a:lnTo>
                  <a:pt x="9500" y="16132"/>
                </a:lnTo>
                <a:lnTo>
                  <a:pt x="9478" y="15818"/>
                </a:lnTo>
                <a:lnTo>
                  <a:pt x="9702" y="15796"/>
                </a:lnTo>
                <a:lnTo>
                  <a:pt x="9881" y="15818"/>
                </a:lnTo>
                <a:lnTo>
                  <a:pt x="9948" y="15527"/>
                </a:lnTo>
                <a:lnTo>
                  <a:pt x="10284" y="15325"/>
                </a:lnTo>
                <a:lnTo>
                  <a:pt x="10172" y="15213"/>
                </a:lnTo>
                <a:lnTo>
                  <a:pt x="10038" y="14944"/>
                </a:lnTo>
                <a:lnTo>
                  <a:pt x="10060" y="14765"/>
                </a:lnTo>
                <a:lnTo>
                  <a:pt x="9993" y="14698"/>
                </a:lnTo>
                <a:lnTo>
                  <a:pt x="9411" y="14698"/>
                </a:lnTo>
                <a:lnTo>
                  <a:pt x="8694" y="14452"/>
                </a:lnTo>
                <a:lnTo>
                  <a:pt x="8246" y="13690"/>
                </a:lnTo>
                <a:lnTo>
                  <a:pt x="7910" y="13623"/>
                </a:lnTo>
                <a:lnTo>
                  <a:pt x="7439" y="12480"/>
                </a:lnTo>
                <a:lnTo>
                  <a:pt x="7551" y="12077"/>
                </a:lnTo>
                <a:lnTo>
                  <a:pt x="7417" y="11965"/>
                </a:lnTo>
                <a:lnTo>
                  <a:pt x="7372" y="11629"/>
                </a:lnTo>
                <a:lnTo>
                  <a:pt x="7013" y="11405"/>
                </a:lnTo>
                <a:lnTo>
                  <a:pt x="7058" y="10979"/>
                </a:lnTo>
                <a:lnTo>
                  <a:pt x="6969" y="10867"/>
                </a:lnTo>
                <a:cubicBezTo>
                  <a:pt x="6924" y="10867"/>
                  <a:pt x="6879" y="10889"/>
                  <a:pt x="6834" y="10889"/>
                </a:cubicBezTo>
                <a:cubicBezTo>
                  <a:pt x="6834" y="11046"/>
                  <a:pt x="6834" y="11203"/>
                  <a:pt x="6857" y="11360"/>
                </a:cubicBezTo>
                <a:lnTo>
                  <a:pt x="6677" y="11360"/>
                </a:lnTo>
                <a:lnTo>
                  <a:pt x="6632" y="10867"/>
                </a:lnTo>
                <a:lnTo>
                  <a:pt x="6901" y="10486"/>
                </a:lnTo>
                <a:lnTo>
                  <a:pt x="7036" y="9254"/>
                </a:lnTo>
                <a:lnTo>
                  <a:pt x="7439" y="8761"/>
                </a:lnTo>
                <a:lnTo>
                  <a:pt x="7910" y="7529"/>
                </a:lnTo>
                <a:lnTo>
                  <a:pt x="8514" y="6856"/>
                </a:lnTo>
                <a:lnTo>
                  <a:pt x="8582" y="6476"/>
                </a:lnTo>
                <a:lnTo>
                  <a:pt x="8963" y="5736"/>
                </a:lnTo>
                <a:lnTo>
                  <a:pt x="9523" y="5423"/>
                </a:lnTo>
                <a:lnTo>
                  <a:pt x="9657" y="4616"/>
                </a:lnTo>
                <a:lnTo>
                  <a:pt x="10352" y="4123"/>
                </a:lnTo>
                <a:lnTo>
                  <a:pt x="10800" y="3384"/>
                </a:lnTo>
                <a:lnTo>
                  <a:pt x="10867" y="2913"/>
                </a:lnTo>
                <a:lnTo>
                  <a:pt x="11181" y="2443"/>
                </a:lnTo>
                <a:lnTo>
                  <a:pt x="11203" y="2376"/>
                </a:lnTo>
                <a:lnTo>
                  <a:pt x="11136" y="2353"/>
                </a:lnTo>
                <a:lnTo>
                  <a:pt x="11158" y="2129"/>
                </a:lnTo>
                <a:lnTo>
                  <a:pt x="10957" y="1950"/>
                </a:lnTo>
                <a:lnTo>
                  <a:pt x="10665" y="1502"/>
                </a:lnTo>
                <a:lnTo>
                  <a:pt x="10329" y="1636"/>
                </a:lnTo>
                <a:lnTo>
                  <a:pt x="9993" y="1345"/>
                </a:lnTo>
                <a:lnTo>
                  <a:pt x="9836" y="1323"/>
                </a:lnTo>
                <a:lnTo>
                  <a:pt x="9971" y="1031"/>
                </a:lnTo>
                <a:lnTo>
                  <a:pt x="9724" y="785"/>
                </a:lnTo>
                <a:lnTo>
                  <a:pt x="9321" y="740"/>
                </a:lnTo>
                <a:lnTo>
                  <a:pt x="8918" y="740"/>
                </a:lnTo>
                <a:lnTo>
                  <a:pt x="8604" y="986"/>
                </a:lnTo>
                <a:lnTo>
                  <a:pt x="8514" y="807"/>
                </a:lnTo>
                <a:lnTo>
                  <a:pt x="7596" y="583"/>
                </a:lnTo>
                <a:lnTo>
                  <a:pt x="7551" y="1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8"/>
          <p:cNvSpPr/>
          <p:nvPr/>
        </p:nvSpPr>
        <p:spPr>
          <a:xfrm>
            <a:off x="6566880" y="2837773"/>
            <a:ext cx="1203770" cy="1125006"/>
          </a:xfrm>
          <a:custGeom>
            <a:rect b="b" l="l" r="r" t="t"/>
            <a:pathLst>
              <a:path extrusionOk="0" h="24310" w="26012">
                <a:moveTo>
                  <a:pt x="14317" y="1"/>
                </a:moveTo>
                <a:lnTo>
                  <a:pt x="13936" y="382"/>
                </a:lnTo>
                <a:lnTo>
                  <a:pt x="13241" y="449"/>
                </a:lnTo>
                <a:lnTo>
                  <a:pt x="12726" y="68"/>
                </a:lnTo>
                <a:lnTo>
                  <a:pt x="12278" y="516"/>
                </a:lnTo>
                <a:lnTo>
                  <a:pt x="11359" y="830"/>
                </a:lnTo>
                <a:lnTo>
                  <a:pt x="10889" y="1390"/>
                </a:lnTo>
                <a:lnTo>
                  <a:pt x="11113" y="1771"/>
                </a:lnTo>
                <a:lnTo>
                  <a:pt x="11359" y="1704"/>
                </a:lnTo>
                <a:lnTo>
                  <a:pt x="11359" y="1704"/>
                </a:lnTo>
                <a:cubicBezTo>
                  <a:pt x="11359" y="1704"/>
                  <a:pt x="11337" y="2062"/>
                  <a:pt x="11337" y="2107"/>
                </a:cubicBezTo>
                <a:cubicBezTo>
                  <a:pt x="11337" y="2129"/>
                  <a:pt x="11561" y="2331"/>
                  <a:pt x="11561" y="2331"/>
                </a:cubicBezTo>
                <a:lnTo>
                  <a:pt x="11404" y="2913"/>
                </a:lnTo>
                <a:lnTo>
                  <a:pt x="11225" y="3115"/>
                </a:lnTo>
                <a:lnTo>
                  <a:pt x="11225" y="3518"/>
                </a:lnTo>
                <a:lnTo>
                  <a:pt x="11068" y="3653"/>
                </a:lnTo>
                <a:lnTo>
                  <a:pt x="11090" y="4034"/>
                </a:lnTo>
                <a:lnTo>
                  <a:pt x="11269" y="4101"/>
                </a:lnTo>
                <a:lnTo>
                  <a:pt x="11359" y="4482"/>
                </a:lnTo>
                <a:lnTo>
                  <a:pt x="11897" y="5064"/>
                </a:lnTo>
                <a:lnTo>
                  <a:pt x="11897" y="5445"/>
                </a:lnTo>
                <a:lnTo>
                  <a:pt x="12300" y="5916"/>
                </a:lnTo>
                <a:lnTo>
                  <a:pt x="12345" y="5848"/>
                </a:lnTo>
                <a:lnTo>
                  <a:pt x="12547" y="5848"/>
                </a:lnTo>
                <a:lnTo>
                  <a:pt x="12614" y="6207"/>
                </a:lnTo>
                <a:lnTo>
                  <a:pt x="13174" y="6924"/>
                </a:lnTo>
                <a:lnTo>
                  <a:pt x="13084" y="7372"/>
                </a:lnTo>
                <a:lnTo>
                  <a:pt x="12636" y="7663"/>
                </a:lnTo>
                <a:lnTo>
                  <a:pt x="12748" y="8044"/>
                </a:lnTo>
                <a:lnTo>
                  <a:pt x="13174" y="7753"/>
                </a:lnTo>
                <a:lnTo>
                  <a:pt x="13420" y="7977"/>
                </a:lnTo>
                <a:lnTo>
                  <a:pt x="13308" y="8716"/>
                </a:lnTo>
                <a:lnTo>
                  <a:pt x="13644" y="9142"/>
                </a:lnTo>
                <a:lnTo>
                  <a:pt x="13241" y="9433"/>
                </a:lnTo>
                <a:lnTo>
                  <a:pt x="12838" y="9142"/>
                </a:lnTo>
                <a:lnTo>
                  <a:pt x="12435" y="9478"/>
                </a:lnTo>
                <a:lnTo>
                  <a:pt x="12009" y="9523"/>
                </a:lnTo>
                <a:lnTo>
                  <a:pt x="11897" y="9993"/>
                </a:lnTo>
                <a:lnTo>
                  <a:pt x="11314" y="10060"/>
                </a:lnTo>
                <a:lnTo>
                  <a:pt x="10575" y="9971"/>
                </a:lnTo>
                <a:lnTo>
                  <a:pt x="9948" y="10128"/>
                </a:lnTo>
                <a:lnTo>
                  <a:pt x="9253" y="10710"/>
                </a:lnTo>
                <a:lnTo>
                  <a:pt x="8872" y="10352"/>
                </a:lnTo>
                <a:lnTo>
                  <a:pt x="9298" y="10060"/>
                </a:lnTo>
                <a:lnTo>
                  <a:pt x="9746" y="10060"/>
                </a:lnTo>
                <a:lnTo>
                  <a:pt x="9791" y="9747"/>
                </a:lnTo>
                <a:lnTo>
                  <a:pt x="10082" y="9680"/>
                </a:lnTo>
                <a:lnTo>
                  <a:pt x="10463" y="9030"/>
                </a:lnTo>
                <a:lnTo>
                  <a:pt x="9948" y="8627"/>
                </a:lnTo>
                <a:lnTo>
                  <a:pt x="9432" y="8582"/>
                </a:lnTo>
                <a:lnTo>
                  <a:pt x="9253" y="8290"/>
                </a:lnTo>
                <a:lnTo>
                  <a:pt x="8088" y="8290"/>
                </a:lnTo>
                <a:lnTo>
                  <a:pt x="7685" y="7910"/>
                </a:lnTo>
                <a:lnTo>
                  <a:pt x="7259" y="7999"/>
                </a:lnTo>
                <a:lnTo>
                  <a:pt x="7035" y="7708"/>
                </a:lnTo>
                <a:lnTo>
                  <a:pt x="6565" y="8044"/>
                </a:lnTo>
                <a:lnTo>
                  <a:pt x="6565" y="8246"/>
                </a:lnTo>
                <a:lnTo>
                  <a:pt x="6296" y="8156"/>
                </a:lnTo>
                <a:lnTo>
                  <a:pt x="6206" y="7977"/>
                </a:lnTo>
                <a:lnTo>
                  <a:pt x="6094" y="7596"/>
                </a:lnTo>
                <a:lnTo>
                  <a:pt x="5668" y="8089"/>
                </a:lnTo>
                <a:lnTo>
                  <a:pt x="5287" y="8066"/>
                </a:lnTo>
                <a:lnTo>
                  <a:pt x="5131" y="8425"/>
                </a:lnTo>
                <a:lnTo>
                  <a:pt x="4996" y="8290"/>
                </a:lnTo>
                <a:lnTo>
                  <a:pt x="4234" y="8290"/>
                </a:lnTo>
                <a:lnTo>
                  <a:pt x="4167" y="8089"/>
                </a:lnTo>
                <a:lnTo>
                  <a:pt x="4234" y="7977"/>
                </a:lnTo>
                <a:lnTo>
                  <a:pt x="4145" y="7753"/>
                </a:lnTo>
                <a:lnTo>
                  <a:pt x="3495" y="7798"/>
                </a:lnTo>
                <a:lnTo>
                  <a:pt x="3450" y="8178"/>
                </a:lnTo>
                <a:lnTo>
                  <a:pt x="3204" y="8313"/>
                </a:lnTo>
                <a:lnTo>
                  <a:pt x="3047" y="8313"/>
                </a:lnTo>
                <a:lnTo>
                  <a:pt x="2890" y="8402"/>
                </a:lnTo>
                <a:lnTo>
                  <a:pt x="2890" y="8582"/>
                </a:lnTo>
                <a:lnTo>
                  <a:pt x="2801" y="8806"/>
                </a:lnTo>
                <a:lnTo>
                  <a:pt x="2330" y="8940"/>
                </a:lnTo>
                <a:lnTo>
                  <a:pt x="2308" y="8694"/>
                </a:lnTo>
                <a:lnTo>
                  <a:pt x="2196" y="8649"/>
                </a:lnTo>
                <a:lnTo>
                  <a:pt x="2173" y="8470"/>
                </a:lnTo>
                <a:lnTo>
                  <a:pt x="1972" y="8649"/>
                </a:lnTo>
                <a:lnTo>
                  <a:pt x="1479" y="9142"/>
                </a:lnTo>
                <a:lnTo>
                  <a:pt x="1120" y="8828"/>
                </a:lnTo>
                <a:lnTo>
                  <a:pt x="762" y="9097"/>
                </a:lnTo>
                <a:lnTo>
                  <a:pt x="448" y="8873"/>
                </a:lnTo>
                <a:lnTo>
                  <a:pt x="157" y="9030"/>
                </a:lnTo>
                <a:lnTo>
                  <a:pt x="269" y="9971"/>
                </a:lnTo>
                <a:lnTo>
                  <a:pt x="0" y="10419"/>
                </a:lnTo>
                <a:lnTo>
                  <a:pt x="650" y="10733"/>
                </a:lnTo>
                <a:lnTo>
                  <a:pt x="403" y="11181"/>
                </a:lnTo>
                <a:lnTo>
                  <a:pt x="851" y="11427"/>
                </a:lnTo>
                <a:lnTo>
                  <a:pt x="1210" y="11136"/>
                </a:lnTo>
                <a:lnTo>
                  <a:pt x="1434" y="11360"/>
                </a:lnTo>
                <a:lnTo>
                  <a:pt x="1344" y="11696"/>
                </a:lnTo>
                <a:lnTo>
                  <a:pt x="1568" y="11875"/>
                </a:lnTo>
                <a:lnTo>
                  <a:pt x="1165" y="12906"/>
                </a:lnTo>
                <a:lnTo>
                  <a:pt x="1927" y="13712"/>
                </a:lnTo>
                <a:lnTo>
                  <a:pt x="2957" y="14474"/>
                </a:lnTo>
                <a:lnTo>
                  <a:pt x="3898" y="13869"/>
                </a:lnTo>
                <a:lnTo>
                  <a:pt x="4167" y="13869"/>
                </a:lnTo>
                <a:lnTo>
                  <a:pt x="4234" y="14228"/>
                </a:lnTo>
                <a:lnTo>
                  <a:pt x="3809" y="14967"/>
                </a:lnTo>
                <a:lnTo>
                  <a:pt x="3943" y="15527"/>
                </a:lnTo>
                <a:lnTo>
                  <a:pt x="4436" y="15863"/>
                </a:lnTo>
                <a:lnTo>
                  <a:pt x="4190" y="16020"/>
                </a:lnTo>
                <a:lnTo>
                  <a:pt x="3921" y="15751"/>
                </a:lnTo>
                <a:lnTo>
                  <a:pt x="3540" y="15662"/>
                </a:lnTo>
                <a:lnTo>
                  <a:pt x="3069" y="16334"/>
                </a:lnTo>
                <a:lnTo>
                  <a:pt x="3226" y="16737"/>
                </a:lnTo>
                <a:lnTo>
                  <a:pt x="3069" y="16939"/>
                </a:lnTo>
                <a:lnTo>
                  <a:pt x="2554" y="16804"/>
                </a:lnTo>
                <a:lnTo>
                  <a:pt x="2644" y="17364"/>
                </a:lnTo>
                <a:lnTo>
                  <a:pt x="3181" y="17476"/>
                </a:lnTo>
                <a:lnTo>
                  <a:pt x="3204" y="18036"/>
                </a:lnTo>
                <a:lnTo>
                  <a:pt x="2689" y="17969"/>
                </a:lnTo>
                <a:lnTo>
                  <a:pt x="2375" y="19000"/>
                </a:lnTo>
                <a:lnTo>
                  <a:pt x="2106" y="19089"/>
                </a:lnTo>
                <a:lnTo>
                  <a:pt x="2308" y="19426"/>
                </a:lnTo>
                <a:lnTo>
                  <a:pt x="2868" y="19358"/>
                </a:lnTo>
                <a:lnTo>
                  <a:pt x="3047" y="19560"/>
                </a:lnTo>
                <a:lnTo>
                  <a:pt x="3137" y="20165"/>
                </a:lnTo>
                <a:lnTo>
                  <a:pt x="4010" y="20277"/>
                </a:lnTo>
                <a:lnTo>
                  <a:pt x="3988" y="20523"/>
                </a:lnTo>
                <a:lnTo>
                  <a:pt x="3988" y="20523"/>
                </a:lnTo>
                <a:lnTo>
                  <a:pt x="4145" y="20456"/>
                </a:lnTo>
                <a:lnTo>
                  <a:pt x="4459" y="20613"/>
                </a:lnTo>
                <a:lnTo>
                  <a:pt x="4526" y="21016"/>
                </a:lnTo>
                <a:lnTo>
                  <a:pt x="4705" y="20904"/>
                </a:lnTo>
                <a:lnTo>
                  <a:pt x="4996" y="20971"/>
                </a:lnTo>
                <a:lnTo>
                  <a:pt x="5310" y="21576"/>
                </a:lnTo>
                <a:lnTo>
                  <a:pt x="5489" y="21532"/>
                </a:lnTo>
                <a:lnTo>
                  <a:pt x="5736" y="21576"/>
                </a:lnTo>
                <a:lnTo>
                  <a:pt x="6161" y="21957"/>
                </a:lnTo>
                <a:lnTo>
                  <a:pt x="6475" y="21644"/>
                </a:lnTo>
                <a:lnTo>
                  <a:pt x="7864" y="21711"/>
                </a:lnTo>
                <a:lnTo>
                  <a:pt x="8357" y="21980"/>
                </a:lnTo>
                <a:lnTo>
                  <a:pt x="8581" y="21890"/>
                </a:lnTo>
                <a:lnTo>
                  <a:pt x="8962" y="21935"/>
                </a:lnTo>
                <a:lnTo>
                  <a:pt x="9051" y="21487"/>
                </a:lnTo>
                <a:lnTo>
                  <a:pt x="9656" y="21375"/>
                </a:lnTo>
                <a:lnTo>
                  <a:pt x="10485" y="21711"/>
                </a:lnTo>
                <a:lnTo>
                  <a:pt x="10575" y="21151"/>
                </a:lnTo>
                <a:lnTo>
                  <a:pt x="10687" y="21308"/>
                </a:lnTo>
                <a:lnTo>
                  <a:pt x="10732" y="21195"/>
                </a:lnTo>
                <a:lnTo>
                  <a:pt x="11001" y="21644"/>
                </a:lnTo>
                <a:lnTo>
                  <a:pt x="11740" y="21464"/>
                </a:lnTo>
                <a:lnTo>
                  <a:pt x="11785" y="20994"/>
                </a:lnTo>
                <a:lnTo>
                  <a:pt x="12166" y="21016"/>
                </a:lnTo>
                <a:lnTo>
                  <a:pt x="12345" y="21240"/>
                </a:lnTo>
                <a:lnTo>
                  <a:pt x="12524" y="21151"/>
                </a:lnTo>
                <a:lnTo>
                  <a:pt x="12927" y="21151"/>
                </a:lnTo>
                <a:lnTo>
                  <a:pt x="13174" y="21397"/>
                </a:lnTo>
                <a:lnTo>
                  <a:pt x="13488" y="20994"/>
                </a:lnTo>
                <a:lnTo>
                  <a:pt x="13600" y="21039"/>
                </a:lnTo>
                <a:lnTo>
                  <a:pt x="13913" y="21464"/>
                </a:lnTo>
                <a:lnTo>
                  <a:pt x="14249" y="20994"/>
                </a:lnTo>
                <a:lnTo>
                  <a:pt x="14697" y="21195"/>
                </a:lnTo>
                <a:lnTo>
                  <a:pt x="15347" y="20546"/>
                </a:lnTo>
                <a:lnTo>
                  <a:pt x="15616" y="20927"/>
                </a:lnTo>
                <a:lnTo>
                  <a:pt x="16176" y="20591"/>
                </a:lnTo>
                <a:lnTo>
                  <a:pt x="16467" y="20859"/>
                </a:lnTo>
                <a:lnTo>
                  <a:pt x="16445" y="21532"/>
                </a:lnTo>
                <a:lnTo>
                  <a:pt x="16938" y="21509"/>
                </a:lnTo>
                <a:lnTo>
                  <a:pt x="16938" y="22316"/>
                </a:lnTo>
                <a:lnTo>
                  <a:pt x="17296" y="22316"/>
                </a:lnTo>
                <a:lnTo>
                  <a:pt x="17408" y="22517"/>
                </a:lnTo>
                <a:lnTo>
                  <a:pt x="17162" y="22741"/>
                </a:lnTo>
                <a:lnTo>
                  <a:pt x="17207" y="23033"/>
                </a:lnTo>
                <a:lnTo>
                  <a:pt x="16579" y="23705"/>
                </a:lnTo>
                <a:lnTo>
                  <a:pt x="16647" y="23996"/>
                </a:lnTo>
                <a:lnTo>
                  <a:pt x="16960" y="23974"/>
                </a:lnTo>
                <a:lnTo>
                  <a:pt x="17296" y="24310"/>
                </a:lnTo>
                <a:lnTo>
                  <a:pt x="17767" y="24287"/>
                </a:lnTo>
                <a:lnTo>
                  <a:pt x="17767" y="24086"/>
                </a:lnTo>
                <a:lnTo>
                  <a:pt x="18506" y="23526"/>
                </a:lnTo>
                <a:lnTo>
                  <a:pt x="18439" y="23055"/>
                </a:lnTo>
                <a:cubicBezTo>
                  <a:pt x="18439" y="23055"/>
                  <a:pt x="18887" y="22786"/>
                  <a:pt x="18887" y="22764"/>
                </a:cubicBezTo>
                <a:cubicBezTo>
                  <a:pt x="18932" y="22753"/>
                  <a:pt x="18977" y="22747"/>
                  <a:pt x="19024" y="22747"/>
                </a:cubicBezTo>
                <a:cubicBezTo>
                  <a:pt x="19072" y="22747"/>
                  <a:pt x="19122" y="22753"/>
                  <a:pt x="19178" y="22764"/>
                </a:cubicBezTo>
                <a:lnTo>
                  <a:pt x="19380" y="22204"/>
                </a:lnTo>
                <a:lnTo>
                  <a:pt x="19716" y="22405"/>
                </a:lnTo>
                <a:lnTo>
                  <a:pt x="20276" y="22361"/>
                </a:lnTo>
                <a:lnTo>
                  <a:pt x="20859" y="21711"/>
                </a:lnTo>
                <a:lnTo>
                  <a:pt x="21531" y="21599"/>
                </a:lnTo>
                <a:lnTo>
                  <a:pt x="21576" y="22069"/>
                </a:lnTo>
                <a:lnTo>
                  <a:pt x="21732" y="22181"/>
                </a:lnTo>
                <a:lnTo>
                  <a:pt x="22180" y="22159"/>
                </a:lnTo>
                <a:cubicBezTo>
                  <a:pt x="22180" y="22159"/>
                  <a:pt x="22472" y="21621"/>
                  <a:pt x="22472" y="21621"/>
                </a:cubicBezTo>
                <a:lnTo>
                  <a:pt x="22830" y="21599"/>
                </a:lnTo>
                <a:lnTo>
                  <a:pt x="22718" y="20187"/>
                </a:lnTo>
                <a:lnTo>
                  <a:pt x="23032" y="19851"/>
                </a:lnTo>
                <a:lnTo>
                  <a:pt x="23009" y="19426"/>
                </a:lnTo>
                <a:lnTo>
                  <a:pt x="23323" y="19157"/>
                </a:lnTo>
                <a:lnTo>
                  <a:pt x="23614" y="19560"/>
                </a:lnTo>
                <a:lnTo>
                  <a:pt x="23950" y="18888"/>
                </a:lnTo>
                <a:lnTo>
                  <a:pt x="24511" y="18798"/>
                </a:lnTo>
                <a:lnTo>
                  <a:pt x="24802" y="19000"/>
                </a:lnTo>
                <a:lnTo>
                  <a:pt x="24735" y="19246"/>
                </a:lnTo>
                <a:lnTo>
                  <a:pt x="24847" y="19358"/>
                </a:lnTo>
                <a:lnTo>
                  <a:pt x="25115" y="19246"/>
                </a:lnTo>
                <a:lnTo>
                  <a:pt x="25474" y="19694"/>
                </a:lnTo>
                <a:lnTo>
                  <a:pt x="25877" y="19515"/>
                </a:lnTo>
                <a:lnTo>
                  <a:pt x="26012" y="19112"/>
                </a:lnTo>
                <a:lnTo>
                  <a:pt x="25765" y="18686"/>
                </a:lnTo>
                <a:lnTo>
                  <a:pt x="25877" y="18260"/>
                </a:lnTo>
                <a:lnTo>
                  <a:pt x="25676" y="17364"/>
                </a:lnTo>
                <a:lnTo>
                  <a:pt x="25362" y="17499"/>
                </a:lnTo>
                <a:lnTo>
                  <a:pt x="24802" y="17499"/>
                </a:lnTo>
                <a:lnTo>
                  <a:pt x="23816" y="16759"/>
                </a:lnTo>
                <a:lnTo>
                  <a:pt x="23906" y="16177"/>
                </a:lnTo>
                <a:lnTo>
                  <a:pt x="24399" y="15617"/>
                </a:lnTo>
                <a:lnTo>
                  <a:pt x="24443" y="14765"/>
                </a:lnTo>
                <a:lnTo>
                  <a:pt x="24219" y="14564"/>
                </a:lnTo>
                <a:lnTo>
                  <a:pt x="23346" y="14474"/>
                </a:lnTo>
                <a:lnTo>
                  <a:pt x="22337" y="13712"/>
                </a:lnTo>
                <a:lnTo>
                  <a:pt x="22472" y="12906"/>
                </a:lnTo>
                <a:lnTo>
                  <a:pt x="23166" y="11920"/>
                </a:lnTo>
                <a:lnTo>
                  <a:pt x="23458" y="12144"/>
                </a:lnTo>
                <a:lnTo>
                  <a:pt x="23749" y="11965"/>
                </a:lnTo>
                <a:lnTo>
                  <a:pt x="23637" y="11494"/>
                </a:lnTo>
                <a:lnTo>
                  <a:pt x="24130" y="10957"/>
                </a:lnTo>
                <a:lnTo>
                  <a:pt x="24085" y="10060"/>
                </a:lnTo>
                <a:lnTo>
                  <a:pt x="24354" y="9904"/>
                </a:lnTo>
                <a:lnTo>
                  <a:pt x="24421" y="9747"/>
                </a:lnTo>
                <a:lnTo>
                  <a:pt x="24264" y="9612"/>
                </a:lnTo>
                <a:lnTo>
                  <a:pt x="23794" y="9680"/>
                </a:lnTo>
                <a:lnTo>
                  <a:pt x="23614" y="9523"/>
                </a:lnTo>
                <a:lnTo>
                  <a:pt x="23144" y="9568"/>
                </a:lnTo>
                <a:cubicBezTo>
                  <a:pt x="23009" y="9411"/>
                  <a:pt x="22875" y="9254"/>
                  <a:pt x="22763" y="9075"/>
                </a:cubicBezTo>
                <a:cubicBezTo>
                  <a:pt x="22763" y="9030"/>
                  <a:pt x="22673" y="8671"/>
                  <a:pt x="22673" y="8671"/>
                </a:cubicBezTo>
                <a:lnTo>
                  <a:pt x="22673" y="8627"/>
                </a:lnTo>
                <a:lnTo>
                  <a:pt x="22651" y="8335"/>
                </a:lnTo>
                <a:lnTo>
                  <a:pt x="22270" y="8134"/>
                </a:lnTo>
                <a:lnTo>
                  <a:pt x="22046" y="8268"/>
                </a:lnTo>
                <a:lnTo>
                  <a:pt x="21352" y="7461"/>
                </a:lnTo>
                <a:lnTo>
                  <a:pt x="21060" y="7529"/>
                </a:lnTo>
                <a:lnTo>
                  <a:pt x="20993" y="7506"/>
                </a:lnTo>
                <a:lnTo>
                  <a:pt x="21127" y="7215"/>
                </a:lnTo>
                <a:lnTo>
                  <a:pt x="20567" y="6700"/>
                </a:lnTo>
                <a:lnTo>
                  <a:pt x="20859" y="6229"/>
                </a:lnTo>
                <a:lnTo>
                  <a:pt x="21172" y="6050"/>
                </a:lnTo>
                <a:lnTo>
                  <a:pt x="21127" y="5602"/>
                </a:lnTo>
                <a:lnTo>
                  <a:pt x="21217" y="5311"/>
                </a:lnTo>
                <a:lnTo>
                  <a:pt x="21688" y="5512"/>
                </a:lnTo>
                <a:lnTo>
                  <a:pt x="21956" y="5243"/>
                </a:lnTo>
                <a:lnTo>
                  <a:pt x="21934" y="4952"/>
                </a:lnTo>
                <a:lnTo>
                  <a:pt x="22068" y="4683"/>
                </a:lnTo>
                <a:lnTo>
                  <a:pt x="21889" y="4213"/>
                </a:lnTo>
                <a:lnTo>
                  <a:pt x="22046" y="3787"/>
                </a:lnTo>
                <a:lnTo>
                  <a:pt x="21643" y="3249"/>
                </a:lnTo>
                <a:lnTo>
                  <a:pt x="21665" y="2645"/>
                </a:lnTo>
                <a:lnTo>
                  <a:pt x="21060" y="2308"/>
                </a:lnTo>
                <a:lnTo>
                  <a:pt x="20635" y="1681"/>
                </a:lnTo>
                <a:lnTo>
                  <a:pt x="20074" y="1323"/>
                </a:lnTo>
                <a:lnTo>
                  <a:pt x="19850" y="1390"/>
                </a:lnTo>
                <a:lnTo>
                  <a:pt x="19649" y="1099"/>
                </a:lnTo>
                <a:lnTo>
                  <a:pt x="19066" y="1188"/>
                </a:lnTo>
                <a:lnTo>
                  <a:pt x="19089" y="1726"/>
                </a:lnTo>
                <a:lnTo>
                  <a:pt x="18977" y="1793"/>
                </a:lnTo>
                <a:lnTo>
                  <a:pt x="18618" y="1457"/>
                </a:lnTo>
                <a:lnTo>
                  <a:pt x="18327" y="1771"/>
                </a:lnTo>
                <a:lnTo>
                  <a:pt x="17991" y="1591"/>
                </a:lnTo>
                <a:lnTo>
                  <a:pt x="17901" y="1838"/>
                </a:lnTo>
                <a:lnTo>
                  <a:pt x="17453" y="1928"/>
                </a:lnTo>
                <a:lnTo>
                  <a:pt x="17341" y="1681"/>
                </a:lnTo>
                <a:lnTo>
                  <a:pt x="16915" y="1860"/>
                </a:lnTo>
                <a:lnTo>
                  <a:pt x="16512" y="1345"/>
                </a:lnTo>
                <a:lnTo>
                  <a:pt x="16198" y="1345"/>
                </a:lnTo>
                <a:lnTo>
                  <a:pt x="16311" y="987"/>
                </a:lnTo>
                <a:lnTo>
                  <a:pt x="15526" y="449"/>
                </a:lnTo>
                <a:lnTo>
                  <a:pt x="14765" y="628"/>
                </a:lnTo>
                <a:lnTo>
                  <a:pt x="14317" y="1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8"/>
          <p:cNvSpPr/>
          <p:nvPr/>
        </p:nvSpPr>
        <p:spPr>
          <a:xfrm>
            <a:off x="2688002" y="2837773"/>
            <a:ext cx="451067" cy="472863"/>
          </a:xfrm>
          <a:custGeom>
            <a:rect b="b" l="l" r="r" t="t"/>
            <a:pathLst>
              <a:path extrusionOk="0" h="10218" w="9747">
                <a:moveTo>
                  <a:pt x="6745" y="1"/>
                </a:moveTo>
                <a:lnTo>
                  <a:pt x="6184" y="90"/>
                </a:lnTo>
                <a:lnTo>
                  <a:pt x="5826" y="762"/>
                </a:lnTo>
                <a:lnTo>
                  <a:pt x="5557" y="337"/>
                </a:lnTo>
                <a:lnTo>
                  <a:pt x="5221" y="628"/>
                </a:lnTo>
                <a:lnTo>
                  <a:pt x="5266" y="1054"/>
                </a:lnTo>
                <a:lnTo>
                  <a:pt x="4952" y="1390"/>
                </a:lnTo>
                <a:lnTo>
                  <a:pt x="5064" y="2801"/>
                </a:lnTo>
                <a:lnTo>
                  <a:pt x="4706" y="2824"/>
                </a:lnTo>
                <a:cubicBezTo>
                  <a:pt x="4683" y="2824"/>
                  <a:pt x="4392" y="3339"/>
                  <a:pt x="4392" y="3339"/>
                </a:cubicBezTo>
                <a:lnTo>
                  <a:pt x="3966" y="3384"/>
                </a:lnTo>
                <a:lnTo>
                  <a:pt x="3810" y="3249"/>
                </a:lnTo>
                <a:lnTo>
                  <a:pt x="3765" y="2801"/>
                </a:lnTo>
                <a:lnTo>
                  <a:pt x="3070" y="2913"/>
                </a:lnTo>
                <a:lnTo>
                  <a:pt x="2510" y="3541"/>
                </a:lnTo>
                <a:lnTo>
                  <a:pt x="1950" y="3608"/>
                </a:lnTo>
                <a:lnTo>
                  <a:pt x="1614" y="3406"/>
                </a:lnTo>
                <a:lnTo>
                  <a:pt x="1390" y="3966"/>
                </a:lnTo>
                <a:cubicBezTo>
                  <a:pt x="1345" y="3955"/>
                  <a:pt x="1300" y="3949"/>
                  <a:pt x="1253" y="3949"/>
                </a:cubicBezTo>
                <a:cubicBezTo>
                  <a:pt x="1205" y="3949"/>
                  <a:pt x="1155" y="3955"/>
                  <a:pt x="1099" y="3966"/>
                </a:cubicBezTo>
                <a:cubicBezTo>
                  <a:pt x="1099" y="3989"/>
                  <a:pt x="673" y="4257"/>
                  <a:pt x="673" y="4257"/>
                </a:cubicBezTo>
                <a:lnTo>
                  <a:pt x="740" y="4728"/>
                </a:lnTo>
                <a:lnTo>
                  <a:pt x="1" y="5266"/>
                </a:lnTo>
                <a:lnTo>
                  <a:pt x="1" y="5467"/>
                </a:lnTo>
                <a:lnTo>
                  <a:pt x="225" y="5602"/>
                </a:lnTo>
                <a:lnTo>
                  <a:pt x="516" y="6274"/>
                </a:lnTo>
                <a:lnTo>
                  <a:pt x="1524" y="6588"/>
                </a:lnTo>
                <a:lnTo>
                  <a:pt x="2353" y="6588"/>
                </a:lnTo>
                <a:lnTo>
                  <a:pt x="1995" y="7013"/>
                </a:lnTo>
                <a:lnTo>
                  <a:pt x="1995" y="8156"/>
                </a:lnTo>
                <a:lnTo>
                  <a:pt x="1928" y="8335"/>
                </a:lnTo>
                <a:lnTo>
                  <a:pt x="2286" y="8604"/>
                </a:lnTo>
                <a:lnTo>
                  <a:pt x="2981" y="9724"/>
                </a:lnTo>
                <a:lnTo>
                  <a:pt x="3563" y="9679"/>
                </a:lnTo>
                <a:lnTo>
                  <a:pt x="4302" y="10217"/>
                </a:lnTo>
                <a:lnTo>
                  <a:pt x="4751" y="9881"/>
                </a:lnTo>
                <a:lnTo>
                  <a:pt x="5176" y="9926"/>
                </a:lnTo>
                <a:lnTo>
                  <a:pt x="5131" y="9545"/>
                </a:lnTo>
                <a:lnTo>
                  <a:pt x="5445" y="9254"/>
                </a:lnTo>
                <a:lnTo>
                  <a:pt x="5692" y="9299"/>
                </a:lnTo>
                <a:lnTo>
                  <a:pt x="6028" y="8962"/>
                </a:lnTo>
                <a:lnTo>
                  <a:pt x="6924" y="8806"/>
                </a:lnTo>
                <a:lnTo>
                  <a:pt x="7036" y="9097"/>
                </a:lnTo>
                <a:lnTo>
                  <a:pt x="7305" y="9097"/>
                </a:lnTo>
                <a:lnTo>
                  <a:pt x="7394" y="8940"/>
                </a:lnTo>
                <a:cubicBezTo>
                  <a:pt x="7394" y="8940"/>
                  <a:pt x="7439" y="8850"/>
                  <a:pt x="7484" y="8850"/>
                </a:cubicBezTo>
                <a:cubicBezTo>
                  <a:pt x="7506" y="8850"/>
                  <a:pt x="7977" y="8716"/>
                  <a:pt x="7977" y="8716"/>
                </a:cubicBezTo>
                <a:lnTo>
                  <a:pt x="8537" y="8940"/>
                </a:lnTo>
                <a:lnTo>
                  <a:pt x="9097" y="8671"/>
                </a:lnTo>
                <a:lnTo>
                  <a:pt x="9545" y="8671"/>
                </a:lnTo>
                <a:lnTo>
                  <a:pt x="9747" y="8380"/>
                </a:lnTo>
                <a:lnTo>
                  <a:pt x="9635" y="8201"/>
                </a:lnTo>
                <a:lnTo>
                  <a:pt x="9388" y="8245"/>
                </a:lnTo>
                <a:lnTo>
                  <a:pt x="8806" y="7506"/>
                </a:lnTo>
                <a:lnTo>
                  <a:pt x="9119" y="7327"/>
                </a:lnTo>
                <a:lnTo>
                  <a:pt x="9142" y="7013"/>
                </a:lnTo>
                <a:lnTo>
                  <a:pt x="9343" y="6789"/>
                </a:lnTo>
                <a:lnTo>
                  <a:pt x="9321" y="6632"/>
                </a:lnTo>
                <a:lnTo>
                  <a:pt x="8873" y="6498"/>
                </a:lnTo>
                <a:lnTo>
                  <a:pt x="8089" y="5512"/>
                </a:lnTo>
                <a:lnTo>
                  <a:pt x="7977" y="5221"/>
                </a:lnTo>
                <a:lnTo>
                  <a:pt x="7618" y="4818"/>
                </a:lnTo>
                <a:lnTo>
                  <a:pt x="7753" y="4280"/>
                </a:lnTo>
                <a:lnTo>
                  <a:pt x="7977" y="3675"/>
                </a:lnTo>
                <a:lnTo>
                  <a:pt x="7977" y="3294"/>
                </a:lnTo>
                <a:lnTo>
                  <a:pt x="7775" y="3115"/>
                </a:lnTo>
                <a:lnTo>
                  <a:pt x="7282" y="3048"/>
                </a:lnTo>
                <a:lnTo>
                  <a:pt x="7237" y="2219"/>
                </a:lnTo>
                <a:lnTo>
                  <a:pt x="7618" y="1972"/>
                </a:lnTo>
                <a:lnTo>
                  <a:pt x="7775" y="1166"/>
                </a:lnTo>
                <a:lnTo>
                  <a:pt x="7686" y="897"/>
                </a:lnTo>
                <a:lnTo>
                  <a:pt x="7349" y="449"/>
                </a:lnTo>
                <a:lnTo>
                  <a:pt x="7058" y="561"/>
                </a:lnTo>
                <a:lnTo>
                  <a:pt x="6946" y="449"/>
                </a:lnTo>
                <a:lnTo>
                  <a:pt x="7013" y="202"/>
                </a:lnTo>
                <a:lnTo>
                  <a:pt x="6745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8"/>
          <p:cNvSpPr/>
          <p:nvPr/>
        </p:nvSpPr>
        <p:spPr>
          <a:xfrm>
            <a:off x="6225807" y="2813688"/>
            <a:ext cx="414785" cy="433435"/>
          </a:xfrm>
          <a:custGeom>
            <a:rect b="b" l="l" r="r" t="t"/>
            <a:pathLst>
              <a:path extrusionOk="0" h="9366" w="8963">
                <a:moveTo>
                  <a:pt x="5692" y="0"/>
                </a:moveTo>
                <a:lnTo>
                  <a:pt x="5378" y="493"/>
                </a:lnTo>
                <a:lnTo>
                  <a:pt x="5132" y="561"/>
                </a:lnTo>
                <a:lnTo>
                  <a:pt x="4773" y="1121"/>
                </a:lnTo>
                <a:lnTo>
                  <a:pt x="4549" y="1143"/>
                </a:lnTo>
                <a:lnTo>
                  <a:pt x="4101" y="1390"/>
                </a:lnTo>
                <a:lnTo>
                  <a:pt x="3765" y="2039"/>
                </a:lnTo>
                <a:lnTo>
                  <a:pt x="3765" y="2331"/>
                </a:lnTo>
                <a:lnTo>
                  <a:pt x="3272" y="2644"/>
                </a:lnTo>
                <a:lnTo>
                  <a:pt x="3048" y="2689"/>
                </a:lnTo>
                <a:lnTo>
                  <a:pt x="2555" y="3294"/>
                </a:lnTo>
                <a:lnTo>
                  <a:pt x="2510" y="3876"/>
                </a:lnTo>
                <a:lnTo>
                  <a:pt x="2152" y="3988"/>
                </a:lnTo>
                <a:lnTo>
                  <a:pt x="1928" y="3809"/>
                </a:lnTo>
                <a:lnTo>
                  <a:pt x="1838" y="3832"/>
                </a:lnTo>
                <a:lnTo>
                  <a:pt x="1793" y="4123"/>
                </a:lnTo>
                <a:lnTo>
                  <a:pt x="1547" y="4459"/>
                </a:lnTo>
                <a:lnTo>
                  <a:pt x="1681" y="5176"/>
                </a:lnTo>
                <a:lnTo>
                  <a:pt x="1121" y="5512"/>
                </a:lnTo>
                <a:lnTo>
                  <a:pt x="763" y="6139"/>
                </a:lnTo>
                <a:lnTo>
                  <a:pt x="404" y="6184"/>
                </a:lnTo>
                <a:lnTo>
                  <a:pt x="158" y="6498"/>
                </a:lnTo>
                <a:lnTo>
                  <a:pt x="225" y="6632"/>
                </a:lnTo>
                <a:lnTo>
                  <a:pt x="113" y="6699"/>
                </a:lnTo>
                <a:lnTo>
                  <a:pt x="158" y="6767"/>
                </a:lnTo>
                <a:lnTo>
                  <a:pt x="1" y="6923"/>
                </a:lnTo>
                <a:lnTo>
                  <a:pt x="292" y="6923"/>
                </a:lnTo>
                <a:lnTo>
                  <a:pt x="427" y="7058"/>
                </a:lnTo>
                <a:lnTo>
                  <a:pt x="583" y="6677"/>
                </a:lnTo>
                <a:lnTo>
                  <a:pt x="964" y="6722"/>
                </a:lnTo>
                <a:lnTo>
                  <a:pt x="1390" y="6207"/>
                </a:lnTo>
                <a:lnTo>
                  <a:pt x="1502" y="6587"/>
                </a:lnTo>
                <a:lnTo>
                  <a:pt x="1592" y="6789"/>
                </a:lnTo>
                <a:lnTo>
                  <a:pt x="1861" y="6856"/>
                </a:lnTo>
                <a:lnTo>
                  <a:pt x="1861" y="6677"/>
                </a:lnTo>
                <a:lnTo>
                  <a:pt x="2353" y="6363"/>
                </a:lnTo>
                <a:lnTo>
                  <a:pt x="2577" y="6632"/>
                </a:lnTo>
                <a:lnTo>
                  <a:pt x="3003" y="6565"/>
                </a:lnTo>
                <a:lnTo>
                  <a:pt x="3406" y="6923"/>
                </a:lnTo>
                <a:lnTo>
                  <a:pt x="4571" y="6923"/>
                </a:lnTo>
                <a:lnTo>
                  <a:pt x="4728" y="7215"/>
                </a:lnTo>
                <a:lnTo>
                  <a:pt x="5266" y="7260"/>
                </a:lnTo>
                <a:lnTo>
                  <a:pt x="5781" y="7663"/>
                </a:lnTo>
                <a:lnTo>
                  <a:pt x="5400" y="8313"/>
                </a:lnTo>
                <a:lnTo>
                  <a:pt x="5109" y="8380"/>
                </a:lnTo>
                <a:lnTo>
                  <a:pt x="5064" y="8693"/>
                </a:lnTo>
                <a:lnTo>
                  <a:pt x="4616" y="8693"/>
                </a:lnTo>
                <a:lnTo>
                  <a:pt x="4168" y="8985"/>
                </a:lnTo>
                <a:lnTo>
                  <a:pt x="4571" y="9366"/>
                </a:lnTo>
                <a:lnTo>
                  <a:pt x="5266" y="8761"/>
                </a:lnTo>
                <a:lnTo>
                  <a:pt x="5893" y="8604"/>
                </a:lnTo>
                <a:lnTo>
                  <a:pt x="6610" y="8693"/>
                </a:lnTo>
                <a:lnTo>
                  <a:pt x="7215" y="8626"/>
                </a:lnTo>
                <a:lnTo>
                  <a:pt x="7327" y="8178"/>
                </a:lnTo>
                <a:lnTo>
                  <a:pt x="7753" y="8133"/>
                </a:lnTo>
                <a:lnTo>
                  <a:pt x="8156" y="7797"/>
                </a:lnTo>
                <a:lnTo>
                  <a:pt x="8559" y="8066"/>
                </a:lnTo>
                <a:lnTo>
                  <a:pt x="8963" y="7797"/>
                </a:lnTo>
                <a:lnTo>
                  <a:pt x="8604" y="7349"/>
                </a:lnTo>
                <a:lnTo>
                  <a:pt x="8716" y="6610"/>
                </a:lnTo>
                <a:lnTo>
                  <a:pt x="8470" y="6386"/>
                </a:lnTo>
                <a:lnTo>
                  <a:pt x="8044" y="6677"/>
                </a:lnTo>
                <a:lnTo>
                  <a:pt x="7932" y="6296"/>
                </a:lnTo>
                <a:lnTo>
                  <a:pt x="8380" y="6005"/>
                </a:lnTo>
                <a:lnTo>
                  <a:pt x="8470" y="5557"/>
                </a:lnTo>
                <a:lnTo>
                  <a:pt x="7910" y="4840"/>
                </a:lnTo>
                <a:lnTo>
                  <a:pt x="7843" y="4459"/>
                </a:lnTo>
                <a:lnTo>
                  <a:pt x="7686" y="4459"/>
                </a:lnTo>
                <a:lnTo>
                  <a:pt x="7618" y="4526"/>
                </a:lnTo>
                <a:lnTo>
                  <a:pt x="7215" y="4056"/>
                </a:lnTo>
                <a:lnTo>
                  <a:pt x="7215" y="3697"/>
                </a:lnTo>
                <a:lnTo>
                  <a:pt x="6700" y="3115"/>
                </a:lnTo>
                <a:lnTo>
                  <a:pt x="6588" y="2734"/>
                </a:lnTo>
                <a:lnTo>
                  <a:pt x="6409" y="2644"/>
                </a:lnTo>
                <a:lnTo>
                  <a:pt x="6386" y="2286"/>
                </a:lnTo>
                <a:lnTo>
                  <a:pt x="6543" y="2151"/>
                </a:lnTo>
                <a:lnTo>
                  <a:pt x="6543" y="1748"/>
                </a:lnTo>
                <a:lnTo>
                  <a:pt x="6722" y="1546"/>
                </a:lnTo>
                <a:lnTo>
                  <a:pt x="6879" y="941"/>
                </a:lnTo>
                <a:cubicBezTo>
                  <a:pt x="6879" y="941"/>
                  <a:pt x="6655" y="740"/>
                  <a:pt x="6655" y="717"/>
                </a:cubicBezTo>
                <a:cubicBezTo>
                  <a:pt x="6678" y="717"/>
                  <a:pt x="6678" y="337"/>
                  <a:pt x="6678" y="337"/>
                </a:cubicBezTo>
                <a:lnTo>
                  <a:pt x="6678" y="337"/>
                </a:lnTo>
                <a:lnTo>
                  <a:pt x="6453" y="381"/>
                </a:lnTo>
                <a:lnTo>
                  <a:pt x="6207" y="23"/>
                </a:lnTo>
                <a:lnTo>
                  <a:pt x="5692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5986924" y="1391750"/>
            <a:ext cx="1371758" cy="1075258"/>
          </a:xfrm>
          <a:custGeom>
            <a:rect b="b" l="l" r="r" t="t"/>
            <a:pathLst>
              <a:path extrusionOk="0" h="23235" w="29642">
                <a:moveTo>
                  <a:pt x="11785" y="1"/>
                </a:moveTo>
                <a:lnTo>
                  <a:pt x="11539" y="471"/>
                </a:lnTo>
                <a:lnTo>
                  <a:pt x="11001" y="426"/>
                </a:lnTo>
                <a:lnTo>
                  <a:pt x="10844" y="986"/>
                </a:lnTo>
                <a:lnTo>
                  <a:pt x="10553" y="874"/>
                </a:lnTo>
                <a:lnTo>
                  <a:pt x="10217" y="1099"/>
                </a:lnTo>
                <a:lnTo>
                  <a:pt x="9702" y="1099"/>
                </a:lnTo>
                <a:lnTo>
                  <a:pt x="9478" y="830"/>
                </a:lnTo>
                <a:lnTo>
                  <a:pt x="9299" y="1345"/>
                </a:lnTo>
                <a:lnTo>
                  <a:pt x="8806" y="1233"/>
                </a:lnTo>
                <a:lnTo>
                  <a:pt x="8694" y="1524"/>
                </a:lnTo>
                <a:lnTo>
                  <a:pt x="8358" y="1524"/>
                </a:lnTo>
                <a:lnTo>
                  <a:pt x="8290" y="1367"/>
                </a:lnTo>
                <a:lnTo>
                  <a:pt x="8044" y="1323"/>
                </a:lnTo>
                <a:cubicBezTo>
                  <a:pt x="8044" y="1323"/>
                  <a:pt x="7887" y="1345"/>
                  <a:pt x="7865" y="1345"/>
                </a:cubicBezTo>
                <a:cubicBezTo>
                  <a:pt x="7842" y="1345"/>
                  <a:pt x="7820" y="1211"/>
                  <a:pt x="7820" y="1211"/>
                </a:cubicBezTo>
                <a:lnTo>
                  <a:pt x="7327" y="1435"/>
                </a:lnTo>
                <a:lnTo>
                  <a:pt x="7327" y="1793"/>
                </a:lnTo>
                <a:lnTo>
                  <a:pt x="7103" y="1927"/>
                </a:lnTo>
                <a:lnTo>
                  <a:pt x="6610" y="1771"/>
                </a:lnTo>
                <a:lnTo>
                  <a:pt x="6139" y="1457"/>
                </a:lnTo>
                <a:lnTo>
                  <a:pt x="6139" y="1054"/>
                </a:lnTo>
                <a:lnTo>
                  <a:pt x="5624" y="1054"/>
                </a:lnTo>
                <a:lnTo>
                  <a:pt x="5467" y="1435"/>
                </a:lnTo>
                <a:lnTo>
                  <a:pt x="4840" y="1255"/>
                </a:lnTo>
                <a:lnTo>
                  <a:pt x="4302" y="1300"/>
                </a:lnTo>
                <a:lnTo>
                  <a:pt x="4078" y="1099"/>
                </a:lnTo>
                <a:lnTo>
                  <a:pt x="3563" y="1502"/>
                </a:lnTo>
                <a:lnTo>
                  <a:pt x="3563" y="1883"/>
                </a:lnTo>
                <a:lnTo>
                  <a:pt x="3160" y="2129"/>
                </a:lnTo>
                <a:lnTo>
                  <a:pt x="2151" y="2040"/>
                </a:lnTo>
                <a:lnTo>
                  <a:pt x="1927" y="2331"/>
                </a:lnTo>
                <a:lnTo>
                  <a:pt x="1547" y="2040"/>
                </a:lnTo>
                <a:lnTo>
                  <a:pt x="1278" y="2443"/>
                </a:lnTo>
                <a:lnTo>
                  <a:pt x="1345" y="2801"/>
                </a:lnTo>
                <a:lnTo>
                  <a:pt x="964" y="3317"/>
                </a:lnTo>
                <a:lnTo>
                  <a:pt x="628" y="3317"/>
                </a:lnTo>
                <a:lnTo>
                  <a:pt x="269" y="3742"/>
                </a:lnTo>
                <a:lnTo>
                  <a:pt x="561" y="3989"/>
                </a:lnTo>
                <a:lnTo>
                  <a:pt x="135" y="4325"/>
                </a:lnTo>
                <a:lnTo>
                  <a:pt x="314" y="4571"/>
                </a:lnTo>
                <a:lnTo>
                  <a:pt x="1" y="4975"/>
                </a:lnTo>
                <a:lnTo>
                  <a:pt x="538" y="5266"/>
                </a:lnTo>
                <a:lnTo>
                  <a:pt x="830" y="4952"/>
                </a:lnTo>
                <a:lnTo>
                  <a:pt x="1367" y="5243"/>
                </a:lnTo>
                <a:lnTo>
                  <a:pt x="1591" y="5691"/>
                </a:lnTo>
                <a:lnTo>
                  <a:pt x="1345" y="5848"/>
                </a:lnTo>
                <a:lnTo>
                  <a:pt x="1502" y="6319"/>
                </a:lnTo>
                <a:lnTo>
                  <a:pt x="1860" y="6364"/>
                </a:lnTo>
                <a:lnTo>
                  <a:pt x="1793" y="6946"/>
                </a:lnTo>
                <a:lnTo>
                  <a:pt x="1524" y="7237"/>
                </a:lnTo>
                <a:lnTo>
                  <a:pt x="1143" y="7193"/>
                </a:lnTo>
                <a:lnTo>
                  <a:pt x="718" y="7685"/>
                </a:lnTo>
                <a:lnTo>
                  <a:pt x="157" y="8268"/>
                </a:lnTo>
                <a:lnTo>
                  <a:pt x="494" y="8514"/>
                </a:lnTo>
                <a:lnTo>
                  <a:pt x="314" y="9030"/>
                </a:lnTo>
                <a:cubicBezTo>
                  <a:pt x="382" y="9030"/>
                  <a:pt x="561" y="9007"/>
                  <a:pt x="606" y="9007"/>
                </a:cubicBezTo>
                <a:cubicBezTo>
                  <a:pt x="718" y="9097"/>
                  <a:pt x="830" y="9209"/>
                  <a:pt x="942" y="9299"/>
                </a:cubicBezTo>
                <a:lnTo>
                  <a:pt x="1435" y="9030"/>
                </a:lnTo>
                <a:lnTo>
                  <a:pt x="1771" y="9411"/>
                </a:lnTo>
                <a:lnTo>
                  <a:pt x="2465" y="9164"/>
                </a:lnTo>
                <a:lnTo>
                  <a:pt x="2712" y="9411"/>
                </a:lnTo>
                <a:lnTo>
                  <a:pt x="2532" y="9836"/>
                </a:lnTo>
                <a:lnTo>
                  <a:pt x="2801" y="10150"/>
                </a:lnTo>
                <a:lnTo>
                  <a:pt x="2555" y="10643"/>
                </a:lnTo>
                <a:lnTo>
                  <a:pt x="2532" y="11069"/>
                </a:lnTo>
                <a:lnTo>
                  <a:pt x="2980" y="11561"/>
                </a:lnTo>
                <a:lnTo>
                  <a:pt x="3361" y="11225"/>
                </a:lnTo>
                <a:lnTo>
                  <a:pt x="3944" y="11270"/>
                </a:lnTo>
                <a:lnTo>
                  <a:pt x="4638" y="12032"/>
                </a:lnTo>
                <a:lnTo>
                  <a:pt x="4616" y="12346"/>
                </a:lnTo>
                <a:lnTo>
                  <a:pt x="4056" y="12771"/>
                </a:lnTo>
                <a:lnTo>
                  <a:pt x="3989" y="13555"/>
                </a:lnTo>
                <a:lnTo>
                  <a:pt x="3541" y="13600"/>
                </a:lnTo>
                <a:lnTo>
                  <a:pt x="2734" y="14384"/>
                </a:lnTo>
                <a:lnTo>
                  <a:pt x="2219" y="14384"/>
                </a:lnTo>
                <a:lnTo>
                  <a:pt x="1300" y="15303"/>
                </a:lnTo>
                <a:lnTo>
                  <a:pt x="1345" y="15774"/>
                </a:lnTo>
                <a:cubicBezTo>
                  <a:pt x="1345" y="15774"/>
                  <a:pt x="953" y="16021"/>
                  <a:pt x="921" y="16021"/>
                </a:cubicBezTo>
                <a:cubicBezTo>
                  <a:pt x="920" y="16021"/>
                  <a:pt x="919" y="16021"/>
                  <a:pt x="919" y="16020"/>
                </a:cubicBezTo>
                <a:cubicBezTo>
                  <a:pt x="919" y="15998"/>
                  <a:pt x="359" y="15998"/>
                  <a:pt x="359" y="15998"/>
                </a:cubicBezTo>
                <a:lnTo>
                  <a:pt x="830" y="16849"/>
                </a:lnTo>
                <a:lnTo>
                  <a:pt x="807" y="17118"/>
                </a:lnTo>
                <a:lnTo>
                  <a:pt x="1076" y="17319"/>
                </a:lnTo>
                <a:lnTo>
                  <a:pt x="830" y="18171"/>
                </a:lnTo>
                <a:lnTo>
                  <a:pt x="1121" y="18776"/>
                </a:lnTo>
                <a:lnTo>
                  <a:pt x="740" y="19336"/>
                </a:lnTo>
                <a:lnTo>
                  <a:pt x="1031" y="19896"/>
                </a:lnTo>
                <a:lnTo>
                  <a:pt x="673" y="20411"/>
                </a:lnTo>
                <a:lnTo>
                  <a:pt x="1031" y="20882"/>
                </a:lnTo>
                <a:lnTo>
                  <a:pt x="942" y="21195"/>
                </a:lnTo>
                <a:lnTo>
                  <a:pt x="606" y="21464"/>
                </a:lnTo>
                <a:lnTo>
                  <a:pt x="785" y="21778"/>
                </a:lnTo>
                <a:lnTo>
                  <a:pt x="1188" y="21800"/>
                </a:lnTo>
                <a:lnTo>
                  <a:pt x="1345" y="21644"/>
                </a:lnTo>
                <a:lnTo>
                  <a:pt x="1457" y="21621"/>
                </a:lnTo>
                <a:lnTo>
                  <a:pt x="1614" y="21868"/>
                </a:lnTo>
                <a:lnTo>
                  <a:pt x="2196" y="21576"/>
                </a:lnTo>
                <a:lnTo>
                  <a:pt x="2286" y="21128"/>
                </a:lnTo>
                <a:lnTo>
                  <a:pt x="2667" y="20904"/>
                </a:lnTo>
                <a:lnTo>
                  <a:pt x="2958" y="20949"/>
                </a:lnTo>
                <a:lnTo>
                  <a:pt x="3092" y="20725"/>
                </a:lnTo>
                <a:lnTo>
                  <a:pt x="3406" y="20703"/>
                </a:lnTo>
                <a:lnTo>
                  <a:pt x="3563" y="20277"/>
                </a:lnTo>
                <a:lnTo>
                  <a:pt x="4011" y="20299"/>
                </a:lnTo>
                <a:lnTo>
                  <a:pt x="4168" y="20053"/>
                </a:lnTo>
                <a:lnTo>
                  <a:pt x="4795" y="20366"/>
                </a:lnTo>
                <a:lnTo>
                  <a:pt x="5064" y="20792"/>
                </a:lnTo>
                <a:lnTo>
                  <a:pt x="5109" y="21083"/>
                </a:lnTo>
                <a:lnTo>
                  <a:pt x="5064" y="21240"/>
                </a:lnTo>
                <a:lnTo>
                  <a:pt x="5355" y="21240"/>
                </a:lnTo>
                <a:lnTo>
                  <a:pt x="5535" y="21621"/>
                </a:lnTo>
                <a:lnTo>
                  <a:pt x="5893" y="21621"/>
                </a:lnTo>
                <a:lnTo>
                  <a:pt x="6296" y="21173"/>
                </a:lnTo>
                <a:lnTo>
                  <a:pt x="6632" y="21173"/>
                </a:lnTo>
                <a:lnTo>
                  <a:pt x="6588" y="21621"/>
                </a:lnTo>
                <a:lnTo>
                  <a:pt x="7080" y="21621"/>
                </a:lnTo>
                <a:lnTo>
                  <a:pt x="7685" y="22271"/>
                </a:lnTo>
                <a:lnTo>
                  <a:pt x="8290" y="22293"/>
                </a:lnTo>
                <a:lnTo>
                  <a:pt x="8582" y="21957"/>
                </a:lnTo>
                <a:lnTo>
                  <a:pt x="8918" y="21912"/>
                </a:lnTo>
                <a:lnTo>
                  <a:pt x="9007" y="21756"/>
                </a:lnTo>
                <a:lnTo>
                  <a:pt x="9119" y="21644"/>
                </a:lnTo>
                <a:lnTo>
                  <a:pt x="9142" y="21957"/>
                </a:lnTo>
                <a:lnTo>
                  <a:pt x="9030" y="22114"/>
                </a:lnTo>
                <a:lnTo>
                  <a:pt x="9097" y="22248"/>
                </a:lnTo>
                <a:lnTo>
                  <a:pt x="8962" y="22607"/>
                </a:lnTo>
                <a:lnTo>
                  <a:pt x="9119" y="22719"/>
                </a:lnTo>
                <a:lnTo>
                  <a:pt x="9164" y="22943"/>
                </a:lnTo>
                <a:lnTo>
                  <a:pt x="9478" y="23167"/>
                </a:lnTo>
                <a:lnTo>
                  <a:pt x="9859" y="22898"/>
                </a:lnTo>
                <a:lnTo>
                  <a:pt x="10195" y="23234"/>
                </a:lnTo>
                <a:lnTo>
                  <a:pt x="10710" y="22741"/>
                </a:lnTo>
                <a:lnTo>
                  <a:pt x="10889" y="22562"/>
                </a:lnTo>
                <a:lnTo>
                  <a:pt x="10912" y="22741"/>
                </a:lnTo>
                <a:lnTo>
                  <a:pt x="11024" y="22786"/>
                </a:lnTo>
                <a:lnTo>
                  <a:pt x="11068" y="23033"/>
                </a:lnTo>
                <a:lnTo>
                  <a:pt x="11517" y="22898"/>
                </a:lnTo>
                <a:lnTo>
                  <a:pt x="11629" y="22652"/>
                </a:lnTo>
                <a:lnTo>
                  <a:pt x="11629" y="22495"/>
                </a:lnTo>
                <a:lnTo>
                  <a:pt x="11763" y="22405"/>
                </a:lnTo>
                <a:lnTo>
                  <a:pt x="11942" y="22405"/>
                </a:lnTo>
                <a:lnTo>
                  <a:pt x="12166" y="22271"/>
                </a:lnTo>
                <a:lnTo>
                  <a:pt x="12234" y="21868"/>
                </a:lnTo>
                <a:lnTo>
                  <a:pt x="12861" y="21823"/>
                </a:lnTo>
                <a:lnTo>
                  <a:pt x="12950" y="22024"/>
                </a:lnTo>
                <a:lnTo>
                  <a:pt x="12906" y="22159"/>
                </a:lnTo>
                <a:lnTo>
                  <a:pt x="12950" y="22338"/>
                </a:lnTo>
                <a:lnTo>
                  <a:pt x="13421" y="22360"/>
                </a:lnTo>
                <a:lnTo>
                  <a:pt x="13600" y="22204"/>
                </a:lnTo>
                <a:lnTo>
                  <a:pt x="13533" y="22159"/>
                </a:lnTo>
                <a:lnTo>
                  <a:pt x="13645" y="22069"/>
                </a:lnTo>
                <a:lnTo>
                  <a:pt x="13578" y="21935"/>
                </a:lnTo>
                <a:lnTo>
                  <a:pt x="13847" y="21621"/>
                </a:lnTo>
                <a:lnTo>
                  <a:pt x="14205" y="21599"/>
                </a:lnTo>
                <a:lnTo>
                  <a:pt x="14564" y="20949"/>
                </a:lnTo>
                <a:lnTo>
                  <a:pt x="15124" y="20635"/>
                </a:lnTo>
                <a:lnTo>
                  <a:pt x="14989" y="19918"/>
                </a:lnTo>
                <a:lnTo>
                  <a:pt x="15213" y="19560"/>
                </a:lnTo>
                <a:lnTo>
                  <a:pt x="15258" y="19291"/>
                </a:lnTo>
                <a:lnTo>
                  <a:pt x="15348" y="19269"/>
                </a:lnTo>
                <a:lnTo>
                  <a:pt x="15594" y="19425"/>
                </a:lnTo>
                <a:lnTo>
                  <a:pt x="15930" y="19313"/>
                </a:lnTo>
                <a:lnTo>
                  <a:pt x="15975" y="18753"/>
                </a:lnTo>
                <a:lnTo>
                  <a:pt x="16468" y="18148"/>
                </a:lnTo>
                <a:lnTo>
                  <a:pt x="16692" y="18081"/>
                </a:lnTo>
                <a:lnTo>
                  <a:pt x="17185" y="17768"/>
                </a:lnTo>
                <a:lnTo>
                  <a:pt x="17185" y="17499"/>
                </a:lnTo>
                <a:lnTo>
                  <a:pt x="17521" y="16849"/>
                </a:lnTo>
                <a:lnTo>
                  <a:pt x="17969" y="16580"/>
                </a:lnTo>
                <a:lnTo>
                  <a:pt x="18193" y="16558"/>
                </a:lnTo>
                <a:lnTo>
                  <a:pt x="18552" y="15998"/>
                </a:lnTo>
                <a:lnTo>
                  <a:pt x="18798" y="15953"/>
                </a:lnTo>
                <a:lnTo>
                  <a:pt x="19112" y="15460"/>
                </a:lnTo>
                <a:lnTo>
                  <a:pt x="19627" y="15482"/>
                </a:lnTo>
                <a:lnTo>
                  <a:pt x="20098" y="14922"/>
                </a:lnTo>
                <a:lnTo>
                  <a:pt x="21016" y="14586"/>
                </a:lnTo>
                <a:lnTo>
                  <a:pt x="21464" y="14160"/>
                </a:lnTo>
                <a:lnTo>
                  <a:pt x="21979" y="14541"/>
                </a:lnTo>
                <a:lnTo>
                  <a:pt x="22674" y="14474"/>
                </a:lnTo>
                <a:lnTo>
                  <a:pt x="23055" y="14093"/>
                </a:lnTo>
                <a:lnTo>
                  <a:pt x="23503" y="14720"/>
                </a:lnTo>
                <a:lnTo>
                  <a:pt x="24265" y="14541"/>
                </a:lnTo>
                <a:lnTo>
                  <a:pt x="25027" y="15079"/>
                </a:lnTo>
                <a:lnTo>
                  <a:pt x="24914" y="15437"/>
                </a:lnTo>
                <a:lnTo>
                  <a:pt x="25228" y="15437"/>
                </a:lnTo>
                <a:lnTo>
                  <a:pt x="25631" y="15975"/>
                </a:lnTo>
                <a:lnTo>
                  <a:pt x="26080" y="15774"/>
                </a:lnTo>
                <a:lnTo>
                  <a:pt x="26192" y="16020"/>
                </a:lnTo>
                <a:lnTo>
                  <a:pt x="26617" y="15930"/>
                </a:lnTo>
                <a:lnTo>
                  <a:pt x="26707" y="15684"/>
                </a:lnTo>
                <a:lnTo>
                  <a:pt x="27043" y="15886"/>
                </a:lnTo>
                <a:lnTo>
                  <a:pt x="27334" y="15549"/>
                </a:lnTo>
                <a:lnTo>
                  <a:pt x="27693" y="15886"/>
                </a:lnTo>
                <a:lnTo>
                  <a:pt x="27805" y="15818"/>
                </a:lnTo>
                <a:lnTo>
                  <a:pt x="27782" y="15303"/>
                </a:lnTo>
                <a:lnTo>
                  <a:pt x="27648" y="15057"/>
                </a:lnTo>
                <a:lnTo>
                  <a:pt x="27334" y="15101"/>
                </a:lnTo>
                <a:lnTo>
                  <a:pt x="27155" y="14429"/>
                </a:lnTo>
                <a:lnTo>
                  <a:pt x="27401" y="13645"/>
                </a:lnTo>
                <a:lnTo>
                  <a:pt x="27962" y="13645"/>
                </a:lnTo>
                <a:lnTo>
                  <a:pt x="28432" y="12973"/>
                </a:lnTo>
                <a:lnTo>
                  <a:pt x="28253" y="12928"/>
                </a:lnTo>
                <a:lnTo>
                  <a:pt x="28006" y="12099"/>
                </a:lnTo>
                <a:lnTo>
                  <a:pt x="28499" y="12054"/>
                </a:lnTo>
                <a:lnTo>
                  <a:pt x="28723" y="11651"/>
                </a:lnTo>
                <a:lnTo>
                  <a:pt x="29149" y="11494"/>
                </a:lnTo>
                <a:lnTo>
                  <a:pt x="29351" y="11024"/>
                </a:lnTo>
                <a:lnTo>
                  <a:pt x="28880" y="10464"/>
                </a:lnTo>
                <a:lnTo>
                  <a:pt x="29082" y="10150"/>
                </a:lnTo>
                <a:lnTo>
                  <a:pt x="28970" y="9859"/>
                </a:lnTo>
                <a:lnTo>
                  <a:pt x="29373" y="9859"/>
                </a:lnTo>
                <a:lnTo>
                  <a:pt x="29642" y="9388"/>
                </a:lnTo>
                <a:lnTo>
                  <a:pt x="29328" y="9052"/>
                </a:lnTo>
                <a:lnTo>
                  <a:pt x="28813" y="9097"/>
                </a:lnTo>
                <a:lnTo>
                  <a:pt x="28589" y="9567"/>
                </a:lnTo>
                <a:lnTo>
                  <a:pt x="27962" y="9567"/>
                </a:lnTo>
                <a:lnTo>
                  <a:pt x="27334" y="9388"/>
                </a:lnTo>
                <a:lnTo>
                  <a:pt x="27401" y="8895"/>
                </a:lnTo>
                <a:lnTo>
                  <a:pt x="27177" y="8783"/>
                </a:lnTo>
                <a:lnTo>
                  <a:pt x="27289" y="8447"/>
                </a:lnTo>
                <a:lnTo>
                  <a:pt x="27110" y="8156"/>
                </a:lnTo>
                <a:lnTo>
                  <a:pt x="26505" y="8380"/>
                </a:lnTo>
                <a:lnTo>
                  <a:pt x="26236" y="8066"/>
                </a:lnTo>
                <a:lnTo>
                  <a:pt x="25721" y="8044"/>
                </a:lnTo>
                <a:lnTo>
                  <a:pt x="25139" y="8268"/>
                </a:lnTo>
                <a:lnTo>
                  <a:pt x="25139" y="8738"/>
                </a:lnTo>
                <a:lnTo>
                  <a:pt x="24735" y="9142"/>
                </a:lnTo>
                <a:lnTo>
                  <a:pt x="24422" y="9030"/>
                </a:lnTo>
                <a:lnTo>
                  <a:pt x="23929" y="8963"/>
                </a:lnTo>
                <a:lnTo>
                  <a:pt x="24220" y="8425"/>
                </a:lnTo>
                <a:lnTo>
                  <a:pt x="24018" y="8089"/>
                </a:lnTo>
                <a:lnTo>
                  <a:pt x="23615" y="8246"/>
                </a:lnTo>
                <a:lnTo>
                  <a:pt x="23705" y="8716"/>
                </a:lnTo>
                <a:lnTo>
                  <a:pt x="23212" y="9142"/>
                </a:lnTo>
                <a:lnTo>
                  <a:pt x="22920" y="8850"/>
                </a:lnTo>
                <a:lnTo>
                  <a:pt x="23010" y="8582"/>
                </a:lnTo>
                <a:lnTo>
                  <a:pt x="22988" y="8447"/>
                </a:lnTo>
                <a:lnTo>
                  <a:pt x="22450" y="8470"/>
                </a:lnTo>
                <a:lnTo>
                  <a:pt x="21979" y="7775"/>
                </a:lnTo>
                <a:lnTo>
                  <a:pt x="22136" y="7305"/>
                </a:lnTo>
                <a:lnTo>
                  <a:pt x="21935" y="6700"/>
                </a:lnTo>
                <a:lnTo>
                  <a:pt x="22271" y="6408"/>
                </a:lnTo>
                <a:lnTo>
                  <a:pt x="22248" y="5938"/>
                </a:lnTo>
                <a:lnTo>
                  <a:pt x="22316" y="5759"/>
                </a:lnTo>
                <a:lnTo>
                  <a:pt x="22204" y="5669"/>
                </a:lnTo>
                <a:lnTo>
                  <a:pt x="22114" y="5378"/>
                </a:lnTo>
                <a:lnTo>
                  <a:pt x="22204" y="5221"/>
                </a:lnTo>
                <a:lnTo>
                  <a:pt x="22136" y="5154"/>
                </a:lnTo>
                <a:lnTo>
                  <a:pt x="22002" y="5221"/>
                </a:lnTo>
                <a:lnTo>
                  <a:pt x="21845" y="5176"/>
                </a:lnTo>
                <a:cubicBezTo>
                  <a:pt x="21845" y="5176"/>
                  <a:pt x="22092" y="4930"/>
                  <a:pt x="22092" y="4930"/>
                </a:cubicBezTo>
                <a:lnTo>
                  <a:pt x="22226" y="4840"/>
                </a:lnTo>
                <a:lnTo>
                  <a:pt x="22271" y="4661"/>
                </a:lnTo>
                <a:lnTo>
                  <a:pt x="22204" y="4638"/>
                </a:lnTo>
                <a:lnTo>
                  <a:pt x="22204" y="4504"/>
                </a:lnTo>
                <a:lnTo>
                  <a:pt x="22719" y="4571"/>
                </a:lnTo>
                <a:lnTo>
                  <a:pt x="22831" y="4526"/>
                </a:lnTo>
                <a:lnTo>
                  <a:pt x="22988" y="4638"/>
                </a:lnTo>
                <a:lnTo>
                  <a:pt x="23122" y="4616"/>
                </a:lnTo>
                <a:lnTo>
                  <a:pt x="23122" y="4370"/>
                </a:lnTo>
                <a:lnTo>
                  <a:pt x="22696" y="3742"/>
                </a:lnTo>
                <a:lnTo>
                  <a:pt x="22248" y="3518"/>
                </a:lnTo>
                <a:lnTo>
                  <a:pt x="21800" y="3653"/>
                </a:lnTo>
                <a:lnTo>
                  <a:pt x="21576" y="2712"/>
                </a:lnTo>
                <a:lnTo>
                  <a:pt x="21285" y="2980"/>
                </a:lnTo>
                <a:lnTo>
                  <a:pt x="20926" y="2779"/>
                </a:lnTo>
                <a:lnTo>
                  <a:pt x="21128" y="2219"/>
                </a:lnTo>
                <a:lnTo>
                  <a:pt x="21509" y="2196"/>
                </a:lnTo>
                <a:lnTo>
                  <a:pt x="21711" y="2286"/>
                </a:lnTo>
                <a:lnTo>
                  <a:pt x="21800" y="2532"/>
                </a:lnTo>
                <a:lnTo>
                  <a:pt x="22316" y="2600"/>
                </a:lnTo>
                <a:lnTo>
                  <a:pt x="22562" y="2443"/>
                </a:lnTo>
                <a:lnTo>
                  <a:pt x="22584" y="2174"/>
                </a:lnTo>
                <a:lnTo>
                  <a:pt x="22338" y="2152"/>
                </a:lnTo>
                <a:lnTo>
                  <a:pt x="22226" y="1950"/>
                </a:lnTo>
                <a:lnTo>
                  <a:pt x="22316" y="1838"/>
                </a:lnTo>
                <a:lnTo>
                  <a:pt x="22271" y="1703"/>
                </a:lnTo>
                <a:lnTo>
                  <a:pt x="21890" y="1726"/>
                </a:lnTo>
                <a:lnTo>
                  <a:pt x="21643" y="1300"/>
                </a:lnTo>
                <a:lnTo>
                  <a:pt x="21755" y="1031"/>
                </a:lnTo>
                <a:lnTo>
                  <a:pt x="21621" y="830"/>
                </a:lnTo>
                <a:lnTo>
                  <a:pt x="21397" y="494"/>
                </a:lnTo>
                <a:lnTo>
                  <a:pt x="20702" y="494"/>
                </a:lnTo>
                <a:lnTo>
                  <a:pt x="20299" y="807"/>
                </a:lnTo>
                <a:lnTo>
                  <a:pt x="19582" y="807"/>
                </a:lnTo>
                <a:lnTo>
                  <a:pt x="18932" y="494"/>
                </a:lnTo>
                <a:lnTo>
                  <a:pt x="18462" y="1099"/>
                </a:lnTo>
                <a:lnTo>
                  <a:pt x="18081" y="1121"/>
                </a:lnTo>
                <a:lnTo>
                  <a:pt x="17924" y="1009"/>
                </a:lnTo>
                <a:lnTo>
                  <a:pt x="18059" y="1457"/>
                </a:lnTo>
                <a:lnTo>
                  <a:pt x="17991" y="1883"/>
                </a:lnTo>
                <a:lnTo>
                  <a:pt x="17185" y="1950"/>
                </a:lnTo>
                <a:lnTo>
                  <a:pt x="17006" y="2219"/>
                </a:lnTo>
                <a:lnTo>
                  <a:pt x="17342" y="2600"/>
                </a:lnTo>
                <a:lnTo>
                  <a:pt x="17790" y="2219"/>
                </a:lnTo>
                <a:lnTo>
                  <a:pt x="17924" y="2376"/>
                </a:lnTo>
                <a:lnTo>
                  <a:pt x="17723" y="2689"/>
                </a:lnTo>
                <a:lnTo>
                  <a:pt x="18036" y="2936"/>
                </a:lnTo>
                <a:lnTo>
                  <a:pt x="17924" y="3272"/>
                </a:lnTo>
                <a:lnTo>
                  <a:pt x="17297" y="3249"/>
                </a:lnTo>
                <a:lnTo>
                  <a:pt x="17185" y="3653"/>
                </a:lnTo>
                <a:lnTo>
                  <a:pt x="16826" y="3294"/>
                </a:lnTo>
                <a:lnTo>
                  <a:pt x="16468" y="3585"/>
                </a:lnTo>
                <a:lnTo>
                  <a:pt x="15953" y="3160"/>
                </a:lnTo>
                <a:lnTo>
                  <a:pt x="15930" y="2801"/>
                </a:lnTo>
                <a:lnTo>
                  <a:pt x="15706" y="2734"/>
                </a:lnTo>
                <a:lnTo>
                  <a:pt x="15661" y="2040"/>
                </a:lnTo>
                <a:lnTo>
                  <a:pt x="15101" y="2017"/>
                </a:lnTo>
                <a:lnTo>
                  <a:pt x="14810" y="1457"/>
                </a:lnTo>
                <a:lnTo>
                  <a:pt x="14519" y="1390"/>
                </a:lnTo>
                <a:lnTo>
                  <a:pt x="13600" y="1569"/>
                </a:lnTo>
                <a:lnTo>
                  <a:pt x="12995" y="1636"/>
                </a:lnTo>
                <a:lnTo>
                  <a:pt x="12614" y="1031"/>
                </a:lnTo>
                <a:lnTo>
                  <a:pt x="12480" y="1031"/>
                </a:lnTo>
                <a:lnTo>
                  <a:pt x="12301" y="1054"/>
                </a:lnTo>
                <a:lnTo>
                  <a:pt x="12256" y="942"/>
                </a:lnTo>
                <a:lnTo>
                  <a:pt x="12301" y="426"/>
                </a:lnTo>
                <a:lnTo>
                  <a:pt x="12256" y="45"/>
                </a:lnTo>
                <a:lnTo>
                  <a:pt x="11785" y="1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5612753" y="2726925"/>
            <a:ext cx="651171" cy="256146"/>
          </a:xfrm>
          <a:custGeom>
            <a:rect b="b" l="l" r="r" t="t"/>
            <a:pathLst>
              <a:path extrusionOk="0" h="5535" w="14071">
                <a:moveTo>
                  <a:pt x="7103" y="1"/>
                </a:moveTo>
                <a:lnTo>
                  <a:pt x="6610" y="427"/>
                </a:lnTo>
                <a:lnTo>
                  <a:pt x="6139" y="651"/>
                </a:lnTo>
                <a:lnTo>
                  <a:pt x="5490" y="695"/>
                </a:lnTo>
                <a:lnTo>
                  <a:pt x="5019" y="494"/>
                </a:lnTo>
                <a:lnTo>
                  <a:pt x="4168" y="718"/>
                </a:lnTo>
                <a:lnTo>
                  <a:pt x="3854" y="539"/>
                </a:lnTo>
                <a:lnTo>
                  <a:pt x="3294" y="763"/>
                </a:lnTo>
                <a:lnTo>
                  <a:pt x="2823" y="471"/>
                </a:lnTo>
                <a:lnTo>
                  <a:pt x="2308" y="673"/>
                </a:lnTo>
                <a:lnTo>
                  <a:pt x="1793" y="471"/>
                </a:lnTo>
                <a:lnTo>
                  <a:pt x="829" y="494"/>
                </a:lnTo>
                <a:lnTo>
                  <a:pt x="628" y="606"/>
                </a:lnTo>
                <a:lnTo>
                  <a:pt x="605" y="1009"/>
                </a:lnTo>
                <a:lnTo>
                  <a:pt x="0" y="1569"/>
                </a:lnTo>
                <a:lnTo>
                  <a:pt x="68" y="2309"/>
                </a:lnTo>
                <a:lnTo>
                  <a:pt x="381" y="2465"/>
                </a:lnTo>
                <a:lnTo>
                  <a:pt x="359" y="2958"/>
                </a:lnTo>
                <a:lnTo>
                  <a:pt x="964" y="3160"/>
                </a:lnTo>
                <a:lnTo>
                  <a:pt x="964" y="3698"/>
                </a:lnTo>
                <a:lnTo>
                  <a:pt x="1098" y="3698"/>
                </a:lnTo>
                <a:lnTo>
                  <a:pt x="1524" y="3227"/>
                </a:lnTo>
                <a:lnTo>
                  <a:pt x="1815" y="3608"/>
                </a:lnTo>
                <a:lnTo>
                  <a:pt x="1569" y="3944"/>
                </a:lnTo>
                <a:lnTo>
                  <a:pt x="964" y="4056"/>
                </a:lnTo>
                <a:lnTo>
                  <a:pt x="695" y="4504"/>
                </a:lnTo>
                <a:cubicBezTo>
                  <a:pt x="740" y="4571"/>
                  <a:pt x="785" y="4616"/>
                  <a:pt x="852" y="4683"/>
                </a:cubicBezTo>
                <a:cubicBezTo>
                  <a:pt x="897" y="4616"/>
                  <a:pt x="964" y="4549"/>
                  <a:pt x="1031" y="4482"/>
                </a:cubicBezTo>
                <a:lnTo>
                  <a:pt x="1233" y="4795"/>
                </a:lnTo>
                <a:lnTo>
                  <a:pt x="1681" y="4863"/>
                </a:lnTo>
                <a:lnTo>
                  <a:pt x="1614" y="5244"/>
                </a:lnTo>
                <a:lnTo>
                  <a:pt x="1994" y="5535"/>
                </a:lnTo>
                <a:lnTo>
                  <a:pt x="2218" y="5244"/>
                </a:lnTo>
                <a:lnTo>
                  <a:pt x="3227" y="5333"/>
                </a:lnTo>
                <a:lnTo>
                  <a:pt x="3630" y="5087"/>
                </a:lnTo>
                <a:lnTo>
                  <a:pt x="3630" y="4706"/>
                </a:lnTo>
                <a:lnTo>
                  <a:pt x="4168" y="4303"/>
                </a:lnTo>
                <a:lnTo>
                  <a:pt x="4392" y="4504"/>
                </a:lnTo>
                <a:lnTo>
                  <a:pt x="4907" y="4459"/>
                </a:lnTo>
                <a:lnTo>
                  <a:pt x="5534" y="4639"/>
                </a:lnTo>
                <a:lnTo>
                  <a:pt x="5691" y="4258"/>
                </a:lnTo>
                <a:lnTo>
                  <a:pt x="6206" y="4258"/>
                </a:lnTo>
                <a:lnTo>
                  <a:pt x="6206" y="4661"/>
                </a:lnTo>
                <a:lnTo>
                  <a:pt x="6677" y="4975"/>
                </a:lnTo>
                <a:lnTo>
                  <a:pt x="7147" y="5154"/>
                </a:lnTo>
                <a:lnTo>
                  <a:pt x="7394" y="4997"/>
                </a:lnTo>
                <a:lnTo>
                  <a:pt x="7394" y="4661"/>
                </a:lnTo>
                <a:lnTo>
                  <a:pt x="7864" y="4437"/>
                </a:lnTo>
                <a:cubicBezTo>
                  <a:pt x="7864" y="4437"/>
                  <a:pt x="7887" y="4571"/>
                  <a:pt x="7909" y="4571"/>
                </a:cubicBezTo>
                <a:cubicBezTo>
                  <a:pt x="7932" y="4571"/>
                  <a:pt x="8111" y="4549"/>
                  <a:pt x="8111" y="4549"/>
                </a:cubicBezTo>
                <a:lnTo>
                  <a:pt x="8335" y="4594"/>
                </a:lnTo>
                <a:lnTo>
                  <a:pt x="8402" y="4751"/>
                </a:lnTo>
                <a:lnTo>
                  <a:pt x="8761" y="4751"/>
                </a:lnTo>
                <a:lnTo>
                  <a:pt x="8850" y="4459"/>
                </a:lnTo>
                <a:lnTo>
                  <a:pt x="9366" y="4571"/>
                </a:lnTo>
                <a:lnTo>
                  <a:pt x="9522" y="4056"/>
                </a:lnTo>
                <a:lnTo>
                  <a:pt x="9746" y="4325"/>
                </a:lnTo>
                <a:lnTo>
                  <a:pt x="10262" y="4325"/>
                </a:lnTo>
                <a:lnTo>
                  <a:pt x="10598" y="4101"/>
                </a:lnTo>
                <a:lnTo>
                  <a:pt x="10889" y="4213"/>
                </a:lnTo>
                <a:lnTo>
                  <a:pt x="11068" y="3653"/>
                </a:lnTo>
                <a:lnTo>
                  <a:pt x="11606" y="3698"/>
                </a:lnTo>
                <a:lnTo>
                  <a:pt x="11852" y="3227"/>
                </a:lnTo>
                <a:lnTo>
                  <a:pt x="12301" y="3249"/>
                </a:lnTo>
                <a:lnTo>
                  <a:pt x="12345" y="3653"/>
                </a:lnTo>
                <a:lnTo>
                  <a:pt x="12301" y="4168"/>
                </a:lnTo>
                <a:lnTo>
                  <a:pt x="12345" y="4280"/>
                </a:lnTo>
                <a:lnTo>
                  <a:pt x="12547" y="4258"/>
                </a:lnTo>
                <a:lnTo>
                  <a:pt x="12883" y="3362"/>
                </a:lnTo>
                <a:lnTo>
                  <a:pt x="13129" y="3070"/>
                </a:lnTo>
                <a:lnTo>
                  <a:pt x="13466" y="3115"/>
                </a:lnTo>
                <a:lnTo>
                  <a:pt x="13555" y="3025"/>
                </a:lnTo>
                <a:lnTo>
                  <a:pt x="13443" y="2824"/>
                </a:lnTo>
                <a:lnTo>
                  <a:pt x="13466" y="2689"/>
                </a:lnTo>
                <a:lnTo>
                  <a:pt x="13622" y="2689"/>
                </a:lnTo>
                <a:cubicBezTo>
                  <a:pt x="13622" y="2689"/>
                  <a:pt x="14048" y="2510"/>
                  <a:pt x="14048" y="2510"/>
                </a:cubicBezTo>
                <a:lnTo>
                  <a:pt x="14003" y="2353"/>
                </a:lnTo>
                <a:lnTo>
                  <a:pt x="14070" y="2040"/>
                </a:lnTo>
                <a:lnTo>
                  <a:pt x="13734" y="1928"/>
                </a:lnTo>
                <a:lnTo>
                  <a:pt x="12838" y="1950"/>
                </a:lnTo>
                <a:lnTo>
                  <a:pt x="12009" y="1569"/>
                </a:lnTo>
                <a:lnTo>
                  <a:pt x="11225" y="1592"/>
                </a:lnTo>
                <a:lnTo>
                  <a:pt x="10799" y="1345"/>
                </a:lnTo>
                <a:lnTo>
                  <a:pt x="10396" y="1368"/>
                </a:lnTo>
                <a:lnTo>
                  <a:pt x="10082" y="919"/>
                </a:lnTo>
                <a:lnTo>
                  <a:pt x="9164" y="785"/>
                </a:lnTo>
                <a:lnTo>
                  <a:pt x="8200" y="852"/>
                </a:lnTo>
                <a:lnTo>
                  <a:pt x="7842" y="785"/>
                </a:lnTo>
                <a:lnTo>
                  <a:pt x="7506" y="359"/>
                </a:lnTo>
                <a:lnTo>
                  <a:pt x="7103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8"/>
          <p:cNvSpPr/>
          <p:nvPr/>
        </p:nvSpPr>
        <p:spPr>
          <a:xfrm>
            <a:off x="5517858" y="2005626"/>
            <a:ext cx="415850" cy="258228"/>
          </a:xfrm>
          <a:custGeom>
            <a:rect b="b" l="l" r="r" t="t"/>
            <a:pathLst>
              <a:path extrusionOk="0" h="5580" w="8986">
                <a:moveTo>
                  <a:pt x="6633" y="1"/>
                </a:moveTo>
                <a:lnTo>
                  <a:pt x="6140" y="247"/>
                </a:lnTo>
                <a:lnTo>
                  <a:pt x="4796" y="292"/>
                </a:lnTo>
                <a:lnTo>
                  <a:pt x="4325" y="673"/>
                </a:lnTo>
                <a:lnTo>
                  <a:pt x="4011" y="382"/>
                </a:lnTo>
                <a:cubicBezTo>
                  <a:pt x="4011" y="382"/>
                  <a:pt x="3563" y="762"/>
                  <a:pt x="3541" y="762"/>
                </a:cubicBezTo>
                <a:lnTo>
                  <a:pt x="2712" y="807"/>
                </a:lnTo>
                <a:lnTo>
                  <a:pt x="2309" y="718"/>
                </a:lnTo>
                <a:lnTo>
                  <a:pt x="1524" y="762"/>
                </a:lnTo>
                <a:lnTo>
                  <a:pt x="1457" y="1031"/>
                </a:lnTo>
                <a:lnTo>
                  <a:pt x="1524" y="1188"/>
                </a:lnTo>
                <a:lnTo>
                  <a:pt x="1076" y="1390"/>
                </a:lnTo>
                <a:lnTo>
                  <a:pt x="920" y="1390"/>
                </a:lnTo>
                <a:lnTo>
                  <a:pt x="897" y="1524"/>
                </a:lnTo>
                <a:lnTo>
                  <a:pt x="1009" y="1703"/>
                </a:lnTo>
                <a:lnTo>
                  <a:pt x="942" y="1793"/>
                </a:lnTo>
                <a:lnTo>
                  <a:pt x="606" y="1748"/>
                </a:lnTo>
                <a:lnTo>
                  <a:pt x="359" y="2062"/>
                </a:lnTo>
                <a:lnTo>
                  <a:pt x="1" y="2958"/>
                </a:lnTo>
                <a:lnTo>
                  <a:pt x="135" y="2936"/>
                </a:lnTo>
                <a:lnTo>
                  <a:pt x="516" y="3541"/>
                </a:lnTo>
                <a:lnTo>
                  <a:pt x="1099" y="3496"/>
                </a:lnTo>
                <a:lnTo>
                  <a:pt x="2040" y="3294"/>
                </a:lnTo>
                <a:lnTo>
                  <a:pt x="2331" y="3384"/>
                </a:lnTo>
                <a:lnTo>
                  <a:pt x="2622" y="3944"/>
                </a:lnTo>
                <a:lnTo>
                  <a:pt x="3182" y="3966"/>
                </a:lnTo>
                <a:lnTo>
                  <a:pt x="3227" y="4638"/>
                </a:lnTo>
                <a:lnTo>
                  <a:pt x="3451" y="4706"/>
                </a:lnTo>
                <a:lnTo>
                  <a:pt x="3474" y="5087"/>
                </a:lnTo>
                <a:lnTo>
                  <a:pt x="3989" y="5512"/>
                </a:lnTo>
                <a:lnTo>
                  <a:pt x="4347" y="5199"/>
                </a:lnTo>
                <a:lnTo>
                  <a:pt x="4706" y="5579"/>
                </a:lnTo>
                <a:lnTo>
                  <a:pt x="4818" y="5154"/>
                </a:lnTo>
                <a:lnTo>
                  <a:pt x="5445" y="5176"/>
                </a:lnTo>
                <a:lnTo>
                  <a:pt x="5535" y="4840"/>
                </a:lnTo>
                <a:lnTo>
                  <a:pt x="5244" y="4594"/>
                </a:lnTo>
                <a:lnTo>
                  <a:pt x="5445" y="4280"/>
                </a:lnTo>
                <a:lnTo>
                  <a:pt x="5311" y="4123"/>
                </a:lnTo>
                <a:lnTo>
                  <a:pt x="4840" y="4482"/>
                </a:lnTo>
                <a:lnTo>
                  <a:pt x="4527" y="4101"/>
                </a:lnTo>
                <a:lnTo>
                  <a:pt x="4706" y="3832"/>
                </a:lnTo>
                <a:lnTo>
                  <a:pt x="5512" y="3787"/>
                </a:lnTo>
                <a:lnTo>
                  <a:pt x="5580" y="3339"/>
                </a:lnTo>
                <a:lnTo>
                  <a:pt x="5445" y="2913"/>
                </a:lnTo>
                <a:lnTo>
                  <a:pt x="5445" y="2913"/>
                </a:lnTo>
                <a:lnTo>
                  <a:pt x="5602" y="3003"/>
                </a:lnTo>
                <a:lnTo>
                  <a:pt x="5983" y="2981"/>
                </a:lnTo>
                <a:lnTo>
                  <a:pt x="6453" y="2353"/>
                </a:lnTo>
                <a:lnTo>
                  <a:pt x="7103" y="2689"/>
                </a:lnTo>
                <a:lnTo>
                  <a:pt x="7663" y="2689"/>
                </a:lnTo>
                <a:lnTo>
                  <a:pt x="7663" y="2308"/>
                </a:lnTo>
                <a:lnTo>
                  <a:pt x="7775" y="1771"/>
                </a:lnTo>
                <a:lnTo>
                  <a:pt x="7999" y="1591"/>
                </a:lnTo>
                <a:lnTo>
                  <a:pt x="8716" y="1524"/>
                </a:lnTo>
                <a:lnTo>
                  <a:pt x="8985" y="1054"/>
                </a:lnTo>
                <a:lnTo>
                  <a:pt x="8828" y="874"/>
                </a:lnTo>
                <a:lnTo>
                  <a:pt x="8470" y="628"/>
                </a:lnTo>
                <a:lnTo>
                  <a:pt x="7663" y="718"/>
                </a:lnTo>
                <a:lnTo>
                  <a:pt x="7574" y="314"/>
                </a:lnTo>
                <a:lnTo>
                  <a:pt x="6633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8"/>
          <p:cNvSpPr/>
          <p:nvPr/>
        </p:nvSpPr>
        <p:spPr>
          <a:xfrm>
            <a:off x="2383323" y="1254654"/>
            <a:ext cx="425151" cy="336021"/>
          </a:xfrm>
          <a:custGeom>
            <a:rect b="b" l="l" r="r" t="t"/>
            <a:pathLst>
              <a:path extrusionOk="0" h="7261" w="9187">
                <a:moveTo>
                  <a:pt x="3585" y="4840"/>
                </a:moveTo>
                <a:lnTo>
                  <a:pt x="3944" y="5087"/>
                </a:lnTo>
                <a:lnTo>
                  <a:pt x="4123" y="4975"/>
                </a:lnTo>
                <a:lnTo>
                  <a:pt x="4392" y="5020"/>
                </a:lnTo>
                <a:lnTo>
                  <a:pt x="4459" y="5176"/>
                </a:lnTo>
                <a:lnTo>
                  <a:pt x="4593" y="5176"/>
                </a:lnTo>
                <a:lnTo>
                  <a:pt x="4705" y="5423"/>
                </a:lnTo>
                <a:lnTo>
                  <a:pt x="4974" y="5602"/>
                </a:lnTo>
                <a:lnTo>
                  <a:pt x="4929" y="5759"/>
                </a:lnTo>
                <a:lnTo>
                  <a:pt x="5041" y="5849"/>
                </a:lnTo>
                <a:lnTo>
                  <a:pt x="4974" y="5961"/>
                </a:lnTo>
                <a:lnTo>
                  <a:pt x="4392" y="6005"/>
                </a:lnTo>
                <a:lnTo>
                  <a:pt x="4145" y="5647"/>
                </a:lnTo>
                <a:lnTo>
                  <a:pt x="3899" y="5893"/>
                </a:lnTo>
                <a:lnTo>
                  <a:pt x="3518" y="5871"/>
                </a:lnTo>
                <a:lnTo>
                  <a:pt x="3204" y="5400"/>
                </a:lnTo>
                <a:lnTo>
                  <a:pt x="3227" y="4997"/>
                </a:lnTo>
                <a:lnTo>
                  <a:pt x="3585" y="4840"/>
                </a:lnTo>
                <a:close/>
                <a:moveTo>
                  <a:pt x="3585" y="1"/>
                </a:moveTo>
                <a:lnTo>
                  <a:pt x="3294" y="247"/>
                </a:lnTo>
                <a:lnTo>
                  <a:pt x="2330" y="247"/>
                </a:lnTo>
                <a:lnTo>
                  <a:pt x="1905" y="875"/>
                </a:lnTo>
                <a:lnTo>
                  <a:pt x="1322" y="763"/>
                </a:lnTo>
                <a:lnTo>
                  <a:pt x="1053" y="1233"/>
                </a:lnTo>
                <a:lnTo>
                  <a:pt x="359" y="1300"/>
                </a:lnTo>
                <a:lnTo>
                  <a:pt x="112" y="1480"/>
                </a:lnTo>
                <a:lnTo>
                  <a:pt x="0" y="2017"/>
                </a:lnTo>
                <a:lnTo>
                  <a:pt x="0" y="2398"/>
                </a:lnTo>
                <a:lnTo>
                  <a:pt x="157" y="2398"/>
                </a:lnTo>
                <a:lnTo>
                  <a:pt x="560" y="2085"/>
                </a:lnTo>
                <a:lnTo>
                  <a:pt x="1277" y="2085"/>
                </a:lnTo>
                <a:lnTo>
                  <a:pt x="1501" y="2421"/>
                </a:lnTo>
                <a:lnTo>
                  <a:pt x="1636" y="2622"/>
                </a:lnTo>
                <a:lnTo>
                  <a:pt x="1501" y="2891"/>
                </a:lnTo>
                <a:lnTo>
                  <a:pt x="1748" y="3317"/>
                </a:lnTo>
                <a:lnTo>
                  <a:pt x="2151" y="3294"/>
                </a:lnTo>
                <a:lnTo>
                  <a:pt x="2174" y="3429"/>
                </a:lnTo>
                <a:lnTo>
                  <a:pt x="2106" y="3541"/>
                </a:lnTo>
                <a:lnTo>
                  <a:pt x="2218" y="3743"/>
                </a:lnTo>
                <a:lnTo>
                  <a:pt x="2465" y="3765"/>
                </a:lnTo>
                <a:lnTo>
                  <a:pt x="2442" y="4034"/>
                </a:lnTo>
                <a:lnTo>
                  <a:pt x="2196" y="4191"/>
                </a:lnTo>
                <a:lnTo>
                  <a:pt x="1658" y="4123"/>
                </a:lnTo>
                <a:lnTo>
                  <a:pt x="1569" y="3877"/>
                </a:lnTo>
                <a:lnTo>
                  <a:pt x="1389" y="3787"/>
                </a:lnTo>
                <a:lnTo>
                  <a:pt x="986" y="3810"/>
                </a:lnTo>
                <a:lnTo>
                  <a:pt x="784" y="4370"/>
                </a:lnTo>
                <a:lnTo>
                  <a:pt x="1143" y="4571"/>
                </a:lnTo>
                <a:lnTo>
                  <a:pt x="1434" y="4280"/>
                </a:lnTo>
                <a:lnTo>
                  <a:pt x="1681" y="5244"/>
                </a:lnTo>
                <a:lnTo>
                  <a:pt x="2106" y="5109"/>
                </a:lnTo>
                <a:lnTo>
                  <a:pt x="2554" y="5333"/>
                </a:lnTo>
                <a:lnTo>
                  <a:pt x="2980" y="5961"/>
                </a:lnTo>
                <a:lnTo>
                  <a:pt x="2980" y="6207"/>
                </a:lnTo>
                <a:lnTo>
                  <a:pt x="3518" y="6409"/>
                </a:lnTo>
                <a:lnTo>
                  <a:pt x="3809" y="6140"/>
                </a:lnTo>
                <a:lnTo>
                  <a:pt x="4212" y="6588"/>
                </a:lnTo>
                <a:lnTo>
                  <a:pt x="4033" y="6834"/>
                </a:lnTo>
                <a:lnTo>
                  <a:pt x="4257" y="7058"/>
                </a:lnTo>
                <a:lnTo>
                  <a:pt x="4795" y="7058"/>
                </a:lnTo>
                <a:lnTo>
                  <a:pt x="4997" y="6902"/>
                </a:lnTo>
                <a:lnTo>
                  <a:pt x="5310" y="7215"/>
                </a:lnTo>
                <a:lnTo>
                  <a:pt x="5422" y="7260"/>
                </a:lnTo>
                <a:lnTo>
                  <a:pt x="5713" y="6767"/>
                </a:lnTo>
                <a:lnTo>
                  <a:pt x="5624" y="6521"/>
                </a:lnTo>
                <a:lnTo>
                  <a:pt x="5624" y="6297"/>
                </a:lnTo>
                <a:lnTo>
                  <a:pt x="5489" y="6252"/>
                </a:lnTo>
                <a:lnTo>
                  <a:pt x="5400" y="6341"/>
                </a:lnTo>
                <a:lnTo>
                  <a:pt x="5489" y="6453"/>
                </a:lnTo>
                <a:lnTo>
                  <a:pt x="5400" y="6566"/>
                </a:lnTo>
                <a:lnTo>
                  <a:pt x="5310" y="6543"/>
                </a:lnTo>
                <a:lnTo>
                  <a:pt x="5310" y="6341"/>
                </a:lnTo>
                <a:lnTo>
                  <a:pt x="5131" y="6140"/>
                </a:lnTo>
                <a:lnTo>
                  <a:pt x="5333" y="5983"/>
                </a:lnTo>
                <a:lnTo>
                  <a:pt x="5377" y="5871"/>
                </a:lnTo>
                <a:lnTo>
                  <a:pt x="5512" y="5871"/>
                </a:lnTo>
                <a:lnTo>
                  <a:pt x="5601" y="5804"/>
                </a:lnTo>
                <a:lnTo>
                  <a:pt x="5713" y="5961"/>
                </a:lnTo>
                <a:lnTo>
                  <a:pt x="5848" y="6095"/>
                </a:lnTo>
                <a:cubicBezTo>
                  <a:pt x="5848" y="6095"/>
                  <a:pt x="5898" y="6105"/>
                  <a:pt x="5931" y="6105"/>
                </a:cubicBezTo>
                <a:cubicBezTo>
                  <a:pt x="5947" y="6105"/>
                  <a:pt x="5960" y="6102"/>
                  <a:pt x="5960" y="6095"/>
                </a:cubicBezTo>
                <a:cubicBezTo>
                  <a:pt x="5960" y="6073"/>
                  <a:pt x="5915" y="5916"/>
                  <a:pt x="5915" y="5916"/>
                </a:cubicBezTo>
                <a:lnTo>
                  <a:pt x="6139" y="5759"/>
                </a:lnTo>
                <a:lnTo>
                  <a:pt x="5915" y="5400"/>
                </a:lnTo>
                <a:lnTo>
                  <a:pt x="6027" y="5288"/>
                </a:lnTo>
                <a:lnTo>
                  <a:pt x="6139" y="5333"/>
                </a:lnTo>
                <a:lnTo>
                  <a:pt x="6318" y="5199"/>
                </a:lnTo>
                <a:lnTo>
                  <a:pt x="6229" y="4751"/>
                </a:lnTo>
                <a:lnTo>
                  <a:pt x="6498" y="4571"/>
                </a:lnTo>
                <a:lnTo>
                  <a:pt x="6677" y="4392"/>
                </a:lnTo>
                <a:lnTo>
                  <a:pt x="6565" y="3832"/>
                </a:lnTo>
                <a:lnTo>
                  <a:pt x="6565" y="3832"/>
                </a:lnTo>
                <a:lnTo>
                  <a:pt x="7103" y="3855"/>
                </a:lnTo>
                <a:lnTo>
                  <a:pt x="7483" y="3205"/>
                </a:lnTo>
                <a:lnTo>
                  <a:pt x="7528" y="2981"/>
                </a:lnTo>
                <a:lnTo>
                  <a:pt x="7864" y="2779"/>
                </a:lnTo>
                <a:lnTo>
                  <a:pt x="8088" y="2331"/>
                </a:lnTo>
                <a:lnTo>
                  <a:pt x="7954" y="2174"/>
                </a:lnTo>
                <a:lnTo>
                  <a:pt x="9186" y="1076"/>
                </a:lnTo>
                <a:lnTo>
                  <a:pt x="9164" y="561"/>
                </a:lnTo>
                <a:lnTo>
                  <a:pt x="8985" y="359"/>
                </a:lnTo>
                <a:lnTo>
                  <a:pt x="8536" y="337"/>
                </a:lnTo>
                <a:lnTo>
                  <a:pt x="8111" y="942"/>
                </a:lnTo>
                <a:lnTo>
                  <a:pt x="7775" y="785"/>
                </a:lnTo>
                <a:lnTo>
                  <a:pt x="6901" y="1300"/>
                </a:lnTo>
                <a:lnTo>
                  <a:pt x="6408" y="1009"/>
                </a:lnTo>
                <a:lnTo>
                  <a:pt x="5960" y="1300"/>
                </a:lnTo>
                <a:lnTo>
                  <a:pt x="4840" y="449"/>
                </a:lnTo>
                <a:lnTo>
                  <a:pt x="4033" y="561"/>
                </a:lnTo>
                <a:lnTo>
                  <a:pt x="3585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8"/>
          <p:cNvSpPr/>
          <p:nvPr/>
        </p:nvSpPr>
        <p:spPr>
          <a:xfrm>
            <a:off x="5409858" y="1527516"/>
            <a:ext cx="440701" cy="478047"/>
          </a:xfrm>
          <a:custGeom>
            <a:rect b="b" l="l" r="r" t="t"/>
            <a:pathLst>
              <a:path extrusionOk="0" h="10330" w="9523">
                <a:moveTo>
                  <a:pt x="4056" y="1"/>
                </a:moveTo>
                <a:lnTo>
                  <a:pt x="2824" y="1076"/>
                </a:lnTo>
                <a:lnTo>
                  <a:pt x="2958" y="1233"/>
                </a:lnTo>
                <a:lnTo>
                  <a:pt x="2734" y="1681"/>
                </a:lnTo>
                <a:lnTo>
                  <a:pt x="2398" y="1883"/>
                </a:lnTo>
                <a:lnTo>
                  <a:pt x="2353" y="2107"/>
                </a:lnTo>
                <a:lnTo>
                  <a:pt x="1973" y="2757"/>
                </a:lnTo>
                <a:lnTo>
                  <a:pt x="1435" y="2734"/>
                </a:lnTo>
                <a:lnTo>
                  <a:pt x="1435" y="2734"/>
                </a:lnTo>
                <a:lnTo>
                  <a:pt x="1547" y="3294"/>
                </a:lnTo>
                <a:lnTo>
                  <a:pt x="1368" y="3473"/>
                </a:lnTo>
                <a:lnTo>
                  <a:pt x="1099" y="3653"/>
                </a:lnTo>
                <a:lnTo>
                  <a:pt x="1188" y="4101"/>
                </a:lnTo>
                <a:lnTo>
                  <a:pt x="1009" y="4235"/>
                </a:lnTo>
                <a:lnTo>
                  <a:pt x="897" y="4190"/>
                </a:lnTo>
                <a:lnTo>
                  <a:pt x="785" y="4302"/>
                </a:lnTo>
                <a:lnTo>
                  <a:pt x="1009" y="4661"/>
                </a:lnTo>
                <a:lnTo>
                  <a:pt x="785" y="4818"/>
                </a:lnTo>
                <a:cubicBezTo>
                  <a:pt x="785" y="4818"/>
                  <a:pt x="830" y="4975"/>
                  <a:pt x="830" y="4997"/>
                </a:cubicBezTo>
                <a:cubicBezTo>
                  <a:pt x="830" y="5004"/>
                  <a:pt x="817" y="5007"/>
                  <a:pt x="801" y="5007"/>
                </a:cubicBezTo>
                <a:cubicBezTo>
                  <a:pt x="768" y="5007"/>
                  <a:pt x="718" y="4997"/>
                  <a:pt x="718" y="4997"/>
                </a:cubicBezTo>
                <a:lnTo>
                  <a:pt x="583" y="4863"/>
                </a:lnTo>
                <a:lnTo>
                  <a:pt x="471" y="4706"/>
                </a:lnTo>
                <a:lnTo>
                  <a:pt x="382" y="4773"/>
                </a:lnTo>
                <a:lnTo>
                  <a:pt x="247" y="4773"/>
                </a:lnTo>
                <a:lnTo>
                  <a:pt x="203" y="4885"/>
                </a:lnTo>
                <a:lnTo>
                  <a:pt x="1" y="5042"/>
                </a:lnTo>
                <a:lnTo>
                  <a:pt x="180" y="5243"/>
                </a:lnTo>
                <a:lnTo>
                  <a:pt x="158" y="5445"/>
                </a:lnTo>
                <a:lnTo>
                  <a:pt x="247" y="5468"/>
                </a:lnTo>
                <a:lnTo>
                  <a:pt x="337" y="5355"/>
                </a:lnTo>
                <a:lnTo>
                  <a:pt x="247" y="5221"/>
                </a:lnTo>
                <a:lnTo>
                  <a:pt x="337" y="5154"/>
                </a:lnTo>
                <a:lnTo>
                  <a:pt x="449" y="5199"/>
                </a:lnTo>
                <a:lnTo>
                  <a:pt x="449" y="5423"/>
                </a:lnTo>
                <a:lnTo>
                  <a:pt x="539" y="5669"/>
                </a:lnTo>
                <a:lnTo>
                  <a:pt x="270" y="6162"/>
                </a:lnTo>
                <a:lnTo>
                  <a:pt x="539" y="6274"/>
                </a:lnTo>
                <a:lnTo>
                  <a:pt x="1166" y="6162"/>
                </a:lnTo>
                <a:lnTo>
                  <a:pt x="1524" y="6565"/>
                </a:lnTo>
                <a:lnTo>
                  <a:pt x="2085" y="6274"/>
                </a:lnTo>
                <a:lnTo>
                  <a:pt x="2152" y="6812"/>
                </a:lnTo>
                <a:lnTo>
                  <a:pt x="2555" y="6812"/>
                </a:lnTo>
                <a:lnTo>
                  <a:pt x="2667" y="6946"/>
                </a:lnTo>
                <a:lnTo>
                  <a:pt x="3003" y="7058"/>
                </a:lnTo>
                <a:lnTo>
                  <a:pt x="3294" y="7663"/>
                </a:lnTo>
                <a:lnTo>
                  <a:pt x="3653" y="7686"/>
                </a:lnTo>
                <a:lnTo>
                  <a:pt x="4370" y="8066"/>
                </a:lnTo>
                <a:lnTo>
                  <a:pt x="4370" y="8716"/>
                </a:lnTo>
                <a:lnTo>
                  <a:pt x="3541" y="8649"/>
                </a:lnTo>
                <a:lnTo>
                  <a:pt x="3138" y="9164"/>
                </a:lnTo>
                <a:lnTo>
                  <a:pt x="3541" y="9568"/>
                </a:lnTo>
                <a:lnTo>
                  <a:pt x="4056" y="9523"/>
                </a:lnTo>
                <a:lnTo>
                  <a:pt x="4392" y="9859"/>
                </a:lnTo>
                <a:lnTo>
                  <a:pt x="4885" y="9836"/>
                </a:lnTo>
                <a:lnTo>
                  <a:pt x="5132" y="10284"/>
                </a:lnTo>
                <a:lnTo>
                  <a:pt x="5378" y="10217"/>
                </a:lnTo>
                <a:lnTo>
                  <a:pt x="5669" y="10329"/>
                </a:lnTo>
                <a:lnTo>
                  <a:pt x="6028" y="10060"/>
                </a:lnTo>
                <a:lnTo>
                  <a:pt x="6229" y="9590"/>
                </a:lnTo>
                <a:lnTo>
                  <a:pt x="6543" y="9299"/>
                </a:lnTo>
                <a:lnTo>
                  <a:pt x="6476" y="9164"/>
                </a:lnTo>
                <a:lnTo>
                  <a:pt x="6521" y="8963"/>
                </a:lnTo>
                <a:lnTo>
                  <a:pt x="6431" y="8851"/>
                </a:lnTo>
                <a:lnTo>
                  <a:pt x="6297" y="8940"/>
                </a:lnTo>
                <a:lnTo>
                  <a:pt x="6185" y="8940"/>
                </a:lnTo>
                <a:lnTo>
                  <a:pt x="6073" y="8627"/>
                </a:lnTo>
                <a:lnTo>
                  <a:pt x="6117" y="8044"/>
                </a:lnTo>
                <a:lnTo>
                  <a:pt x="5916" y="7999"/>
                </a:lnTo>
                <a:lnTo>
                  <a:pt x="5938" y="7574"/>
                </a:lnTo>
                <a:lnTo>
                  <a:pt x="6431" y="6789"/>
                </a:lnTo>
                <a:lnTo>
                  <a:pt x="6140" y="6476"/>
                </a:lnTo>
                <a:lnTo>
                  <a:pt x="6678" y="6005"/>
                </a:lnTo>
                <a:lnTo>
                  <a:pt x="6498" y="5759"/>
                </a:lnTo>
                <a:lnTo>
                  <a:pt x="6678" y="5243"/>
                </a:lnTo>
                <a:lnTo>
                  <a:pt x="7126" y="5064"/>
                </a:lnTo>
                <a:lnTo>
                  <a:pt x="7327" y="4773"/>
                </a:lnTo>
                <a:lnTo>
                  <a:pt x="7910" y="4751"/>
                </a:lnTo>
                <a:lnTo>
                  <a:pt x="7865" y="4414"/>
                </a:lnTo>
                <a:lnTo>
                  <a:pt x="7955" y="4347"/>
                </a:lnTo>
                <a:lnTo>
                  <a:pt x="8201" y="4347"/>
                </a:lnTo>
                <a:lnTo>
                  <a:pt x="8425" y="4258"/>
                </a:lnTo>
                <a:lnTo>
                  <a:pt x="8537" y="3989"/>
                </a:lnTo>
                <a:lnTo>
                  <a:pt x="9120" y="3899"/>
                </a:lnTo>
                <a:lnTo>
                  <a:pt x="8896" y="3429"/>
                </a:lnTo>
                <a:lnTo>
                  <a:pt x="9075" y="2801"/>
                </a:lnTo>
                <a:lnTo>
                  <a:pt x="9478" y="2734"/>
                </a:lnTo>
                <a:lnTo>
                  <a:pt x="9523" y="2308"/>
                </a:lnTo>
                <a:lnTo>
                  <a:pt x="9209" y="2286"/>
                </a:lnTo>
                <a:lnTo>
                  <a:pt x="8940" y="2533"/>
                </a:lnTo>
                <a:cubicBezTo>
                  <a:pt x="8896" y="2465"/>
                  <a:pt x="8851" y="2398"/>
                  <a:pt x="8828" y="2331"/>
                </a:cubicBezTo>
                <a:lnTo>
                  <a:pt x="8201" y="2443"/>
                </a:lnTo>
                <a:cubicBezTo>
                  <a:pt x="8179" y="2443"/>
                  <a:pt x="7955" y="2062"/>
                  <a:pt x="7955" y="2062"/>
                </a:cubicBezTo>
                <a:lnTo>
                  <a:pt x="7506" y="2152"/>
                </a:lnTo>
                <a:lnTo>
                  <a:pt x="7484" y="2040"/>
                </a:lnTo>
                <a:lnTo>
                  <a:pt x="6274" y="1412"/>
                </a:lnTo>
                <a:lnTo>
                  <a:pt x="5893" y="1748"/>
                </a:lnTo>
                <a:lnTo>
                  <a:pt x="5580" y="1636"/>
                </a:lnTo>
                <a:lnTo>
                  <a:pt x="5961" y="628"/>
                </a:lnTo>
                <a:lnTo>
                  <a:pt x="5737" y="247"/>
                </a:lnTo>
                <a:lnTo>
                  <a:pt x="5042" y="46"/>
                </a:lnTo>
                <a:lnTo>
                  <a:pt x="4796" y="426"/>
                </a:lnTo>
                <a:lnTo>
                  <a:pt x="4235" y="202"/>
                </a:lnTo>
                <a:lnTo>
                  <a:pt x="4056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8"/>
          <p:cNvSpPr/>
          <p:nvPr/>
        </p:nvSpPr>
        <p:spPr>
          <a:xfrm>
            <a:off x="5705814" y="2319544"/>
            <a:ext cx="361890" cy="235414"/>
          </a:xfrm>
          <a:custGeom>
            <a:rect b="b" l="l" r="r" t="t"/>
            <a:pathLst>
              <a:path extrusionOk="0" h="5087" w="7820">
                <a:moveTo>
                  <a:pt x="359" y="1"/>
                </a:moveTo>
                <a:lnTo>
                  <a:pt x="359" y="157"/>
                </a:lnTo>
                <a:lnTo>
                  <a:pt x="426" y="180"/>
                </a:lnTo>
                <a:lnTo>
                  <a:pt x="381" y="359"/>
                </a:lnTo>
                <a:lnTo>
                  <a:pt x="247" y="449"/>
                </a:lnTo>
                <a:lnTo>
                  <a:pt x="0" y="695"/>
                </a:lnTo>
                <a:lnTo>
                  <a:pt x="179" y="740"/>
                </a:lnTo>
                <a:lnTo>
                  <a:pt x="291" y="650"/>
                </a:lnTo>
                <a:lnTo>
                  <a:pt x="359" y="740"/>
                </a:lnTo>
                <a:lnTo>
                  <a:pt x="269" y="897"/>
                </a:lnTo>
                <a:lnTo>
                  <a:pt x="359" y="1188"/>
                </a:lnTo>
                <a:lnTo>
                  <a:pt x="471" y="1278"/>
                </a:lnTo>
                <a:lnTo>
                  <a:pt x="403" y="1434"/>
                </a:lnTo>
                <a:lnTo>
                  <a:pt x="426" y="1905"/>
                </a:lnTo>
                <a:lnTo>
                  <a:pt x="90" y="2219"/>
                </a:lnTo>
                <a:lnTo>
                  <a:pt x="291" y="2824"/>
                </a:lnTo>
                <a:lnTo>
                  <a:pt x="112" y="3294"/>
                </a:lnTo>
                <a:lnTo>
                  <a:pt x="605" y="3989"/>
                </a:lnTo>
                <a:lnTo>
                  <a:pt x="1120" y="3966"/>
                </a:lnTo>
                <a:lnTo>
                  <a:pt x="1165" y="4101"/>
                </a:lnTo>
                <a:lnTo>
                  <a:pt x="1075" y="4392"/>
                </a:lnTo>
                <a:lnTo>
                  <a:pt x="1367" y="4661"/>
                </a:lnTo>
                <a:lnTo>
                  <a:pt x="1860" y="4235"/>
                </a:lnTo>
                <a:lnTo>
                  <a:pt x="1770" y="3765"/>
                </a:lnTo>
                <a:lnTo>
                  <a:pt x="2173" y="3608"/>
                </a:lnTo>
                <a:lnTo>
                  <a:pt x="2375" y="3944"/>
                </a:lnTo>
                <a:lnTo>
                  <a:pt x="2084" y="4482"/>
                </a:lnTo>
                <a:lnTo>
                  <a:pt x="2577" y="4549"/>
                </a:lnTo>
                <a:lnTo>
                  <a:pt x="2890" y="4661"/>
                </a:lnTo>
                <a:lnTo>
                  <a:pt x="3294" y="4280"/>
                </a:lnTo>
                <a:lnTo>
                  <a:pt x="3294" y="3787"/>
                </a:lnTo>
                <a:lnTo>
                  <a:pt x="3898" y="3585"/>
                </a:lnTo>
                <a:lnTo>
                  <a:pt x="4414" y="3585"/>
                </a:lnTo>
                <a:lnTo>
                  <a:pt x="4660" y="3899"/>
                </a:lnTo>
                <a:lnTo>
                  <a:pt x="5265" y="3675"/>
                </a:lnTo>
                <a:lnTo>
                  <a:pt x="5444" y="3966"/>
                </a:lnTo>
                <a:lnTo>
                  <a:pt x="5332" y="4325"/>
                </a:lnTo>
                <a:lnTo>
                  <a:pt x="5556" y="4437"/>
                </a:lnTo>
                <a:lnTo>
                  <a:pt x="5489" y="4907"/>
                </a:lnTo>
                <a:lnTo>
                  <a:pt x="6139" y="5086"/>
                </a:lnTo>
                <a:lnTo>
                  <a:pt x="6744" y="5086"/>
                </a:lnTo>
                <a:lnTo>
                  <a:pt x="6968" y="4616"/>
                </a:lnTo>
                <a:lnTo>
                  <a:pt x="6565" y="4190"/>
                </a:lnTo>
                <a:lnTo>
                  <a:pt x="6990" y="3675"/>
                </a:lnTo>
                <a:lnTo>
                  <a:pt x="7819" y="3720"/>
                </a:lnTo>
                <a:lnTo>
                  <a:pt x="7819" y="3092"/>
                </a:lnTo>
                <a:lnTo>
                  <a:pt x="7102" y="2712"/>
                </a:lnTo>
                <a:lnTo>
                  <a:pt x="6744" y="2689"/>
                </a:lnTo>
                <a:lnTo>
                  <a:pt x="6430" y="2084"/>
                </a:lnTo>
                <a:lnTo>
                  <a:pt x="6117" y="1972"/>
                </a:lnTo>
                <a:lnTo>
                  <a:pt x="6004" y="1838"/>
                </a:lnTo>
                <a:lnTo>
                  <a:pt x="5601" y="1838"/>
                </a:lnTo>
                <a:lnTo>
                  <a:pt x="5512" y="1300"/>
                </a:lnTo>
                <a:lnTo>
                  <a:pt x="4951" y="1591"/>
                </a:lnTo>
                <a:lnTo>
                  <a:pt x="4615" y="1188"/>
                </a:lnTo>
                <a:lnTo>
                  <a:pt x="3988" y="1300"/>
                </a:lnTo>
                <a:lnTo>
                  <a:pt x="3719" y="1188"/>
                </a:lnTo>
                <a:lnTo>
                  <a:pt x="3585" y="1143"/>
                </a:lnTo>
                <a:lnTo>
                  <a:pt x="3294" y="807"/>
                </a:lnTo>
                <a:lnTo>
                  <a:pt x="3069" y="986"/>
                </a:lnTo>
                <a:lnTo>
                  <a:pt x="2554" y="986"/>
                </a:lnTo>
                <a:lnTo>
                  <a:pt x="2308" y="762"/>
                </a:lnTo>
                <a:lnTo>
                  <a:pt x="2509" y="516"/>
                </a:lnTo>
                <a:lnTo>
                  <a:pt x="2106" y="45"/>
                </a:lnTo>
                <a:lnTo>
                  <a:pt x="1792" y="337"/>
                </a:lnTo>
                <a:lnTo>
                  <a:pt x="1277" y="135"/>
                </a:lnTo>
                <a:lnTo>
                  <a:pt x="1143" y="157"/>
                </a:lnTo>
                <a:lnTo>
                  <a:pt x="986" y="23"/>
                </a:lnTo>
                <a:lnTo>
                  <a:pt x="896" y="68"/>
                </a:lnTo>
                <a:lnTo>
                  <a:pt x="359" y="1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8"/>
          <p:cNvSpPr/>
          <p:nvPr/>
        </p:nvSpPr>
        <p:spPr>
          <a:xfrm>
            <a:off x="4977120" y="3066906"/>
            <a:ext cx="635621" cy="666720"/>
          </a:xfrm>
          <a:custGeom>
            <a:rect b="b" l="l" r="r" t="t"/>
            <a:pathLst>
              <a:path extrusionOk="0" h="14407" w="13735">
                <a:moveTo>
                  <a:pt x="9052" y="1"/>
                </a:moveTo>
                <a:lnTo>
                  <a:pt x="8469" y="381"/>
                </a:lnTo>
                <a:lnTo>
                  <a:pt x="8402" y="606"/>
                </a:lnTo>
                <a:cubicBezTo>
                  <a:pt x="8402" y="606"/>
                  <a:pt x="8021" y="785"/>
                  <a:pt x="7999" y="785"/>
                </a:cubicBezTo>
                <a:cubicBezTo>
                  <a:pt x="7976" y="718"/>
                  <a:pt x="7954" y="650"/>
                  <a:pt x="7954" y="583"/>
                </a:cubicBezTo>
                <a:lnTo>
                  <a:pt x="8111" y="404"/>
                </a:lnTo>
                <a:lnTo>
                  <a:pt x="8088" y="113"/>
                </a:lnTo>
                <a:lnTo>
                  <a:pt x="7775" y="113"/>
                </a:lnTo>
                <a:lnTo>
                  <a:pt x="7528" y="381"/>
                </a:lnTo>
                <a:lnTo>
                  <a:pt x="7102" y="404"/>
                </a:lnTo>
                <a:cubicBezTo>
                  <a:pt x="7080" y="404"/>
                  <a:pt x="6878" y="852"/>
                  <a:pt x="6878" y="852"/>
                </a:cubicBezTo>
                <a:lnTo>
                  <a:pt x="6318" y="1031"/>
                </a:lnTo>
                <a:lnTo>
                  <a:pt x="6184" y="1390"/>
                </a:lnTo>
                <a:lnTo>
                  <a:pt x="5557" y="1479"/>
                </a:lnTo>
                <a:lnTo>
                  <a:pt x="5557" y="2039"/>
                </a:lnTo>
                <a:lnTo>
                  <a:pt x="6027" y="2510"/>
                </a:lnTo>
                <a:lnTo>
                  <a:pt x="6251" y="2420"/>
                </a:lnTo>
                <a:lnTo>
                  <a:pt x="6318" y="2465"/>
                </a:lnTo>
                <a:lnTo>
                  <a:pt x="6184" y="2712"/>
                </a:lnTo>
                <a:lnTo>
                  <a:pt x="6139" y="3204"/>
                </a:lnTo>
                <a:lnTo>
                  <a:pt x="5893" y="2980"/>
                </a:lnTo>
                <a:lnTo>
                  <a:pt x="5893" y="2622"/>
                </a:lnTo>
                <a:lnTo>
                  <a:pt x="5557" y="2577"/>
                </a:lnTo>
                <a:lnTo>
                  <a:pt x="5512" y="2980"/>
                </a:lnTo>
                <a:lnTo>
                  <a:pt x="4862" y="2779"/>
                </a:lnTo>
                <a:lnTo>
                  <a:pt x="4369" y="3204"/>
                </a:lnTo>
                <a:lnTo>
                  <a:pt x="3943" y="3070"/>
                </a:lnTo>
                <a:lnTo>
                  <a:pt x="3652" y="3249"/>
                </a:lnTo>
                <a:lnTo>
                  <a:pt x="3047" y="3182"/>
                </a:lnTo>
                <a:lnTo>
                  <a:pt x="2823" y="2868"/>
                </a:lnTo>
                <a:lnTo>
                  <a:pt x="2711" y="3003"/>
                </a:lnTo>
                <a:lnTo>
                  <a:pt x="2510" y="3003"/>
                </a:lnTo>
                <a:lnTo>
                  <a:pt x="2308" y="3249"/>
                </a:lnTo>
                <a:lnTo>
                  <a:pt x="2039" y="3249"/>
                </a:lnTo>
                <a:lnTo>
                  <a:pt x="2241" y="3630"/>
                </a:lnTo>
                <a:lnTo>
                  <a:pt x="2196" y="3720"/>
                </a:lnTo>
                <a:lnTo>
                  <a:pt x="1815" y="3563"/>
                </a:lnTo>
                <a:lnTo>
                  <a:pt x="1546" y="4011"/>
                </a:lnTo>
                <a:lnTo>
                  <a:pt x="1210" y="3809"/>
                </a:lnTo>
                <a:lnTo>
                  <a:pt x="941" y="3809"/>
                </a:lnTo>
                <a:lnTo>
                  <a:pt x="695" y="4168"/>
                </a:lnTo>
                <a:cubicBezTo>
                  <a:pt x="695" y="4235"/>
                  <a:pt x="695" y="4325"/>
                  <a:pt x="695" y="4369"/>
                </a:cubicBezTo>
                <a:cubicBezTo>
                  <a:pt x="672" y="4392"/>
                  <a:pt x="807" y="4437"/>
                  <a:pt x="807" y="4437"/>
                </a:cubicBezTo>
                <a:lnTo>
                  <a:pt x="964" y="4235"/>
                </a:lnTo>
                <a:lnTo>
                  <a:pt x="1098" y="4392"/>
                </a:lnTo>
                <a:lnTo>
                  <a:pt x="807" y="4728"/>
                </a:lnTo>
                <a:lnTo>
                  <a:pt x="538" y="4571"/>
                </a:lnTo>
                <a:lnTo>
                  <a:pt x="202" y="4840"/>
                </a:lnTo>
                <a:lnTo>
                  <a:pt x="471" y="5310"/>
                </a:lnTo>
                <a:lnTo>
                  <a:pt x="0" y="5781"/>
                </a:lnTo>
                <a:lnTo>
                  <a:pt x="247" y="6162"/>
                </a:lnTo>
                <a:lnTo>
                  <a:pt x="381" y="5848"/>
                </a:lnTo>
                <a:lnTo>
                  <a:pt x="807" y="5826"/>
                </a:lnTo>
                <a:lnTo>
                  <a:pt x="1053" y="6117"/>
                </a:lnTo>
                <a:lnTo>
                  <a:pt x="807" y="6319"/>
                </a:lnTo>
                <a:lnTo>
                  <a:pt x="874" y="6543"/>
                </a:lnTo>
                <a:lnTo>
                  <a:pt x="986" y="6543"/>
                </a:lnTo>
                <a:lnTo>
                  <a:pt x="919" y="6924"/>
                </a:lnTo>
                <a:lnTo>
                  <a:pt x="1232" y="7282"/>
                </a:lnTo>
                <a:lnTo>
                  <a:pt x="1457" y="6856"/>
                </a:lnTo>
                <a:lnTo>
                  <a:pt x="1905" y="6834"/>
                </a:lnTo>
                <a:lnTo>
                  <a:pt x="2106" y="6520"/>
                </a:lnTo>
                <a:lnTo>
                  <a:pt x="2308" y="6655"/>
                </a:lnTo>
                <a:lnTo>
                  <a:pt x="2241" y="7058"/>
                </a:lnTo>
                <a:lnTo>
                  <a:pt x="1882" y="7058"/>
                </a:lnTo>
                <a:lnTo>
                  <a:pt x="1658" y="7394"/>
                </a:lnTo>
                <a:lnTo>
                  <a:pt x="1389" y="7439"/>
                </a:lnTo>
                <a:lnTo>
                  <a:pt x="1098" y="8245"/>
                </a:lnTo>
                <a:lnTo>
                  <a:pt x="1412" y="8850"/>
                </a:lnTo>
                <a:lnTo>
                  <a:pt x="1837" y="8447"/>
                </a:lnTo>
                <a:lnTo>
                  <a:pt x="1905" y="8492"/>
                </a:lnTo>
                <a:lnTo>
                  <a:pt x="2084" y="8402"/>
                </a:lnTo>
                <a:lnTo>
                  <a:pt x="2129" y="8089"/>
                </a:lnTo>
                <a:lnTo>
                  <a:pt x="2375" y="7909"/>
                </a:lnTo>
                <a:lnTo>
                  <a:pt x="2734" y="7999"/>
                </a:lnTo>
                <a:lnTo>
                  <a:pt x="2734" y="8357"/>
                </a:lnTo>
                <a:lnTo>
                  <a:pt x="2442" y="8671"/>
                </a:lnTo>
                <a:lnTo>
                  <a:pt x="2554" y="8985"/>
                </a:lnTo>
                <a:lnTo>
                  <a:pt x="2241" y="9074"/>
                </a:lnTo>
                <a:lnTo>
                  <a:pt x="2106" y="8895"/>
                </a:lnTo>
                <a:lnTo>
                  <a:pt x="2173" y="8626"/>
                </a:lnTo>
                <a:lnTo>
                  <a:pt x="2039" y="8649"/>
                </a:lnTo>
                <a:lnTo>
                  <a:pt x="1972" y="8985"/>
                </a:lnTo>
                <a:lnTo>
                  <a:pt x="1681" y="9209"/>
                </a:lnTo>
                <a:lnTo>
                  <a:pt x="2106" y="9478"/>
                </a:lnTo>
                <a:lnTo>
                  <a:pt x="2241" y="9881"/>
                </a:lnTo>
                <a:lnTo>
                  <a:pt x="2375" y="9903"/>
                </a:lnTo>
                <a:lnTo>
                  <a:pt x="3092" y="9478"/>
                </a:lnTo>
                <a:lnTo>
                  <a:pt x="3226" y="9724"/>
                </a:lnTo>
                <a:lnTo>
                  <a:pt x="2241" y="10374"/>
                </a:lnTo>
                <a:lnTo>
                  <a:pt x="2241" y="10688"/>
                </a:lnTo>
                <a:cubicBezTo>
                  <a:pt x="2241" y="10710"/>
                  <a:pt x="2532" y="10822"/>
                  <a:pt x="2532" y="10822"/>
                </a:cubicBezTo>
                <a:lnTo>
                  <a:pt x="2913" y="10553"/>
                </a:lnTo>
                <a:lnTo>
                  <a:pt x="3226" y="10822"/>
                </a:lnTo>
                <a:lnTo>
                  <a:pt x="2129" y="11449"/>
                </a:lnTo>
                <a:lnTo>
                  <a:pt x="2308" y="11785"/>
                </a:lnTo>
                <a:lnTo>
                  <a:pt x="2241" y="11965"/>
                </a:lnTo>
                <a:lnTo>
                  <a:pt x="1882" y="11875"/>
                </a:lnTo>
                <a:lnTo>
                  <a:pt x="1837" y="13286"/>
                </a:lnTo>
                <a:lnTo>
                  <a:pt x="1994" y="13600"/>
                </a:lnTo>
                <a:lnTo>
                  <a:pt x="2241" y="13309"/>
                </a:lnTo>
                <a:lnTo>
                  <a:pt x="2622" y="13130"/>
                </a:lnTo>
                <a:lnTo>
                  <a:pt x="2890" y="12883"/>
                </a:lnTo>
                <a:lnTo>
                  <a:pt x="3204" y="12704"/>
                </a:lnTo>
                <a:lnTo>
                  <a:pt x="3204" y="12458"/>
                </a:lnTo>
                <a:lnTo>
                  <a:pt x="3809" y="12413"/>
                </a:lnTo>
                <a:lnTo>
                  <a:pt x="4167" y="12121"/>
                </a:lnTo>
                <a:lnTo>
                  <a:pt x="4526" y="12301"/>
                </a:lnTo>
                <a:lnTo>
                  <a:pt x="4996" y="12189"/>
                </a:lnTo>
                <a:lnTo>
                  <a:pt x="5198" y="11808"/>
                </a:lnTo>
                <a:lnTo>
                  <a:pt x="5669" y="11830"/>
                </a:lnTo>
                <a:cubicBezTo>
                  <a:pt x="5669" y="11830"/>
                  <a:pt x="5669" y="12323"/>
                  <a:pt x="5669" y="12323"/>
                </a:cubicBezTo>
                <a:lnTo>
                  <a:pt x="5870" y="12413"/>
                </a:lnTo>
                <a:lnTo>
                  <a:pt x="6274" y="12368"/>
                </a:lnTo>
                <a:lnTo>
                  <a:pt x="6341" y="12726"/>
                </a:lnTo>
                <a:lnTo>
                  <a:pt x="6229" y="12950"/>
                </a:lnTo>
                <a:lnTo>
                  <a:pt x="5758" y="13174"/>
                </a:lnTo>
                <a:lnTo>
                  <a:pt x="5579" y="13488"/>
                </a:lnTo>
                <a:lnTo>
                  <a:pt x="5669" y="13824"/>
                </a:lnTo>
                <a:lnTo>
                  <a:pt x="5736" y="14272"/>
                </a:lnTo>
                <a:lnTo>
                  <a:pt x="6161" y="14384"/>
                </a:lnTo>
                <a:lnTo>
                  <a:pt x="6654" y="14138"/>
                </a:lnTo>
                <a:lnTo>
                  <a:pt x="6722" y="13869"/>
                </a:lnTo>
                <a:lnTo>
                  <a:pt x="6811" y="13936"/>
                </a:lnTo>
                <a:lnTo>
                  <a:pt x="6901" y="13914"/>
                </a:lnTo>
                <a:lnTo>
                  <a:pt x="6946" y="13757"/>
                </a:lnTo>
                <a:lnTo>
                  <a:pt x="7102" y="13600"/>
                </a:lnTo>
                <a:lnTo>
                  <a:pt x="7237" y="13757"/>
                </a:lnTo>
                <a:lnTo>
                  <a:pt x="7237" y="14026"/>
                </a:lnTo>
                <a:lnTo>
                  <a:pt x="7528" y="14026"/>
                </a:lnTo>
                <a:lnTo>
                  <a:pt x="8178" y="13712"/>
                </a:lnTo>
                <a:lnTo>
                  <a:pt x="8760" y="13936"/>
                </a:lnTo>
                <a:lnTo>
                  <a:pt x="8716" y="14317"/>
                </a:lnTo>
                <a:lnTo>
                  <a:pt x="9231" y="14295"/>
                </a:lnTo>
                <a:lnTo>
                  <a:pt x="9455" y="14093"/>
                </a:lnTo>
                <a:lnTo>
                  <a:pt x="9634" y="14160"/>
                </a:lnTo>
                <a:lnTo>
                  <a:pt x="9634" y="14407"/>
                </a:lnTo>
                <a:cubicBezTo>
                  <a:pt x="9634" y="14407"/>
                  <a:pt x="10037" y="14295"/>
                  <a:pt x="10060" y="14295"/>
                </a:cubicBezTo>
                <a:lnTo>
                  <a:pt x="10463" y="14362"/>
                </a:lnTo>
                <a:lnTo>
                  <a:pt x="10777" y="14048"/>
                </a:lnTo>
                <a:lnTo>
                  <a:pt x="11068" y="14048"/>
                </a:lnTo>
                <a:lnTo>
                  <a:pt x="11068" y="13354"/>
                </a:lnTo>
                <a:lnTo>
                  <a:pt x="11561" y="13376"/>
                </a:lnTo>
                <a:lnTo>
                  <a:pt x="11807" y="13555"/>
                </a:lnTo>
                <a:lnTo>
                  <a:pt x="12166" y="13443"/>
                </a:lnTo>
                <a:lnTo>
                  <a:pt x="12188" y="13443"/>
                </a:lnTo>
                <a:lnTo>
                  <a:pt x="12368" y="12928"/>
                </a:lnTo>
                <a:lnTo>
                  <a:pt x="12031" y="12659"/>
                </a:lnTo>
                <a:lnTo>
                  <a:pt x="12592" y="12077"/>
                </a:lnTo>
                <a:lnTo>
                  <a:pt x="13017" y="11606"/>
                </a:lnTo>
                <a:lnTo>
                  <a:pt x="13398" y="11629"/>
                </a:lnTo>
                <a:lnTo>
                  <a:pt x="13645" y="11360"/>
                </a:lnTo>
                <a:lnTo>
                  <a:pt x="13734" y="10777"/>
                </a:lnTo>
                <a:lnTo>
                  <a:pt x="13376" y="10732"/>
                </a:lnTo>
                <a:lnTo>
                  <a:pt x="13219" y="10262"/>
                </a:lnTo>
                <a:lnTo>
                  <a:pt x="13443" y="10105"/>
                </a:lnTo>
                <a:lnTo>
                  <a:pt x="13219" y="9657"/>
                </a:lnTo>
                <a:lnTo>
                  <a:pt x="12704" y="9366"/>
                </a:lnTo>
                <a:lnTo>
                  <a:pt x="12390" y="9724"/>
                </a:lnTo>
                <a:lnTo>
                  <a:pt x="11875" y="9433"/>
                </a:lnTo>
                <a:lnTo>
                  <a:pt x="12166" y="9007"/>
                </a:lnTo>
                <a:lnTo>
                  <a:pt x="12009" y="8761"/>
                </a:lnTo>
                <a:lnTo>
                  <a:pt x="12435" y="8425"/>
                </a:lnTo>
                <a:lnTo>
                  <a:pt x="12143" y="8178"/>
                </a:lnTo>
                <a:lnTo>
                  <a:pt x="12502" y="7775"/>
                </a:lnTo>
                <a:lnTo>
                  <a:pt x="12838" y="7775"/>
                </a:lnTo>
                <a:lnTo>
                  <a:pt x="13219" y="7237"/>
                </a:lnTo>
                <a:lnTo>
                  <a:pt x="13174" y="6879"/>
                </a:lnTo>
                <a:lnTo>
                  <a:pt x="13421" y="6476"/>
                </a:lnTo>
                <a:lnTo>
                  <a:pt x="13488" y="6117"/>
                </a:lnTo>
                <a:lnTo>
                  <a:pt x="13017" y="6027"/>
                </a:lnTo>
                <a:lnTo>
                  <a:pt x="12838" y="5736"/>
                </a:lnTo>
                <a:cubicBezTo>
                  <a:pt x="12771" y="5781"/>
                  <a:pt x="12704" y="5848"/>
                  <a:pt x="12636" y="5915"/>
                </a:cubicBezTo>
                <a:cubicBezTo>
                  <a:pt x="12592" y="5871"/>
                  <a:pt x="12547" y="5803"/>
                  <a:pt x="12502" y="5759"/>
                </a:cubicBezTo>
                <a:lnTo>
                  <a:pt x="12771" y="5288"/>
                </a:lnTo>
                <a:lnTo>
                  <a:pt x="13353" y="5176"/>
                </a:lnTo>
                <a:lnTo>
                  <a:pt x="13622" y="4862"/>
                </a:lnTo>
                <a:lnTo>
                  <a:pt x="13331" y="4459"/>
                </a:lnTo>
                <a:lnTo>
                  <a:pt x="12905" y="4930"/>
                </a:lnTo>
                <a:lnTo>
                  <a:pt x="12748" y="4930"/>
                </a:lnTo>
                <a:lnTo>
                  <a:pt x="12748" y="4392"/>
                </a:lnTo>
                <a:lnTo>
                  <a:pt x="12166" y="4190"/>
                </a:lnTo>
                <a:lnTo>
                  <a:pt x="12166" y="3697"/>
                </a:lnTo>
                <a:lnTo>
                  <a:pt x="11875" y="3541"/>
                </a:lnTo>
                <a:lnTo>
                  <a:pt x="11785" y="2801"/>
                </a:lnTo>
                <a:lnTo>
                  <a:pt x="12412" y="2241"/>
                </a:lnTo>
                <a:lnTo>
                  <a:pt x="12435" y="1838"/>
                </a:lnTo>
                <a:lnTo>
                  <a:pt x="12345" y="1681"/>
                </a:lnTo>
                <a:lnTo>
                  <a:pt x="11382" y="1703"/>
                </a:lnTo>
                <a:lnTo>
                  <a:pt x="10799" y="1143"/>
                </a:lnTo>
                <a:lnTo>
                  <a:pt x="10799" y="830"/>
                </a:lnTo>
                <a:lnTo>
                  <a:pt x="10194" y="471"/>
                </a:lnTo>
                <a:lnTo>
                  <a:pt x="9477" y="538"/>
                </a:lnTo>
                <a:lnTo>
                  <a:pt x="9253" y="314"/>
                </a:lnTo>
                <a:lnTo>
                  <a:pt x="9096" y="314"/>
                </a:lnTo>
                <a:lnTo>
                  <a:pt x="9052" y="225"/>
                </a:lnTo>
                <a:lnTo>
                  <a:pt x="9164" y="68"/>
                </a:lnTo>
                <a:lnTo>
                  <a:pt x="9052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8"/>
          <p:cNvSpPr/>
          <p:nvPr/>
        </p:nvSpPr>
        <p:spPr>
          <a:xfrm>
            <a:off x="4856025" y="2073470"/>
            <a:ext cx="762098" cy="869924"/>
          </a:xfrm>
          <a:custGeom>
            <a:rect b="b" l="l" r="r" t="t"/>
            <a:pathLst>
              <a:path extrusionOk="0" h="18798" w="16468">
                <a:moveTo>
                  <a:pt x="7528" y="0"/>
                </a:moveTo>
                <a:lnTo>
                  <a:pt x="7371" y="224"/>
                </a:lnTo>
                <a:lnTo>
                  <a:pt x="6901" y="202"/>
                </a:lnTo>
                <a:lnTo>
                  <a:pt x="6767" y="650"/>
                </a:lnTo>
                <a:lnTo>
                  <a:pt x="6430" y="650"/>
                </a:lnTo>
                <a:lnTo>
                  <a:pt x="6296" y="896"/>
                </a:lnTo>
                <a:lnTo>
                  <a:pt x="6005" y="852"/>
                </a:lnTo>
                <a:lnTo>
                  <a:pt x="5624" y="1076"/>
                </a:lnTo>
                <a:lnTo>
                  <a:pt x="5557" y="1524"/>
                </a:lnTo>
                <a:lnTo>
                  <a:pt x="4952" y="1815"/>
                </a:lnTo>
                <a:lnTo>
                  <a:pt x="4795" y="1569"/>
                </a:lnTo>
                <a:lnTo>
                  <a:pt x="4683" y="1591"/>
                </a:lnTo>
                <a:lnTo>
                  <a:pt x="4526" y="1748"/>
                </a:lnTo>
                <a:lnTo>
                  <a:pt x="4123" y="1725"/>
                </a:lnTo>
                <a:lnTo>
                  <a:pt x="3966" y="1412"/>
                </a:lnTo>
                <a:lnTo>
                  <a:pt x="3720" y="1613"/>
                </a:lnTo>
                <a:lnTo>
                  <a:pt x="3137" y="1658"/>
                </a:lnTo>
                <a:lnTo>
                  <a:pt x="2935" y="2151"/>
                </a:lnTo>
                <a:lnTo>
                  <a:pt x="3271" y="2644"/>
                </a:lnTo>
                <a:lnTo>
                  <a:pt x="3473" y="2644"/>
                </a:lnTo>
                <a:lnTo>
                  <a:pt x="3832" y="3226"/>
                </a:lnTo>
                <a:lnTo>
                  <a:pt x="3563" y="4571"/>
                </a:lnTo>
                <a:cubicBezTo>
                  <a:pt x="3563" y="4571"/>
                  <a:pt x="3182" y="4705"/>
                  <a:pt x="3159" y="4705"/>
                </a:cubicBezTo>
                <a:cubicBezTo>
                  <a:pt x="3159" y="4705"/>
                  <a:pt x="2980" y="5848"/>
                  <a:pt x="2980" y="5848"/>
                </a:cubicBezTo>
                <a:lnTo>
                  <a:pt x="2420" y="5825"/>
                </a:lnTo>
                <a:cubicBezTo>
                  <a:pt x="2420" y="5825"/>
                  <a:pt x="2174" y="6049"/>
                  <a:pt x="2151" y="6049"/>
                </a:cubicBezTo>
                <a:cubicBezTo>
                  <a:pt x="2129" y="6049"/>
                  <a:pt x="1524" y="5781"/>
                  <a:pt x="1524" y="5781"/>
                </a:cubicBezTo>
                <a:lnTo>
                  <a:pt x="1188" y="6049"/>
                </a:lnTo>
                <a:lnTo>
                  <a:pt x="0" y="5713"/>
                </a:lnTo>
                <a:lnTo>
                  <a:pt x="0" y="5713"/>
                </a:lnTo>
                <a:cubicBezTo>
                  <a:pt x="45" y="5982"/>
                  <a:pt x="90" y="6229"/>
                  <a:pt x="157" y="6498"/>
                </a:cubicBezTo>
                <a:cubicBezTo>
                  <a:pt x="202" y="6520"/>
                  <a:pt x="628" y="6811"/>
                  <a:pt x="650" y="6811"/>
                </a:cubicBezTo>
                <a:cubicBezTo>
                  <a:pt x="650" y="6811"/>
                  <a:pt x="740" y="7237"/>
                  <a:pt x="740" y="7237"/>
                </a:cubicBezTo>
                <a:lnTo>
                  <a:pt x="1053" y="7237"/>
                </a:lnTo>
                <a:lnTo>
                  <a:pt x="1255" y="7551"/>
                </a:lnTo>
                <a:cubicBezTo>
                  <a:pt x="1255" y="7551"/>
                  <a:pt x="1009" y="7954"/>
                  <a:pt x="1009" y="7976"/>
                </a:cubicBezTo>
                <a:cubicBezTo>
                  <a:pt x="1009" y="7999"/>
                  <a:pt x="1076" y="8335"/>
                  <a:pt x="1076" y="8357"/>
                </a:cubicBezTo>
                <a:cubicBezTo>
                  <a:pt x="1076" y="8357"/>
                  <a:pt x="1569" y="8716"/>
                  <a:pt x="1569" y="8716"/>
                </a:cubicBezTo>
                <a:lnTo>
                  <a:pt x="1277" y="9141"/>
                </a:lnTo>
                <a:lnTo>
                  <a:pt x="1501" y="9455"/>
                </a:lnTo>
                <a:lnTo>
                  <a:pt x="2039" y="9500"/>
                </a:lnTo>
                <a:lnTo>
                  <a:pt x="2062" y="10060"/>
                </a:lnTo>
                <a:lnTo>
                  <a:pt x="2353" y="10149"/>
                </a:lnTo>
                <a:lnTo>
                  <a:pt x="2644" y="9993"/>
                </a:lnTo>
                <a:lnTo>
                  <a:pt x="3092" y="10553"/>
                </a:lnTo>
                <a:lnTo>
                  <a:pt x="2510" y="11225"/>
                </a:lnTo>
                <a:lnTo>
                  <a:pt x="2622" y="11919"/>
                </a:lnTo>
                <a:lnTo>
                  <a:pt x="2308" y="11942"/>
                </a:lnTo>
                <a:cubicBezTo>
                  <a:pt x="2308" y="11942"/>
                  <a:pt x="1927" y="12480"/>
                  <a:pt x="1905" y="12480"/>
                </a:cubicBezTo>
                <a:cubicBezTo>
                  <a:pt x="1905" y="12480"/>
                  <a:pt x="1165" y="12771"/>
                  <a:pt x="1165" y="12771"/>
                </a:cubicBezTo>
                <a:cubicBezTo>
                  <a:pt x="1165" y="12771"/>
                  <a:pt x="964" y="13353"/>
                  <a:pt x="964" y="13376"/>
                </a:cubicBezTo>
                <a:cubicBezTo>
                  <a:pt x="964" y="13398"/>
                  <a:pt x="1165" y="13734"/>
                  <a:pt x="1165" y="13734"/>
                </a:cubicBezTo>
                <a:lnTo>
                  <a:pt x="672" y="14720"/>
                </a:lnTo>
                <a:lnTo>
                  <a:pt x="1188" y="15751"/>
                </a:lnTo>
                <a:lnTo>
                  <a:pt x="1636" y="15930"/>
                </a:lnTo>
                <a:lnTo>
                  <a:pt x="2174" y="16714"/>
                </a:lnTo>
                <a:lnTo>
                  <a:pt x="2823" y="16557"/>
                </a:lnTo>
                <a:lnTo>
                  <a:pt x="2891" y="16759"/>
                </a:lnTo>
                <a:lnTo>
                  <a:pt x="3787" y="17162"/>
                </a:lnTo>
                <a:lnTo>
                  <a:pt x="3630" y="17453"/>
                </a:lnTo>
                <a:lnTo>
                  <a:pt x="4436" y="17453"/>
                </a:lnTo>
                <a:lnTo>
                  <a:pt x="4929" y="17812"/>
                </a:lnTo>
                <a:lnTo>
                  <a:pt x="4974" y="18081"/>
                </a:lnTo>
                <a:lnTo>
                  <a:pt x="5646" y="18215"/>
                </a:lnTo>
                <a:lnTo>
                  <a:pt x="5915" y="17879"/>
                </a:lnTo>
                <a:lnTo>
                  <a:pt x="6296" y="17969"/>
                </a:lnTo>
                <a:lnTo>
                  <a:pt x="6475" y="18394"/>
                </a:lnTo>
                <a:lnTo>
                  <a:pt x="7304" y="18798"/>
                </a:lnTo>
                <a:lnTo>
                  <a:pt x="8111" y="18372"/>
                </a:lnTo>
                <a:lnTo>
                  <a:pt x="8469" y="18551"/>
                </a:lnTo>
                <a:lnTo>
                  <a:pt x="8536" y="18103"/>
                </a:lnTo>
                <a:lnTo>
                  <a:pt x="8940" y="17834"/>
                </a:lnTo>
                <a:lnTo>
                  <a:pt x="8805" y="17588"/>
                </a:lnTo>
                <a:lnTo>
                  <a:pt x="9097" y="17409"/>
                </a:lnTo>
                <a:lnTo>
                  <a:pt x="9186" y="17005"/>
                </a:lnTo>
                <a:lnTo>
                  <a:pt x="10015" y="16893"/>
                </a:lnTo>
                <a:lnTo>
                  <a:pt x="10194" y="17162"/>
                </a:lnTo>
                <a:lnTo>
                  <a:pt x="9791" y="17476"/>
                </a:lnTo>
                <a:lnTo>
                  <a:pt x="10038" y="17834"/>
                </a:lnTo>
                <a:lnTo>
                  <a:pt x="11091" y="17185"/>
                </a:lnTo>
                <a:lnTo>
                  <a:pt x="11270" y="16692"/>
                </a:lnTo>
                <a:lnTo>
                  <a:pt x="10710" y="15728"/>
                </a:lnTo>
                <a:lnTo>
                  <a:pt x="10844" y="15101"/>
                </a:lnTo>
                <a:lnTo>
                  <a:pt x="11225" y="15146"/>
                </a:lnTo>
                <a:lnTo>
                  <a:pt x="11852" y="14698"/>
                </a:lnTo>
                <a:lnTo>
                  <a:pt x="12054" y="14250"/>
                </a:lnTo>
                <a:lnTo>
                  <a:pt x="12524" y="14272"/>
                </a:lnTo>
                <a:lnTo>
                  <a:pt x="12480" y="13869"/>
                </a:lnTo>
                <a:lnTo>
                  <a:pt x="13264" y="13555"/>
                </a:lnTo>
                <a:lnTo>
                  <a:pt x="13264" y="13129"/>
                </a:lnTo>
                <a:lnTo>
                  <a:pt x="14003" y="12972"/>
                </a:lnTo>
                <a:lnTo>
                  <a:pt x="14138" y="13062"/>
                </a:lnTo>
                <a:lnTo>
                  <a:pt x="14406" y="12972"/>
                </a:lnTo>
                <a:lnTo>
                  <a:pt x="14720" y="11942"/>
                </a:lnTo>
                <a:lnTo>
                  <a:pt x="15235" y="12009"/>
                </a:lnTo>
                <a:lnTo>
                  <a:pt x="15213" y="11449"/>
                </a:lnTo>
                <a:lnTo>
                  <a:pt x="14675" y="11337"/>
                </a:lnTo>
                <a:lnTo>
                  <a:pt x="14586" y="10777"/>
                </a:lnTo>
                <a:lnTo>
                  <a:pt x="15101" y="10911"/>
                </a:lnTo>
                <a:lnTo>
                  <a:pt x="15258" y="10710"/>
                </a:lnTo>
                <a:lnTo>
                  <a:pt x="15101" y="10306"/>
                </a:lnTo>
                <a:lnTo>
                  <a:pt x="15572" y="9634"/>
                </a:lnTo>
                <a:lnTo>
                  <a:pt x="15952" y="9724"/>
                </a:lnTo>
                <a:lnTo>
                  <a:pt x="16221" y="9993"/>
                </a:lnTo>
                <a:lnTo>
                  <a:pt x="16468" y="9836"/>
                </a:lnTo>
                <a:lnTo>
                  <a:pt x="15997" y="9522"/>
                </a:lnTo>
                <a:lnTo>
                  <a:pt x="15863" y="8962"/>
                </a:lnTo>
                <a:lnTo>
                  <a:pt x="16288" y="8223"/>
                </a:lnTo>
                <a:lnTo>
                  <a:pt x="16221" y="7887"/>
                </a:lnTo>
                <a:lnTo>
                  <a:pt x="15952" y="7887"/>
                </a:lnTo>
                <a:lnTo>
                  <a:pt x="15034" y="8492"/>
                </a:lnTo>
                <a:lnTo>
                  <a:pt x="14003" y="7730"/>
                </a:lnTo>
                <a:lnTo>
                  <a:pt x="13241" y="6923"/>
                </a:lnTo>
                <a:lnTo>
                  <a:pt x="13645" y="5893"/>
                </a:lnTo>
                <a:lnTo>
                  <a:pt x="13398" y="5713"/>
                </a:lnTo>
                <a:lnTo>
                  <a:pt x="13510" y="5355"/>
                </a:lnTo>
                <a:lnTo>
                  <a:pt x="13286" y="5153"/>
                </a:lnTo>
                <a:lnTo>
                  <a:pt x="12928" y="5445"/>
                </a:lnTo>
                <a:lnTo>
                  <a:pt x="12480" y="5198"/>
                </a:lnTo>
                <a:lnTo>
                  <a:pt x="12726" y="4750"/>
                </a:lnTo>
                <a:lnTo>
                  <a:pt x="12076" y="4436"/>
                </a:lnTo>
                <a:lnTo>
                  <a:pt x="12323" y="3988"/>
                </a:lnTo>
                <a:lnTo>
                  <a:pt x="12233" y="3047"/>
                </a:lnTo>
                <a:lnTo>
                  <a:pt x="12502" y="2890"/>
                </a:lnTo>
                <a:lnTo>
                  <a:pt x="12457" y="2666"/>
                </a:lnTo>
                <a:lnTo>
                  <a:pt x="12300" y="2532"/>
                </a:lnTo>
                <a:lnTo>
                  <a:pt x="12435" y="2173"/>
                </a:lnTo>
                <a:lnTo>
                  <a:pt x="12368" y="2039"/>
                </a:lnTo>
                <a:lnTo>
                  <a:pt x="12502" y="1905"/>
                </a:lnTo>
                <a:lnTo>
                  <a:pt x="12457" y="1591"/>
                </a:lnTo>
                <a:lnTo>
                  <a:pt x="12345" y="1681"/>
                </a:lnTo>
                <a:lnTo>
                  <a:pt x="12256" y="1837"/>
                </a:lnTo>
                <a:lnTo>
                  <a:pt x="11920" y="1882"/>
                </a:lnTo>
                <a:lnTo>
                  <a:pt x="11651" y="2218"/>
                </a:lnTo>
                <a:lnTo>
                  <a:pt x="11023" y="2196"/>
                </a:lnTo>
                <a:lnTo>
                  <a:pt x="10418" y="1546"/>
                </a:lnTo>
                <a:lnTo>
                  <a:pt x="9926" y="1546"/>
                </a:lnTo>
                <a:lnTo>
                  <a:pt x="9970" y="1098"/>
                </a:lnTo>
                <a:lnTo>
                  <a:pt x="9634" y="1098"/>
                </a:lnTo>
                <a:lnTo>
                  <a:pt x="9231" y="1569"/>
                </a:lnTo>
                <a:lnTo>
                  <a:pt x="8873" y="1546"/>
                </a:lnTo>
                <a:lnTo>
                  <a:pt x="8693" y="1165"/>
                </a:lnTo>
                <a:lnTo>
                  <a:pt x="8402" y="1165"/>
                </a:lnTo>
                <a:lnTo>
                  <a:pt x="8469" y="1008"/>
                </a:lnTo>
                <a:lnTo>
                  <a:pt x="8402" y="717"/>
                </a:lnTo>
                <a:lnTo>
                  <a:pt x="8133" y="291"/>
                </a:lnTo>
                <a:lnTo>
                  <a:pt x="7528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8"/>
          <p:cNvSpPr txBox="1"/>
          <p:nvPr/>
        </p:nvSpPr>
        <p:spPr>
          <a:xfrm>
            <a:off x="4858125" y="643888"/>
            <a:ext cx="2775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Can you place the following regions on the map? 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15" name="Google Shape;1515;p48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8">
            <a:hlinkClick action="ppaction://hlinksldjump" r:id="rId3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8">
            <a:hlinkClick action="ppaction://hlinksldjump" r:id="rId4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18" name="Google Shape;1518;p48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8">
            <a:hlinkClick action="ppaction://hlinksldjump" r:id="rId5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8">
            <a:hlinkClick action="ppaction://hlinksldjump" r:id="rId6"/>
          </p:cNvPr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Next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9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France</a:t>
            </a:r>
            <a:endParaRPr/>
          </a:p>
        </p:txBody>
      </p:sp>
      <p:grpSp>
        <p:nvGrpSpPr>
          <p:cNvPr id="1526" name="Google Shape;1526;p49"/>
          <p:cNvGrpSpPr/>
          <p:nvPr/>
        </p:nvGrpSpPr>
        <p:grpSpPr>
          <a:xfrm>
            <a:off x="4999785" y="648047"/>
            <a:ext cx="3153610" cy="3312268"/>
            <a:chOff x="631200" y="1127775"/>
            <a:chExt cx="3127650" cy="3285002"/>
          </a:xfrm>
        </p:grpSpPr>
        <p:sp>
          <p:nvSpPr>
            <p:cNvPr id="1527" name="Google Shape;1527;p49"/>
            <p:cNvSpPr/>
            <p:nvPr/>
          </p:nvSpPr>
          <p:spPr>
            <a:xfrm>
              <a:off x="1652452" y="3241368"/>
              <a:ext cx="1235811" cy="875790"/>
            </a:xfrm>
            <a:custGeom>
              <a:rect b="b" l="l" r="r" t="t"/>
              <a:pathLst>
                <a:path extrusionOk="0" h="46076" w="65017">
                  <a:moveTo>
                    <a:pt x="23841" y="0"/>
                  </a:moveTo>
                  <a:cubicBezTo>
                    <a:pt x="23041" y="0"/>
                    <a:pt x="22493" y="348"/>
                    <a:pt x="22493" y="1368"/>
                  </a:cubicBezTo>
                  <a:cubicBezTo>
                    <a:pt x="22493" y="2736"/>
                    <a:pt x="21065" y="5441"/>
                    <a:pt x="19849" y="5472"/>
                  </a:cubicBezTo>
                  <a:cubicBezTo>
                    <a:pt x="18603" y="5532"/>
                    <a:pt x="18511" y="7994"/>
                    <a:pt x="17569" y="7994"/>
                  </a:cubicBezTo>
                  <a:cubicBezTo>
                    <a:pt x="16627" y="7994"/>
                    <a:pt x="17569" y="9757"/>
                    <a:pt x="17569" y="11186"/>
                  </a:cubicBezTo>
                  <a:cubicBezTo>
                    <a:pt x="17569" y="11726"/>
                    <a:pt x="17383" y="11849"/>
                    <a:pt x="17159" y="11849"/>
                  </a:cubicBezTo>
                  <a:cubicBezTo>
                    <a:pt x="16971" y="11849"/>
                    <a:pt x="16756" y="11763"/>
                    <a:pt x="16600" y="11763"/>
                  </a:cubicBezTo>
                  <a:cubicBezTo>
                    <a:pt x="16459" y="11763"/>
                    <a:pt x="16366" y="11833"/>
                    <a:pt x="16384" y="12098"/>
                  </a:cubicBezTo>
                  <a:cubicBezTo>
                    <a:pt x="16444" y="13040"/>
                    <a:pt x="15806" y="14226"/>
                    <a:pt x="15046" y="14286"/>
                  </a:cubicBezTo>
                  <a:cubicBezTo>
                    <a:pt x="14360" y="14341"/>
                    <a:pt x="13229" y="16526"/>
                    <a:pt x="12456" y="16526"/>
                  </a:cubicBezTo>
                  <a:cubicBezTo>
                    <a:pt x="12373" y="16526"/>
                    <a:pt x="12293" y="16501"/>
                    <a:pt x="12219" y="16444"/>
                  </a:cubicBezTo>
                  <a:cubicBezTo>
                    <a:pt x="12114" y="16364"/>
                    <a:pt x="11978" y="16330"/>
                    <a:pt x="11819" y="16330"/>
                  </a:cubicBezTo>
                  <a:cubicBezTo>
                    <a:pt x="10934" y="16330"/>
                    <a:pt x="9316" y="17375"/>
                    <a:pt x="8085" y="17375"/>
                  </a:cubicBezTo>
                  <a:cubicBezTo>
                    <a:pt x="7937" y="17375"/>
                    <a:pt x="7795" y="17360"/>
                    <a:pt x="7660" y="17326"/>
                  </a:cubicBezTo>
                  <a:cubicBezTo>
                    <a:pt x="7498" y="17286"/>
                    <a:pt x="7348" y="17269"/>
                    <a:pt x="7209" y="17269"/>
                  </a:cubicBezTo>
                  <a:cubicBezTo>
                    <a:pt x="6376" y="17269"/>
                    <a:pt x="5922" y="17878"/>
                    <a:pt x="5495" y="17878"/>
                  </a:cubicBezTo>
                  <a:cubicBezTo>
                    <a:pt x="5337" y="17878"/>
                    <a:pt x="5183" y="17795"/>
                    <a:pt x="5016" y="17569"/>
                  </a:cubicBezTo>
                  <a:cubicBezTo>
                    <a:pt x="4890" y="17400"/>
                    <a:pt x="4766" y="17331"/>
                    <a:pt x="4640" y="17331"/>
                  </a:cubicBezTo>
                  <a:cubicBezTo>
                    <a:pt x="4061" y="17331"/>
                    <a:pt x="3441" y="18785"/>
                    <a:pt x="2493" y="18785"/>
                  </a:cubicBezTo>
                  <a:cubicBezTo>
                    <a:pt x="1307" y="18785"/>
                    <a:pt x="1551" y="20153"/>
                    <a:pt x="1490" y="22007"/>
                  </a:cubicBezTo>
                  <a:cubicBezTo>
                    <a:pt x="1431" y="23827"/>
                    <a:pt x="239" y="24654"/>
                    <a:pt x="1717" y="24654"/>
                  </a:cubicBezTo>
                  <a:cubicBezTo>
                    <a:pt x="1769" y="24654"/>
                    <a:pt x="1825" y="24653"/>
                    <a:pt x="1885" y="24651"/>
                  </a:cubicBezTo>
                  <a:cubicBezTo>
                    <a:pt x="1908" y="24650"/>
                    <a:pt x="1931" y="24650"/>
                    <a:pt x="1954" y="24650"/>
                  </a:cubicBezTo>
                  <a:cubicBezTo>
                    <a:pt x="3666" y="24650"/>
                    <a:pt x="4347" y="26892"/>
                    <a:pt x="4347" y="28542"/>
                  </a:cubicBezTo>
                  <a:cubicBezTo>
                    <a:pt x="4347" y="30244"/>
                    <a:pt x="2432" y="32037"/>
                    <a:pt x="2189" y="33132"/>
                  </a:cubicBezTo>
                  <a:cubicBezTo>
                    <a:pt x="1915" y="34226"/>
                    <a:pt x="456" y="35411"/>
                    <a:pt x="61" y="36505"/>
                  </a:cubicBezTo>
                  <a:cubicBezTo>
                    <a:pt x="0" y="36657"/>
                    <a:pt x="61" y="37113"/>
                    <a:pt x="183" y="37782"/>
                  </a:cubicBezTo>
                  <a:cubicBezTo>
                    <a:pt x="396" y="37721"/>
                    <a:pt x="608" y="37661"/>
                    <a:pt x="821" y="37630"/>
                  </a:cubicBezTo>
                  <a:cubicBezTo>
                    <a:pt x="1048" y="37582"/>
                    <a:pt x="1247" y="37560"/>
                    <a:pt x="1424" y="37560"/>
                  </a:cubicBezTo>
                  <a:cubicBezTo>
                    <a:pt x="3018" y="37560"/>
                    <a:pt x="2702" y="39378"/>
                    <a:pt x="3496" y="40062"/>
                  </a:cubicBezTo>
                  <a:cubicBezTo>
                    <a:pt x="3806" y="40329"/>
                    <a:pt x="4222" y="40416"/>
                    <a:pt x="4669" y="40416"/>
                  </a:cubicBezTo>
                  <a:cubicBezTo>
                    <a:pt x="5492" y="40416"/>
                    <a:pt x="6420" y="40123"/>
                    <a:pt x="6991" y="40123"/>
                  </a:cubicBezTo>
                  <a:cubicBezTo>
                    <a:pt x="7546" y="40123"/>
                    <a:pt x="7933" y="40510"/>
                    <a:pt x="8186" y="40510"/>
                  </a:cubicBezTo>
                  <a:cubicBezTo>
                    <a:pt x="8321" y="40510"/>
                    <a:pt x="8417" y="40400"/>
                    <a:pt x="8481" y="40062"/>
                  </a:cubicBezTo>
                  <a:cubicBezTo>
                    <a:pt x="8515" y="39875"/>
                    <a:pt x="8643" y="39799"/>
                    <a:pt x="8837" y="39799"/>
                  </a:cubicBezTo>
                  <a:cubicBezTo>
                    <a:pt x="9682" y="39799"/>
                    <a:pt x="11777" y="41247"/>
                    <a:pt x="12767" y="41247"/>
                  </a:cubicBezTo>
                  <a:cubicBezTo>
                    <a:pt x="13982" y="41247"/>
                    <a:pt x="12371" y="37964"/>
                    <a:pt x="13587" y="37964"/>
                  </a:cubicBezTo>
                  <a:cubicBezTo>
                    <a:pt x="14803" y="37964"/>
                    <a:pt x="17022" y="38056"/>
                    <a:pt x="17934" y="40244"/>
                  </a:cubicBezTo>
                  <a:cubicBezTo>
                    <a:pt x="18174" y="40836"/>
                    <a:pt x="18482" y="41056"/>
                    <a:pt x="18809" y="41056"/>
                  </a:cubicBezTo>
                  <a:cubicBezTo>
                    <a:pt x="19020" y="41056"/>
                    <a:pt x="19239" y="40965"/>
                    <a:pt x="19454" y="40822"/>
                  </a:cubicBezTo>
                  <a:cubicBezTo>
                    <a:pt x="19754" y="40634"/>
                    <a:pt x="20096" y="40539"/>
                    <a:pt x="20437" y="40539"/>
                  </a:cubicBezTo>
                  <a:cubicBezTo>
                    <a:pt x="20923" y="40539"/>
                    <a:pt x="21406" y="40732"/>
                    <a:pt x="21764" y="41126"/>
                  </a:cubicBezTo>
                  <a:cubicBezTo>
                    <a:pt x="21975" y="41364"/>
                    <a:pt x="22210" y="41532"/>
                    <a:pt x="22447" y="41532"/>
                  </a:cubicBezTo>
                  <a:cubicBezTo>
                    <a:pt x="22483" y="41532"/>
                    <a:pt x="22518" y="41529"/>
                    <a:pt x="22554" y="41521"/>
                  </a:cubicBezTo>
                  <a:cubicBezTo>
                    <a:pt x="22695" y="41495"/>
                    <a:pt x="22879" y="41482"/>
                    <a:pt x="23089" y="41482"/>
                  </a:cubicBezTo>
                  <a:cubicBezTo>
                    <a:pt x="24108" y="41482"/>
                    <a:pt x="25759" y="41777"/>
                    <a:pt x="26262" y="42281"/>
                  </a:cubicBezTo>
                  <a:cubicBezTo>
                    <a:pt x="26870" y="42889"/>
                    <a:pt x="26202" y="44044"/>
                    <a:pt x="27417" y="44256"/>
                  </a:cubicBezTo>
                  <a:cubicBezTo>
                    <a:pt x="28633" y="44500"/>
                    <a:pt x="28542" y="45411"/>
                    <a:pt x="30153" y="45959"/>
                  </a:cubicBezTo>
                  <a:cubicBezTo>
                    <a:pt x="30390" y="46041"/>
                    <a:pt x="30617" y="46075"/>
                    <a:pt x="30836" y="46075"/>
                  </a:cubicBezTo>
                  <a:cubicBezTo>
                    <a:pt x="32080" y="46075"/>
                    <a:pt x="33086" y="44955"/>
                    <a:pt x="34378" y="44955"/>
                  </a:cubicBezTo>
                  <a:cubicBezTo>
                    <a:pt x="35480" y="44955"/>
                    <a:pt x="36262" y="45946"/>
                    <a:pt x="37050" y="45946"/>
                  </a:cubicBezTo>
                  <a:cubicBezTo>
                    <a:pt x="37348" y="45946"/>
                    <a:pt x="37647" y="45804"/>
                    <a:pt x="37965" y="45411"/>
                  </a:cubicBezTo>
                  <a:cubicBezTo>
                    <a:pt x="38373" y="44903"/>
                    <a:pt x="38915" y="44732"/>
                    <a:pt x="39529" y="44732"/>
                  </a:cubicBezTo>
                  <a:cubicBezTo>
                    <a:pt x="40604" y="44732"/>
                    <a:pt x="41902" y="45257"/>
                    <a:pt x="43102" y="45411"/>
                  </a:cubicBezTo>
                  <a:cubicBezTo>
                    <a:pt x="43198" y="45422"/>
                    <a:pt x="43284" y="45428"/>
                    <a:pt x="43360" y="45428"/>
                  </a:cubicBezTo>
                  <a:cubicBezTo>
                    <a:pt x="44767" y="45428"/>
                    <a:pt x="42790" y="43581"/>
                    <a:pt x="42646" y="40639"/>
                  </a:cubicBezTo>
                  <a:cubicBezTo>
                    <a:pt x="42494" y="37509"/>
                    <a:pt x="42402" y="34621"/>
                    <a:pt x="43557" y="32797"/>
                  </a:cubicBezTo>
                  <a:cubicBezTo>
                    <a:pt x="44355" y="31572"/>
                    <a:pt x="46301" y="30935"/>
                    <a:pt x="47393" y="30935"/>
                  </a:cubicBezTo>
                  <a:cubicBezTo>
                    <a:pt x="47466" y="30935"/>
                    <a:pt x="47535" y="30937"/>
                    <a:pt x="47600" y="30943"/>
                  </a:cubicBezTo>
                  <a:cubicBezTo>
                    <a:pt x="47672" y="30949"/>
                    <a:pt x="47739" y="30952"/>
                    <a:pt x="47803" y="30952"/>
                  </a:cubicBezTo>
                  <a:cubicBezTo>
                    <a:pt x="48684" y="30952"/>
                    <a:pt x="48853" y="30358"/>
                    <a:pt x="49789" y="28998"/>
                  </a:cubicBezTo>
                  <a:cubicBezTo>
                    <a:pt x="50792" y="27508"/>
                    <a:pt x="52737" y="27235"/>
                    <a:pt x="53558" y="26536"/>
                  </a:cubicBezTo>
                  <a:cubicBezTo>
                    <a:pt x="54034" y="26096"/>
                    <a:pt x="54587" y="25525"/>
                    <a:pt x="55045" y="25525"/>
                  </a:cubicBezTo>
                  <a:cubicBezTo>
                    <a:pt x="55347" y="25525"/>
                    <a:pt x="55607" y="25774"/>
                    <a:pt x="55777" y="26475"/>
                  </a:cubicBezTo>
                  <a:cubicBezTo>
                    <a:pt x="55968" y="27240"/>
                    <a:pt x="56347" y="27459"/>
                    <a:pt x="56810" y="27459"/>
                  </a:cubicBezTo>
                  <a:cubicBezTo>
                    <a:pt x="56936" y="27459"/>
                    <a:pt x="57069" y="27443"/>
                    <a:pt x="57205" y="27417"/>
                  </a:cubicBezTo>
                  <a:cubicBezTo>
                    <a:pt x="58087" y="25928"/>
                    <a:pt x="59819" y="24530"/>
                    <a:pt x="59819" y="23983"/>
                  </a:cubicBezTo>
                  <a:cubicBezTo>
                    <a:pt x="59819" y="23417"/>
                    <a:pt x="60441" y="23004"/>
                    <a:pt x="61260" y="23004"/>
                  </a:cubicBezTo>
                  <a:cubicBezTo>
                    <a:pt x="61542" y="23004"/>
                    <a:pt x="61848" y="23053"/>
                    <a:pt x="62160" y="23162"/>
                  </a:cubicBezTo>
                  <a:cubicBezTo>
                    <a:pt x="62190" y="23192"/>
                    <a:pt x="62190" y="23192"/>
                    <a:pt x="62220" y="23192"/>
                  </a:cubicBezTo>
                  <a:cubicBezTo>
                    <a:pt x="62312" y="23223"/>
                    <a:pt x="62433" y="23253"/>
                    <a:pt x="62494" y="23253"/>
                  </a:cubicBezTo>
                  <a:lnTo>
                    <a:pt x="62524" y="23253"/>
                  </a:lnTo>
                  <a:cubicBezTo>
                    <a:pt x="62555" y="23253"/>
                    <a:pt x="62585" y="23223"/>
                    <a:pt x="62616" y="23223"/>
                  </a:cubicBezTo>
                  <a:lnTo>
                    <a:pt x="62646" y="23223"/>
                  </a:lnTo>
                  <a:cubicBezTo>
                    <a:pt x="62676" y="23192"/>
                    <a:pt x="62676" y="23192"/>
                    <a:pt x="62707" y="23192"/>
                  </a:cubicBezTo>
                  <a:cubicBezTo>
                    <a:pt x="62707" y="23192"/>
                    <a:pt x="62737" y="23162"/>
                    <a:pt x="62737" y="23162"/>
                  </a:cubicBezTo>
                  <a:cubicBezTo>
                    <a:pt x="62737" y="23131"/>
                    <a:pt x="62768" y="23131"/>
                    <a:pt x="62768" y="23131"/>
                  </a:cubicBezTo>
                  <a:cubicBezTo>
                    <a:pt x="62768" y="23131"/>
                    <a:pt x="62768" y="23101"/>
                    <a:pt x="62798" y="23101"/>
                  </a:cubicBezTo>
                  <a:cubicBezTo>
                    <a:pt x="62798" y="23071"/>
                    <a:pt x="62798" y="23071"/>
                    <a:pt x="62828" y="23040"/>
                  </a:cubicBezTo>
                  <a:cubicBezTo>
                    <a:pt x="62828" y="23010"/>
                    <a:pt x="62828" y="23010"/>
                    <a:pt x="62828" y="22979"/>
                  </a:cubicBezTo>
                  <a:cubicBezTo>
                    <a:pt x="62828" y="22979"/>
                    <a:pt x="62828" y="22949"/>
                    <a:pt x="62828" y="22919"/>
                  </a:cubicBezTo>
                  <a:cubicBezTo>
                    <a:pt x="62859" y="22919"/>
                    <a:pt x="62859" y="22888"/>
                    <a:pt x="62859" y="22888"/>
                  </a:cubicBezTo>
                  <a:cubicBezTo>
                    <a:pt x="62859" y="22858"/>
                    <a:pt x="62859" y="22827"/>
                    <a:pt x="62859" y="22797"/>
                  </a:cubicBezTo>
                  <a:cubicBezTo>
                    <a:pt x="62859" y="22736"/>
                    <a:pt x="62859" y="22645"/>
                    <a:pt x="62859" y="22554"/>
                  </a:cubicBezTo>
                  <a:cubicBezTo>
                    <a:pt x="62828" y="22432"/>
                    <a:pt x="62828" y="22280"/>
                    <a:pt x="62798" y="22159"/>
                  </a:cubicBezTo>
                  <a:cubicBezTo>
                    <a:pt x="62798" y="22068"/>
                    <a:pt x="62768" y="22007"/>
                    <a:pt x="62768" y="21946"/>
                  </a:cubicBezTo>
                  <a:cubicBezTo>
                    <a:pt x="62768" y="21885"/>
                    <a:pt x="62768" y="21855"/>
                    <a:pt x="62737" y="21824"/>
                  </a:cubicBezTo>
                  <a:cubicBezTo>
                    <a:pt x="62707" y="21612"/>
                    <a:pt x="62676" y="21399"/>
                    <a:pt x="62646" y="21156"/>
                  </a:cubicBezTo>
                  <a:cubicBezTo>
                    <a:pt x="62646" y="21034"/>
                    <a:pt x="62646" y="20882"/>
                    <a:pt x="62616" y="20761"/>
                  </a:cubicBezTo>
                  <a:cubicBezTo>
                    <a:pt x="62616" y="20730"/>
                    <a:pt x="62616" y="20700"/>
                    <a:pt x="62616" y="20639"/>
                  </a:cubicBezTo>
                  <a:cubicBezTo>
                    <a:pt x="62616" y="20517"/>
                    <a:pt x="62585" y="20365"/>
                    <a:pt x="62585" y="20213"/>
                  </a:cubicBezTo>
                  <a:cubicBezTo>
                    <a:pt x="62585" y="20092"/>
                    <a:pt x="62616" y="20001"/>
                    <a:pt x="62616" y="19910"/>
                  </a:cubicBezTo>
                  <a:lnTo>
                    <a:pt x="62616" y="19879"/>
                  </a:lnTo>
                  <a:cubicBezTo>
                    <a:pt x="62616" y="19818"/>
                    <a:pt x="62616" y="19727"/>
                    <a:pt x="62616" y="19666"/>
                  </a:cubicBezTo>
                  <a:cubicBezTo>
                    <a:pt x="62616" y="19666"/>
                    <a:pt x="62646" y="19636"/>
                    <a:pt x="62646" y="19636"/>
                  </a:cubicBezTo>
                  <a:cubicBezTo>
                    <a:pt x="62646" y="19575"/>
                    <a:pt x="62646" y="19514"/>
                    <a:pt x="62676" y="19454"/>
                  </a:cubicBezTo>
                  <a:cubicBezTo>
                    <a:pt x="62676" y="19454"/>
                    <a:pt x="62676" y="19454"/>
                    <a:pt x="62676" y="19423"/>
                  </a:cubicBezTo>
                  <a:cubicBezTo>
                    <a:pt x="62707" y="19393"/>
                    <a:pt x="62707" y="19332"/>
                    <a:pt x="62737" y="19302"/>
                  </a:cubicBezTo>
                  <a:cubicBezTo>
                    <a:pt x="62737" y="19302"/>
                    <a:pt x="62737" y="19271"/>
                    <a:pt x="62737" y="19271"/>
                  </a:cubicBezTo>
                  <a:cubicBezTo>
                    <a:pt x="62768" y="19241"/>
                    <a:pt x="62768" y="19210"/>
                    <a:pt x="62798" y="19180"/>
                  </a:cubicBezTo>
                  <a:cubicBezTo>
                    <a:pt x="62798" y="19180"/>
                    <a:pt x="62798" y="19180"/>
                    <a:pt x="62828" y="19150"/>
                  </a:cubicBezTo>
                  <a:cubicBezTo>
                    <a:pt x="62828" y="19150"/>
                    <a:pt x="62859" y="19119"/>
                    <a:pt x="62889" y="19089"/>
                  </a:cubicBezTo>
                  <a:lnTo>
                    <a:pt x="62920" y="19089"/>
                  </a:lnTo>
                  <a:cubicBezTo>
                    <a:pt x="62920" y="19058"/>
                    <a:pt x="62950" y="19058"/>
                    <a:pt x="62980" y="19028"/>
                  </a:cubicBezTo>
                  <a:lnTo>
                    <a:pt x="63011" y="19028"/>
                  </a:lnTo>
                  <a:cubicBezTo>
                    <a:pt x="63041" y="18998"/>
                    <a:pt x="63041" y="18998"/>
                    <a:pt x="63071" y="18998"/>
                  </a:cubicBezTo>
                  <a:cubicBezTo>
                    <a:pt x="63102" y="18998"/>
                    <a:pt x="63102" y="18998"/>
                    <a:pt x="63132" y="18967"/>
                  </a:cubicBezTo>
                  <a:cubicBezTo>
                    <a:pt x="63436" y="18906"/>
                    <a:pt x="63801" y="18937"/>
                    <a:pt x="64196" y="18542"/>
                  </a:cubicBezTo>
                  <a:cubicBezTo>
                    <a:pt x="65017" y="17751"/>
                    <a:pt x="64804" y="17204"/>
                    <a:pt x="63771" y="16110"/>
                  </a:cubicBezTo>
                  <a:cubicBezTo>
                    <a:pt x="63771" y="16110"/>
                    <a:pt x="62708" y="16398"/>
                    <a:pt x="61698" y="16398"/>
                  </a:cubicBezTo>
                  <a:cubicBezTo>
                    <a:pt x="60435" y="16398"/>
                    <a:pt x="59255" y="15948"/>
                    <a:pt x="60336" y="13922"/>
                  </a:cubicBezTo>
                  <a:cubicBezTo>
                    <a:pt x="60609" y="13405"/>
                    <a:pt x="60944" y="13010"/>
                    <a:pt x="61309" y="12706"/>
                  </a:cubicBezTo>
                  <a:cubicBezTo>
                    <a:pt x="61157" y="12675"/>
                    <a:pt x="61005" y="12645"/>
                    <a:pt x="60853" y="12615"/>
                  </a:cubicBezTo>
                  <a:lnTo>
                    <a:pt x="60822" y="12615"/>
                  </a:lnTo>
                  <a:cubicBezTo>
                    <a:pt x="60761" y="12615"/>
                    <a:pt x="60731" y="12615"/>
                    <a:pt x="60701" y="12584"/>
                  </a:cubicBezTo>
                  <a:lnTo>
                    <a:pt x="60640" y="12584"/>
                  </a:lnTo>
                  <a:cubicBezTo>
                    <a:pt x="60579" y="12554"/>
                    <a:pt x="60549" y="12554"/>
                    <a:pt x="60518" y="12523"/>
                  </a:cubicBezTo>
                  <a:cubicBezTo>
                    <a:pt x="60147" y="12392"/>
                    <a:pt x="59398" y="12073"/>
                    <a:pt x="58984" y="12073"/>
                  </a:cubicBezTo>
                  <a:cubicBezTo>
                    <a:pt x="58822" y="12073"/>
                    <a:pt x="58712" y="12122"/>
                    <a:pt x="58695" y="12250"/>
                  </a:cubicBezTo>
                  <a:cubicBezTo>
                    <a:pt x="58684" y="12410"/>
                    <a:pt x="58545" y="12465"/>
                    <a:pt x="58321" y="12465"/>
                  </a:cubicBezTo>
                  <a:cubicBezTo>
                    <a:pt x="57908" y="12465"/>
                    <a:pt x="57205" y="12279"/>
                    <a:pt x="56476" y="12219"/>
                  </a:cubicBezTo>
                  <a:cubicBezTo>
                    <a:pt x="55381" y="12128"/>
                    <a:pt x="54743" y="11976"/>
                    <a:pt x="54743" y="10274"/>
                  </a:cubicBezTo>
                  <a:cubicBezTo>
                    <a:pt x="54743" y="8572"/>
                    <a:pt x="53527" y="8298"/>
                    <a:pt x="53132" y="6809"/>
                  </a:cubicBezTo>
                  <a:cubicBezTo>
                    <a:pt x="52707" y="5350"/>
                    <a:pt x="51916" y="4043"/>
                    <a:pt x="51035" y="2979"/>
                  </a:cubicBezTo>
                  <a:cubicBezTo>
                    <a:pt x="50749" y="2621"/>
                    <a:pt x="50528" y="2491"/>
                    <a:pt x="50338" y="2491"/>
                  </a:cubicBezTo>
                  <a:cubicBezTo>
                    <a:pt x="49962" y="2491"/>
                    <a:pt x="49706" y="3001"/>
                    <a:pt x="49302" y="3283"/>
                  </a:cubicBezTo>
                  <a:cubicBezTo>
                    <a:pt x="49188" y="3357"/>
                    <a:pt x="49045" y="3395"/>
                    <a:pt x="48886" y="3395"/>
                  </a:cubicBezTo>
                  <a:cubicBezTo>
                    <a:pt x="48203" y="3395"/>
                    <a:pt x="47243" y="2691"/>
                    <a:pt x="47144" y="1186"/>
                  </a:cubicBezTo>
                  <a:cubicBezTo>
                    <a:pt x="47113" y="814"/>
                    <a:pt x="46999" y="671"/>
                    <a:pt x="46829" y="671"/>
                  </a:cubicBezTo>
                  <a:cubicBezTo>
                    <a:pt x="46260" y="671"/>
                    <a:pt x="45068" y="2276"/>
                    <a:pt x="44297" y="2276"/>
                  </a:cubicBezTo>
                  <a:cubicBezTo>
                    <a:pt x="44169" y="2276"/>
                    <a:pt x="44053" y="2232"/>
                    <a:pt x="43953" y="2128"/>
                  </a:cubicBezTo>
                  <a:cubicBezTo>
                    <a:pt x="43863" y="2032"/>
                    <a:pt x="43770" y="1988"/>
                    <a:pt x="43677" y="1988"/>
                  </a:cubicBezTo>
                  <a:cubicBezTo>
                    <a:pt x="42854" y="1988"/>
                    <a:pt x="41930" y="5389"/>
                    <a:pt x="41521" y="6535"/>
                  </a:cubicBezTo>
                  <a:cubicBezTo>
                    <a:pt x="41459" y="6703"/>
                    <a:pt x="41393" y="6777"/>
                    <a:pt x="41325" y="6777"/>
                  </a:cubicBezTo>
                  <a:cubicBezTo>
                    <a:pt x="40859" y="6777"/>
                    <a:pt x="40241" y="3309"/>
                    <a:pt x="39393" y="2037"/>
                  </a:cubicBezTo>
                  <a:cubicBezTo>
                    <a:pt x="39127" y="1630"/>
                    <a:pt x="38841" y="1459"/>
                    <a:pt x="38557" y="1459"/>
                  </a:cubicBezTo>
                  <a:cubicBezTo>
                    <a:pt x="37801" y="1459"/>
                    <a:pt x="37058" y="2668"/>
                    <a:pt x="36749" y="3861"/>
                  </a:cubicBezTo>
                  <a:cubicBezTo>
                    <a:pt x="36391" y="5374"/>
                    <a:pt x="35286" y="6639"/>
                    <a:pt x="34065" y="6639"/>
                  </a:cubicBezTo>
                  <a:cubicBezTo>
                    <a:pt x="33937" y="6639"/>
                    <a:pt x="33808" y="6625"/>
                    <a:pt x="33679" y="6596"/>
                  </a:cubicBezTo>
                  <a:cubicBezTo>
                    <a:pt x="33371" y="6523"/>
                    <a:pt x="33105" y="6504"/>
                    <a:pt x="32873" y="6504"/>
                  </a:cubicBezTo>
                  <a:cubicBezTo>
                    <a:pt x="32620" y="6504"/>
                    <a:pt x="32406" y="6526"/>
                    <a:pt x="32224" y="6526"/>
                  </a:cubicBezTo>
                  <a:cubicBezTo>
                    <a:pt x="31810" y="6526"/>
                    <a:pt x="31552" y="6410"/>
                    <a:pt x="31338" y="5654"/>
                  </a:cubicBezTo>
                  <a:cubicBezTo>
                    <a:pt x="30943" y="4286"/>
                    <a:pt x="31977" y="3830"/>
                    <a:pt x="31095" y="2493"/>
                  </a:cubicBezTo>
                  <a:cubicBezTo>
                    <a:pt x="30214" y="1156"/>
                    <a:pt x="31338" y="274"/>
                    <a:pt x="31338" y="274"/>
                  </a:cubicBezTo>
                  <a:lnTo>
                    <a:pt x="31338" y="274"/>
                  </a:lnTo>
                  <a:cubicBezTo>
                    <a:pt x="31338" y="274"/>
                    <a:pt x="29454" y="973"/>
                    <a:pt x="28299" y="1277"/>
                  </a:cubicBezTo>
                  <a:cubicBezTo>
                    <a:pt x="28180" y="1304"/>
                    <a:pt x="28061" y="1317"/>
                    <a:pt x="27942" y="1317"/>
                  </a:cubicBezTo>
                  <a:cubicBezTo>
                    <a:pt x="26870" y="1317"/>
                    <a:pt x="25773" y="310"/>
                    <a:pt x="24651" y="92"/>
                  </a:cubicBezTo>
                  <a:cubicBezTo>
                    <a:pt x="24363" y="34"/>
                    <a:pt x="24089" y="0"/>
                    <a:pt x="2384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2226735" y="2640398"/>
              <a:ext cx="1227162" cy="894170"/>
            </a:xfrm>
            <a:custGeom>
              <a:rect b="b" l="l" r="r" t="t"/>
              <a:pathLst>
                <a:path extrusionOk="0" h="47043" w="64562">
                  <a:moveTo>
                    <a:pt x="11538" y="0"/>
                  </a:moveTo>
                  <a:cubicBezTo>
                    <a:pt x="10550" y="0"/>
                    <a:pt x="9263" y="1526"/>
                    <a:pt x="7843" y="1526"/>
                  </a:cubicBezTo>
                  <a:cubicBezTo>
                    <a:pt x="6019" y="1526"/>
                    <a:pt x="7600" y="4049"/>
                    <a:pt x="6414" y="4049"/>
                  </a:cubicBezTo>
                  <a:cubicBezTo>
                    <a:pt x="5229" y="4049"/>
                    <a:pt x="3010" y="5295"/>
                    <a:pt x="2645" y="6207"/>
                  </a:cubicBezTo>
                  <a:cubicBezTo>
                    <a:pt x="2311" y="7119"/>
                    <a:pt x="4135" y="7757"/>
                    <a:pt x="5350" y="9915"/>
                  </a:cubicBezTo>
                  <a:cubicBezTo>
                    <a:pt x="6566" y="12073"/>
                    <a:pt x="6931" y="11252"/>
                    <a:pt x="6931" y="14110"/>
                  </a:cubicBezTo>
                  <a:cubicBezTo>
                    <a:pt x="6931" y="16997"/>
                    <a:pt x="4408" y="16420"/>
                    <a:pt x="4408" y="17818"/>
                  </a:cubicBezTo>
                  <a:cubicBezTo>
                    <a:pt x="4408" y="19216"/>
                    <a:pt x="5746" y="19702"/>
                    <a:pt x="6080" y="21526"/>
                  </a:cubicBezTo>
                  <a:cubicBezTo>
                    <a:pt x="6425" y="23253"/>
                    <a:pt x="5108" y="24271"/>
                    <a:pt x="4503" y="24271"/>
                  </a:cubicBezTo>
                  <a:cubicBezTo>
                    <a:pt x="4469" y="24271"/>
                    <a:pt x="4437" y="24268"/>
                    <a:pt x="4408" y="24262"/>
                  </a:cubicBezTo>
                  <a:cubicBezTo>
                    <a:pt x="4388" y="24256"/>
                    <a:pt x="4370" y="24254"/>
                    <a:pt x="4352" y="24254"/>
                  </a:cubicBezTo>
                  <a:cubicBezTo>
                    <a:pt x="3884" y="24254"/>
                    <a:pt x="4172" y="26148"/>
                    <a:pt x="3557" y="26207"/>
                  </a:cubicBezTo>
                  <a:cubicBezTo>
                    <a:pt x="2949" y="26268"/>
                    <a:pt x="2949" y="29702"/>
                    <a:pt x="2159" y="29794"/>
                  </a:cubicBezTo>
                  <a:cubicBezTo>
                    <a:pt x="1369" y="29854"/>
                    <a:pt x="1065" y="30432"/>
                    <a:pt x="1125" y="31891"/>
                  </a:cubicBezTo>
                  <a:cubicBezTo>
                    <a:pt x="1125" y="31891"/>
                    <a:pt x="1" y="32772"/>
                    <a:pt x="882" y="34110"/>
                  </a:cubicBezTo>
                  <a:cubicBezTo>
                    <a:pt x="1764" y="35447"/>
                    <a:pt x="730" y="35903"/>
                    <a:pt x="1125" y="37271"/>
                  </a:cubicBezTo>
                  <a:cubicBezTo>
                    <a:pt x="1339" y="38027"/>
                    <a:pt x="1597" y="38143"/>
                    <a:pt x="2011" y="38143"/>
                  </a:cubicBezTo>
                  <a:cubicBezTo>
                    <a:pt x="2193" y="38143"/>
                    <a:pt x="2407" y="38121"/>
                    <a:pt x="2660" y="38121"/>
                  </a:cubicBezTo>
                  <a:cubicBezTo>
                    <a:pt x="2892" y="38121"/>
                    <a:pt x="3158" y="38140"/>
                    <a:pt x="3466" y="38213"/>
                  </a:cubicBezTo>
                  <a:cubicBezTo>
                    <a:pt x="3595" y="38242"/>
                    <a:pt x="3724" y="38256"/>
                    <a:pt x="3852" y="38256"/>
                  </a:cubicBezTo>
                  <a:cubicBezTo>
                    <a:pt x="5073" y="38256"/>
                    <a:pt x="6178" y="36991"/>
                    <a:pt x="6536" y="35478"/>
                  </a:cubicBezTo>
                  <a:cubicBezTo>
                    <a:pt x="6845" y="34285"/>
                    <a:pt x="7588" y="33076"/>
                    <a:pt x="8344" y="33076"/>
                  </a:cubicBezTo>
                  <a:cubicBezTo>
                    <a:pt x="8628" y="33076"/>
                    <a:pt x="8914" y="33247"/>
                    <a:pt x="9180" y="33654"/>
                  </a:cubicBezTo>
                  <a:cubicBezTo>
                    <a:pt x="10028" y="34926"/>
                    <a:pt x="10646" y="38394"/>
                    <a:pt x="11112" y="38394"/>
                  </a:cubicBezTo>
                  <a:cubicBezTo>
                    <a:pt x="11180" y="38394"/>
                    <a:pt x="11246" y="38320"/>
                    <a:pt x="11308" y="38152"/>
                  </a:cubicBezTo>
                  <a:cubicBezTo>
                    <a:pt x="11717" y="37006"/>
                    <a:pt x="12641" y="33605"/>
                    <a:pt x="13464" y="33605"/>
                  </a:cubicBezTo>
                  <a:cubicBezTo>
                    <a:pt x="13557" y="33605"/>
                    <a:pt x="13650" y="33649"/>
                    <a:pt x="13740" y="33745"/>
                  </a:cubicBezTo>
                  <a:cubicBezTo>
                    <a:pt x="13840" y="33849"/>
                    <a:pt x="13956" y="33893"/>
                    <a:pt x="14084" y="33893"/>
                  </a:cubicBezTo>
                  <a:cubicBezTo>
                    <a:pt x="14855" y="33893"/>
                    <a:pt x="16047" y="32288"/>
                    <a:pt x="16616" y="32288"/>
                  </a:cubicBezTo>
                  <a:cubicBezTo>
                    <a:pt x="16786" y="32288"/>
                    <a:pt x="16900" y="32431"/>
                    <a:pt x="16931" y="32803"/>
                  </a:cubicBezTo>
                  <a:cubicBezTo>
                    <a:pt x="17030" y="34308"/>
                    <a:pt x="17990" y="35012"/>
                    <a:pt x="18673" y="35012"/>
                  </a:cubicBezTo>
                  <a:cubicBezTo>
                    <a:pt x="18832" y="35012"/>
                    <a:pt x="18975" y="34974"/>
                    <a:pt x="19089" y="34900"/>
                  </a:cubicBezTo>
                  <a:cubicBezTo>
                    <a:pt x="19493" y="34618"/>
                    <a:pt x="19749" y="34121"/>
                    <a:pt x="20124" y="34121"/>
                  </a:cubicBezTo>
                  <a:cubicBezTo>
                    <a:pt x="20315" y="34121"/>
                    <a:pt x="20536" y="34249"/>
                    <a:pt x="20822" y="34596"/>
                  </a:cubicBezTo>
                  <a:cubicBezTo>
                    <a:pt x="21703" y="35660"/>
                    <a:pt x="22494" y="36967"/>
                    <a:pt x="22919" y="38426"/>
                  </a:cubicBezTo>
                  <a:cubicBezTo>
                    <a:pt x="23314" y="39915"/>
                    <a:pt x="24530" y="40189"/>
                    <a:pt x="24530" y="41891"/>
                  </a:cubicBezTo>
                  <a:cubicBezTo>
                    <a:pt x="24530" y="43593"/>
                    <a:pt x="25168" y="43745"/>
                    <a:pt x="26263" y="43836"/>
                  </a:cubicBezTo>
                  <a:cubicBezTo>
                    <a:pt x="26992" y="43896"/>
                    <a:pt x="27695" y="44082"/>
                    <a:pt x="28108" y="44082"/>
                  </a:cubicBezTo>
                  <a:cubicBezTo>
                    <a:pt x="28332" y="44082"/>
                    <a:pt x="28471" y="44027"/>
                    <a:pt x="28482" y="43867"/>
                  </a:cubicBezTo>
                  <a:cubicBezTo>
                    <a:pt x="28499" y="43739"/>
                    <a:pt x="28609" y="43690"/>
                    <a:pt x="28771" y="43690"/>
                  </a:cubicBezTo>
                  <a:cubicBezTo>
                    <a:pt x="29185" y="43690"/>
                    <a:pt x="29934" y="44009"/>
                    <a:pt x="30305" y="44140"/>
                  </a:cubicBezTo>
                  <a:cubicBezTo>
                    <a:pt x="30457" y="44201"/>
                    <a:pt x="30761" y="44262"/>
                    <a:pt x="31096" y="44292"/>
                  </a:cubicBezTo>
                  <a:cubicBezTo>
                    <a:pt x="31833" y="43661"/>
                    <a:pt x="32703" y="43452"/>
                    <a:pt x="33573" y="43452"/>
                  </a:cubicBezTo>
                  <a:cubicBezTo>
                    <a:pt x="35176" y="43452"/>
                    <a:pt x="36782" y="44163"/>
                    <a:pt x="37570" y="44262"/>
                  </a:cubicBezTo>
                  <a:cubicBezTo>
                    <a:pt x="38968" y="44475"/>
                    <a:pt x="39302" y="45265"/>
                    <a:pt x="40123" y="45265"/>
                  </a:cubicBezTo>
                  <a:cubicBezTo>
                    <a:pt x="40913" y="45265"/>
                    <a:pt x="40913" y="45265"/>
                    <a:pt x="41309" y="45691"/>
                  </a:cubicBezTo>
                  <a:cubicBezTo>
                    <a:pt x="41634" y="45993"/>
                    <a:pt x="42689" y="47042"/>
                    <a:pt x="43221" y="47042"/>
                  </a:cubicBezTo>
                  <a:cubicBezTo>
                    <a:pt x="43385" y="47042"/>
                    <a:pt x="43499" y="46944"/>
                    <a:pt x="43527" y="46694"/>
                  </a:cubicBezTo>
                  <a:cubicBezTo>
                    <a:pt x="43679" y="45599"/>
                    <a:pt x="44804" y="45265"/>
                    <a:pt x="44743" y="44323"/>
                  </a:cubicBezTo>
                  <a:cubicBezTo>
                    <a:pt x="44682" y="43411"/>
                    <a:pt x="43193" y="43472"/>
                    <a:pt x="42342" y="42925"/>
                  </a:cubicBezTo>
                  <a:cubicBezTo>
                    <a:pt x="41460" y="42377"/>
                    <a:pt x="41795" y="40979"/>
                    <a:pt x="43011" y="40918"/>
                  </a:cubicBezTo>
                  <a:cubicBezTo>
                    <a:pt x="44196" y="40858"/>
                    <a:pt x="44135" y="39642"/>
                    <a:pt x="44135" y="38304"/>
                  </a:cubicBezTo>
                  <a:cubicBezTo>
                    <a:pt x="44135" y="36967"/>
                    <a:pt x="46354" y="37697"/>
                    <a:pt x="46415" y="35873"/>
                  </a:cubicBezTo>
                  <a:cubicBezTo>
                    <a:pt x="46476" y="34079"/>
                    <a:pt x="48907" y="35690"/>
                    <a:pt x="49181" y="33988"/>
                  </a:cubicBezTo>
                  <a:cubicBezTo>
                    <a:pt x="49272" y="33431"/>
                    <a:pt x="49428" y="33245"/>
                    <a:pt x="49662" y="33245"/>
                  </a:cubicBezTo>
                  <a:cubicBezTo>
                    <a:pt x="50130" y="33245"/>
                    <a:pt x="50914" y="33988"/>
                    <a:pt x="52129" y="33988"/>
                  </a:cubicBezTo>
                  <a:cubicBezTo>
                    <a:pt x="53923" y="33988"/>
                    <a:pt x="54409" y="33320"/>
                    <a:pt x="53528" y="32529"/>
                  </a:cubicBezTo>
                  <a:cubicBezTo>
                    <a:pt x="52676" y="31709"/>
                    <a:pt x="51400" y="30827"/>
                    <a:pt x="51795" y="29702"/>
                  </a:cubicBezTo>
                  <a:cubicBezTo>
                    <a:pt x="51880" y="29454"/>
                    <a:pt x="52044" y="29361"/>
                    <a:pt x="52255" y="29361"/>
                  </a:cubicBezTo>
                  <a:cubicBezTo>
                    <a:pt x="52859" y="29361"/>
                    <a:pt x="53845" y="30115"/>
                    <a:pt x="54459" y="30115"/>
                  </a:cubicBezTo>
                  <a:cubicBezTo>
                    <a:pt x="54627" y="30115"/>
                    <a:pt x="54768" y="30059"/>
                    <a:pt x="54865" y="29915"/>
                  </a:cubicBezTo>
                  <a:cubicBezTo>
                    <a:pt x="55161" y="29486"/>
                    <a:pt x="55472" y="29345"/>
                    <a:pt x="55842" y="29345"/>
                  </a:cubicBezTo>
                  <a:cubicBezTo>
                    <a:pt x="56232" y="29345"/>
                    <a:pt x="56689" y="29501"/>
                    <a:pt x="57266" y="29642"/>
                  </a:cubicBezTo>
                  <a:cubicBezTo>
                    <a:pt x="57266" y="29289"/>
                    <a:pt x="57504" y="29139"/>
                    <a:pt x="57893" y="29139"/>
                  </a:cubicBezTo>
                  <a:cubicBezTo>
                    <a:pt x="58241" y="29139"/>
                    <a:pt x="58711" y="29258"/>
                    <a:pt x="59242" y="29459"/>
                  </a:cubicBezTo>
                  <a:cubicBezTo>
                    <a:pt x="59328" y="29489"/>
                    <a:pt x="59415" y="29504"/>
                    <a:pt x="59504" y="29504"/>
                  </a:cubicBezTo>
                  <a:cubicBezTo>
                    <a:pt x="60582" y="29504"/>
                    <a:pt x="61867" y="27444"/>
                    <a:pt x="62737" y="26967"/>
                  </a:cubicBezTo>
                  <a:cubicBezTo>
                    <a:pt x="63649" y="26450"/>
                    <a:pt x="63376" y="25781"/>
                    <a:pt x="63680" y="24809"/>
                  </a:cubicBezTo>
                  <a:cubicBezTo>
                    <a:pt x="64014" y="23867"/>
                    <a:pt x="64561" y="23775"/>
                    <a:pt x="62920" y="23198"/>
                  </a:cubicBezTo>
                  <a:cubicBezTo>
                    <a:pt x="61248" y="22620"/>
                    <a:pt x="61582" y="21617"/>
                    <a:pt x="61400" y="19976"/>
                  </a:cubicBezTo>
                  <a:cubicBezTo>
                    <a:pt x="61248" y="18304"/>
                    <a:pt x="59060" y="18699"/>
                    <a:pt x="59060" y="17483"/>
                  </a:cubicBezTo>
                  <a:cubicBezTo>
                    <a:pt x="59060" y="16268"/>
                    <a:pt x="60063" y="16450"/>
                    <a:pt x="61582" y="15873"/>
                  </a:cubicBezTo>
                  <a:cubicBezTo>
                    <a:pt x="62939" y="15319"/>
                    <a:pt x="61345" y="12975"/>
                    <a:pt x="60545" y="12975"/>
                  </a:cubicBezTo>
                  <a:cubicBezTo>
                    <a:pt x="60467" y="12975"/>
                    <a:pt x="60396" y="12997"/>
                    <a:pt x="60336" y="13046"/>
                  </a:cubicBezTo>
                  <a:cubicBezTo>
                    <a:pt x="60261" y="13107"/>
                    <a:pt x="60200" y="13134"/>
                    <a:pt x="60148" y="13134"/>
                  </a:cubicBezTo>
                  <a:cubicBezTo>
                    <a:pt x="59738" y="13134"/>
                    <a:pt x="59950" y="11414"/>
                    <a:pt x="59060" y="11252"/>
                  </a:cubicBezTo>
                  <a:cubicBezTo>
                    <a:pt x="58026" y="11100"/>
                    <a:pt x="59819" y="9429"/>
                    <a:pt x="59455" y="8973"/>
                  </a:cubicBezTo>
                  <a:cubicBezTo>
                    <a:pt x="59120" y="8517"/>
                    <a:pt x="58999" y="7514"/>
                    <a:pt x="58968" y="6450"/>
                  </a:cubicBezTo>
                  <a:cubicBezTo>
                    <a:pt x="58960" y="6160"/>
                    <a:pt x="58648" y="6042"/>
                    <a:pt x="58184" y="6042"/>
                  </a:cubicBezTo>
                  <a:cubicBezTo>
                    <a:pt x="56944" y="6042"/>
                    <a:pt x="54622" y="6889"/>
                    <a:pt x="54135" y="7575"/>
                  </a:cubicBezTo>
                  <a:cubicBezTo>
                    <a:pt x="53966" y="7805"/>
                    <a:pt x="53801" y="7884"/>
                    <a:pt x="53637" y="7884"/>
                  </a:cubicBezTo>
                  <a:cubicBezTo>
                    <a:pt x="53282" y="7884"/>
                    <a:pt x="52934" y="7514"/>
                    <a:pt x="52568" y="7514"/>
                  </a:cubicBezTo>
                  <a:cubicBezTo>
                    <a:pt x="52434" y="7514"/>
                    <a:pt x="52299" y="7563"/>
                    <a:pt x="52160" y="7696"/>
                  </a:cubicBezTo>
                  <a:cubicBezTo>
                    <a:pt x="51461" y="8365"/>
                    <a:pt x="52069" y="9064"/>
                    <a:pt x="52312" y="9945"/>
                  </a:cubicBezTo>
                  <a:cubicBezTo>
                    <a:pt x="52585" y="10857"/>
                    <a:pt x="50366" y="11161"/>
                    <a:pt x="49363" y="11192"/>
                  </a:cubicBezTo>
                  <a:cubicBezTo>
                    <a:pt x="49353" y="11192"/>
                    <a:pt x="49343" y="11192"/>
                    <a:pt x="49333" y="11192"/>
                  </a:cubicBezTo>
                  <a:cubicBezTo>
                    <a:pt x="48328" y="11192"/>
                    <a:pt x="48226" y="9700"/>
                    <a:pt x="50002" y="9459"/>
                  </a:cubicBezTo>
                  <a:cubicBezTo>
                    <a:pt x="51765" y="9185"/>
                    <a:pt x="50306" y="8486"/>
                    <a:pt x="50701" y="7696"/>
                  </a:cubicBezTo>
                  <a:cubicBezTo>
                    <a:pt x="51005" y="6997"/>
                    <a:pt x="50427" y="6754"/>
                    <a:pt x="50032" y="6359"/>
                  </a:cubicBezTo>
                  <a:cubicBezTo>
                    <a:pt x="48814" y="7550"/>
                    <a:pt x="47388" y="8719"/>
                    <a:pt x="46499" y="8719"/>
                  </a:cubicBezTo>
                  <a:cubicBezTo>
                    <a:pt x="46367" y="8719"/>
                    <a:pt x="46247" y="8693"/>
                    <a:pt x="46141" y="8638"/>
                  </a:cubicBezTo>
                  <a:cubicBezTo>
                    <a:pt x="45492" y="8276"/>
                    <a:pt x="44961" y="8114"/>
                    <a:pt x="44501" y="8114"/>
                  </a:cubicBezTo>
                  <a:cubicBezTo>
                    <a:pt x="43842" y="8114"/>
                    <a:pt x="43330" y="8448"/>
                    <a:pt x="42828" y="9003"/>
                  </a:cubicBezTo>
                  <a:cubicBezTo>
                    <a:pt x="42621" y="9225"/>
                    <a:pt x="42451" y="9330"/>
                    <a:pt x="42307" y="9330"/>
                  </a:cubicBezTo>
                  <a:cubicBezTo>
                    <a:pt x="41837" y="9330"/>
                    <a:pt x="41641" y="8212"/>
                    <a:pt x="41339" y="6328"/>
                  </a:cubicBezTo>
                  <a:cubicBezTo>
                    <a:pt x="41135" y="5072"/>
                    <a:pt x="40679" y="4781"/>
                    <a:pt x="40080" y="4781"/>
                  </a:cubicBezTo>
                  <a:cubicBezTo>
                    <a:pt x="39565" y="4781"/>
                    <a:pt x="38945" y="4996"/>
                    <a:pt x="38289" y="4996"/>
                  </a:cubicBezTo>
                  <a:cubicBezTo>
                    <a:pt x="38232" y="4996"/>
                    <a:pt x="38174" y="4994"/>
                    <a:pt x="38117" y="4991"/>
                  </a:cubicBezTo>
                  <a:cubicBezTo>
                    <a:pt x="37648" y="4972"/>
                    <a:pt x="37264" y="4895"/>
                    <a:pt x="36930" y="4895"/>
                  </a:cubicBezTo>
                  <a:cubicBezTo>
                    <a:pt x="36202" y="4895"/>
                    <a:pt x="35712" y="5258"/>
                    <a:pt x="35108" y="7362"/>
                  </a:cubicBezTo>
                  <a:cubicBezTo>
                    <a:pt x="34635" y="9068"/>
                    <a:pt x="33918" y="9628"/>
                    <a:pt x="33332" y="9628"/>
                  </a:cubicBezTo>
                  <a:cubicBezTo>
                    <a:pt x="32864" y="9628"/>
                    <a:pt x="32480" y="9270"/>
                    <a:pt x="32372" y="8851"/>
                  </a:cubicBezTo>
                  <a:cubicBezTo>
                    <a:pt x="32245" y="8358"/>
                    <a:pt x="31411" y="7990"/>
                    <a:pt x="30645" y="7990"/>
                  </a:cubicBezTo>
                  <a:cubicBezTo>
                    <a:pt x="29946" y="7990"/>
                    <a:pt x="29302" y="8297"/>
                    <a:pt x="29302" y="9094"/>
                  </a:cubicBezTo>
                  <a:cubicBezTo>
                    <a:pt x="29302" y="10360"/>
                    <a:pt x="27765" y="10505"/>
                    <a:pt x="26434" y="10505"/>
                  </a:cubicBezTo>
                  <a:cubicBezTo>
                    <a:pt x="26040" y="10505"/>
                    <a:pt x="25663" y="10492"/>
                    <a:pt x="25351" y="10492"/>
                  </a:cubicBezTo>
                  <a:cubicBezTo>
                    <a:pt x="24013" y="10492"/>
                    <a:pt x="23861" y="8851"/>
                    <a:pt x="25138" y="7210"/>
                  </a:cubicBezTo>
                  <a:cubicBezTo>
                    <a:pt x="26384" y="5538"/>
                    <a:pt x="21916" y="4687"/>
                    <a:pt x="21764" y="2650"/>
                  </a:cubicBezTo>
                  <a:cubicBezTo>
                    <a:pt x="21671" y="1610"/>
                    <a:pt x="21054" y="1529"/>
                    <a:pt x="20335" y="1529"/>
                  </a:cubicBezTo>
                  <a:cubicBezTo>
                    <a:pt x="20204" y="1529"/>
                    <a:pt x="20069" y="1532"/>
                    <a:pt x="19934" y="1532"/>
                  </a:cubicBezTo>
                  <a:cubicBezTo>
                    <a:pt x="19359" y="1532"/>
                    <a:pt x="18769" y="1484"/>
                    <a:pt x="18360" y="979"/>
                  </a:cubicBezTo>
                  <a:cubicBezTo>
                    <a:pt x="18161" y="732"/>
                    <a:pt x="17968" y="639"/>
                    <a:pt x="17780" y="639"/>
                  </a:cubicBezTo>
                  <a:cubicBezTo>
                    <a:pt x="17199" y="639"/>
                    <a:pt x="16675" y="1533"/>
                    <a:pt x="16242" y="1533"/>
                  </a:cubicBezTo>
                  <a:cubicBezTo>
                    <a:pt x="16108" y="1533"/>
                    <a:pt x="15983" y="1447"/>
                    <a:pt x="15867" y="1222"/>
                  </a:cubicBezTo>
                  <a:cubicBezTo>
                    <a:pt x="15667" y="860"/>
                    <a:pt x="15336" y="764"/>
                    <a:pt x="14945" y="764"/>
                  </a:cubicBezTo>
                  <a:cubicBezTo>
                    <a:pt x="14499" y="764"/>
                    <a:pt x="13975" y="889"/>
                    <a:pt x="13477" y="889"/>
                  </a:cubicBezTo>
                  <a:cubicBezTo>
                    <a:pt x="13018" y="889"/>
                    <a:pt x="12581" y="782"/>
                    <a:pt x="12250" y="371"/>
                  </a:cubicBezTo>
                  <a:cubicBezTo>
                    <a:pt x="12035" y="105"/>
                    <a:pt x="11797" y="0"/>
                    <a:pt x="11538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740365" y="3198183"/>
              <a:ext cx="834866" cy="669178"/>
            </a:xfrm>
            <a:custGeom>
              <a:rect b="b" l="l" r="r" t="t"/>
              <a:pathLst>
                <a:path extrusionOk="0" h="35206" w="43923">
                  <a:moveTo>
                    <a:pt x="28847" y="0"/>
                  </a:moveTo>
                  <a:cubicBezTo>
                    <a:pt x="28480" y="0"/>
                    <a:pt x="28169" y="141"/>
                    <a:pt x="27873" y="570"/>
                  </a:cubicBezTo>
                  <a:cubicBezTo>
                    <a:pt x="27770" y="715"/>
                    <a:pt x="27623" y="772"/>
                    <a:pt x="27449" y="772"/>
                  </a:cubicBezTo>
                  <a:cubicBezTo>
                    <a:pt x="26819" y="772"/>
                    <a:pt x="25829" y="28"/>
                    <a:pt x="25227" y="28"/>
                  </a:cubicBezTo>
                  <a:cubicBezTo>
                    <a:pt x="25019" y="28"/>
                    <a:pt x="24857" y="118"/>
                    <a:pt x="24773" y="357"/>
                  </a:cubicBezTo>
                  <a:cubicBezTo>
                    <a:pt x="24378" y="1513"/>
                    <a:pt x="25654" y="2364"/>
                    <a:pt x="26536" y="3184"/>
                  </a:cubicBezTo>
                  <a:cubicBezTo>
                    <a:pt x="27387" y="3975"/>
                    <a:pt x="26931" y="4643"/>
                    <a:pt x="25107" y="4643"/>
                  </a:cubicBezTo>
                  <a:cubicBezTo>
                    <a:pt x="23912" y="4643"/>
                    <a:pt x="23122" y="3900"/>
                    <a:pt x="22646" y="3900"/>
                  </a:cubicBezTo>
                  <a:cubicBezTo>
                    <a:pt x="22409" y="3900"/>
                    <a:pt x="22250" y="4086"/>
                    <a:pt x="22159" y="4643"/>
                  </a:cubicBezTo>
                  <a:cubicBezTo>
                    <a:pt x="21885" y="6345"/>
                    <a:pt x="19484" y="4734"/>
                    <a:pt x="19423" y="6528"/>
                  </a:cubicBezTo>
                  <a:cubicBezTo>
                    <a:pt x="19332" y="8352"/>
                    <a:pt x="17113" y="7622"/>
                    <a:pt x="17113" y="8959"/>
                  </a:cubicBezTo>
                  <a:cubicBezTo>
                    <a:pt x="17113" y="10297"/>
                    <a:pt x="17204" y="11513"/>
                    <a:pt x="15989" y="11573"/>
                  </a:cubicBezTo>
                  <a:cubicBezTo>
                    <a:pt x="14773" y="11634"/>
                    <a:pt x="14438" y="13063"/>
                    <a:pt x="15320" y="13580"/>
                  </a:cubicBezTo>
                  <a:cubicBezTo>
                    <a:pt x="16201" y="14127"/>
                    <a:pt x="17660" y="14066"/>
                    <a:pt x="17721" y="15008"/>
                  </a:cubicBezTo>
                  <a:cubicBezTo>
                    <a:pt x="17812" y="15920"/>
                    <a:pt x="16657" y="16285"/>
                    <a:pt x="16536" y="17349"/>
                  </a:cubicBezTo>
                  <a:cubicBezTo>
                    <a:pt x="16500" y="17599"/>
                    <a:pt x="16381" y="17697"/>
                    <a:pt x="16213" y="17697"/>
                  </a:cubicBezTo>
                  <a:cubicBezTo>
                    <a:pt x="15669" y="17697"/>
                    <a:pt x="14619" y="16648"/>
                    <a:pt x="14317" y="16346"/>
                  </a:cubicBezTo>
                  <a:cubicBezTo>
                    <a:pt x="13891" y="15920"/>
                    <a:pt x="13891" y="15920"/>
                    <a:pt x="13101" y="15920"/>
                  </a:cubicBezTo>
                  <a:cubicBezTo>
                    <a:pt x="12280" y="15920"/>
                    <a:pt x="11946" y="15130"/>
                    <a:pt x="10548" y="14917"/>
                  </a:cubicBezTo>
                  <a:cubicBezTo>
                    <a:pt x="9764" y="14819"/>
                    <a:pt x="8173" y="14115"/>
                    <a:pt x="6579" y="14115"/>
                  </a:cubicBezTo>
                  <a:cubicBezTo>
                    <a:pt x="5699" y="14115"/>
                    <a:pt x="4819" y="14329"/>
                    <a:pt x="4074" y="14978"/>
                  </a:cubicBezTo>
                  <a:cubicBezTo>
                    <a:pt x="3709" y="15282"/>
                    <a:pt x="3374" y="15677"/>
                    <a:pt x="3101" y="16194"/>
                  </a:cubicBezTo>
                  <a:cubicBezTo>
                    <a:pt x="2020" y="18220"/>
                    <a:pt x="3200" y="18670"/>
                    <a:pt x="4463" y="18670"/>
                  </a:cubicBezTo>
                  <a:cubicBezTo>
                    <a:pt x="5473" y="18670"/>
                    <a:pt x="6536" y="18382"/>
                    <a:pt x="6536" y="18382"/>
                  </a:cubicBezTo>
                  <a:cubicBezTo>
                    <a:pt x="7599" y="19476"/>
                    <a:pt x="7782" y="20023"/>
                    <a:pt x="6961" y="20844"/>
                  </a:cubicBezTo>
                  <a:cubicBezTo>
                    <a:pt x="6596" y="21209"/>
                    <a:pt x="6201" y="21209"/>
                    <a:pt x="5897" y="21270"/>
                  </a:cubicBezTo>
                  <a:cubicBezTo>
                    <a:pt x="5593" y="21361"/>
                    <a:pt x="5381" y="21543"/>
                    <a:pt x="5381" y="22485"/>
                  </a:cubicBezTo>
                  <a:cubicBezTo>
                    <a:pt x="5381" y="22820"/>
                    <a:pt x="5411" y="23154"/>
                    <a:pt x="5441" y="23428"/>
                  </a:cubicBezTo>
                  <a:cubicBezTo>
                    <a:pt x="5574" y="24625"/>
                    <a:pt x="5847" y="25520"/>
                    <a:pt x="5281" y="25520"/>
                  </a:cubicBezTo>
                  <a:cubicBezTo>
                    <a:pt x="5200" y="25520"/>
                    <a:pt x="5103" y="25502"/>
                    <a:pt x="4985" y="25464"/>
                  </a:cubicBezTo>
                  <a:lnTo>
                    <a:pt x="4955" y="25464"/>
                  </a:lnTo>
                  <a:cubicBezTo>
                    <a:pt x="4634" y="25355"/>
                    <a:pt x="4323" y="25305"/>
                    <a:pt x="4038" y="25305"/>
                  </a:cubicBezTo>
                  <a:cubicBezTo>
                    <a:pt x="3218" y="25305"/>
                    <a:pt x="2615" y="25713"/>
                    <a:pt x="2615" y="26255"/>
                  </a:cubicBezTo>
                  <a:cubicBezTo>
                    <a:pt x="2615" y="26832"/>
                    <a:pt x="852" y="28200"/>
                    <a:pt x="1" y="29689"/>
                  </a:cubicBezTo>
                  <a:cubicBezTo>
                    <a:pt x="517" y="29598"/>
                    <a:pt x="1095" y="29385"/>
                    <a:pt x="1642" y="29385"/>
                  </a:cubicBezTo>
                  <a:cubicBezTo>
                    <a:pt x="1969" y="29385"/>
                    <a:pt x="2285" y="29369"/>
                    <a:pt x="2573" y="29369"/>
                  </a:cubicBezTo>
                  <a:cubicBezTo>
                    <a:pt x="3381" y="29369"/>
                    <a:pt x="3958" y="29501"/>
                    <a:pt x="3891" y="30510"/>
                  </a:cubicBezTo>
                  <a:cubicBezTo>
                    <a:pt x="3821" y="31582"/>
                    <a:pt x="4323" y="31707"/>
                    <a:pt x="5657" y="31707"/>
                  </a:cubicBezTo>
                  <a:cubicBezTo>
                    <a:pt x="6063" y="31707"/>
                    <a:pt x="6546" y="31695"/>
                    <a:pt x="7113" y="31695"/>
                  </a:cubicBezTo>
                  <a:cubicBezTo>
                    <a:pt x="9545" y="31695"/>
                    <a:pt x="8451" y="30996"/>
                    <a:pt x="9332" y="30236"/>
                  </a:cubicBezTo>
                  <a:cubicBezTo>
                    <a:pt x="9456" y="30133"/>
                    <a:pt x="9578" y="30089"/>
                    <a:pt x="9701" y="30089"/>
                  </a:cubicBezTo>
                  <a:cubicBezTo>
                    <a:pt x="10437" y="30089"/>
                    <a:pt x="11187" y="31682"/>
                    <a:pt x="12397" y="31682"/>
                  </a:cubicBezTo>
                  <a:cubicBezTo>
                    <a:pt x="12468" y="31682"/>
                    <a:pt x="12540" y="31677"/>
                    <a:pt x="12615" y="31665"/>
                  </a:cubicBezTo>
                  <a:cubicBezTo>
                    <a:pt x="12983" y="31608"/>
                    <a:pt x="13268" y="31575"/>
                    <a:pt x="13487" y="31575"/>
                  </a:cubicBezTo>
                  <a:cubicBezTo>
                    <a:pt x="14208" y="31575"/>
                    <a:pt x="14226" y="31937"/>
                    <a:pt x="14226" y="33033"/>
                  </a:cubicBezTo>
                  <a:cubicBezTo>
                    <a:pt x="14226" y="34461"/>
                    <a:pt x="17326" y="33853"/>
                    <a:pt x="18572" y="34218"/>
                  </a:cubicBezTo>
                  <a:cubicBezTo>
                    <a:pt x="19549" y="34535"/>
                    <a:pt x="21799" y="35205"/>
                    <a:pt x="24048" y="35205"/>
                  </a:cubicBezTo>
                  <a:cubicBezTo>
                    <a:pt x="24600" y="35205"/>
                    <a:pt x="25152" y="35165"/>
                    <a:pt x="25685" y="35069"/>
                  </a:cubicBezTo>
                  <a:cubicBezTo>
                    <a:pt x="28390" y="34613"/>
                    <a:pt x="28147" y="34735"/>
                    <a:pt x="30639" y="33549"/>
                  </a:cubicBezTo>
                  <a:cubicBezTo>
                    <a:pt x="33101" y="32364"/>
                    <a:pt x="31187" y="30419"/>
                    <a:pt x="33010" y="30419"/>
                  </a:cubicBezTo>
                  <a:cubicBezTo>
                    <a:pt x="34804" y="30419"/>
                    <a:pt x="34196" y="27987"/>
                    <a:pt x="35746" y="27987"/>
                  </a:cubicBezTo>
                  <a:cubicBezTo>
                    <a:pt x="37326" y="27987"/>
                    <a:pt x="36901" y="26042"/>
                    <a:pt x="38269" y="25191"/>
                  </a:cubicBezTo>
                  <a:cubicBezTo>
                    <a:pt x="39667" y="24340"/>
                    <a:pt x="41399" y="23975"/>
                    <a:pt x="41399" y="22729"/>
                  </a:cubicBezTo>
                  <a:cubicBezTo>
                    <a:pt x="41399" y="21482"/>
                    <a:pt x="42129" y="20814"/>
                    <a:pt x="43010" y="19416"/>
                  </a:cubicBezTo>
                  <a:cubicBezTo>
                    <a:pt x="43922" y="17987"/>
                    <a:pt x="43740" y="18078"/>
                    <a:pt x="43740" y="16650"/>
                  </a:cubicBezTo>
                  <a:cubicBezTo>
                    <a:pt x="43740" y="16085"/>
                    <a:pt x="43432" y="15915"/>
                    <a:pt x="42939" y="15915"/>
                  </a:cubicBezTo>
                  <a:cubicBezTo>
                    <a:pt x="42184" y="15915"/>
                    <a:pt x="40996" y="16315"/>
                    <a:pt x="39819" y="16315"/>
                  </a:cubicBezTo>
                  <a:cubicBezTo>
                    <a:pt x="37874" y="16315"/>
                    <a:pt x="36019" y="15616"/>
                    <a:pt x="34956" y="15221"/>
                  </a:cubicBezTo>
                  <a:cubicBezTo>
                    <a:pt x="33861" y="14856"/>
                    <a:pt x="34074" y="12728"/>
                    <a:pt x="34135" y="12029"/>
                  </a:cubicBezTo>
                  <a:cubicBezTo>
                    <a:pt x="34226" y="11178"/>
                    <a:pt x="32858" y="10570"/>
                    <a:pt x="33405" y="9962"/>
                  </a:cubicBezTo>
                  <a:cubicBezTo>
                    <a:pt x="33873" y="9443"/>
                    <a:pt x="33763" y="7902"/>
                    <a:pt x="34424" y="7902"/>
                  </a:cubicBezTo>
                  <a:cubicBezTo>
                    <a:pt x="34536" y="7902"/>
                    <a:pt x="34671" y="7946"/>
                    <a:pt x="34834" y="8048"/>
                  </a:cubicBezTo>
                  <a:cubicBezTo>
                    <a:pt x="34924" y="8105"/>
                    <a:pt x="35005" y="8132"/>
                    <a:pt x="35076" y="8132"/>
                  </a:cubicBezTo>
                  <a:cubicBezTo>
                    <a:pt x="35867" y="8132"/>
                    <a:pt x="35496" y="4856"/>
                    <a:pt x="34408" y="4856"/>
                  </a:cubicBezTo>
                  <a:cubicBezTo>
                    <a:pt x="33223" y="4856"/>
                    <a:pt x="32007" y="4522"/>
                    <a:pt x="32007" y="3002"/>
                  </a:cubicBezTo>
                  <a:cubicBezTo>
                    <a:pt x="32007" y="1513"/>
                    <a:pt x="30244" y="965"/>
                    <a:pt x="30244" y="297"/>
                  </a:cubicBezTo>
                  <a:cubicBezTo>
                    <a:pt x="29683" y="156"/>
                    <a:pt x="29234" y="0"/>
                    <a:pt x="2884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314455" y="2510366"/>
              <a:ext cx="1044006" cy="1467398"/>
            </a:xfrm>
            <a:custGeom>
              <a:rect b="b" l="l" r="r" t="t"/>
              <a:pathLst>
                <a:path extrusionOk="0" h="77201" w="54926">
                  <a:moveTo>
                    <a:pt x="23339" y="0"/>
                  </a:moveTo>
                  <a:cubicBezTo>
                    <a:pt x="23068" y="0"/>
                    <a:pt x="22789" y="148"/>
                    <a:pt x="22463" y="586"/>
                  </a:cubicBezTo>
                  <a:cubicBezTo>
                    <a:pt x="21967" y="1254"/>
                    <a:pt x="20949" y="1468"/>
                    <a:pt x="19828" y="1468"/>
                  </a:cubicBezTo>
                  <a:cubicBezTo>
                    <a:pt x="18960" y="1468"/>
                    <a:pt x="18031" y="1339"/>
                    <a:pt x="17235" y="1193"/>
                  </a:cubicBezTo>
                  <a:cubicBezTo>
                    <a:pt x="17080" y="1162"/>
                    <a:pt x="16928" y="1148"/>
                    <a:pt x="16779" y="1148"/>
                  </a:cubicBezTo>
                  <a:cubicBezTo>
                    <a:pt x="15184" y="1148"/>
                    <a:pt x="13936" y="2795"/>
                    <a:pt x="12129" y="3017"/>
                  </a:cubicBezTo>
                  <a:cubicBezTo>
                    <a:pt x="10123" y="3230"/>
                    <a:pt x="14287" y="7121"/>
                    <a:pt x="14348" y="10343"/>
                  </a:cubicBezTo>
                  <a:cubicBezTo>
                    <a:pt x="14408" y="13595"/>
                    <a:pt x="14986" y="13230"/>
                    <a:pt x="15716" y="14020"/>
                  </a:cubicBezTo>
                  <a:cubicBezTo>
                    <a:pt x="16206" y="14553"/>
                    <a:pt x="15455" y="14967"/>
                    <a:pt x="14333" y="14967"/>
                  </a:cubicBezTo>
                  <a:cubicBezTo>
                    <a:pt x="13856" y="14967"/>
                    <a:pt x="13312" y="14892"/>
                    <a:pt x="12767" y="14719"/>
                  </a:cubicBezTo>
                  <a:cubicBezTo>
                    <a:pt x="12217" y="14536"/>
                    <a:pt x="11875" y="14488"/>
                    <a:pt x="11649" y="14488"/>
                  </a:cubicBezTo>
                  <a:cubicBezTo>
                    <a:pt x="11401" y="14488"/>
                    <a:pt x="11292" y="14546"/>
                    <a:pt x="11205" y="14546"/>
                  </a:cubicBezTo>
                  <a:cubicBezTo>
                    <a:pt x="11107" y="14546"/>
                    <a:pt x="11034" y="14474"/>
                    <a:pt x="10822" y="14172"/>
                  </a:cubicBezTo>
                  <a:cubicBezTo>
                    <a:pt x="10739" y="14061"/>
                    <a:pt x="10635" y="14013"/>
                    <a:pt x="10514" y="14013"/>
                  </a:cubicBezTo>
                  <a:cubicBezTo>
                    <a:pt x="9973" y="14013"/>
                    <a:pt x="9086" y="14980"/>
                    <a:pt x="8117" y="15601"/>
                  </a:cubicBezTo>
                  <a:cubicBezTo>
                    <a:pt x="9454" y="15874"/>
                    <a:pt x="8299" y="17030"/>
                    <a:pt x="7144" y="17303"/>
                  </a:cubicBezTo>
                  <a:cubicBezTo>
                    <a:pt x="7062" y="17324"/>
                    <a:pt x="6973" y="17333"/>
                    <a:pt x="6878" y="17333"/>
                  </a:cubicBezTo>
                  <a:cubicBezTo>
                    <a:pt x="5929" y="17333"/>
                    <a:pt x="4415" y="16397"/>
                    <a:pt x="3899" y="16397"/>
                  </a:cubicBezTo>
                  <a:cubicBezTo>
                    <a:pt x="3702" y="16397"/>
                    <a:pt x="3651" y="16533"/>
                    <a:pt x="3831" y="16908"/>
                  </a:cubicBezTo>
                  <a:cubicBezTo>
                    <a:pt x="4355" y="18002"/>
                    <a:pt x="5632" y="18139"/>
                    <a:pt x="6840" y="18139"/>
                  </a:cubicBezTo>
                  <a:cubicBezTo>
                    <a:pt x="7243" y="18139"/>
                    <a:pt x="7638" y="18124"/>
                    <a:pt x="7995" y="18124"/>
                  </a:cubicBezTo>
                  <a:cubicBezTo>
                    <a:pt x="9454" y="18124"/>
                    <a:pt x="9758" y="18701"/>
                    <a:pt x="9758" y="20495"/>
                  </a:cubicBezTo>
                  <a:cubicBezTo>
                    <a:pt x="9758" y="21635"/>
                    <a:pt x="9377" y="22357"/>
                    <a:pt x="8920" y="22357"/>
                  </a:cubicBezTo>
                  <a:cubicBezTo>
                    <a:pt x="8658" y="22357"/>
                    <a:pt x="8371" y="22120"/>
                    <a:pt x="8117" y="21589"/>
                  </a:cubicBezTo>
                  <a:cubicBezTo>
                    <a:pt x="7839" y="21021"/>
                    <a:pt x="7397" y="20823"/>
                    <a:pt x="6970" y="20823"/>
                  </a:cubicBezTo>
                  <a:cubicBezTo>
                    <a:pt x="6323" y="20823"/>
                    <a:pt x="5709" y="21278"/>
                    <a:pt x="5746" y="21589"/>
                  </a:cubicBezTo>
                  <a:cubicBezTo>
                    <a:pt x="5807" y="22136"/>
                    <a:pt x="7296" y="23990"/>
                    <a:pt x="7296" y="24902"/>
                  </a:cubicBezTo>
                  <a:cubicBezTo>
                    <a:pt x="7296" y="25844"/>
                    <a:pt x="7813" y="26300"/>
                    <a:pt x="8937" y="26817"/>
                  </a:cubicBezTo>
                  <a:cubicBezTo>
                    <a:pt x="10032" y="27334"/>
                    <a:pt x="10396" y="27911"/>
                    <a:pt x="9332" y="28732"/>
                  </a:cubicBezTo>
                  <a:cubicBezTo>
                    <a:pt x="8299" y="29553"/>
                    <a:pt x="7995" y="29796"/>
                    <a:pt x="7995" y="34993"/>
                  </a:cubicBezTo>
                  <a:cubicBezTo>
                    <a:pt x="7995" y="40221"/>
                    <a:pt x="7235" y="41376"/>
                    <a:pt x="7873" y="42075"/>
                  </a:cubicBezTo>
                  <a:cubicBezTo>
                    <a:pt x="8421" y="42653"/>
                    <a:pt x="9059" y="43595"/>
                    <a:pt x="8846" y="43990"/>
                  </a:cubicBezTo>
                  <a:cubicBezTo>
                    <a:pt x="8785" y="44082"/>
                    <a:pt x="8724" y="44142"/>
                    <a:pt x="8573" y="44173"/>
                  </a:cubicBezTo>
                  <a:cubicBezTo>
                    <a:pt x="7813" y="44355"/>
                    <a:pt x="6901" y="46209"/>
                    <a:pt x="6566" y="51316"/>
                  </a:cubicBezTo>
                  <a:cubicBezTo>
                    <a:pt x="6202" y="56422"/>
                    <a:pt x="3466" y="64599"/>
                    <a:pt x="1733" y="65115"/>
                  </a:cubicBezTo>
                  <a:cubicBezTo>
                    <a:pt x="1" y="65632"/>
                    <a:pt x="974" y="67273"/>
                    <a:pt x="1399" y="67425"/>
                  </a:cubicBezTo>
                  <a:cubicBezTo>
                    <a:pt x="1721" y="67574"/>
                    <a:pt x="1599" y="68611"/>
                    <a:pt x="2102" y="68611"/>
                  </a:cubicBezTo>
                  <a:cubicBezTo>
                    <a:pt x="2217" y="68611"/>
                    <a:pt x="2363" y="68558"/>
                    <a:pt x="2554" y="68428"/>
                  </a:cubicBezTo>
                  <a:cubicBezTo>
                    <a:pt x="2749" y="68296"/>
                    <a:pt x="2935" y="68237"/>
                    <a:pt x="3105" y="68237"/>
                  </a:cubicBezTo>
                  <a:cubicBezTo>
                    <a:pt x="3836" y="68237"/>
                    <a:pt x="4284" y="69331"/>
                    <a:pt x="4013" y="70465"/>
                  </a:cubicBezTo>
                  <a:cubicBezTo>
                    <a:pt x="3738" y="71497"/>
                    <a:pt x="4138" y="72581"/>
                    <a:pt x="4768" y="72581"/>
                  </a:cubicBezTo>
                  <a:cubicBezTo>
                    <a:pt x="4973" y="72581"/>
                    <a:pt x="5203" y="72466"/>
                    <a:pt x="5442" y="72198"/>
                  </a:cubicBezTo>
                  <a:cubicBezTo>
                    <a:pt x="5686" y="71931"/>
                    <a:pt x="5840" y="71822"/>
                    <a:pt x="5966" y="71822"/>
                  </a:cubicBezTo>
                  <a:cubicBezTo>
                    <a:pt x="6357" y="71822"/>
                    <a:pt x="6475" y="72883"/>
                    <a:pt x="8177" y="73596"/>
                  </a:cubicBezTo>
                  <a:cubicBezTo>
                    <a:pt x="10427" y="74508"/>
                    <a:pt x="13041" y="74872"/>
                    <a:pt x="13740" y="76483"/>
                  </a:cubicBezTo>
                  <a:cubicBezTo>
                    <a:pt x="13971" y="77011"/>
                    <a:pt x="14329" y="77201"/>
                    <a:pt x="14785" y="77201"/>
                  </a:cubicBezTo>
                  <a:cubicBezTo>
                    <a:pt x="15591" y="77201"/>
                    <a:pt x="16703" y="76609"/>
                    <a:pt x="17965" y="76240"/>
                  </a:cubicBezTo>
                  <a:cubicBezTo>
                    <a:pt x="17843" y="75571"/>
                    <a:pt x="17782" y="75115"/>
                    <a:pt x="17843" y="74963"/>
                  </a:cubicBezTo>
                  <a:cubicBezTo>
                    <a:pt x="18238" y="73869"/>
                    <a:pt x="19728" y="72684"/>
                    <a:pt x="19971" y="71590"/>
                  </a:cubicBezTo>
                  <a:cubicBezTo>
                    <a:pt x="20244" y="70495"/>
                    <a:pt x="22129" y="68702"/>
                    <a:pt x="22129" y="67000"/>
                  </a:cubicBezTo>
                  <a:cubicBezTo>
                    <a:pt x="22129" y="65350"/>
                    <a:pt x="21478" y="63108"/>
                    <a:pt x="19766" y="63108"/>
                  </a:cubicBezTo>
                  <a:cubicBezTo>
                    <a:pt x="19743" y="63108"/>
                    <a:pt x="19720" y="63108"/>
                    <a:pt x="19697" y="63109"/>
                  </a:cubicBezTo>
                  <a:cubicBezTo>
                    <a:pt x="19637" y="63111"/>
                    <a:pt x="19580" y="63112"/>
                    <a:pt x="19526" y="63112"/>
                  </a:cubicBezTo>
                  <a:cubicBezTo>
                    <a:pt x="18021" y="63112"/>
                    <a:pt x="19213" y="62286"/>
                    <a:pt x="19272" y="60495"/>
                  </a:cubicBezTo>
                  <a:cubicBezTo>
                    <a:pt x="19333" y="58611"/>
                    <a:pt x="19120" y="57243"/>
                    <a:pt x="20275" y="57243"/>
                  </a:cubicBezTo>
                  <a:cubicBezTo>
                    <a:pt x="21248" y="57243"/>
                    <a:pt x="21852" y="55789"/>
                    <a:pt x="22424" y="55789"/>
                  </a:cubicBezTo>
                  <a:cubicBezTo>
                    <a:pt x="22549" y="55789"/>
                    <a:pt x="22672" y="55858"/>
                    <a:pt x="22798" y="56027"/>
                  </a:cubicBezTo>
                  <a:cubicBezTo>
                    <a:pt x="22968" y="56256"/>
                    <a:pt x="23125" y="56340"/>
                    <a:pt x="23287" y="56340"/>
                  </a:cubicBezTo>
                  <a:cubicBezTo>
                    <a:pt x="23723" y="56340"/>
                    <a:pt x="24191" y="55735"/>
                    <a:pt x="25023" y="55735"/>
                  </a:cubicBezTo>
                  <a:cubicBezTo>
                    <a:pt x="25154" y="55735"/>
                    <a:pt x="25293" y="55750"/>
                    <a:pt x="25442" y="55784"/>
                  </a:cubicBezTo>
                  <a:cubicBezTo>
                    <a:pt x="25577" y="55818"/>
                    <a:pt x="25719" y="55833"/>
                    <a:pt x="25867" y="55833"/>
                  </a:cubicBezTo>
                  <a:cubicBezTo>
                    <a:pt x="27098" y="55833"/>
                    <a:pt x="28718" y="54788"/>
                    <a:pt x="29620" y="54788"/>
                  </a:cubicBezTo>
                  <a:cubicBezTo>
                    <a:pt x="29783" y="54788"/>
                    <a:pt x="29922" y="54822"/>
                    <a:pt x="30032" y="54902"/>
                  </a:cubicBezTo>
                  <a:cubicBezTo>
                    <a:pt x="30109" y="54964"/>
                    <a:pt x="30190" y="54991"/>
                    <a:pt x="30277" y="54991"/>
                  </a:cubicBezTo>
                  <a:cubicBezTo>
                    <a:pt x="31044" y="54991"/>
                    <a:pt x="32145" y="52799"/>
                    <a:pt x="32828" y="52744"/>
                  </a:cubicBezTo>
                  <a:cubicBezTo>
                    <a:pt x="33588" y="52684"/>
                    <a:pt x="34226" y="51498"/>
                    <a:pt x="34196" y="50586"/>
                  </a:cubicBezTo>
                  <a:cubicBezTo>
                    <a:pt x="34178" y="50303"/>
                    <a:pt x="34275" y="50231"/>
                    <a:pt x="34419" y="50231"/>
                  </a:cubicBezTo>
                  <a:cubicBezTo>
                    <a:pt x="34569" y="50231"/>
                    <a:pt x="34769" y="50309"/>
                    <a:pt x="34946" y="50309"/>
                  </a:cubicBezTo>
                  <a:cubicBezTo>
                    <a:pt x="35167" y="50309"/>
                    <a:pt x="35351" y="50188"/>
                    <a:pt x="35351" y="49644"/>
                  </a:cubicBezTo>
                  <a:cubicBezTo>
                    <a:pt x="35351" y="48215"/>
                    <a:pt x="34409" y="46483"/>
                    <a:pt x="35351" y="46483"/>
                  </a:cubicBezTo>
                  <a:cubicBezTo>
                    <a:pt x="36293" y="46483"/>
                    <a:pt x="36415" y="44021"/>
                    <a:pt x="37631" y="43960"/>
                  </a:cubicBezTo>
                  <a:cubicBezTo>
                    <a:pt x="38877" y="43899"/>
                    <a:pt x="40275" y="41194"/>
                    <a:pt x="40275" y="39857"/>
                  </a:cubicBezTo>
                  <a:cubicBezTo>
                    <a:pt x="40275" y="38812"/>
                    <a:pt x="40825" y="38459"/>
                    <a:pt x="41641" y="38459"/>
                  </a:cubicBezTo>
                  <a:cubicBezTo>
                    <a:pt x="41892" y="38459"/>
                    <a:pt x="42170" y="38492"/>
                    <a:pt x="42464" y="38550"/>
                  </a:cubicBezTo>
                  <a:cubicBezTo>
                    <a:pt x="43558" y="38768"/>
                    <a:pt x="44677" y="39775"/>
                    <a:pt x="45731" y="39775"/>
                  </a:cubicBezTo>
                  <a:cubicBezTo>
                    <a:pt x="45849" y="39775"/>
                    <a:pt x="45965" y="39762"/>
                    <a:pt x="46081" y="39735"/>
                  </a:cubicBezTo>
                  <a:cubicBezTo>
                    <a:pt x="47266" y="39431"/>
                    <a:pt x="49120" y="38732"/>
                    <a:pt x="49120" y="38732"/>
                  </a:cubicBezTo>
                  <a:cubicBezTo>
                    <a:pt x="49060" y="37273"/>
                    <a:pt x="49364" y="36695"/>
                    <a:pt x="50154" y="36635"/>
                  </a:cubicBezTo>
                  <a:cubicBezTo>
                    <a:pt x="50944" y="36543"/>
                    <a:pt x="50944" y="33139"/>
                    <a:pt x="51582" y="33048"/>
                  </a:cubicBezTo>
                  <a:cubicBezTo>
                    <a:pt x="52198" y="32989"/>
                    <a:pt x="51881" y="31095"/>
                    <a:pt x="52348" y="31095"/>
                  </a:cubicBezTo>
                  <a:cubicBezTo>
                    <a:pt x="52365" y="31095"/>
                    <a:pt x="52383" y="31097"/>
                    <a:pt x="52403" y="31103"/>
                  </a:cubicBezTo>
                  <a:cubicBezTo>
                    <a:pt x="52440" y="31112"/>
                    <a:pt x="52480" y="31117"/>
                    <a:pt x="52523" y="31117"/>
                  </a:cubicBezTo>
                  <a:cubicBezTo>
                    <a:pt x="53158" y="31117"/>
                    <a:pt x="54418" y="30075"/>
                    <a:pt x="54105" y="28367"/>
                  </a:cubicBezTo>
                  <a:cubicBezTo>
                    <a:pt x="53741" y="26543"/>
                    <a:pt x="52403" y="26057"/>
                    <a:pt x="52403" y="24659"/>
                  </a:cubicBezTo>
                  <a:cubicBezTo>
                    <a:pt x="52403" y="23261"/>
                    <a:pt x="54926" y="23838"/>
                    <a:pt x="54926" y="20951"/>
                  </a:cubicBezTo>
                  <a:cubicBezTo>
                    <a:pt x="54926" y="18093"/>
                    <a:pt x="54561" y="18914"/>
                    <a:pt x="53345" y="16756"/>
                  </a:cubicBezTo>
                  <a:cubicBezTo>
                    <a:pt x="52251" y="14811"/>
                    <a:pt x="50701" y="14112"/>
                    <a:pt x="50640" y="13321"/>
                  </a:cubicBezTo>
                  <a:cubicBezTo>
                    <a:pt x="50216" y="13268"/>
                    <a:pt x="49700" y="13236"/>
                    <a:pt x="49085" y="13236"/>
                  </a:cubicBezTo>
                  <a:cubicBezTo>
                    <a:pt x="48642" y="13236"/>
                    <a:pt x="48148" y="13253"/>
                    <a:pt x="47601" y="13291"/>
                  </a:cubicBezTo>
                  <a:cubicBezTo>
                    <a:pt x="45442" y="13462"/>
                    <a:pt x="44516" y="14038"/>
                    <a:pt x="43639" y="14038"/>
                  </a:cubicBezTo>
                  <a:cubicBezTo>
                    <a:pt x="43268" y="14038"/>
                    <a:pt x="42906" y="13935"/>
                    <a:pt x="42464" y="13656"/>
                  </a:cubicBezTo>
                  <a:cubicBezTo>
                    <a:pt x="42201" y="13486"/>
                    <a:pt x="41868" y="13421"/>
                    <a:pt x="41496" y="13421"/>
                  </a:cubicBezTo>
                  <a:cubicBezTo>
                    <a:pt x="40259" y="13421"/>
                    <a:pt x="38602" y="14144"/>
                    <a:pt x="37741" y="14144"/>
                  </a:cubicBezTo>
                  <a:cubicBezTo>
                    <a:pt x="37424" y="14144"/>
                    <a:pt x="37215" y="14046"/>
                    <a:pt x="37175" y="13777"/>
                  </a:cubicBezTo>
                  <a:cubicBezTo>
                    <a:pt x="36992" y="12531"/>
                    <a:pt x="36810" y="11467"/>
                    <a:pt x="34986" y="11467"/>
                  </a:cubicBezTo>
                  <a:cubicBezTo>
                    <a:pt x="33163" y="11467"/>
                    <a:pt x="34287" y="9005"/>
                    <a:pt x="33771" y="8549"/>
                  </a:cubicBezTo>
                  <a:cubicBezTo>
                    <a:pt x="33223" y="8063"/>
                    <a:pt x="32008" y="5175"/>
                    <a:pt x="31278" y="3959"/>
                  </a:cubicBezTo>
                  <a:cubicBezTo>
                    <a:pt x="31071" y="3591"/>
                    <a:pt x="30865" y="3459"/>
                    <a:pt x="30656" y="3459"/>
                  </a:cubicBezTo>
                  <a:cubicBezTo>
                    <a:pt x="30160" y="3459"/>
                    <a:pt x="29655" y="4208"/>
                    <a:pt x="29120" y="4294"/>
                  </a:cubicBezTo>
                  <a:cubicBezTo>
                    <a:pt x="28756" y="4352"/>
                    <a:pt x="28224" y="4515"/>
                    <a:pt x="27769" y="4515"/>
                  </a:cubicBezTo>
                  <a:cubicBezTo>
                    <a:pt x="27275" y="4515"/>
                    <a:pt x="26871" y="4323"/>
                    <a:pt x="26871" y="3595"/>
                  </a:cubicBezTo>
                  <a:cubicBezTo>
                    <a:pt x="26871" y="2166"/>
                    <a:pt x="25776" y="829"/>
                    <a:pt x="24834" y="586"/>
                  </a:cubicBezTo>
                  <a:cubicBezTo>
                    <a:pt x="24240" y="432"/>
                    <a:pt x="23802" y="0"/>
                    <a:pt x="2333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63946"/>
                </a:solidFill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631200" y="1895254"/>
              <a:ext cx="879705" cy="514153"/>
            </a:xfrm>
            <a:custGeom>
              <a:rect b="b" l="l" r="r" t="t"/>
              <a:pathLst>
                <a:path extrusionOk="0" h="27050" w="46282">
                  <a:moveTo>
                    <a:pt x="21176" y="0"/>
                  </a:moveTo>
                  <a:cubicBezTo>
                    <a:pt x="20999" y="0"/>
                    <a:pt x="20797" y="73"/>
                    <a:pt x="20567" y="241"/>
                  </a:cubicBezTo>
                  <a:cubicBezTo>
                    <a:pt x="20293" y="423"/>
                    <a:pt x="19260" y="423"/>
                    <a:pt x="18561" y="1274"/>
                  </a:cubicBezTo>
                  <a:cubicBezTo>
                    <a:pt x="18319" y="1578"/>
                    <a:pt x="18114" y="1680"/>
                    <a:pt x="17906" y="1680"/>
                  </a:cubicBezTo>
                  <a:cubicBezTo>
                    <a:pt x="17509" y="1680"/>
                    <a:pt x="17099" y="1314"/>
                    <a:pt x="16402" y="1274"/>
                  </a:cubicBezTo>
                  <a:cubicBezTo>
                    <a:pt x="16393" y="1274"/>
                    <a:pt x="16384" y="1274"/>
                    <a:pt x="16375" y="1274"/>
                  </a:cubicBezTo>
                  <a:cubicBezTo>
                    <a:pt x="15374" y="1274"/>
                    <a:pt x="15643" y="2922"/>
                    <a:pt x="15673" y="3584"/>
                  </a:cubicBezTo>
                  <a:cubicBezTo>
                    <a:pt x="15690" y="3960"/>
                    <a:pt x="15400" y="4240"/>
                    <a:pt x="14931" y="4240"/>
                  </a:cubicBezTo>
                  <a:cubicBezTo>
                    <a:pt x="14567" y="4240"/>
                    <a:pt x="14094" y="4071"/>
                    <a:pt x="13576" y="3645"/>
                  </a:cubicBezTo>
                  <a:cubicBezTo>
                    <a:pt x="13215" y="3358"/>
                    <a:pt x="12961" y="3232"/>
                    <a:pt x="12776" y="3232"/>
                  </a:cubicBezTo>
                  <a:cubicBezTo>
                    <a:pt x="12352" y="3232"/>
                    <a:pt x="12286" y="3891"/>
                    <a:pt x="12117" y="4800"/>
                  </a:cubicBezTo>
                  <a:cubicBezTo>
                    <a:pt x="12055" y="5095"/>
                    <a:pt x="11967" y="5216"/>
                    <a:pt x="11862" y="5216"/>
                  </a:cubicBezTo>
                  <a:cubicBezTo>
                    <a:pt x="11499" y="5216"/>
                    <a:pt x="10930" y="3777"/>
                    <a:pt x="10506" y="2976"/>
                  </a:cubicBezTo>
                  <a:cubicBezTo>
                    <a:pt x="10381" y="2742"/>
                    <a:pt x="10205" y="2653"/>
                    <a:pt x="9995" y="2653"/>
                  </a:cubicBezTo>
                  <a:cubicBezTo>
                    <a:pt x="9341" y="2653"/>
                    <a:pt x="8356" y="3516"/>
                    <a:pt x="7582" y="3516"/>
                  </a:cubicBezTo>
                  <a:cubicBezTo>
                    <a:pt x="7511" y="3516"/>
                    <a:pt x="7442" y="3509"/>
                    <a:pt x="7375" y="3493"/>
                  </a:cubicBezTo>
                  <a:cubicBezTo>
                    <a:pt x="7191" y="3443"/>
                    <a:pt x="7040" y="3422"/>
                    <a:pt x="6908" y="3422"/>
                  </a:cubicBezTo>
                  <a:cubicBezTo>
                    <a:pt x="6322" y="3422"/>
                    <a:pt x="6098" y="3828"/>
                    <a:pt x="4883" y="3828"/>
                  </a:cubicBezTo>
                  <a:cubicBezTo>
                    <a:pt x="3424" y="3828"/>
                    <a:pt x="3819" y="4739"/>
                    <a:pt x="2329" y="5013"/>
                  </a:cubicBezTo>
                  <a:cubicBezTo>
                    <a:pt x="870" y="5317"/>
                    <a:pt x="171" y="5530"/>
                    <a:pt x="80" y="7110"/>
                  </a:cubicBezTo>
                  <a:cubicBezTo>
                    <a:pt x="1" y="8506"/>
                    <a:pt x="310" y="9856"/>
                    <a:pt x="967" y="9856"/>
                  </a:cubicBezTo>
                  <a:cubicBezTo>
                    <a:pt x="1068" y="9856"/>
                    <a:pt x="1178" y="9824"/>
                    <a:pt x="1296" y="9755"/>
                  </a:cubicBezTo>
                  <a:cubicBezTo>
                    <a:pt x="2147" y="9208"/>
                    <a:pt x="3879" y="9329"/>
                    <a:pt x="5156" y="9268"/>
                  </a:cubicBezTo>
                  <a:cubicBezTo>
                    <a:pt x="5180" y="9267"/>
                    <a:pt x="5203" y="9267"/>
                    <a:pt x="5226" y="9267"/>
                  </a:cubicBezTo>
                  <a:cubicBezTo>
                    <a:pt x="6461" y="9267"/>
                    <a:pt x="7212" y="10830"/>
                    <a:pt x="6645" y="11426"/>
                  </a:cubicBezTo>
                  <a:cubicBezTo>
                    <a:pt x="6554" y="11523"/>
                    <a:pt x="6445" y="11564"/>
                    <a:pt x="6322" y="11564"/>
                  </a:cubicBezTo>
                  <a:cubicBezTo>
                    <a:pt x="5665" y="11564"/>
                    <a:pt x="4594" y="10391"/>
                    <a:pt x="3545" y="10059"/>
                  </a:cubicBezTo>
                  <a:cubicBezTo>
                    <a:pt x="3403" y="10014"/>
                    <a:pt x="3286" y="9993"/>
                    <a:pt x="3189" y="9993"/>
                  </a:cubicBezTo>
                  <a:cubicBezTo>
                    <a:pt x="2436" y="9993"/>
                    <a:pt x="2941" y="11261"/>
                    <a:pt x="2968" y="12338"/>
                  </a:cubicBezTo>
                  <a:cubicBezTo>
                    <a:pt x="2985" y="13005"/>
                    <a:pt x="3117" y="13268"/>
                    <a:pt x="3375" y="13268"/>
                  </a:cubicBezTo>
                  <a:cubicBezTo>
                    <a:pt x="3577" y="13268"/>
                    <a:pt x="3854" y="13108"/>
                    <a:pt x="4214" y="12855"/>
                  </a:cubicBezTo>
                  <a:cubicBezTo>
                    <a:pt x="4662" y="12538"/>
                    <a:pt x="5114" y="12425"/>
                    <a:pt x="5517" y="12425"/>
                  </a:cubicBezTo>
                  <a:cubicBezTo>
                    <a:pt x="6233" y="12425"/>
                    <a:pt x="6791" y="12782"/>
                    <a:pt x="6889" y="12977"/>
                  </a:cubicBezTo>
                  <a:cubicBezTo>
                    <a:pt x="7223" y="13676"/>
                    <a:pt x="6919" y="14405"/>
                    <a:pt x="5642" y="14405"/>
                  </a:cubicBezTo>
                  <a:cubicBezTo>
                    <a:pt x="4366" y="14405"/>
                    <a:pt x="2572" y="14800"/>
                    <a:pt x="1509" y="15530"/>
                  </a:cubicBezTo>
                  <a:cubicBezTo>
                    <a:pt x="475" y="16229"/>
                    <a:pt x="3272" y="16685"/>
                    <a:pt x="4457" y="17232"/>
                  </a:cubicBezTo>
                  <a:cubicBezTo>
                    <a:pt x="5642" y="17779"/>
                    <a:pt x="5278" y="18934"/>
                    <a:pt x="4761" y="20272"/>
                  </a:cubicBezTo>
                  <a:cubicBezTo>
                    <a:pt x="4559" y="20827"/>
                    <a:pt x="4703" y="20989"/>
                    <a:pt x="5051" y="20989"/>
                  </a:cubicBezTo>
                  <a:cubicBezTo>
                    <a:pt x="5542" y="20989"/>
                    <a:pt x="6438" y="20667"/>
                    <a:pt x="7345" y="20667"/>
                  </a:cubicBezTo>
                  <a:cubicBezTo>
                    <a:pt x="8795" y="20667"/>
                    <a:pt x="7993" y="19388"/>
                    <a:pt x="9001" y="19388"/>
                  </a:cubicBezTo>
                  <a:cubicBezTo>
                    <a:pt x="9092" y="19388"/>
                    <a:pt x="9197" y="19398"/>
                    <a:pt x="9320" y="19420"/>
                  </a:cubicBezTo>
                  <a:cubicBezTo>
                    <a:pt x="9522" y="19453"/>
                    <a:pt x="9697" y="19465"/>
                    <a:pt x="9852" y="19465"/>
                  </a:cubicBezTo>
                  <a:cubicBezTo>
                    <a:pt x="10294" y="19465"/>
                    <a:pt x="10568" y="19367"/>
                    <a:pt x="10805" y="19367"/>
                  </a:cubicBezTo>
                  <a:cubicBezTo>
                    <a:pt x="11110" y="19367"/>
                    <a:pt x="11352" y="19529"/>
                    <a:pt x="11813" y="20272"/>
                  </a:cubicBezTo>
                  <a:cubicBezTo>
                    <a:pt x="12219" y="20906"/>
                    <a:pt x="12758" y="21006"/>
                    <a:pt x="13325" y="21006"/>
                  </a:cubicBezTo>
                  <a:cubicBezTo>
                    <a:pt x="13583" y="21006"/>
                    <a:pt x="13847" y="20985"/>
                    <a:pt x="14108" y="20985"/>
                  </a:cubicBezTo>
                  <a:cubicBezTo>
                    <a:pt x="14644" y="20985"/>
                    <a:pt x="15165" y="21073"/>
                    <a:pt x="15582" y="21609"/>
                  </a:cubicBezTo>
                  <a:cubicBezTo>
                    <a:pt x="15992" y="22122"/>
                    <a:pt x="16402" y="22160"/>
                    <a:pt x="16834" y="22160"/>
                  </a:cubicBezTo>
                  <a:cubicBezTo>
                    <a:pt x="16910" y="22160"/>
                    <a:pt x="16986" y="22159"/>
                    <a:pt x="17064" y="22159"/>
                  </a:cubicBezTo>
                  <a:cubicBezTo>
                    <a:pt x="17718" y="22159"/>
                    <a:pt x="18427" y="22245"/>
                    <a:pt x="19260" y="23858"/>
                  </a:cubicBezTo>
                  <a:cubicBezTo>
                    <a:pt x="19865" y="25019"/>
                    <a:pt x="20284" y="25372"/>
                    <a:pt x="20663" y="25372"/>
                  </a:cubicBezTo>
                  <a:cubicBezTo>
                    <a:pt x="21216" y="25372"/>
                    <a:pt x="21682" y="24617"/>
                    <a:pt x="22512" y="24527"/>
                  </a:cubicBezTo>
                  <a:cubicBezTo>
                    <a:pt x="22973" y="24467"/>
                    <a:pt x="23272" y="24420"/>
                    <a:pt x="23468" y="24420"/>
                  </a:cubicBezTo>
                  <a:cubicBezTo>
                    <a:pt x="23867" y="24420"/>
                    <a:pt x="23839" y="24614"/>
                    <a:pt x="23880" y="25287"/>
                  </a:cubicBezTo>
                  <a:cubicBezTo>
                    <a:pt x="23898" y="25580"/>
                    <a:pt x="24054" y="25688"/>
                    <a:pt x="24299" y="25688"/>
                  </a:cubicBezTo>
                  <a:cubicBezTo>
                    <a:pt x="24867" y="25688"/>
                    <a:pt x="25915" y="25104"/>
                    <a:pt x="26828" y="24892"/>
                  </a:cubicBezTo>
                  <a:cubicBezTo>
                    <a:pt x="26938" y="24869"/>
                    <a:pt x="27043" y="24859"/>
                    <a:pt x="27143" y="24859"/>
                  </a:cubicBezTo>
                  <a:cubicBezTo>
                    <a:pt x="28260" y="24859"/>
                    <a:pt x="28754" y="26180"/>
                    <a:pt x="28530" y="26989"/>
                  </a:cubicBezTo>
                  <a:cubicBezTo>
                    <a:pt x="28530" y="27019"/>
                    <a:pt x="28500" y="27019"/>
                    <a:pt x="28500" y="27050"/>
                  </a:cubicBezTo>
                  <a:cubicBezTo>
                    <a:pt x="29655" y="26928"/>
                    <a:pt x="30385" y="26715"/>
                    <a:pt x="30780" y="25956"/>
                  </a:cubicBezTo>
                  <a:cubicBezTo>
                    <a:pt x="30999" y="25556"/>
                    <a:pt x="31321" y="25475"/>
                    <a:pt x="31654" y="25475"/>
                  </a:cubicBezTo>
                  <a:cubicBezTo>
                    <a:pt x="31881" y="25475"/>
                    <a:pt x="32113" y="25513"/>
                    <a:pt x="32322" y="25513"/>
                  </a:cubicBezTo>
                  <a:cubicBezTo>
                    <a:pt x="32738" y="25513"/>
                    <a:pt x="33059" y="25363"/>
                    <a:pt x="33059" y="24466"/>
                  </a:cubicBezTo>
                  <a:cubicBezTo>
                    <a:pt x="33059" y="22460"/>
                    <a:pt x="36099" y="23250"/>
                    <a:pt x="37254" y="22217"/>
                  </a:cubicBezTo>
                  <a:cubicBezTo>
                    <a:pt x="38303" y="21276"/>
                    <a:pt x="40589" y="19668"/>
                    <a:pt x="42134" y="19668"/>
                  </a:cubicBezTo>
                  <a:cubicBezTo>
                    <a:pt x="42335" y="19668"/>
                    <a:pt x="42523" y="19695"/>
                    <a:pt x="42695" y="19755"/>
                  </a:cubicBezTo>
                  <a:cubicBezTo>
                    <a:pt x="42908" y="19829"/>
                    <a:pt x="43113" y="19863"/>
                    <a:pt x="43310" y="19863"/>
                  </a:cubicBezTo>
                  <a:cubicBezTo>
                    <a:pt x="44487" y="19863"/>
                    <a:pt x="45335" y="18639"/>
                    <a:pt x="45491" y="17414"/>
                  </a:cubicBezTo>
                  <a:cubicBezTo>
                    <a:pt x="45674" y="15986"/>
                    <a:pt x="46281" y="15074"/>
                    <a:pt x="45826" y="12551"/>
                  </a:cubicBezTo>
                  <a:cubicBezTo>
                    <a:pt x="45417" y="10293"/>
                    <a:pt x="45277" y="7157"/>
                    <a:pt x="44118" y="7157"/>
                  </a:cubicBezTo>
                  <a:cubicBezTo>
                    <a:pt x="43983" y="7157"/>
                    <a:pt x="43833" y="7200"/>
                    <a:pt x="43667" y="7293"/>
                  </a:cubicBezTo>
                  <a:cubicBezTo>
                    <a:pt x="42905" y="7753"/>
                    <a:pt x="42042" y="8696"/>
                    <a:pt x="41297" y="8696"/>
                  </a:cubicBezTo>
                  <a:cubicBezTo>
                    <a:pt x="40617" y="8696"/>
                    <a:pt x="40035" y="7911"/>
                    <a:pt x="39716" y="5256"/>
                  </a:cubicBezTo>
                  <a:lnTo>
                    <a:pt x="39686" y="5256"/>
                  </a:lnTo>
                  <a:cubicBezTo>
                    <a:pt x="39093" y="5310"/>
                    <a:pt x="38374" y="5442"/>
                    <a:pt x="37756" y="5442"/>
                  </a:cubicBezTo>
                  <a:cubicBezTo>
                    <a:pt x="36979" y="5442"/>
                    <a:pt x="36359" y="5234"/>
                    <a:pt x="36342" y="4405"/>
                  </a:cubicBezTo>
                  <a:cubicBezTo>
                    <a:pt x="36332" y="3907"/>
                    <a:pt x="36162" y="3707"/>
                    <a:pt x="35881" y="3707"/>
                  </a:cubicBezTo>
                  <a:cubicBezTo>
                    <a:pt x="35337" y="3707"/>
                    <a:pt x="34374" y="4455"/>
                    <a:pt x="33333" y="5256"/>
                  </a:cubicBezTo>
                  <a:cubicBezTo>
                    <a:pt x="32825" y="5640"/>
                    <a:pt x="32467" y="5793"/>
                    <a:pt x="32201" y="5793"/>
                  </a:cubicBezTo>
                  <a:cubicBezTo>
                    <a:pt x="31622" y="5793"/>
                    <a:pt x="31468" y="5071"/>
                    <a:pt x="31114" y="4405"/>
                  </a:cubicBezTo>
                  <a:cubicBezTo>
                    <a:pt x="30966" y="4119"/>
                    <a:pt x="30838" y="4007"/>
                    <a:pt x="30692" y="4007"/>
                  </a:cubicBezTo>
                  <a:cubicBezTo>
                    <a:pt x="30355" y="4007"/>
                    <a:pt x="29921" y="4599"/>
                    <a:pt x="28926" y="5043"/>
                  </a:cubicBezTo>
                  <a:cubicBezTo>
                    <a:pt x="27517" y="5673"/>
                    <a:pt x="28177" y="6716"/>
                    <a:pt x="26972" y="6716"/>
                  </a:cubicBezTo>
                  <a:cubicBezTo>
                    <a:pt x="26955" y="6716"/>
                    <a:pt x="26937" y="6716"/>
                    <a:pt x="26919" y="6715"/>
                  </a:cubicBezTo>
                  <a:cubicBezTo>
                    <a:pt x="26342" y="6715"/>
                    <a:pt x="24883" y="6442"/>
                    <a:pt x="24883" y="5621"/>
                  </a:cubicBezTo>
                  <a:cubicBezTo>
                    <a:pt x="24883" y="4831"/>
                    <a:pt x="24609" y="4679"/>
                    <a:pt x="23910" y="4040"/>
                  </a:cubicBezTo>
                  <a:cubicBezTo>
                    <a:pt x="23211" y="3402"/>
                    <a:pt x="22542" y="2703"/>
                    <a:pt x="22299" y="1639"/>
                  </a:cubicBezTo>
                  <a:cubicBezTo>
                    <a:pt x="22089" y="820"/>
                    <a:pt x="21770" y="0"/>
                    <a:pt x="21176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289365" y="1493086"/>
              <a:ext cx="888848" cy="664217"/>
            </a:xfrm>
            <a:custGeom>
              <a:rect b="b" l="l" r="r" t="t"/>
              <a:pathLst>
                <a:path extrusionOk="0" h="34945" w="46763">
                  <a:moveTo>
                    <a:pt x="41778" y="0"/>
                  </a:moveTo>
                  <a:cubicBezTo>
                    <a:pt x="41686" y="122"/>
                    <a:pt x="41565" y="183"/>
                    <a:pt x="41474" y="183"/>
                  </a:cubicBezTo>
                  <a:cubicBezTo>
                    <a:pt x="40623" y="183"/>
                    <a:pt x="35546" y="3891"/>
                    <a:pt x="33692" y="3891"/>
                  </a:cubicBezTo>
                  <a:cubicBezTo>
                    <a:pt x="31808" y="3891"/>
                    <a:pt x="29467" y="4924"/>
                    <a:pt x="27978" y="6201"/>
                  </a:cubicBezTo>
                  <a:cubicBezTo>
                    <a:pt x="26458" y="7478"/>
                    <a:pt x="26002" y="7842"/>
                    <a:pt x="25607" y="9514"/>
                  </a:cubicBezTo>
                  <a:cubicBezTo>
                    <a:pt x="25212" y="11216"/>
                    <a:pt x="27096" y="10791"/>
                    <a:pt x="28191" y="11004"/>
                  </a:cubicBezTo>
                  <a:cubicBezTo>
                    <a:pt x="29285" y="11186"/>
                    <a:pt x="28829" y="11885"/>
                    <a:pt x="27248" y="11885"/>
                  </a:cubicBezTo>
                  <a:cubicBezTo>
                    <a:pt x="25834" y="11885"/>
                    <a:pt x="24446" y="14642"/>
                    <a:pt x="22621" y="14642"/>
                  </a:cubicBezTo>
                  <a:cubicBezTo>
                    <a:pt x="22445" y="14642"/>
                    <a:pt x="22265" y="14616"/>
                    <a:pt x="22081" y="14560"/>
                  </a:cubicBezTo>
                  <a:cubicBezTo>
                    <a:pt x="20014" y="13922"/>
                    <a:pt x="16549" y="13344"/>
                    <a:pt x="15121" y="12919"/>
                  </a:cubicBezTo>
                  <a:cubicBezTo>
                    <a:pt x="14488" y="12712"/>
                    <a:pt x="13720" y="12556"/>
                    <a:pt x="12972" y="12556"/>
                  </a:cubicBezTo>
                  <a:cubicBezTo>
                    <a:pt x="12065" y="12556"/>
                    <a:pt x="11188" y="12786"/>
                    <a:pt x="10622" y="13435"/>
                  </a:cubicBezTo>
                  <a:cubicBezTo>
                    <a:pt x="10475" y="13614"/>
                    <a:pt x="10350" y="13692"/>
                    <a:pt x="10241" y="13692"/>
                  </a:cubicBezTo>
                  <a:cubicBezTo>
                    <a:pt x="9609" y="13692"/>
                    <a:pt x="9524" y="11047"/>
                    <a:pt x="8798" y="10061"/>
                  </a:cubicBezTo>
                  <a:cubicBezTo>
                    <a:pt x="7917" y="8906"/>
                    <a:pt x="9589" y="8785"/>
                    <a:pt x="9437" y="7478"/>
                  </a:cubicBezTo>
                  <a:cubicBezTo>
                    <a:pt x="9353" y="6878"/>
                    <a:pt x="8860" y="6675"/>
                    <a:pt x="8218" y="6675"/>
                  </a:cubicBezTo>
                  <a:cubicBezTo>
                    <a:pt x="7462" y="6675"/>
                    <a:pt x="6499" y="6957"/>
                    <a:pt x="5759" y="7204"/>
                  </a:cubicBezTo>
                  <a:cubicBezTo>
                    <a:pt x="5583" y="7259"/>
                    <a:pt x="5421" y="7283"/>
                    <a:pt x="5268" y="7283"/>
                  </a:cubicBezTo>
                  <a:cubicBezTo>
                    <a:pt x="4226" y="7283"/>
                    <a:pt x="3583" y="6170"/>
                    <a:pt x="1807" y="5958"/>
                  </a:cubicBezTo>
                  <a:cubicBezTo>
                    <a:pt x="1701" y="5944"/>
                    <a:pt x="1607" y="5937"/>
                    <a:pt x="1525" y="5937"/>
                  </a:cubicBezTo>
                  <a:cubicBezTo>
                    <a:pt x="1" y="5937"/>
                    <a:pt x="2329" y="8236"/>
                    <a:pt x="1868" y="9332"/>
                  </a:cubicBezTo>
                  <a:cubicBezTo>
                    <a:pt x="1382" y="10487"/>
                    <a:pt x="2658" y="10244"/>
                    <a:pt x="2658" y="11672"/>
                  </a:cubicBezTo>
                  <a:cubicBezTo>
                    <a:pt x="2658" y="13070"/>
                    <a:pt x="4057" y="14226"/>
                    <a:pt x="4938" y="15046"/>
                  </a:cubicBezTo>
                  <a:cubicBezTo>
                    <a:pt x="5789" y="15867"/>
                    <a:pt x="4968" y="18998"/>
                    <a:pt x="5485" y="19849"/>
                  </a:cubicBezTo>
                  <a:cubicBezTo>
                    <a:pt x="6032" y="20730"/>
                    <a:pt x="5394" y="20153"/>
                    <a:pt x="5394" y="22736"/>
                  </a:cubicBezTo>
                  <a:cubicBezTo>
                    <a:pt x="5394" y="25320"/>
                    <a:pt x="5759" y="24773"/>
                    <a:pt x="6944" y="25624"/>
                  </a:cubicBezTo>
                  <a:cubicBezTo>
                    <a:pt x="8099" y="26475"/>
                    <a:pt x="6427" y="26262"/>
                    <a:pt x="5090" y="26384"/>
                  </a:cubicBezTo>
                  <a:cubicBezTo>
                    <a:pt x="5409" y="29053"/>
                    <a:pt x="5991" y="29839"/>
                    <a:pt x="6671" y="29839"/>
                  </a:cubicBezTo>
                  <a:cubicBezTo>
                    <a:pt x="7416" y="29839"/>
                    <a:pt x="8279" y="28896"/>
                    <a:pt x="9041" y="28451"/>
                  </a:cubicBezTo>
                  <a:cubicBezTo>
                    <a:pt x="9206" y="28357"/>
                    <a:pt x="9354" y="28313"/>
                    <a:pt x="9488" y="28313"/>
                  </a:cubicBezTo>
                  <a:cubicBezTo>
                    <a:pt x="9877" y="28313"/>
                    <a:pt x="10153" y="28676"/>
                    <a:pt x="10379" y="29241"/>
                  </a:cubicBezTo>
                  <a:cubicBezTo>
                    <a:pt x="10713" y="29241"/>
                    <a:pt x="11139" y="29302"/>
                    <a:pt x="11655" y="29302"/>
                  </a:cubicBezTo>
                  <a:cubicBezTo>
                    <a:pt x="12573" y="29302"/>
                    <a:pt x="13175" y="28959"/>
                    <a:pt x="13738" y="28959"/>
                  </a:cubicBezTo>
                  <a:cubicBezTo>
                    <a:pt x="13996" y="28959"/>
                    <a:pt x="14245" y="29031"/>
                    <a:pt x="14513" y="29241"/>
                  </a:cubicBezTo>
                  <a:cubicBezTo>
                    <a:pt x="14838" y="29499"/>
                    <a:pt x="15060" y="29571"/>
                    <a:pt x="15255" y="29571"/>
                  </a:cubicBezTo>
                  <a:cubicBezTo>
                    <a:pt x="15498" y="29571"/>
                    <a:pt x="15699" y="29458"/>
                    <a:pt x="16008" y="29458"/>
                  </a:cubicBezTo>
                  <a:cubicBezTo>
                    <a:pt x="16121" y="29458"/>
                    <a:pt x="16248" y="29473"/>
                    <a:pt x="16397" y="29515"/>
                  </a:cubicBezTo>
                  <a:cubicBezTo>
                    <a:pt x="16498" y="29541"/>
                    <a:pt x="16604" y="29553"/>
                    <a:pt x="16713" y="29553"/>
                  </a:cubicBezTo>
                  <a:cubicBezTo>
                    <a:pt x="17591" y="29553"/>
                    <a:pt x="18693" y="28775"/>
                    <a:pt x="19315" y="28694"/>
                  </a:cubicBezTo>
                  <a:cubicBezTo>
                    <a:pt x="19335" y="28692"/>
                    <a:pt x="19354" y="28691"/>
                    <a:pt x="19374" y="28691"/>
                  </a:cubicBezTo>
                  <a:cubicBezTo>
                    <a:pt x="19860" y="28691"/>
                    <a:pt x="20312" y="29200"/>
                    <a:pt x="20627" y="29200"/>
                  </a:cubicBezTo>
                  <a:cubicBezTo>
                    <a:pt x="20750" y="29200"/>
                    <a:pt x="20851" y="29122"/>
                    <a:pt x="20926" y="28907"/>
                  </a:cubicBezTo>
                  <a:cubicBezTo>
                    <a:pt x="21106" y="28388"/>
                    <a:pt x="21611" y="27740"/>
                    <a:pt x="21982" y="27740"/>
                  </a:cubicBezTo>
                  <a:cubicBezTo>
                    <a:pt x="22176" y="27740"/>
                    <a:pt x="22333" y="27919"/>
                    <a:pt x="22385" y="28390"/>
                  </a:cubicBezTo>
                  <a:cubicBezTo>
                    <a:pt x="22537" y="29758"/>
                    <a:pt x="24178" y="30092"/>
                    <a:pt x="24270" y="30973"/>
                  </a:cubicBezTo>
                  <a:cubicBezTo>
                    <a:pt x="24279" y="31064"/>
                    <a:pt x="24334" y="31103"/>
                    <a:pt x="24426" y="31103"/>
                  </a:cubicBezTo>
                  <a:cubicBezTo>
                    <a:pt x="25064" y="31103"/>
                    <a:pt x="27465" y="29232"/>
                    <a:pt x="28610" y="29232"/>
                  </a:cubicBezTo>
                  <a:cubicBezTo>
                    <a:pt x="28979" y="29232"/>
                    <a:pt x="29218" y="29426"/>
                    <a:pt x="29224" y="29940"/>
                  </a:cubicBezTo>
                  <a:cubicBezTo>
                    <a:pt x="29255" y="32250"/>
                    <a:pt x="30805" y="32676"/>
                    <a:pt x="32112" y="33192"/>
                  </a:cubicBezTo>
                  <a:cubicBezTo>
                    <a:pt x="33020" y="33560"/>
                    <a:pt x="34037" y="34944"/>
                    <a:pt x="34547" y="34944"/>
                  </a:cubicBezTo>
                  <a:cubicBezTo>
                    <a:pt x="34754" y="34944"/>
                    <a:pt x="34878" y="34717"/>
                    <a:pt x="34878" y="34104"/>
                  </a:cubicBezTo>
                  <a:cubicBezTo>
                    <a:pt x="34878" y="31977"/>
                    <a:pt x="35546" y="32250"/>
                    <a:pt x="35911" y="30396"/>
                  </a:cubicBezTo>
                  <a:cubicBezTo>
                    <a:pt x="36276" y="28542"/>
                    <a:pt x="33510" y="25533"/>
                    <a:pt x="35486" y="24986"/>
                  </a:cubicBezTo>
                  <a:cubicBezTo>
                    <a:pt x="35710" y="24920"/>
                    <a:pt x="35951" y="24893"/>
                    <a:pt x="36205" y="24893"/>
                  </a:cubicBezTo>
                  <a:cubicBezTo>
                    <a:pt x="37451" y="24893"/>
                    <a:pt x="38975" y="25551"/>
                    <a:pt x="40009" y="25551"/>
                  </a:cubicBezTo>
                  <a:cubicBezTo>
                    <a:pt x="40620" y="25551"/>
                    <a:pt x="41060" y="25321"/>
                    <a:pt x="41170" y="24590"/>
                  </a:cubicBezTo>
                  <a:cubicBezTo>
                    <a:pt x="41534" y="22341"/>
                    <a:pt x="42841" y="21186"/>
                    <a:pt x="42841" y="21186"/>
                  </a:cubicBezTo>
                  <a:cubicBezTo>
                    <a:pt x="42841" y="21186"/>
                    <a:pt x="42021" y="18572"/>
                    <a:pt x="43176" y="18359"/>
                  </a:cubicBezTo>
                  <a:cubicBezTo>
                    <a:pt x="44361" y="18177"/>
                    <a:pt x="43784" y="16748"/>
                    <a:pt x="45273" y="14773"/>
                  </a:cubicBezTo>
                  <a:cubicBezTo>
                    <a:pt x="46763" y="12827"/>
                    <a:pt x="46580" y="12827"/>
                    <a:pt x="46063" y="10608"/>
                  </a:cubicBezTo>
                  <a:cubicBezTo>
                    <a:pt x="45547" y="8420"/>
                    <a:pt x="44331" y="8572"/>
                    <a:pt x="45486" y="6839"/>
                  </a:cubicBezTo>
                  <a:cubicBezTo>
                    <a:pt x="46611" y="5107"/>
                    <a:pt x="45790" y="2827"/>
                    <a:pt x="43966" y="1915"/>
                  </a:cubicBezTo>
                  <a:cubicBezTo>
                    <a:pt x="43176" y="1520"/>
                    <a:pt x="42386" y="730"/>
                    <a:pt x="41778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44601" y="2020344"/>
              <a:ext cx="827358" cy="787139"/>
            </a:xfrm>
            <a:custGeom>
              <a:rect b="b" l="l" r="r" t="t"/>
              <a:pathLst>
                <a:path extrusionOk="0" h="41412" w="43528">
                  <a:moveTo>
                    <a:pt x="29598" y="1"/>
                  </a:moveTo>
                  <a:cubicBezTo>
                    <a:pt x="29227" y="1"/>
                    <a:pt x="28722" y="649"/>
                    <a:pt x="28542" y="1168"/>
                  </a:cubicBezTo>
                  <a:cubicBezTo>
                    <a:pt x="28467" y="1384"/>
                    <a:pt x="28365" y="1462"/>
                    <a:pt x="28241" y="1462"/>
                  </a:cubicBezTo>
                  <a:cubicBezTo>
                    <a:pt x="27933" y="1462"/>
                    <a:pt x="27493" y="980"/>
                    <a:pt x="27018" y="980"/>
                  </a:cubicBezTo>
                  <a:cubicBezTo>
                    <a:pt x="26989" y="980"/>
                    <a:pt x="26960" y="981"/>
                    <a:pt x="26931" y="985"/>
                  </a:cubicBezTo>
                  <a:cubicBezTo>
                    <a:pt x="26309" y="1039"/>
                    <a:pt x="25207" y="1814"/>
                    <a:pt x="24329" y="1814"/>
                  </a:cubicBezTo>
                  <a:cubicBezTo>
                    <a:pt x="24220" y="1814"/>
                    <a:pt x="24114" y="1802"/>
                    <a:pt x="24013" y="1776"/>
                  </a:cubicBezTo>
                  <a:cubicBezTo>
                    <a:pt x="23864" y="1734"/>
                    <a:pt x="23737" y="1719"/>
                    <a:pt x="23624" y="1719"/>
                  </a:cubicBezTo>
                  <a:cubicBezTo>
                    <a:pt x="23315" y="1719"/>
                    <a:pt x="23114" y="1832"/>
                    <a:pt x="22871" y="1832"/>
                  </a:cubicBezTo>
                  <a:cubicBezTo>
                    <a:pt x="22676" y="1832"/>
                    <a:pt x="22454" y="1760"/>
                    <a:pt x="22129" y="1502"/>
                  </a:cubicBezTo>
                  <a:cubicBezTo>
                    <a:pt x="21861" y="1292"/>
                    <a:pt x="21612" y="1220"/>
                    <a:pt x="21354" y="1220"/>
                  </a:cubicBezTo>
                  <a:cubicBezTo>
                    <a:pt x="20791" y="1220"/>
                    <a:pt x="20189" y="1563"/>
                    <a:pt x="19271" y="1563"/>
                  </a:cubicBezTo>
                  <a:cubicBezTo>
                    <a:pt x="18755" y="1563"/>
                    <a:pt x="18329" y="1502"/>
                    <a:pt x="17964" y="1502"/>
                  </a:cubicBezTo>
                  <a:cubicBezTo>
                    <a:pt x="18390" y="2596"/>
                    <a:pt x="18542" y="4481"/>
                    <a:pt x="18816" y="5970"/>
                  </a:cubicBezTo>
                  <a:cubicBezTo>
                    <a:pt x="19241" y="8493"/>
                    <a:pt x="18664" y="9405"/>
                    <a:pt x="18481" y="10833"/>
                  </a:cubicBezTo>
                  <a:cubicBezTo>
                    <a:pt x="18325" y="12058"/>
                    <a:pt x="17477" y="13282"/>
                    <a:pt x="16300" y="13282"/>
                  </a:cubicBezTo>
                  <a:cubicBezTo>
                    <a:pt x="16103" y="13282"/>
                    <a:pt x="15898" y="13248"/>
                    <a:pt x="15685" y="13174"/>
                  </a:cubicBezTo>
                  <a:cubicBezTo>
                    <a:pt x="15513" y="13114"/>
                    <a:pt x="15325" y="13087"/>
                    <a:pt x="15124" y="13087"/>
                  </a:cubicBezTo>
                  <a:cubicBezTo>
                    <a:pt x="13579" y="13087"/>
                    <a:pt x="11293" y="14695"/>
                    <a:pt x="10244" y="15636"/>
                  </a:cubicBezTo>
                  <a:cubicBezTo>
                    <a:pt x="9089" y="16669"/>
                    <a:pt x="6049" y="15879"/>
                    <a:pt x="6049" y="17885"/>
                  </a:cubicBezTo>
                  <a:cubicBezTo>
                    <a:pt x="6049" y="18782"/>
                    <a:pt x="5728" y="18932"/>
                    <a:pt x="5312" y="18932"/>
                  </a:cubicBezTo>
                  <a:cubicBezTo>
                    <a:pt x="5103" y="18932"/>
                    <a:pt x="4871" y="18894"/>
                    <a:pt x="4644" y="18894"/>
                  </a:cubicBezTo>
                  <a:cubicBezTo>
                    <a:pt x="4311" y="18894"/>
                    <a:pt x="3989" y="18975"/>
                    <a:pt x="3770" y="19375"/>
                  </a:cubicBezTo>
                  <a:cubicBezTo>
                    <a:pt x="3375" y="20134"/>
                    <a:pt x="2645" y="20347"/>
                    <a:pt x="1490" y="20469"/>
                  </a:cubicBezTo>
                  <a:cubicBezTo>
                    <a:pt x="1216" y="21350"/>
                    <a:pt x="1" y="22444"/>
                    <a:pt x="700" y="22748"/>
                  </a:cubicBezTo>
                  <a:cubicBezTo>
                    <a:pt x="1312" y="22988"/>
                    <a:pt x="2880" y="23414"/>
                    <a:pt x="3730" y="23414"/>
                  </a:cubicBezTo>
                  <a:cubicBezTo>
                    <a:pt x="3850" y="23414"/>
                    <a:pt x="3956" y="23406"/>
                    <a:pt x="4043" y="23387"/>
                  </a:cubicBezTo>
                  <a:cubicBezTo>
                    <a:pt x="4275" y="23329"/>
                    <a:pt x="4482" y="23277"/>
                    <a:pt x="4655" y="23277"/>
                  </a:cubicBezTo>
                  <a:cubicBezTo>
                    <a:pt x="5029" y="23277"/>
                    <a:pt x="5249" y="23517"/>
                    <a:pt x="5229" y="24451"/>
                  </a:cubicBezTo>
                  <a:cubicBezTo>
                    <a:pt x="5198" y="25393"/>
                    <a:pt x="5685" y="26214"/>
                    <a:pt x="6444" y="26730"/>
                  </a:cubicBezTo>
                  <a:cubicBezTo>
                    <a:pt x="6992" y="27095"/>
                    <a:pt x="7235" y="27764"/>
                    <a:pt x="6900" y="28645"/>
                  </a:cubicBezTo>
                  <a:cubicBezTo>
                    <a:pt x="6726" y="29117"/>
                    <a:pt x="6493" y="29305"/>
                    <a:pt x="6215" y="29305"/>
                  </a:cubicBezTo>
                  <a:cubicBezTo>
                    <a:pt x="5669" y="29305"/>
                    <a:pt x="4950" y="28580"/>
                    <a:pt x="4165" y="27855"/>
                  </a:cubicBezTo>
                  <a:cubicBezTo>
                    <a:pt x="3957" y="27653"/>
                    <a:pt x="3807" y="27567"/>
                    <a:pt x="3706" y="27567"/>
                  </a:cubicBezTo>
                  <a:cubicBezTo>
                    <a:pt x="3245" y="27567"/>
                    <a:pt x="3796" y="29338"/>
                    <a:pt x="4469" y="29861"/>
                  </a:cubicBezTo>
                  <a:cubicBezTo>
                    <a:pt x="5259" y="30499"/>
                    <a:pt x="4408" y="31138"/>
                    <a:pt x="5958" y="32353"/>
                  </a:cubicBezTo>
                  <a:cubicBezTo>
                    <a:pt x="7539" y="33600"/>
                    <a:pt x="8572" y="36670"/>
                    <a:pt x="9666" y="38098"/>
                  </a:cubicBezTo>
                  <a:cubicBezTo>
                    <a:pt x="10761" y="39557"/>
                    <a:pt x="13284" y="38797"/>
                    <a:pt x="14104" y="39679"/>
                  </a:cubicBezTo>
                  <a:cubicBezTo>
                    <a:pt x="14894" y="40560"/>
                    <a:pt x="15138" y="41199"/>
                    <a:pt x="16809" y="41351"/>
                  </a:cubicBezTo>
                  <a:cubicBezTo>
                    <a:pt x="16901" y="41381"/>
                    <a:pt x="16992" y="41381"/>
                    <a:pt x="17053" y="41411"/>
                  </a:cubicBezTo>
                  <a:cubicBezTo>
                    <a:pt x="18014" y="40770"/>
                    <a:pt x="18895" y="39810"/>
                    <a:pt x="19437" y="39810"/>
                  </a:cubicBezTo>
                  <a:cubicBezTo>
                    <a:pt x="19564" y="39810"/>
                    <a:pt x="19672" y="39862"/>
                    <a:pt x="19758" y="39983"/>
                  </a:cubicBezTo>
                  <a:cubicBezTo>
                    <a:pt x="19968" y="40282"/>
                    <a:pt x="20041" y="40355"/>
                    <a:pt x="20138" y="40355"/>
                  </a:cubicBezTo>
                  <a:cubicBezTo>
                    <a:pt x="20230" y="40355"/>
                    <a:pt x="20343" y="40288"/>
                    <a:pt x="20617" y="40288"/>
                  </a:cubicBezTo>
                  <a:cubicBezTo>
                    <a:pt x="20843" y="40288"/>
                    <a:pt x="21179" y="40333"/>
                    <a:pt x="21703" y="40499"/>
                  </a:cubicBezTo>
                  <a:cubicBezTo>
                    <a:pt x="22248" y="40672"/>
                    <a:pt x="22792" y="40747"/>
                    <a:pt x="23269" y="40747"/>
                  </a:cubicBezTo>
                  <a:cubicBezTo>
                    <a:pt x="24391" y="40747"/>
                    <a:pt x="25142" y="40333"/>
                    <a:pt x="24652" y="39800"/>
                  </a:cubicBezTo>
                  <a:cubicBezTo>
                    <a:pt x="23922" y="39040"/>
                    <a:pt x="23344" y="39375"/>
                    <a:pt x="23284" y="36153"/>
                  </a:cubicBezTo>
                  <a:cubicBezTo>
                    <a:pt x="23223" y="32901"/>
                    <a:pt x="19059" y="29010"/>
                    <a:pt x="21065" y="28797"/>
                  </a:cubicBezTo>
                  <a:cubicBezTo>
                    <a:pt x="22872" y="28575"/>
                    <a:pt x="24120" y="26928"/>
                    <a:pt x="25715" y="26928"/>
                  </a:cubicBezTo>
                  <a:cubicBezTo>
                    <a:pt x="25864" y="26928"/>
                    <a:pt x="26016" y="26942"/>
                    <a:pt x="26171" y="26973"/>
                  </a:cubicBezTo>
                  <a:cubicBezTo>
                    <a:pt x="26967" y="27119"/>
                    <a:pt x="27896" y="27248"/>
                    <a:pt x="28764" y="27248"/>
                  </a:cubicBezTo>
                  <a:cubicBezTo>
                    <a:pt x="29885" y="27248"/>
                    <a:pt x="30903" y="27034"/>
                    <a:pt x="31399" y="26366"/>
                  </a:cubicBezTo>
                  <a:cubicBezTo>
                    <a:pt x="31736" y="25940"/>
                    <a:pt x="32011" y="25794"/>
                    <a:pt x="32277" y="25794"/>
                  </a:cubicBezTo>
                  <a:cubicBezTo>
                    <a:pt x="32468" y="25794"/>
                    <a:pt x="32655" y="25869"/>
                    <a:pt x="32858" y="25970"/>
                  </a:cubicBezTo>
                  <a:cubicBezTo>
                    <a:pt x="33557" y="23569"/>
                    <a:pt x="34348" y="20499"/>
                    <a:pt x="34226" y="19283"/>
                  </a:cubicBezTo>
                  <a:cubicBezTo>
                    <a:pt x="34109" y="18349"/>
                    <a:pt x="34314" y="18046"/>
                    <a:pt x="34691" y="18046"/>
                  </a:cubicBezTo>
                  <a:cubicBezTo>
                    <a:pt x="35197" y="18046"/>
                    <a:pt x="36013" y="18592"/>
                    <a:pt x="36779" y="18888"/>
                  </a:cubicBezTo>
                  <a:cubicBezTo>
                    <a:pt x="36982" y="18966"/>
                    <a:pt x="37185" y="19002"/>
                    <a:pt x="37389" y="19002"/>
                  </a:cubicBezTo>
                  <a:cubicBezTo>
                    <a:pt x="38533" y="19002"/>
                    <a:pt x="39680" y="17875"/>
                    <a:pt x="40609" y="16791"/>
                  </a:cubicBezTo>
                  <a:cubicBezTo>
                    <a:pt x="41673" y="15514"/>
                    <a:pt x="43527" y="14177"/>
                    <a:pt x="43132" y="12444"/>
                  </a:cubicBezTo>
                  <a:cubicBezTo>
                    <a:pt x="42737" y="10712"/>
                    <a:pt x="41947" y="10469"/>
                    <a:pt x="42767" y="9314"/>
                  </a:cubicBezTo>
                  <a:cubicBezTo>
                    <a:pt x="43375" y="8493"/>
                    <a:pt x="43223" y="8067"/>
                    <a:pt x="42463" y="6912"/>
                  </a:cubicBezTo>
                  <a:cubicBezTo>
                    <a:pt x="42404" y="7109"/>
                    <a:pt x="42307" y="7190"/>
                    <a:pt x="42181" y="7190"/>
                  </a:cubicBezTo>
                  <a:cubicBezTo>
                    <a:pt x="41664" y="7190"/>
                    <a:pt x="40657" y="5820"/>
                    <a:pt x="39728" y="5453"/>
                  </a:cubicBezTo>
                  <a:cubicBezTo>
                    <a:pt x="38421" y="4937"/>
                    <a:pt x="36901" y="4511"/>
                    <a:pt x="36840" y="2201"/>
                  </a:cubicBezTo>
                  <a:cubicBezTo>
                    <a:pt x="36834" y="1687"/>
                    <a:pt x="36596" y="1493"/>
                    <a:pt x="36227" y="1493"/>
                  </a:cubicBezTo>
                  <a:cubicBezTo>
                    <a:pt x="35078" y="1493"/>
                    <a:pt x="32658" y="3386"/>
                    <a:pt x="32034" y="3386"/>
                  </a:cubicBezTo>
                  <a:cubicBezTo>
                    <a:pt x="31947" y="3386"/>
                    <a:pt x="31894" y="3349"/>
                    <a:pt x="31886" y="3265"/>
                  </a:cubicBezTo>
                  <a:cubicBezTo>
                    <a:pt x="31825" y="2353"/>
                    <a:pt x="30153" y="2019"/>
                    <a:pt x="30001" y="651"/>
                  </a:cubicBezTo>
                  <a:cubicBezTo>
                    <a:pt x="29949" y="180"/>
                    <a:pt x="29792" y="1"/>
                    <a:pt x="29598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082884" y="1127775"/>
              <a:ext cx="666156" cy="792860"/>
            </a:xfrm>
            <a:custGeom>
              <a:rect b="b" l="l" r="r" t="t"/>
              <a:pathLst>
                <a:path extrusionOk="0" h="41713" w="35047">
                  <a:moveTo>
                    <a:pt x="13014" y="1"/>
                  </a:moveTo>
                  <a:cubicBezTo>
                    <a:pt x="12649" y="1"/>
                    <a:pt x="12095" y="648"/>
                    <a:pt x="11186" y="648"/>
                  </a:cubicBezTo>
                  <a:cubicBezTo>
                    <a:pt x="9909" y="648"/>
                    <a:pt x="6474" y="2016"/>
                    <a:pt x="5228" y="2532"/>
                  </a:cubicBezTo>
                  <a:cubicBezTo>
                    <a:pt x="3982" y="3049"/>
                    <a:pt x="2128" y="3414"/>
                    <a:pt x="2128" y="4599"/>
                  </a:cubicBezTo>
                  <a:cubicBezTo>
                    <a:pt x="2128" y="5815"/>
                    <a:pt x="1946" y="7760"/>
                    <a:pt x="1946" y="9493"/>
                  </a:cubicBezTo>
                  <a:cubicBezTo>
                    <a:pt x="1946" y="11225"/>
                    <a:pt x="2523" y="12624"/>
                    <a:pt x="2067" y="12745"/>
                  </a:cubicBezTo>
                  <a:cubicBezTo>
                    <a:pt x="1611" y="12867"/>
                    <a:pt x="1520" y="14538"/>
                    <a:pt x="2493" y="15420"/>
                  </a:cubicBezTo>
                  <a:cubicBezTo>
                    <a:pt x="3256" y="16158"/>
                    <a:pt x="3182" y="16399"/>
                    <a:pt x="2464" y="16399"/>
                  </a:cubicBezTo>
                  <a:cubicBezTo>
                    <a:pt x="2295" y="16399"/>
                    <a:pt x="2091" y="16385"/>
                    <a:pt x="1854" y="16362"/>
                  </a:cubicBezTo>
                  <a:cubicBezTo>
                    <a:pt x="1827" y="16359"/>
                    <a:pt x="1800" y="16358"/>
                    <a:pt x="1773" y="16358"/>
                  </a:cubicBezTo>
                  <a:cubicBezTo>
                    <a:pt x="751" y="16358"/>
                    <a:pt x="563" y="18597"/>
                    <a:pt x="0" y="19219"/>
                  </a:cubicBezTo>
                  <a:cubicBezTo>
                    <a:pt x="639" y="19949"/>
                    <a:pt x="1398" y="20739"/>
                    <a:pt x="2219" y="21134"/>
                  </a:cubicBezTo>
                  <a:cubicBezTo>
                    <a:pt x="4043" y="22046"/>
                    <a:pt x="4864" y="24326"/>
                    <a:pt x="3708" y="26058"/>
                  </a:cubicBezTo>
                  <a:cubicBezTo>
                    <a:pt x="2584" y="27791"/>
                    <a:pt x="3800" y="27639"/>
                    <a:pt x="4316" y="29827"/>
                  </a:cubicBezTo>
                  <a:cubicBezTo>
                    <a:pt x="4803" y="32046"/>
                    <a:pt x="5016" y="32046"/>
                    <a:pt x="3526" y="33992"/>
                  </a:cubicBezTo>
                  <a:cubicBezTo>
                    <a:pt x="3222" y="34387"/>
                    <a:pt x="3009" y="34782"/>
                    <a:pt x="2827" y="35116"/>
                  </a:cubicBezTo>
                  <a:cubicBezTo>
                    <a:pt x="5289" y="36059"/>
                    <a:pt x="9453" y="35876"/>
                    <a:pt x="11611" y="36697"/>
                  </a:cubicBezTo>
                  <a:cubicBezTo>
                    <a:pt x="13447" y="37364"/>
                    <a:pt x="14739" y="37636"/>
                    <a:pt x="16193" y="37636"/>
                  </a:cubicBezTo>
                  <a:cubicBezTo>
                    <a:pt x="17122" y="37636"/>
                    <a:pt x="18117" y="37525"/>
                    <a:pt x="19362" y="37335"/>
                  </a:cubicBezTo>
                  <a:cubicBezTo>
                    <a:pt x="19553" y="37306"/>
                    <a:pt x="19729" y="37292"/>
                    <a:pt x="19892" y="37292"/>
                  </a:cubicBezTo>
                  <a:cubicBezTo>
                    <a:pt x="22410" y="37292"/>
                    <a:pt x="21622" y="40633"/>
                    <a:pt x="23678" y="40861"/>
                  </a:cubicBezTo>
                  <a:cubicBezTo>
                    <a:pt x="24378" y="40952"/>
                    <a:pt x="24712" y="41287"/>
                    <a:pt x="24864" y="41712"/>
                  </a:cubicBezTo>
                  <a:cubicBezTo>
                    <a:pt x="26688" y="39554"/>
                    <a:pt x="26840" y="38429"/>
                    <a:pt x="26931" y="37366"/>
                  </a:cubicBezTo>
                  <a:cubicBezTo>
                    <a:pt x="27052" y="36119"/>
                    <a:pt x="27721" y="36180"/>
                    <a:pt x="27448" y="35907"/>
                  </a:cubicBezTo>
                  <a:cubicBezTo>
                    <a:pt x="27145" y="35635"/>
                    <a:pt x="27144" y="33140"/>
                    <a:pt x="28368" y="33140"/>
                  </a:cubicBezTo>
                  <a:cubicBezTo>
                    <a:pt x="28375" y="33140"/>
                    <a:pt x="28382" y="33140"/>
                    <a:pt x="28390" y="33141"/>
                  </a:cubicBezTo>
                  <a:cubicBezTo>
                    <a:pt x="28423" y="33142"/>
                    <a:pt x="28454" y="33143"/>
                    <a:pt x="28485" y="33143"/>
                  </a:cubicBezTo>
                  <a:cubicBezTo>
                    <a:pt x="29620" y="33143"/>
                    <a:pt x="29340" y="32077"/>
                    <a:pt x="30761" y="32077"/>
                  </a:cubicBezTo>
                  <a:cubicBezTo>
                    <a:pt x="32220" y="32077"/>
                    <a:pt x="32280" y="31530"/>
                    <a:pt x="32615" y="30466"/>
                  </a:cubicBezTo>
                  <a:cubicBezTo>
                    <a:pt x="32949" y="29372"/>
                    <a:pt x="32098" y="29037"/>
                    <a:pt x="32615" y="28156"/>
                  </a:cubicBezTo>
                  <a:cubicBezTo>
                    <a:pt x="33132" y="27244"/>
                    <a:pt x="33922" y="25785"/>
                    <a:pt x="33861" y="23414"/>
                  </a:cubicBezTo>
                  <a:cubicBezTo>
                    <a:pt x="33831" y="21985"/>
                    <a:pt x="33891" y="21712"/>
                    <a:pt x="34256" y="21317"/>
                  </a:cubicBezTo>
                  <a:cubicBezTo>
                    <a:pt x="33891" y="21104"/>
                    <a:pt x="33618" y="20891"/>
                    <a:pt x="33496" y="20861"/>
                  </a:cubicBezTo>
                  <a:cubicBezTo>
                    <a:pt x="33101" y="20739"/>
                    <a:pt x="33071" y="20131"/>
                    <a:pt x="34043" y="19432"/>
                  </a:cubicBezTo>
                  <a:cubicBezTo>
                    <a:pt x="35046" y="18733"/>
                    <a:pt x="34195" y="17912"/>
                    <a:pt x="33709" y="17608"/>
                  </a:cubicBezTo>
                  <a:cubicBezTo>
                    <a:pt x="32524" y="16909"/>
                    <a:pt x="33709" y="16241"/>
                    <a:pt x="34195" y="15572"/>
                  </a:cubicBezTo>
                  <a:cubicBezTo>
                    <a:pt x="34712" y="14903"/>
                    <a:pt x="32463" y="14538"/>
                    <a:pt x="31976" y="14052"/>
                  </a:cubicBezTo>
                  <a:cubicBezTo>
                    <a:pt x="31871" y="13953"/>
                    <a:pt x="31734" y="13920"/>
                    <a:pt x="31578" y="13920"/>
                  </a:cubicBezTo>
                  <a:cubicBezTo>
                    <a:pt x="31257" y="13920"/>
                    <a:pt x="30854" y="14059"/>
                    <a:pt x="30464" y="14059"/>
                  </a:cubicBezTo>
                  <a:cubicBezTo>
                    <a:pt x="30165" y="14059"/>
                    <a:pt x="29874" y="13977"/>
                    <a:pt x="29636" y="13687"/>
                  </a:cubicBezTo>
                  <a:cubicBezTo>
                    <a:pt x="29308" y="13274"/>
                    <a:pt x="29067" y="13108"/>
                    <a:pt x="28806" y="13108"/>
                  </a:cubicBezTo>
                  <a:cubicBezTo>
                    <a:pt x="28511" y="13108"/>
                    <a:pt x="28191" y="13320"/>
                    <a:pt x="27691" y="13627"/>
                  </a:cubicBezTo>
                  <a:cubicBezTo>
                    <a:pt x="27593" y="13685"/>
                    <a:pt x="27508" y="13711"/>
                    <a:pt x="27432" y="13711"/>
                  </a:cubicBezTo>
                  <a:cubicBezTo>
                    <a:pt x="26877" y="13711"/>
                    <a:pt x="26873" y="12268"/>
                    <a:pt x="26444" y="11438"/>
                  </a:cubicBezTo>
                  <a:cubicBezTo>
                    <a:pt x="26226" y="11001"/>
                    <a:pt x="25339" y="10913"/>
                    <a:pt x="24383" y="10913"/>
                  </a:cubicBezTo>
                  <a:cubicBezTo>
                    <a:pt x="23736" y="10913"/>
                    <a:pt x="23057" y="10954"/>
                    <a:pt x="22533" y="10954"/>
                  </a:cubicBezTo>
                  <a:cubicBezTo>
                    <a:pt x="22216" y="10954"/>
                    <a:pt x="21955" y="10939"/>
                    <a:pt x="21794" y="10891"/>
                  </a:cubicBezTo>
                  <a:cubicBezTo>
                    <a:pt x="20973" y="10678"/>
                    <a:pt x="21794" y="9310"/>
                    <a:pt x="21794" y="8034"/>
                  </a:cubicBezTo>
                  <a:cubicBezTo>
                    <a:pt x="21794" y="6945"/>
                    <a:pt x="20953" y="5900"/>
                    <a:pt x="19951" y="5900"/>
                  </a:cubicBezTo>
                  <a:cubicBezTo>
                    <a:pt x="19779" y="5900"/>
                    <a:pt x="19601" y="5930"/>
                    <a:pt x="19423" y="5997"/>
                  </a:cubicBezTo>
                  <a:cubicBezTo>
                    <a:pt x="18458" y="6335"/>
                    <a:pt x="17972" y="6960"/>
                    <a:pt x="17341" y="6960"/>
                  </a:cubicBezTo>
                  <a:cubicBezTo>
                    <a:pt x="17177" y="6960"/>
                    <a:pt x="17003" y="6918"/>
                    <a:pt x="16809" y="6818"/>
                  </a:cubicBezTo>
                  <a:cubicBezTo>
                    <a:pt x="15897" y="6332"/>
                    <a:pt x="17508" y="4721"/>
                    <a:pt x="16809" y="4174"/>
                  </a:cubicBezTo>
                  <a:cubicBezTo>
                    <a:pt x="16323" y="3809"/>
                    <a:pt x="14955" y="4356"/>
                    <a:pt x="14408" y="3110"/>
                  </a:cubicBezTo>
                  <a:cubicBezTo>
                    <a:pt x="13769" y="1712"/>
                    <a:pt x="13678" y="1408"/>
                    <a:pt x="13374" y="405"/>
                  </a:cubicBezTo>
                  <a:cubicBezTo>
                    <a:pt x="13278" y="107"/>
                    <a:pt x="13161" y="1"/>
                    <a:pt x="13014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2088650" y="1793225"/>
              <a:ext cx="508623" cy="399863"/>
            </a:xfrm>
            <a:custGeom>
              <a:rect b="b" l="l" r="r" t="t"/>
              <a:pathLst>
                <a:path extrusionOk="0" h="20791" w="26446">
                  <a:moveTo>
                    <a:pt x="2341" y="0"/>
                  </a:moveTo>
                  <a:cubicBezTo>
                    <a:pt x="1673" y="1368"/>
                    <a:pt x="1855" y="2310"/>
                    <a:pt x="913" y="2462"/>
                  </a:cubicBezTo>
                  <a:cubicBezTo>
                    <a:pt x="1" y="2614"/>
                    <a:pt x="305" y="4256"/>
                    <a:pt x="487" y="4985"/>
                  </a:cubicBezTo>
                  <a:cubicBezTo>
                    <a:pt x="1338" y="6475"/>
                    <a:pt x="1612" y="7113"/>
                    <a:pt x="1551" y="8389"/>
                  </a:cubicBezTo>
                  <a:cubicBezTo>
                    <a:pt x="1490" y="10274"/>
                    <a:pt x="2585" y="11551"/>
                    <a:pt x="3375" y="11855"/>
                  </a:cubicBezTo>
                  <a:cubicBezTo>
                    <a:pt x="4165" y="12159"/>
                    <a:pt x="3922" y="14529"/>
                    <a:pt x="4712" y="14529"/>
                  </a:cubicBezTo>
                  <a:cubicBezTo>
                    <a:pt x="5485" y="14529"/>
                    <a:pt x="5211" y="17147"/>
                    <a:pt x="6110" y="17147"/>
                  </a:cubicBezTo>
                  <a:cubicBezTo>
                    <a:pt x="6130" y="17147"/>
                    <a:pt x="6150" y="17146"/>
                    <a:pt x="6171" y="17143"/>
                  </a:cubicBezTo>
                  <a:cubicBezTo>
                    <a:pt x="6898" y="17053"/>
                    <a:pt x="6742" y="16690"/>
                    <a:pt x="8011" y="16690"/>
                  </a:cubicBezTo>
                  <a:cubicBezTo>
                    <a:pt x="8441" y="16690"/>
                    <a:pt x="9034" y="16732"/>
                    <a:pt x="9880" y="16839"/>
                  </a:cubicBezTo>
                  <a:cubicBezTo>
                    <a:pt x="13165" y="17258"/>
                    <a:pt x="10345" y="20612"/>
                    <a:pt x="11920" y="20612"/>
                  </a:cubicBezTo>
                  <a:cubicBezTo>
                    <a:pt x="11948" y="20612"/>
                    <a:pt x="11977" y="20611"/>
                    <a:pt x="12007" y="20608"/>
                  </a:cubicBezTo>
                  <a:cubicBezTo>
                    <a:pt x="13770" y="20487"/>
                    <a:pt x="16263" y="20791"/>
                    <a:pt x="17175" y="19697"/>
                  </a:cubicBezTo>
                  <a:cubicBezTo>
                    <a:pt x="18086" y="18602"/>
                    <a:pt x="19059" y="18420"/>
                    <a:pt x="19059" y="16657"/>
                  </a:cubicBezTo>
                  <a:cubicBezTo>
                    <a:pt x="19059" y="15850"/>
                    <a:pt x="19314" y="15641"/>
                    <a:pt x="19751" y="15641"/>
                  </a:cubicBezTo>
                  <a:cubicBezTo>
                    <a:pt x="20216" y="15641"/>
                    <a:pt x="20886" y="15876"/>
                    <a:pt x="21675" y="15876"/>
                  </a:cubicBezTo>
                  <a:cubicBezTo>
                    <a:pt x="21764" y="15876"/>
                    <a:pt x="21855" y="15873"/>
                    <a:pt x="21947" y="15867"/>
                  </a:cubicBezTo>
                  <a:cubicBezTo>
                    <a:pt x="22950" y="15776"/>
                    <a:pt x="23314" y="15928"/>
                    <a:pt x="23436" y="15532"/>
                  </a:cubicBezTo>
                  <a:cubicBezTo>
                    <a:pt x="23436" y="15502"/>
                    <a:pt x="23436" y="15472"/>
                    <a:pt x="23436" y="15441"/>
                  </a:cubicBezTo>
                  <a:cubicBezTo>
                    <a:pt x="23436" y="15441"/>
                    <a:pt x="23436" y="15441"/>
                    <a:pt x="23436" y="15411"/>
                  </a:cubicBezTo>
                  <a:cubicBezTo>
                    <a:pt x="23466" y="15380"/>
                    <a:pt x="23466" y="15350"/>
                    <a:pt x="23466" y="15320"/>
                  </a:cubicBezTo>
                  <a:cubicBezTo>
                    <a:pt x="23466" y="15289"/>
                    <a:pt x="23466" y="15289"/>
                    <a:pt x="23466" y="15259"/>
                  </a:cubicBezTo>
                  <a:cubicBezTo>
                    <a:pt x="23466" y="15137"/>
                    <a:pt x="23466" y="14985"/>
                    <a:pt x="23466" y="14803"/>
                  </a:cubicBezTo>
                  <a:lnTo>
                    <a:pt x="23466" y="14712"/>
                  </a:lnTo>
                  <a:cubicBezTo>
                    <a:pt x="23466" y="14651"/>
                    <a:pt x="23466" y="14590"/>
                    <a:pt x="23466" y="14529"/>
                  </a:cubicBezTo>
                  <a:cubicBezTo>
                    <a:pt x="23466" y="14499"/>
                    <a:pt x="23466" y="14469"/>
                    <a:pt x="23466" y="14438"/>
                  </a:cubicBezTo>
                  <a:cubicBezTo>
                    <a:pt x="23466" y="14286"/>
                    <a:pt x="23466" y="14104"/>
                    <a:pt x="23436" y="13921"/>
                  </a:cubicBezTo>
                  <a:cubicBezTo>
                    <a:pt x="23406" y="11611"/>
                    <a:pt x="26445" y="11338"/>
                    <a:pt x="25169" y="9940"/>
                  </a:cubicBezTo>
                  <a:cubicBezTo>
                    <a:pt x="25108" y="9879"/>
                    <a:pt x="25077" y="9818"/>
                    <a:pt x="25017" y="9788"/>
                  </a:cubicBezTo>
                  <a:cubicBezTo>
                    <a:pt x="25017" y="9757"/>
                    <a:pt x="25017" y="9727"/>
                    <a:pt x="24986" y="9727"/>
                  </a:cubicBezTo>
                  <a:cubicBezTo>
                    <a:pt x="24956" y="9696"/>
                    <a:pt x="24925" y="9636"/>
                    <a:pt x="24925" y="9605"/>
                  </a:cubicBezTo>
                  <a:cubicBezTo>
                    <a:pt x="24895" y="9575"/>
                    <a:pt x="24895" y="9575"/>
                    <a:pt x="24895" y="9544"/>
                  </a:cubicBezTo>
                  <a:cubicBezTo>
                    <a:pt x="24865" y="9484"/>
                    <a:pt x="24834" y="9423"/>
                    <a:pt x="24804" y="9362"/>
                  </a:cubicBezTo>
                  <a:cubicBezTo>
                    <a:pt x="24804" y="9362"/>
                    <a:pt x="24804" y="9362"/>
                    <a:pt x="24773" y="9332"/>
                  </a:cubicBezTo>
                  <a:cubicBezTo>
                    <a:pt x="24773" y="9301"/>
                    <a:pt x="24743" y="9241"/>
                    <a:pt x="24743" y="9180"/>
                  </a:cubicBezTo>
                  <a:lnTo>
                    <a:pt x="24713" y="9119"/>
                  </a:lnTo>
                  <a:cubicBezTo>
                    <a:pt x="24682" y="9058"/>
                    <a:pt x="24682" y="9028"/>
                    <a:pt x="24682" y="8997"/>
                  </a:cubicBezTo>
                  <a:cubicBezTo>
                    <a:pt x="24652" y="8967"/>
                    <a:pt x="24652" y="8937"/>
                    <a:pt x="24652" y="8906"/>
                  </a:cubicBezTo>
                  <a:cubicBezTo>
                    <a:pt x="24652" y="8845"/>
                    <a:pt x="24621" y="8785"/>
                    <a:pt x="24621" y="8724"/>
                  </a:cubicBezTo>
                  <a:cubicBezTo>
                    <a:pt x="24621" y="8693"/>
                    <a:pt x="24621" y="8693"/>
                    <a:pt x="24591" y="8663"/>
                  </a:cubicBezTo>
                  <a:cubicBezTo>
                    <a:pt x="24591" y="8602"/>
                    <a:pt x="24591" y="8572"/>
                    <a:pt x="24591" y="8541"/>
                  </a:cubicBezTo>
                  <a:cubicBezTo>
                    <a:pt x="24591" y="8511"/>
                    <a:pt x="24591" y="8481"/>
                    <a:pt x="24561" y="8420"/>
                  </a:cubicBezTo>
                  <a:cubicBezTo>
                    <a:pt x="24561" y="8420"/>
                    <a:pt x="24561" y="8389"/>
                    <a:pt x="24561" y="8359"/>
                  </a:cubicBezTo>
                  <a:cubicBezTo>
                    <a:pt x="24500" y="7751"/>
                    <a:pt x="24530" y="7113"/>
                    <a:pt x="24348" y="6627"/>
                  </a:cubicBezTo>
                  <a:cubicBezTo>
                    <a:pt x="24196" y="6171"/>
                    <a:pt x="23862" y="5836"/>
                    <a:pt x="23162" y="5745"/>
                  </a:cubicBezTo>
                  <a:cubicBezTo>
                    <a:pt x="21106" y="5517"/>
                    <a:pt x="21894" y="2176"/>
                    <a:pt x="19376" y="2176"/>
                  </a:cubicBezTo>
                  <a:cubicBezTo>
                    <a:pt x="19213" y="2176"/>
                    <a:pt x="19037" y="2190"/>
                    <a:pt x="18846" y="2219"/>
                  </a:cubicBezTo>
                  <a:cubicBezTo>
                    <a:pt x="17613" y="2409"/>
                    <a:pt x="16621" y="2520"/>
                    <a:pt x="15690" y="2520"/>
                  </a:cubicBezTo>
                  <a:cubicBezTo>
                    <a:pt x="14235" y="2520"/>
                    <a:pt x="12931" y="2248"/>
                    <a:pt x="11095" y="1581"/>
                  </a:cubicBezTo>
                  <a:cubicBezTo>
                    <a:pt x="8937" y="760"/>
                    <a:pt x="4773" y="943"/>
                    <a:pt x="234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2537570" y="1462446"/>
              <a:ext cx="1128361" cy="956305"/>
            </a:xfrm>
            <a:custGeom>
              <a:rect b="b" l="l" r="r" t="t"/>
              <a:pathLst>
                <a:path extrusionOk="0" h="50312" w="59364">
                  <a:moveTo>
                    <a:pt x="17933" y="1"/>
                  </a:moveTo>
                  <a:cubicBezTo>
                    <a:pt x="17675" y="1"/>
                    <a:pt x="17354" y="105"/>
                    <a:pt x="17083" y="184"/>
                  </a:cubicBezTo>
                  <a:cubicBezTo>
                    <a:pt x="16354" y="427"/>
                    <a:pt x="15867" y="1764"/>
                    <a:pt x="15867" y="3284"/>
                  </a:cubicBezTo>
                  <a:cubicBezTo>
                    <a:pt x="15867" y="3909"/>
                    <a:pt x="15646" y="4035"/>
                    <a:pt x="15306" y="4035"/>
                  </a:cubicBezTo>
                  <a:cubicBezTo>
                    <a:pt x="15074" y="4035"/>
                    <a:pt x="14786" y="3976"/>
                    <a:pt x="14475" y="3976"/>
                  </a:cubicBezTo>
                  <a:cubicBezTo>
                    <a:pt x="14133" y="3976"/>
                    <a:pt x="13762" y="4048"/>
                    <a:pt x="13405" y="4348"/>
                  </a:cubicBezTo>
                  <a:cubicBezTo>
                    <a:pt x="13176" y="4534"/>
                    <a:pt x="12905" y="4610"/>
                    <a:pt x="12614" y="4610"/>
                  </a:cubicBezTo>
                  <a:cubicBezTo>
                    <a:pt x="11860" y="4610"/>
                    <a:pt x="10971" y="4104"/>
                    <a:pt x="10335" y="3710"/>
                  </a:cubicBezTo>
                  <a:cubicBezTo>
                    <a:pt x="9970" y="4105"/>
                    <a:pt x="9879" y="4378"/>
                    <a:pt x="9910" y="5807"/>
                  </a:cubicBezTo>
                  <a:cubicBezTo>
                    <a:pt x="9970" y="8178"/>
                    <a:pt x="9180" y="9637"/>
                    <a:pt x="8694" y="10518"/>
                  </a:cubicBezTo>
                  <a:cubicBezTo>
                    <a:pt x="8177" y="11430"/>
                    <a:pt x="9028" y="11765"/>
                    <a:pt x="8694" y="12828"/>
                  </a:cubicBezTo>
                  <a:cubicBezTo>
                    <a:pt x="8359" y="13892"/>
                    <a:pt x="8299" y="14470"/>
                    <a:pt x="6840" y="14470"/>
                  </a:cubicBezTo>
                  <a:cubicBezTo>
                    <a:pt x="5389" y="14470"/>
                    <a:pt x="5697" y="15536"/>
                    <a:pt x="4564" y="15536"/>
                  </a:cubicBezTo>
                  <a:cubicBezTo>
                    <a:pt x="4533" y="15536"/>
                    <a:pt x="4502" y="15535"/>
                    <a:pt x="4469" y="15534"/>
                  </a:cubicBezTo>
                  <a:cubicBezTo>
                    <a:pt x="4454" y="15533"/>
                    <a:pt x="4440" y="15533"/>
                    <a:pt x="4425" y="15533"/>
                  </a:cubicBezTo>
                  <a:cubicBezTo>
                    <a:pt x="3223" y="15533"/>
                    <a:pt x="3226" y="18029"/>
                    <a:pt x="3496" y="18300"/>
                  </a:cubicBezTo>
                  <a:cubicBezTo>
                    <a:pt x="3800" y="18573"/>
                    <a:pt x="3101" y="18512"/>
                    <a:pt x="3010" y="19759"/>
                  </a:cubicBezTo>
                  <a:cubicBezTo>
                    <a:pt x="2888" y="20822"/>
                    <a:pt x="2767" y="21947"/>
                    <a:pt x="943" y="24136"/>
                  </a:cubicBezTo>
                  <a:cubicBezTo>
                    <a:pt x="1277" y="25047"/>
                    <a:pt x="882" y="26506"/>
                    <a:pt x="1764" y="27449"/>
                  </a:cubicBezTo>
                  <a:cubicBezTo>
                    <a:pt x="3040" y="28816"/>
                    <a:pt x="1" y="29120"/>
                    <a:pt x="61" y="31430"/>
                  </a:cubicBezTo>
                  <a:cubicBezTo>
                    <a:pt x="61" y="32312"/>
                    <a:pt x="92" y="32798"/>
                    <a:pt x="31" y="33041"/>
                  </a:cubicBezTo>
                  <a:cubicBezTo>
                    <a:pt x="639" y="33741"/>
                    <a:pt x="1581" y="33832"/>
                    <a:pt x="2341" y="34044"/>
                  </a:cubicBezTo>
                  <a:cubicBezTo>
                    <a:pt x="3618" y="34440"/>
                    <a:pt x="1824" y="37358"/>
                    <a:pt x="4408" y="37540"/>
                  </a:cubicBezTo>
                  <a:cubicBezTo>
                    <a:pt x="6802" y="37681"/>
                    <a:pt x="5438" y="40979"/>
                    <a:pt x="8272" y="40979"/>
                  </a:cubicBezTo>
                  <a:cubicBezTo>
                    <a:pt x="8496" y="40979"/>
                    <a:pt x="8747" y="40959"/>
                    <a:pt x="9028" y="40914"/>
                  </a:cubicBezTo>
                  <a:cubicBezTo>
                    <a:pt x="11788" y="40476"/>
                    <a:pt x="13207" y="39090"/>
                    <a:pt x="14728" y="39090"/>
                  </a:cubicBezTo>
                  <a:cubicBezTo>
                    <a:pt x="15318" y="39090"/>
                    <a:pt x="15923" y="39298"/>
                    <a:pt x="16627" y="39850"/>
                  </a:cubicBezTo>
                  <a:cubicBezTo>
                    <a:pt x="19150" y="41826"/>
                    <a:pt x="16901" y="45078"/>
                    <a:pt x="19758" y="45868"/>
                  </a:cubicBezTo>
                  <a:cubicBezTo>
                    <a:pt x="21017" y="46213"/>
                    <a:pt x="22167" y="46344"/>
                    <a:pt x="23141" y="46344"/>
                  </a:cubicBezTo>
                  <a:cubicBezTo>
                    <a:pt x="24400" y="46344"/>
                    <a:pt x="25367" y="46125"/>
                    <a:pt x="25898" y="45868"/>
                  </a:cubicBezTo>
                  <a:cubicBezTo>
                    <a:pt x="26870" y="45412"/>
                    <a:pt x="28664" y="46264"/>
                    <a:pt x="28816" y="43832"/>
                  </a:cubicBezTo>
                  <a:cubicBezTo>
                    <a:pt x="28990" y="41539"/>
                    <a:pt x="31242" y="39441"/>
                    <a:pt x="33033" y="39441"/>
                  </a:cubicBezTo>
                  <a:cubicBezTo>
                    <a:pt x="33118" y="39441"/>
                    <a:pt x="33201" y="39445"/>
                    <a:pt x="33284" y="39455"/>
                  </a:cubicBezTo>
                  <a:cubicBezTo>
                    <a:pt x="34752" y="39629"/>
                    <a:pt x="33653" y="41026"/>
                    <a:pt x="34625" y="41026"/>
                  </a:cubicBezTo>
                  <a:cubicBezTo>
                    <a:pt x="34840" y="41026"/>
                    <a:pt x="35156" y="40958"/>
                    <a:pt x="35624" y="40792"/>
                  </a:cubicBezTo>
                  <a:cubicBezTo>
                    <a:pt x="35952" y="40682"/>
                    <a:pt x="36228" y="40635"/>
                    <a:pt x="36463" y="40635"/>
                  </a:cubicBezTo>
                  <a:cubicBezTo>
                    <a:pt x="37731" y="40635"/>
                    <a:pt x="37817" y="41984"/>
                    <a:pt x="38313" y="41984"/>
                  </a:cubicBezTo>
                  <a:cubicBezTo>
                    <a:pt x="38460" y="41984"/>
                    <a:pt x="38644" y="41864"/>
                    <a:pt x="38907" y="41552"/>
                  </a:cubicBezTo>
                  <a:cubicBezTo>
                    <a:pt x="39290" y="41078"/>
                    <a:pt x="39645" y="40891"/>
                    <a:pt x="40004" y="40891"/>
                  </a:cubicBezTo>
                  <a:cubicBezTo>
                    <a:pt x="40841" y="40891"/>
                    <a:pt x="41694" y="41911"/>
                    <a:pt x="42950" y="42677"/>
                  </a:cubicBezTo>
                  <a:cubicBezTo>
                    <a:pt x="44743" y="43741"/>
                    <a:pt x="43953" y="46537"/>
                    <a:pt x="44925" y="46719"/>
                  </a:cubicBezTo>
                  <a:cubicBezTo>
                    <a:pt x="45381" y="46780"/>
                    <a:pt x="45716" y="47662"/>
                    <a:pt x="45959" y="48513"/>
                  </a:cubicBezTo>
                  <a:cubicBezTo>
                    <a:pt x="46232" y="48634"/>
                    <a:pt x="46445" y="48847"/>
                    <a:pt x="46597" y="49212"/>
                  </a:cubicBezTo>
                  <a:cubicBezTo>
                    <a:pt x="46780" y="49729"/>
                    <a:pt x="47053" y="49972"/>
                    <a:pt x="47600" y="50124"/>
                  </a:cubicBezTo>
                  <a:cubicBezTo>
                    <a:pt x="47904" y="50185"/>
                    <a:pt x="48330" y="50245"/>
                    <a:pt x="48847" y="50306"/>
                  </a:cubicBezTo>
                  <a:cubicBezTo>
                    <a:pt x="48883" y="50310"/>
                    <a:pt x="48919" y="50311"/>
                    <a:pt x="48954" y="50311"/>
                  </a:cubicBezTo>
                  <a:cubicBezTo>
                    <a:pt x="49547" y="50311"/>
                    <a:pt x="50060" y="49846"/>
                    <a:pt x="50518" y="49273"/>
                  </a:cubicBezTo>
                  <a:cubicBezTo>
                    <a:pt x="51096" y="48482"/>
                    <a:pt x="51582" y="47449"/>
                    <a:pt x="51947" y="46871"/>
                  </a:cubicBezTo>
                  <a:cubicBezTo>
                    <a:pt x="52616" y="45899"/>
                    <a:pt x="51005" y="46203"/>
                    <a:pt x="51005" y="45352"/>
                  </a:cubicBezTo>
                  <a:cubicBezTo>
                    <a:pt x="51005" y="44501"/>
                    <a:pt x="51278" y="44379"/>
                    <a:pt x="51278" y="42677"/>
                  </a:cubicBezTo>
                  <a:cubicBezTo>
                    <a:pt x="51278" y="40975"/>
                    <a:pt x="51825" y="39880"/>
                    <a:pt x="51886" y="38908"/>
                  </a:cubicBezTo>
                  <a:cubicBezTo>
                    <a:pt x="51947" y="37935"/>
                    <a:pt x="51400" y="38057"/>
                    <a:pt x="51400" y="36628"/>
                  </a:cubicBezTo>
                  <a:cubicBezTo>
                    <a:pt x="51400" y="35230"/>
                    <a:pt x="52312" y="35595"/>
                    <a:pt x="52950" y="34956"/>
                  </a:cubicBezTo>
                  <a:cubicBezTo>
                    <a:pt x="53588" y="34318"/>
                    <a:pt x="52889" y="33376"/>
                    <a:pt x="52889" y="32373"/>
                  </a:cubicBezTo>
                  <a:cubicBezTo>
                    <a:pt x="52889" y="31339"/>
                    <a:pt x="53953" y="30458"/>
                    <a:pt x="53983" y="29272"/>
                  </a:cubicBezTo>
                  <a:cubicBezTo>
                    <a:pt x="54014" y="28087"/>
                    <a:pt x="55078" y="26111"/>
                    <a:pt x="56445" y="25564"/>
                  </a:cubicBezTo>
                  <a:cubicBezTo>
                    <a:pt x="57813" y="25017"/>
                    <a:pt x="58269" y="22920"/>
                    <a:pt x="58816" y="21856"/>
                  </a:cubicBezTo>
                  <a:cubicBezTo>
                    <a:pt x="59363" y="20822"/>
                    <a:pt x="58664" y="21309"/>
                    <a:pt x="57783" y="21005"/>
                  </a:cubicBezTo>
                  <a:cubicBezTo>
                    <a:pt x="56871" y="20670"/>
                    <a:pt x="53406" y="19789"/>
                    <a:pt x="52190" y="19607"/>
                  </a:cubicBezTo>
                  <a:cubicBezTo>
                    <a:pt x="50974" y="19394"/>
                    <a:pt x="50093" y="17935"/>
                    <a:pt x="49120" y="17631"/>
                  </a:cubicBezTo>
                  <a:cubicBezTo>
                    <a:pt x="49032" y="17600"/>
                    <a:pt x="48945" y="17586"/>
                    <a:pt x="48860" y="17586"/>
                  </a:cubicBezTo>
                  <a:cubicBezTo>
                    <a:pt x="48138" y="17586"/>
                    <a:pt x="47497" y="18583"/>
                    <a:pt x="46650" y="18583"/>
                  </a:cubicBezTo>
                  <a:cubicBezTo>
                    <a:pt x="46526" y="18583"/>
                    <a:pt x="46397" y="18562"/>
                    <a:pt x="46263" y="18512"/>
                  </a:cubicBezTo>
                  <a:cubicBezTo>
                    <a:pt x="46048" y="18435"/>
                    <a:pt x="45845" y="18409"/>
                    <a:pt x="45654" y="18409"/>
                  </a:cubicBezTo>
                  <a:cubicBezTo>
                    <a:pt x="45244" y="18409"/>
                    <a:pt x="44892" y="18530"/>
                    <a:pt x="44614" y="18530"/>
                  </a:cubicBezTo>
                  <a:cubicBezTo>
                    <a:pt x="44306" y="18530"/>
                    <a:pt x="44088" y="18381"/>
                    <a:pt x="43983" y="17752"/>
                  </a:cubicBezTo>
                  <a:cubicBezTo>
                    <a:pt x="43889" y="17174"/>
                    <a:pt x="43579" y="16963"/>
                    <a:pt x="43200" y="16963"/>
                  </a:cubicBezTo>
                  <a:cubicBezTo>
                    <a:pt x="42602" y="16963"/>
                    <a:pt x="41832" y="17489"/>
                    <a:pt x="41460" y="17935"/>
                  </a:cubicBezTo>
                  <a:cubicBezTo>
                    <a:pt x="41360" y="18056"/>
                    <a:pt x="41270" y="18109"/>
                    <a:pt x="41187" y="18109"/>
                  </a:cubicBezTo>
                  <a:cubicBezTo>
                    <a:pt x="40767" y="18109"/>
                    <a:pt x="40514" y="16756"/>
                    <a:pt x="39880" y="15868"/>
                  </a:cubicBezTo>
                  <a:cubicBezTo>
                    <a:pt x="39090" y="14774"/>
                    <a:pt x="39120" y="13497"/>
                    <a:pt x="38330" y="12768"/>
                  </a:cubicBezTo>
                  <a:cubicBezTo>
                    <a:pt x="38040" y="12500"/>
                    <a:pt x="37689" y="12453"/>
                    <a:pt x="37329" y="12453"/>
                  </a:cubicBezTo>
                  <a:cubicBezTo>
                    <a:pt x="37135" y="12453"/>
                    <a:pt x="36938" y="12467"/>
                    <a:pt x="36747" y="12467"/>
                  </a:cubicBezTo>
                  <a:cubicBezTo>
                    <a:pt x="36326" y="12467"/>
                    <a:pt x="35933" y="12401"/>
                    <a:pt x="35655" y="11977"/>
                  </a:cubicBezTo>
                  <a:cubicBezTo>
                    <a:pt x="35413" y="11597"/>
                    <a:pt x="35145" y="11448"/>
                    <a:pt x="34850" y="11448"/>
                  </a:cubicBezTo>
                  <a:cubicBezTo>
                    <a:pt x="34368" y="11448"/>
                    <a:pt x="33816" y="11847"/>
                    <a:pt x="33193" y="12281"/>
                  </a:cubicBezTo>
                  <a:cubicBezTo>
                    <a:pt x="32769" y="12586"/>
                    <a:pt x="32437" y="12723"/>
                    <a:pt x="32128" y="12723"/>
                  </a:cubicBezTo>
                  <a:cubicBezTo>
                    <a:pt x="31727" y="12723"/>
                    <a:pt x="31363" y="12493"/>
                    <a:pt x="30883" y="12099"/>
                  </a:cubicBezTo>
                  <a:cubicBezTo>
                    <a:pt x="30350" y="11677"/>
                    <a:pt x="28920" y="11399"/>
                    <a:pt x="27629" y="11399"/>
                  </a:cubicBezTo>
                  <a:cubicBezTo>
                    <a:pt x="26783" y="11399"/>
                    <a:pt x="25997" y="11518"/>
                    <a:pt x="25563" y="11795"/>
                  </a:cubicBezTo>
                  <a:cubicBezTo>
                    <a:pt x="25418" y="11891"/>
                    <a:pt x="25291" y="11933"/>
                    <a:pt x="25180" y="11933"/>
                  </a:cubicBezTo>
                  <a:cubicBezTo>
                    <a:pt x="24476" y="11933"/>
                    <a:pt x="24381" y="10233"/>
                    <a:pt x="24013" y="9394"/>
                  </a:cubicBezTo>
                  <a:cubicBezTo>
                    <a:pt x="23588" y="8391"/>
                    <a:pt x="21460" y="8664"/>
                    <a:pt x="20670" y="7479"/>
                  </a:cubicBezTo>
                  <a:cubicBezTo>
                    <a:pt x="20092" y="6623"/>
                    <a:pt x="19515" y="6264"/>
                    <a:pt x="19075" y="6264"/>
                  </a:cubicBezTo>
                  <a:cubicBezTo>
                    <a:pt x="18890" y="6264"/>
                    <a:pt x="18729" y="6328"/>
                    <a:pt x="18603" y="6445"/>
                  </a:cubicBezTo>
                  <a:cubicBezTo>
                    <a:pt x="18407" y="6641"/>
                    <a:pt x="18182" y="6821"/>
                    <a:pt x="18004" y="6821"/>
                  </a:cubicBezTo>
                  <a:cubicBezTo>
                    <a:pt x="17823" y="6821"/>
                    <a:pt x="17691" y="6633"/>
                    <a:pt x="17691" y="6081"/>
                  </a:cubicBezTo>
                  <a:cubicBezTo>
                    <a:pt x="17691" y="5017"/>
                    <a:pt x="18572" y="4196"/>
                    <a:pt x="17813" y="3801"/>
                  </a:cubicBezTo>
                  <a:cubicBezTo>
                    <a:pt x="17053" y="3375"/>
                    <a:pt x="17357" y="3467"/>
                    <a:pt x="18147" y="1521"/>
                  </a:cubicBezTo>
                  <a:cubicBezTo>
                    <a:pt x="18624" y="299"/>
                    <a:pt x="18370" y="1"/>
                    <a:pt x="17933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2394289" y="2090483"/>
              <a:ext cx="1016844" cy="749599"/>
            </a:xfrm>
            <a:custGeom>
              <a:rect b="b" l="l" r="r" t="t"/>
              <a:pathLst>
                <a:path extrusionOk="0" h="39437" w="53497">
                  <a:moveTo>
                    <a:pt x="7569" y="0"/>
                  </a:moveTo>
                  <a:cubicBezTo>
                    <a:pt x="7447" y="396"/>
                    <a:pt x="7083" y="244"/>
                    <a:pt x="6080" y="335"/>
                  </a:cubicBezTo>
                  <a:cubicBezTo>
                    <a:pt x="5989" y="341"/>
                    <a:pt x="5900" y="344"/>
                    <a:pt x="5812" y="344"/>
                  </a:cubicBezTo>
                  <a:cubicBezTo>
                    <a:pt x="5037" y="344"/>
                    <a:pt x="4373" y="109"/>
                    <a:pt x="3912" y="109"/>
                  </a:cubicBezTo>
                  <a:cubicBezTo>
                    <a:pt x="3478" y="109"/>
                    <a:pt x="3222" y="318"/>
                    <a:pt x="3222" y="1125"/>
                  </a:cubicBezTo>
                  <a:cubicBezTo>
                    <a:pt x="3222" y="2766"/>
                    <a:pt x="2371" y="3040"/>
                    <a:pt x="1520" y="3952"/>
                  </a:cubicBezTo>
                  <a:cubicBezTo>
                    <a:pt x="2159" y="4590"/>
                    <a:pt x="2797" y="5107"/>
                    <a:pt x="3283" y="5593"/>
                  </a:cubicBezTo>
                  <a:cubicBezTo>
                    <a:pt x="5350" y="7539"/>
                    <a:pt x="3526" y="8390"/>
                    <a:pt x="3283" y="9970"/>
                  </a:cubicBezTo>
                  <a:cubicBezTo>
                    <a:pt x="3040" y="11551"/>
                    <a:pt x="3070" y="11247"/>
                    <a:pt x="1551" y="11308"/>
                  </a:cubicBezTo>
                  <a:cubicBezTo>
                    <a:pt x="0" y="11399"/>
                    <a:pt x="2797" y="12736"/>
                    <a:pt x="2706" y="14438"/>
                  </a:cubicBezTo>
                  <a:cubicBezTo>
                    <a:pt x="2645" y="16140"/>
                    <a:pt x="1247" y="15806"/>
                    <a:pt x="1703" y="17265"/>
                  </a:cubicBezTo>
                  <a:cubicBezTo>
                    <a:pt x="2128" y="18694"/>
                    <a:pt x="1308" y="22584"/>
                    <a:pt x="3070" y="25138"/>
                  </a:cubicBezTo>
                  <a:cubicBezTo>
                    <a:pt x="3922" y="26384"/>
                    <a:pt x="3982" y="28116"/>
                    <a:pt x="3800" y="29606"/>
                  </a:cubicBezTo>
                  <a:cubicBezTo>
                    <a:pt x="4061" y="29762"/>
                    <a:pt x="4355" y="29811"/>
                    <a:pt x="4658" y="29811"/>
                  </a:cubicBezTo>
                  <a:cubicBezTo>
                    <a:pt x="5157" y="29811"/>
                    <a:pt x="5682" y="29679"/>
                    <a:pt x="6130" y="29679"/>
                  </a:cubicBezTo>
                  <a:cubicBezTo>
                    <a:pt x="6519" y="29679"/>
                    <a:pt x="6849" y="29779"/>
                    <a:pt x="7052" y="30153"/>
                  </a:cubicBezTo>
                  <a:cubicBezTo>
                    <a:pt x="7174" y="30378"/>
                    <a:pt x="7302" y="30464"/>
                    <a:pt x="7439" y="30464"/>
                  </a:cubicBezTo>
                  <a:cubicBezTo>
                    <a:pt x="7878" y="30464"/>
                    <a:pt x="8396" y="29570"/>
                    <a:pt x="8984" y="29570"/>
                  </a:cubicBezTo>
                  <a:cubicBezTo>
                    <a:pt x="9174" y="29570"/>
                    <a:pt x="9371" y="29663"/>
                    <a:pt x="9575" y="29910"/>
                  </a:cubicBezTo>
                  <a:cubicBezTo>
                    <a:pt x="9958" y="30397"/>
                    <a:pt x="10518" y="30455"/>
                    <a:pt x="11073" y="30455"/>
                  </a:cubicBezTo>
                  <a:cubicBezTo>
                    <a:pt x="11245" y="30455"/>
                    <a:pt x="11416" y="30449"/>
                    <a:pt x="11581" y="30449"/>
                  </a:cubicBezTo>
                  <a:cubicBezTo>
                    <a:pt x="12280" y="30449"/>
                    <a:pt x="12873" y="30548"/>
                    <a:pt x="12949" y="31581"/>
                  </a:cubicBezTo>
                  <a:cubicBezTo>
                    <a:pt x="13101" y="33618"/>
                    <a:pt x="17569" y="34469"/>
                    <a:pt x="16323" y="36141"/>
                  </a:cubicBezTo>
                  <a:cubicBezTo>
                    <a:pt x="15077" y="37782"/>
                    <a:pt x="15198" y="39423"/>
                    <a:pt x="16536" y="39423"/>
                  </a:cubicBezTo>
                  <a:cubicBezTo>
                    <a:pt x="16848" y="39423"/>
                    <a:pt x="17225" y="39436"/>
                    <a:pt x="17619" y="39436"/>
                  </a:cubicBezTo>
                  <a:cubicBezTo>
                    <a:pt x="18950" y="39436"/>
                    <a:pt x="20487" y="39291"/>
                    <a:pt x="20487" y="38025"/>
                  </a:cubicBezTo>
                  <a:cubicBezTo>
                    <a:pt x="20487" y="37228"/>
                    <a:pt x="21131" y="36921"/>
                    <a:pt x="21830" y="36921"/>
                  </a:cubicBezTo>
                  <a:cubicBezTo>
                    <a:pt x="22596" y="36921"/>
                    <a:pt x="23430" y="37289"/>
                    <a:pt x="23557" y="37782"/>
                  </a:cubicBezTo>
                  <a:cubicBezTo>
                    <a:pt x="23665" y="38201"/>
                    <a:pt x="24049" y="38559"/>
                    <a:pt x="24520" y="38559"/>
                  </a:cubicBezTo>
                  <a:cubicBezTo>
                    <a:pt x="25109" y="38559"/>
                    <a:pt x="25833" y="37999"/>
                    <a:pt x="26323" y="36293"/>
                  </a:cubicBezTo>
                  <a:cubicBezTo>
                    <a:pt x="26906" y="34191"/>
                    <a:pt x="27389" y="33813"/>
                    <a:pt x="28114" y="33813"/>
                  </a:cubicBezTo>
                  <a:cubicBezTo>
                    <a:pt x="28447" y="33813"/>
                    <a:pt x="28832" y="33893"/>
                    <a:pt x="29302" y="33922"/>
                  </a:cubicBezTo>
                  <a:cubicBezTo>
                    <a:pt x="29359" y="33925"/>
                    <a:pt x="29417" y="33927"/>
                    <a:pt x="29474" y="33927"/>
                  </a:cubicBezTo>
                  <a:cubicBezTo>
                    <a:pt x="30130" y="33927"/>
                    <a:pt x="30750" y="33712"/>
                    <a:pt x="31265" y="33712"/>
                  </a:cubicBezTo>
                  <a:cubicBezTo>
                    <a:pt x="31864" y="33712"/>
                    <a:pt x="32320" y="34003"/>
                    <a:pt x="32524" y="35259"/>
                  </a:cubicBezTo>
                  <a:cubicBezTo>
                    <a:pt x="32827" y="37125"/>
                    <a:pt x="33041" y="38257"/>
                    <a:pt x="33508" y="38257"/>
                  </a:cubicBezTo>
                  <a:cubicBezTo>
                    <a:pt x="33650" y="38257"/>
                    <a:pt x="33815" y="38153"/>
                    <a:pt x="34013" y="37934"/>
                  </a:cubicBezTo>
                  <a:cubicBezTo>
                    <a:pt x="34538" y="37374"/>
                    <a:pt x="35051" y="37039"/>
                    <a:pt x="35714" y="37039"/>
                  </a:cubicBezTo>
                  <a:cubicBezTo>
                    <a:pt x="36165" y="37039"/>
                    <a:pt x="36686" y="37194"/>
                    <a:pt x="37326" y="37539"/>
                  </a:cubicBezTo>
                  <a:cubicBezTo>
                    <a:pt x="37438" y="37601"/>
                    <a:pt x="37566" y="37630"/>
                    <a:pt x="37706" y="37630"/>
                  </a:cubicBezTo>
                  <a:cubicBezTo>
                    <a:pt x="38598" y="37630"/>
                    <a:pt x="40014" y="36471"/>
                    <a:pt x="41247" y="35290"/>
                  </a:cubicBezTo>
                  <a:cubicBezTo>
                    <a:pt x="41156" y="35229"/>
                    <a:pt x="41095" y="35168"/>
                    <a:pt x="41065" y="35077"/>
                  </a:cubicBezTo>
                  <a:cubicBezTo>
                    <a:pt x="40731" y="34560"/>
                    <a:pt x="42007" y="32767"/>
                    <a:pt x="42007" y="31733"/>
                  </a:cubicBezTo>
                  <a:cubicBezTo>
                    <a:pt x="42007" y="30700"/>
                    <a:pt x="44378" y="29454"/>
                    <a:pt x="45442" y="28755"/>
                  </a:cubicBezTo>
                  <a:cubicBezTo>
                    <a:pt x="46476" y="28056"/>
                    <a:pt x="45533" y="27782"/>
                    <a:pt x="45533" y="26536"/>
                  </a:cubicBezTo>
                  <a:cubicBezTo>
                    <a:pt x="45533" y="25290"/>
                    <a:pt x="46050" y="25502"/>
                    <a:pt x="47448" y="24925"/>
                  </a:cubicBezTo>
                  <a:cubicBezTo>
                    <a:pt x="48846" y="24347"/>
                    <a:pt x="48694" y="23466"/>
                    <a:pt x="49910" y="22341"/>
                  </a:cubicBezTo>
                  <a:cubicBezTo>
                    <a:pt x="51126" y="21247"/>
                    <a:pt x="51491" y="20457"/>
                    <a:pt x="52372" y="19393"/>
                  </a:cubicBezTo>
                  <a:cubicBezTo>
                    <a:pt x="53078" y="18485"/>
                    <a:pt x="52676" y="18205"/>
                    <a:pt x="51894" y="18205"/>
                  </a:cubicBezTo>
                  <a:cubicBezTo>
                    <a:pt x="51733" y="18205"/>
                    <a:pt x="51556" y="18217"/>
                    <a:pt x="51369" y="18238"/>
                  </a:cubicBezTo>
                  <a:cubicBezTo>
                    <a:pt x="51345" y="18240"/>
                    <a:pt x="51322" y="18242"/>
                    <a:pt x="51301" y="18242"/>
                  </a:cubicBezTo>
                  <a:cubicBezTo>
                    <a:pt x="50332" y="18242"/>
                    <a:pt x="51597" y="15650"/>
                    <a:pt x="52281" y="15472"/>
                  </a:cubicBezTo>
                  <a:cubicBezTo>
                    <a:pt x="52490" y="15408"/>
                    <a:pt x="52715" y="15369"/>
                    <a:pt x="52935" y="15369"/>
                  </a:cubicBezTo>
                  <a:cubicBezTo>
                    <a:pt x="53132" y="15369"/>
                    <a:pt x="53325" y="15400"/>
                    <a:pt x="53497" y="15472"/>
                  </a:cubicBezTo>
                  <a:cubicBezTo>
                    <a:pt x="53254" y="14621"/>
                    <a:pt x="52919" y="13739"/>
                    <a:pt x="52463" y="13678"/>
                  </a:cubicBezTo>
                  <a:cubicBezTo>
                    <a:pt x="51521" y="13496"/>
                    <a:pt x="52312" y="10700"/>
                    <a:pt x="50488" y="9636"/>
                  </a:cubicBezTo>
                  <a:cubicBezTo>
                    <a:pt x="49232" y="8870"/>
                    <a:pt x="48394" y="7850"/>
                    <a:pt x="47555" y="7850"/>
                  </a:cubicBezTo>
                  <a:cubicBezTo>
                    <a:pt x="47196" y="7850"/>
                    <a:pt x="46837" y="8037"/>
                    <a:pt x="46445" y="8511"/>
                  </a:cubicBezTo>
                  <a:cubicBezTo>
                    <a:pt x="46189" y="8823"/>
                    <a:pt x="46008" y="8943"/>
                    <a:pt x="45862" y="8943"/>
                  </a:cubicBezTo>
                  <a:cubicBezTo>
                    <a:pt x="45375" y="8943"/>
                    <a:pt x="45279" y="7594"/>
                    <a:pt x="44023" y="7594"/>
                  </a:cubicBezTo>
                  <a:cubicBezTo>
                    <a:pt x="43790" y="7594"/>
                    <a:pt x="43516" y="7641"/>
                    <a:pt x="43193" y="7751"/>
                  </a:cubicBezTo>
                  <a:cubicBezTo>
                    <a:pt x="42725" y="7917"/>
                    <a:pt x="42407" y="7985"/>
                    <a:pt x="42190" y="7985"/>
                  </a:cubicBezTo>
                  <a:cubicBezTo>
                    <a:pt x="41211" y="7985"/>
                    <a:pt x="42290" y="6588"/>
                    <a:pt x="40822" y="6414"/>
                  </a:cubicBezTo>
                  <a:cubicBezTo>
                    <a:pt x="40741" y="6404"/>
                    <a:pt x="40658" y="6400"/>
                    <a:pt x="40575" y="6400"/>
                  </a:cubicBezTo>
                  <a:cubicBezTo>
                    <a:pt x="38808" y="6400"/>
                    <a:pt x="36529" y="8498"/>
                    <a:pt x="36384" y="10791"/>
                  </a:cubicBezTo>
                  <a:cubicBezTo>
                    <a:pt x="36202" y="13223"/>
                    <a:pt x="34408" y="12371"/>
                    <a:pt x="33436" y="12827"/>
                  </a:cubicBezTo>
                  <a:cubicBezTo>
                    <a:pt x="32905" y="13084"/>
                    <a:pt x="31938" y="13303"/>
                    <a:pt x="30685" y="13303"/>
                  </a:cubicBezTo>
                  <a:cubicBezTo>
                    <a:pt x="29715" y="13303"/>
                    <a:pt x="28573" y="13172"/>
                    <a:pt x="27326" y="12827"/>
                  </a:cubicBezTo>
                  <a:cubicBezTo>
                    <a:pt x="24439" y="12037"/>
                    <a:pt x="26688" y="8785"/>
                    <a:pt x="24165" y="6809"/>
                  </a:cubicBezTo>
                  <a:cubicBezTo>
                    <a:pt x="23461" y="6257"/>
                    <a:pt x="22856" y="6049"/>
                    <a:pt x="22266" y="6049"/>
                  </a:cubicBezTo>
                  <a:cubicBezTo>
                    <a:pt x="20745" y="6049"/>
                    <a:pt x="19326" y="7435"/>
                    <a:pt x="16566" y="7873"/>
                  </a:cubicBezTo>
                  <a:cubicBezTo>
                    <a:pt x="16283" y="7918"/>
                    <a:pt x="16031" y="7939"/>
                    <a:pt x="15805" y="7939"/>
                  </a:cubicBezTo>
                  <a:cubicBezTo>
                    <a:pt x="12982" y="7939"/>
                    <a:pt x="14367" y="4668"/>
                    <a:pt x="11946" y="4499"/>
                  </a:cubicBezTo>
                  <a:cubicBezTo>
                    <a:pt x="9362" y="4317"/>
                    <a:pt x="11186" y="1399"/>
                    <a:pt x="9879" y="1003"/>
                  </a:cubicBezTo>
                  <a:cubicBezTo>
                    <a:pt x="9119" y="791"/>
                    <a:pt x="8177" y="700"/>
                    <a:pt x="756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1769160" y="1890008"/>
              <a:ext cx="726828" cy="889190"/>
            </a:xfrm>
            <a:custGeom>
              <a:rect b="b" l="l" r="r" t="t"/>
              <a:pathLst>
                <a:path extrusionOk="0" h="46781" w="38239">
                  <a:moveTo>
                    <a:pt x="17508" y="0"/>
                  </a:moveTo>
                  <a:cubicBezTo>
                    <a:pt x="17539" y="183"/>
                    <a:pt x="17599" y="304"/>
                    <a:pt x="17599" y="304"/>
                  </a:cubicBezTo>
                  <a:cubicBezTo>
                    <a:pt x="17599" y="304"/>
                    <a:pt x="16292" y="1459"/>
                    <a:pt x="15928" y="3708"/>
                  </a:cubicBezTo>
                  <a:cubicBezTo>
                    <a:pt x="15818" y="4439"/>
                    <a:pt x="15378" y="4669"/>
                    <a:pt x="14767" y="4669"/>
                  </a:cubicBezTo>
                  <a:cubicBezTo>
                    <a:pt x="13733" y="4669"/>
                    <a:pt x="12209" y="4011"/>
                    <a:pt x="10963" y="4011"/>
                  </a:cubicBezTo>
                  <a:cubicBezTo>
                    <a:pt x="10709" y="4011"/>
                    <a:pt x="10468" y="4038"/>
                    <a:pt x="10244" y="4104"/>
                  </a:cubicBezTo>
                  <a:cubicBezTo>
                    <a:pt x="8268" y="4651"/>
                    <a:pt x="11034" y="7660"/>
                    <a:pt x="10669" y="9514"/>
                  </a:cubicBezTo>
                  <a:cubicBezTo>
                    <a:pt x="10304" y="11368"/>
                    <a:pt x="9636" y="11095"/>
                    <a:pt x="9636" y="13222"/>
                  </a:cubicBezTo>
                  <a:cubicBezTo>
                    <a:pt x="9636" y="13465"/>
                    <a:pt x="9636" y="13648"/>
                    <a:pt x="9605" y="13769"/>
                  </a:cubicBezTo>
                  <a:cubicBezTo>
                    <a:pt x="10365" y="14924"/>
                    <a:pt x="10487" y="15350"/>
                    <a:pt x="9909" y="16171"/>
                  </a:cubicBezTo>
                  <a:cubicBezTo>
                    <a:pt x="9089" y="17326"/>
                    <a:pt x="9879" y="17569"/>
                    <a:pt x="10274" y="19301"/>
                  </a:cubicBezTo>
                  <a:cubicBezTo>
                    <a:pt x="10669" y="21004"/>
                    <a:pt x="8815" y="22371"/>
                    <a:pt x="7751" y="23648"/>
                  </a:cubicBezTo>
                  <a:cubicBezTo>
                    <a:pt x="6817" y="24737"/>
                    <a:pt x="5662" y="25849"/>
                    <a:pt x="4512" y="25849"/>
                  </a:cubicBezTo>
                  <a:cubicBezTo>
                    <a:pt x="4315" y="25849"/>
                    <a:pt x="4117" y="25816"/>
                    <a:pt x="3921" y="25745"/>
                  </a:cubicBezTo>
                  <a:cubicBezTo>
                    <a:pt x="3133" y="25448"/>
                    <a:pt x="2315" y="24898"/>
                    <a:pt x="1815" y="24898"/>
                  </a:cubicBezTo>
                  <a:cubicBezTo>
                    <a:pt x="1448" y="24898"/>
                    <a:pt x="1252" y="25195"/>
                    <a:pt x="1368" y="26110"/>
                  </a:cubicBezTo>
                  <a:cubicBezTo>
                    <a:pt x="1490" y="27356"/>
                    <a:pt x="699" y="30426"/>
                    <a:pt x="0" y="32827"/>
                  </a:cubicBezTo>
                  <a:cubicBezTo>
                    <a:pt x="274" y="32949"/>
                    <a:pt x="547" y="33131"/>
                    <a:pt x="912" y="33223"/>
                  </a:cubicBezTo>
                  <a:cubicBezTo>
                    <a:pt x="1854" y="33466"/>
                    <a:pt x="2949" y="34803"/>
                    <a:pt x="2949" y="36232"/>
                  </a:cubicBezTo>
                  <a:cubicBezTo>
                    <a:pt x="2949" y="36960"/>
                    <a:pt x="3353" y="37152"/>
                    <a:pt x="3847" y="37152"/>
                  </a:cubicBezTo>
                  <a:cubicBezTo>
                    <a:pt x="4302" y="37152"/>
                    <a:pt x="4834" y="36989"/>
                    <a:pt x="5198" y="36931"/>
                  </a:cubicBezTo>
                  <a:cubicBezTo>
                    <a:pt x="5737" y="36845"/>
                    <a:pt x="6246" y="36085"/>
                    <a:pt x="6745" y="36085"/>
                  </a:cubicBezTo>
                  <a:cubicBezTo>
                    <a:pt x="6950" y="36085"/>
                    <a:pt x="7153" y="36213"/>
                    <a:pt x="7356" y="36566"/>
                  </a:cubicBezTo>
                  <a:cubicBezTo>
                    <a:pt x="8086" y="37812"/>
                    <a:pt x="9301" y="40700"/>
                    <a:pt x="9849" y="41156"/>
                  </a:cubicBezTo>
                  <a:cubicBezTo>
                    <a:pt x="10365" y="41642"/>
                    <a:pt x="9241" y="44104"/>
                    <a:pt x="11064" y="44104"/>
                  </a:cubicBezTo>
                  <a:cubicBezTo>
                    <a:pt x="12888" y="44104"/>
                    <a:pt x="13070" y="45168"/>
                    <a:pt x="13253" y="46414"/>
                  </a:cubicBezTo>
                  <a:cubicBezTo>
                    <a:pt x="13293" y="46683"/>
                    <a:pt x="13502" y="46781"/>
                    <a:pt x="13819" y="46781"/>
                  </a:cubicBezTo>
                  <a:cubicBezTo>
                    <a:pt x="14680" y="46781"/>
                    <a:pt x="16337" y="46058"/>
                    <a:pt x="17574" y="46058"/>
                  </a:cubicBezTo>
                  <a:cubicBezTo>
                    <a:pt x="17946" y="46058"/>
                    <a:pt x="18279" y="46123"/>
                    <a:pt x="18542" y="46293"/>
                  </a:cubicBezTo>
                  <a:cubicBezTo>
                    <a:pt x="18984" y="46572"/>
                    <a:pt x="19346" y="46675"/>
                    <a:pt x="19717" y="46675"/>
                  </a:cubicBezTo>
                  <a:cubicBezTo>
                    <a:pt x="20594" y="46675"/>
                    <a:pt x="21520" y="46099"/>
                    <a:pt x="23679" y="45928"/>
                  </a:cubicBezTo>
                  <a:cubicBezTo>
                    <a:pt x="24213" y="45890"/>
                    <a:pt x="24700" y="45873"/>
                    <a:pt x="25139" y="45873"/>
                  </a:cubicBezTo>
                  <a:cubicBezTo>
                    <a:pt x="25748" y="45873"/>
                    <a:pt x="26264" y="45905"/>
                    <a:pt x="26688" y="45958"/>
                  </a:cubicBezTo>
                  <a:cubicBezTo>
                    <a:pt x="26688" y="45867"/>
                    <a:pt x="26688" y="45776"/>
                    <a:pt x="26718" y="45685"/>
                  </a:cubicBezTo>
                  <a:cubicBezTo>
                    <a:pt x="27083" y="44773"/>
                    <a:pt x="29302" y="43527"/>
                    <a:pt x="30487" y="43527"/>
                  </a:cubicBezTo>
                  <a:cubicBezTo>
                    <a:pt x="31673" y="43527"/>
                    <a:pt x="30092" y="41004"/>
                    <a:pt x="31916" y="41004"/>
                  </a:cubicBezTo>
                  <a:cubicBezTo>
                    <a:pt x="33336" y="41004"/>
                    <a:pt x="34623" y="39478"/>
                    <a:pt x="35611" y="39478"/>
                  </a:cubicBezTo>
                  <a:cubicBezTo>
                    <a:pt x="35870" y="39478"/>
                    <a:pt x="36108" y="39583"/>
                    <a:pt x="36323" y="39849"/>
                  </a:cubicBezTo>
                  <a:cubicBezTo>
                    <a:pt x="36414" y="39970"/>
                    <a:pt x="36536" y="40062"/>
                    <a:pt x="36658" y="40153"/>
                  </a:cubicBezTo>
                  <a:cubicBezTo>
                    <a:pt x="36840" y="38663"/>
                    <a:pt x="36810" y="36931"/>
                    <a:pt x="35958" y="35685"/>
                  </a:cubicBezTo>
                  <a:cubicBezTo>
                    <a:pt x="34196" y="33131"/>
                    <a:pt x="35016" y="29241"/>
                    <a:pt x="34560" y="27812"/>
                  </a:cubicBezTo>
                  <a:cubicBezTo>
                    <a:pt x="34135" y="26353"/>
                    <a:pt x="35533" y="26687"/>
                    <a:pt x="35594" y="24985"/>
                  </a:cubicBezTo>
                  <a:cubicBezTo>
                    <a:pt x="35655" y="23314"/>
                    <a:pt x="32888" y="21946"/>
                    <a:pt x="34408" y="21885"/>
                  </a:cubicBezTo>
                  <a:cubicBezTo>
                    <a:pt x="35958" y="21794"/>
                    <a:pt x="35928" y="22098"/>
                    <a:pt x="36171" y="20517"/>
                  </a:cubicBezTo>
                  <a:cubicBezTo>
                    <a:pt x="36414" y="18937"/>
                    <a:pt x="38238" y="18086"/>
                    <a:pt x="36171" y="16140"/>
                  </a:cubicBezTo>
                  <a:cubicBezTo>
                    <a:pt x="35685" y="15684"/>
                    <a:pt x="35047" y="15137"/>
                    <a:pt x="34378" y="14499"/>
                  </a:cubicBezTo>
                  <a:cubicBezTo>
                    <a:pt x="34347" y="14560"/>
                    <a:pt x="34287" y="14651"/>
                    <a:pt x="34226" y="14712"/>
                  </a:cubicBezTo>
                  <a:cubicBezTo>
                    <a:pt x="33314" y="15806"/>
                    <a:pt x="30791" y="15502"/>
                    <a:pt x="29028" y="15623"/>
                  </a:cubicBezTo>
                  <a:cubicBezTo>
                    <a:pt x="28998" y="15626"/>
                    <a:pt x="28969" y="15627"/>
                    <a:pt x="28941" y="15627"/>
                  </a:cubicBezTo>
                  <a:cubicBezTo>
                    <a:pt x="27366" y="15627"/>
                    <a:pt x="30186" y="12273"/>
                    <a:pt x="26901" y="11854"/>
                  </a:cubicBezTo>
                  <a:cubicBezTo>
                    <a:pt x="26055" y="11747"/>
                    <a:pt x="25462" y="11705"/>
                    <a:pt x="25032" y="11705"/>
                  </a:cubicBezTo>
                  <a:cubicBezTo>
                    <a:pt x="23763" y="11705"/>
                    <a:pt x="23919" y="12068"/>
                    <a:pt x="23192" y="12158"/>
                  </a:cubicBezTo>
                  <a:cubicBezTo>
                    <a:pt x="23171" y="12161"/>
                    <a:pt x="23151" y="12162"/>
                    <a:pt x="23131" y="12162"/>
                  </a:cubicBezTo>
                  <a:cubicBezTo>
                    <a:pt x="22232" y="12162"/>
                    <a:pt x="22506" y="9544"/>
                    <a:pt x="21733" y="9544"/>
                  </a:cubicBezTo>
                  <a:cubicBezTo>
                    <a:pt x="20943" y="9544"/>
                    <a:pt x="21186" y="7174"/>
                    <a:pt x="20396" y="6870"/>
                  </a:cubicBezTo>
                  <a:cubicBezTo>
                    <a:pt x="19606" y="6535"/>
                    <a:pt x="18511" y="5289"/>
                    <a:pt x="18572" y="3404"/>
                  </a:cubicBezTo>
                  <a:cubicBezTo>
                    <a:pt x="18633" y="2128"/>
                    <a:pt x="18359" y="1490"/>
                    <a:pt x="17508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505195" y="3849547"/>
              <a:ext cx="253655" cy="563230"/>
            </a:xfrm>
            <a:custGeom>
              <a:rect b="b" l="l" r="r" t="t"/>
              <a:pathLst>
                <a:path extrusionOk="0" h="29632" w="13345">
                  <a:moveTo>
                    <a:pt x="11047" y="0"/>
                  </a:moveTo>
                  <a:cubicBezTo>
                    <a:pt x="10831" y="0"/>
                    <a:pt x="10610" y="144"/>
                    <a:pt x="10396" y="470"/>
                  </a:cubicBezTo>
                  <a:cubicBezTo>
                    <a:pt x="9339" y="2041"/>
                    <a:pt x="11193" y="6732"/>
                    <a:pt x="10024" y="6732"/>
                  </a:cubicBezTo>
                  <a:cubicBezTo>
                    <a:pt x="10016" y="6732"/>
                    <a:pt x="10009" y="6732"/>
                    <a:pt x="10001" y="6732"/>
                  </a:cubicBezTo>
                  <a:cubicBezTo>
                    <a:pt x="9128" y="6664"/>
                    <a:pt x="8453" y="5461"/>
                    <a:pt x="7673" y="5461"/>
                  </a:cubicBezTo>
                  <a:cubicBezTo>
                    <a:pt x="7393" y="5461"/>
                    <a:pt x="7100" y="5615"/>
                    <a:pt x="6779" y="6032"/>
                  </a:cubicBezTo>
                  <a:cubicBezTo>
                    <a:pt x="5563" y="7613"/>
                    <a:pt x="4530" y="6884"/>
                    <a:pt x="3010" y="8434"/>
                  </a:cubicBezTo>
                  <a:cubicBezTo>
                    <a:pt x="1521" y="10014"/>
                    <a:pt x="548" y="11443"/>
                    <a:pt x="548" y="12507"/>
                  </a:cubicBezTo>
                  <a:cubicBezTo>
                    <a:pt x="548" y="13571"/>
                    <a:pt x="3162" y="13327"/>
                    <a:pt x="1977" y="14239"/>
                  </a:cubicBezTo>
                  <a:cubicBezTo>
                    <a:pt x="761" y="15121"/>
                    <a:pt x="1" y="16124"/>
                    <a:pt x="1217" y="16428"/>
                  </a:cubicBezTo>
                  <a:cubicBezTo>
                    <a:pt x="2432" y="16701"/>
                    <a:pt x="3162" y="18221"/>
                    <a:pt x="2129" y="19285"/>
                  </a:cubicBezTo>
                  <a:cubicBezTo>
                    <a:pt x="1198" y="20189"/>
                    <a:pt x="1942" y="20814"/>
                    <a:pt x="2753" y="20814"/>
                  </a:cubicBezTo>
                  <a:cubicBezTo>
                    <a:pt x="2869" y="20814"/>
                    <a:pt x="2987" y="20801"/>
                    <a:pt x="3101" y="20774"/>
                  </a:cubicBezTo>
                  <a:cubicBezTo>
                    <a:pt x="3184" y="20754"/>
                    <a:pt x="3258" y="20745"/>
                    <a:pt x="3324" y="20745"/>
                  </a:cubicBezTo>
                  <a:cubicBezTo>
                    <a:pt x="3962" y="20745"/>
                    <a:pt x="3817" y="21639"/>
                    <a:pt x="2797" y="22659"/>
                  </a:cubicBezTo>
                  <a:cubicBezTo>
                    <a:pt x="1673" y="23783"/>
                    <a:pt x="3162" y="23875"/>
                    <a:pt x="4682" y="23875"/>
                  </a:cubicBezTo>
                  <a:cubicBezTo>
                    <a:pt x="6171" y="23875"/>
                    <a:pt x="5411" y="24695"/>
                    <a:pt x="4378" y="25303"/>
                  </a:cubicBezTo>
                  <a:cubicBezTo>
                    <a:pt x="3314" y="25881"/>
                    <a:pt x="4682" y="27249"/>
                    <a:pt x="7296" y="28525"/>
                  </a:cubicBezTo>
                  <a:cubicBezTo>
                    <a:pt x="8647" y="29178"/>
                    <a:pt x="9482" y="29631"/>
                    <a:pt x="10009" y="29631"/>
                  </a:cubicBezTo>
                  <a:cubicBezTo>
                    <a:pt x="10513" y="29631"/>
                    <a:pt x="10733" y="29216"/>
                    <a:pt x="10852" y="28160"/>
                  </a:cubicBezTo>
                  <a:cubicBezTo>
                    <a:pt x="11065" y="25972"/>
                    <a:pt x="12402" y="23328"/>
                    <a:pt x="12402" y="20865"/>
                  </a:cubicBezTo>
                  <a:cubicBezTo>
                    <a:pt x="12402" y="18373"/>
                    <a:pt x="13345" y="17613"/>
                    <a:pt x="13314" y="16033"/>
                  </a:cubicBezTo>
                  <a:cubicBezTo>
                    <a:pt x="13253" y="11747"/>
                    <a:pt x="12797" y="10561"/>
                    <a:pt x="12645" y="8525"/>
                  </a:cubicBezTo>
                  <a:cubicBezTo>
                    <a:pt x="12493" y="6488"/>
                    <a:pt x="12645" y="6701"/>
                    <a:pt x="12645" y="4148"/>
                  </a:cubicBezTo>
                  <a:cubicBezTo>
                    <a:pt x="12645" y="2122"/>
                    <a:pt x="11880" y="0"/>
                    <a:pt x="1104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49"/>
          <p:cNvSpPr/>
          <p:nvPr/>
        </p:nvSpPr>
        <p:spPr>
          <a:xfrm>
            <a:off x="6589902" y="1266712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9"/>
          <p:cNvSpPr/>
          <p:nvPr/>
        </p:nvSpPr>
        <p:spPr>
          <a:xfrm>
            <a:off x="1085100" y="19633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Paris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2" name="Google Shape;1542;p49"/>
          <p:cNvSpPr/>
          <p:nvPr/>
        </p:nvSpPr>
        <p:spPr>
          <a:xfrm>
            <a:off x="1085100" y="25111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Toulouse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3" name="Google Shape;1543;p49"/>
          <p:cNvSpPr/>
          <p:nvPr/>
        </p:nvSpPr>
        <p:spPr>
          <a:xfrm>
            <a:off x="1085100" y="30589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Bordeaux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4" name="Google Shape;1544;p49"/>
          <p:cNvSpPr/>
          <p:nvPr/>
        </p:nvSpPr>
        <p:spPr>
          <a:xfrm>
            <a:off x="3135300" y="30589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Marseille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5" name="Google Shape;1545;p49"/>
          <p:cNvSpPr/>
          <p:nvPr/>
        </p:nvSpPr>
        <p:spPr>
          <a:xfrm>
            <a:off x="3135300" y="19633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Lyon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6" name="Google Shape;1546;p49"/>
          <p:cNvSpPr/>
          <p:nvPr/>
        </p:nvSpPr>
        <p:spPr>
          <a:xfrm>
            <a:off x="3135300" y="25111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Amiens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7" name="Google Shape;1547;p49"/>
          <p:cNvSpPr/>
          <p:nvPr/>
        </p:nvSpPr>
        <p:spPr>
          <a:xfrm>
            <a:off x="1085100" y="3606725"/>
            <a:ext cx="1270500" cy="430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Nantes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8" name="Google Shape;1548;p49"/>
          <p:cNvSpPr/>
          <p:nvPr/>
        </p:nvSpPr>
        <p:spPr>
          <a:xfrm>
            <a:off x="3135300" y="3606725"/>
            <a:ext cx="1270500" cy="430200"/>
          </a:xfrm>
          <a:prstGeom prst="roundRect">
            <a:avLst>
              <a:gd fmla="val 50000" name="adj"/>
            </a:avLst>
          </a:prstGeom>
          <a:solidFill>
            <a:srgbClr val="CAD2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rPr>
              <a:t>Nice</a:t>
            </a:r>
            <a:endParaRPr sz="2100">
              <a:solidFill>
                <a:srgbClr val="FFFFF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9" name="Google Shape;1549;p49"/>
          <p:cNvSpPr/>
          <p:nvPr/>
        </p:nvSpPr>
        <p:spPr>
          <a:xfrm>
            <a:off x="723902" y="2577937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9"/>
          <p:cNvSpPr/>
          <p:nvPr/>
        </p:nvSpPr>
        <p:spPr>
          <a:xfrm>
            <a:off x="723902" y="3125750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9"/>
          <p:cNvSpPr/>
          <p:nvPr/>
        </p:nvSpPr>
        <p:spPr>
          <a:xfrm>
            <a:off x="7320577" y="3022275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9"/>
          <p:cNvSpPr/>
          <p:nvPr/>
        </p:nvSpPr>
        <p:spPr>
          <a:xfrm>
            <a:off x="2817202" y="2577937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9"/>
          <p:cNvSpPr/>
          <p:nvPr/>
        </p:nvSpPr>
        <p:spPr>
          <a:xfrm>
            <a:off x="5637002" y="1676725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9"/>
          <p:cNvSpPr/>
          <p:nvPr/>
        </p:nvSpPr>
        <p:spPr>
          <a:xfrm>
            <a:off x="2817202" y="3673575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rgbClr val="CAD2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9"/>
          <p:cNvSpPr/>
          <p:nvPr/>
        </p:nvSpPr>
        <p:spPr>
          <a:xfrm>
            <a:off x="2817202" y="2030112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9"/>
          <p:cNvSpPr txBox="1"/>
          <p:nvPr/>
        </p:nvSpPr>
        <p:spPr>
          <a:xfrm>
            <a:off x="723900" y="1048100"/>
            <a:ext cx="3681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Each pin is a French city. Put it on the map in the correct place!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57" name="Google Shape;1557;p49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9">
            <a:hlinkClick action="ppaction://hlinksldjump" r:id="rId3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9">
            <a:hlinkClick action="ppaction://hlinksldjump" r:id="rId4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60" name="Google Shape;1560;p49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9">
            <a:hlinkClick action="ppaction://hlinksldjump" r:id="rId5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9">
            <a:hlinkClick action="ppaction://hlinksldjump" r:id="rId6"/>
          </p:cNvPr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Next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0"/>
          <p:cNvSpPr txBox="1"/>
          <p:nvPr>
            <p:ph type="title"/>
          </p:nvPr>
        </p:nvSpPr>
        <p:spPr>
          <a:xfrm>
            <a:off x="723900" y="445025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map</a:t>
            </a:r>
            <a:endParaRPr/>
          </a:p>
        </p:txBody>
      </p:sp>
      <p:grpSp>
        <p:nvGrpSpPr>
          <p:cNvPr id="1568" name="Google Shape;1568;p50"/>
          <p:cNvGrpSpPr/>
          <p:nvPr/>
        </p:nvGrpSpPr>
        <p:grpSpPr>
          <a:xfrm>
            <a:off x="3052960" y="974253"/>
            <a:ext cx="3128955" cy="3781856"/>
            <a:chOff x="5049404" y="1415821"/>
            <a:chExt cx="2747590" cy="3320914"/>
          </a:xfrm>
        </p:grpSpPr>
        <p:sp>
          <p:nvSpPr>
            <p:cNvPr id="1569" name="Google Shape;1569;p50"/>
            <p:cNvSpPr/>
            <p:nvPr/>
          </p:nvSpPr>
          <p:spPr>
            <a:xfrm>
              <a:off x="5457121" y="1554204"/>
              <a:ext cx="647667" cy="601110"/>
            </a:xfrm>
            <a:custGeom>
              <a:rect b="b" l="l" r="r" t="t"/>
              <a:pathLst>
                <a:path extrusionOk="0" h="37770" w="40689">
                  <a:moveTo>
                    <a:pt x="24866" y="1"/>
                  </a:moveTo>
                  <a:cubicBezTo>
                    <a:pt x="23689" y="1"/>
                    <a:pt x="22769" y="1648"/>
                    <a:pt x="22689" y="2607"/>
                  </a:cubicBezTo>
                  <a:cubicBezTo>
                    <a:pt x="22522" y="3612"/>
                    <a:pt x="23777" y="3863"/>
                    <a:pt x="23777" y="4616"/>
                  </a:cubicBezTo>
                  <a:cubicBezTo>
                    <a:pt x="23777" y="5286"/>
                    <a:pt x="24447" y="7379"/>
                    <a:pt x="23694" y="7714"/>
                  </a:cubicBezTo>
                  <a:cubicBezTo>
                    <a:pt x="23651" y="7733"/>
                    <a:pt x="23608" y="7742"/>
                    <a:pt x="23567" y="7742"/>
                  </a:cubicBezTo>
                  <a:cubicBezTo>
                    <a:pt x="22881" y="7742"/>
                    <a:pt x="22376" y="5277"/>
                    <a:pt x="21349" y="5119"/>
                  </a:cubicBezTo>
                  <a:cubicBezTo>
                    <a:pt x="21316" y="5116"/>
                    <a:pt x="21282" y="5115"/>
                    <a:pt x="21247" y="5115"/>
                  </a:cubicBezTo>
                  <a:cubicBezTo>
                    <a:pt x="20160" y="5115"/>
                    <a:pt x="18104" y="6295"/>
                    <a:pt x="17091" y="6295"/>
                  </a:cubicBezTo>
                  <a:cubicBezTo>
                    <a:pt x="17058" y="6295"/>
                    <a:pt x="17027" y="6293"/>
                    <a:pt x="16996" y="6291"/>
                  </a:cubicBezTo>
                  <a:cubicBezTo>
                    <a:pt x="15908" y="6207"/>
                    <a:pt x="14736" y="4784"/>
                    <a:pt x="14652" y="4114"/>
                  </a:cubicBezTo>
                  <a:cubicBezTo>
                    <a:pt x="14568" y="3361"/>
                    <a:pt x="14736" y="1854"/>
                    <a:pt x="13396" y="1854"/>
                  </a:cubicBezTo>
                  <a:cubicBezTo>
                    <a:pt x="11973" y="1854"/>
                    <a:pt x="11889" y="2691"/>
                    <a:pt x="11889" y="3277"/>
                  </a:cubicBezTo>
                  <a:cubicBezTo>
                    <a:pt x="11889" y="3863"/>
                    <a:pt x="12224" y="6458"/>
                    <a:pt x="11638" y="6961"/>
                  </a:cubicBezTo>
                  <a:cubicBezTo>
                    <a:pt x="11052" y="7463"/>
                    <a:pt x="9461" y="8886"/>
                    <a:pt x="9294" y="9807"/>
                  </a:cubicBezTo>
                  <a:cubicBezTo>
                    <a:pt x="9126" y="10812"/>
                    <a:pt x="8206" y="11398"/>
                    <a:pt x="8289" y="12151"/>
                  </a:cubicBezTo>
                  <a:cubicBezTo>
                    <a:pt x="8373" y="12905"/>
                    <a:pt x="9210" y="15081"/>
                    <a:pt x="7871" y="15165"/>
                  </a:cubicBezTo>
                  <a:cubicBezTo>
                    <a:pt x="7816" y="15172"/>
                    <a:pt x="7765" y="15176"/>
                    <a:pt x="7716" y="15176"/>
                  </a:cubicBezTo>
                  <a:cubicBezTo>
                    <a:pt x="6635" y="15176"/>
                    <a:pt x="6841" y="13465"/>
                    <a:pt x="6280" y="12905"/>
                  </a:cubicBezTo>
                  <a:cubicBezTo>
                    <a:pt x="5694" y="12235"/>
                    <a:pt x="5275" y="11649"/>
                    <a:pt x="5443" y="11230"/>
                  </a:cubicBezTo>
                  <a:cubicBezTo>
                    <a:pt x="5694" y="10812"/>
                    <a:pt x="5694" y="9723"/>
                    <a:pt x="4857" y="9388"/>
                  </a:cubicBezTo>
                  <a:cubicBezTo>
                    <a:pt x="4857" y="9723"/>
                    <a:pt x="4438" y="11649"/>
                    <a:pt x="3517" y="12402"/>
                  </a:cubicBezTo>
                  <a:cubicBezTo>
                    <a:pt x="3015" y="12821"/>
                    <a:pt x="2847" y="13574"/>
                    <a:pt x="2680" y="14160"/>
                  </a:cubicBezTo>
                  <a:cubicBezTo>
                    <a:pt x="2596" y="14663"/>
                    <a:pt x="2429" y="15081"/>
                    <a:pt x="2261" y="15333"/>
                  </a:cubicBezTo>
                  <a:cubicBezTo>
                    <a:pt x="2094" y="15584"/>
                    <a:pt x="2261" y="15919"/>
                    <a:pt x="2513" y="16421"/>
                  </a:cubicBezTo>
                  <a:cubicBezTo>
                    <a:pt x="2680" y="16756"/>
                    <a:pt x="2847" y="17174"/>
                    <a:pt x="2847" y="17509"/>
                  </a:cubicBezTo>
                  <a:cubicBezTo>
                    <a:pt x="2847" y="18095"/>
                    <a:pt x="3266" y="19100"/>
                    <a:pt x="3517" y="19853"/>
                  </a:cubicBezTo>
                  <a:cubicBezTo>
                    <a:pt x="3685" y="20356"/>
                    <a:pt x="3768" y="20774"/>
                    <a:pt x="3852" y="21025"/>
                  </a:cubicBezTo>
                  <a:cubicBezTo>
                    <a:pt x="3936" y="21277"/>
                    <a:pt x="4103" y="21528"/>
                    <a:pt x="4187" y="21779"/>
                  </a:cubicBezTo>
                  <a:cubicBezTo>
                    <a:pt x="4522" y="22365"/>
                    <a:pt x="4940" y="23118"/>
                    <a:pt x="4271" y="23537"/>
                  </a:cubicBezTo>
                  <a:cubicBezTo>
                    <a:pt x="3936" y="23788"/>
                    <a:pt x="3852" y="24123"/>
                    <a:pt x="3685" y="24458"/>
                  </a:cubicBezTo>
                  <a:cubicBezTo>
                    <a:pt x="3517" y="24877"/>
                    <a:pt x="3350" y="25295"/>
                    <a:pt x="2847" y="25295"/>
                  </a:cubicBezTo>
                  <a:cubicBezTo>
                    <a:pt x="2429" y="25295"/>
                    <a:pt x="2178" y="24877"/>
                    <a:pt x="1927" y="24542"/>
                  </a:cubicBezTo>
                  <a:cubicBezTo>
                    <a:pt x="1647" y="24193"/>
                    <a:pt x="1485" y="24018"/>
                    <a:pt x="1341" y="24018"/>
                  </a:cubicBezTo>
                  <a:cubicBezTo>
                    <a:pt x="1313" y="24018"/>
                    <a:pt x="1285" y="24025"/>
                    <a:pt x="1257" y="24039"/>
                  </a:cubicBezTo>
                  <a:cubicBezTo>
                    <a:pt x="754" y="24374"/>
                    <a:pt x="1" y="25128"/>
                    <a:pt x="503" y="26132"/>
                  </a:cubicBezTo>
                  <a:cubicBezTo>
                    <a:pt x="754" y="26635"/>
                    <a:pt x="922" y="27053"/>
                    <a:pt x="1006" y="27472"/>
                  </a:cubicBezTo>
                  <a:cubicBezTo>
                    <a:pt x="1089" y="27890"/>
                    <a:pt x="1173" y="28225"/>
                    <a:pt x="1424" y="28393"/>
                  </a:cubicBezTo>
                  <a:cubicBezTo>
                    <a:pt x="1675" y="28644"/>
                    <a:pt x="1759" y="28979"/>
                    <a:pt x="1927" y="29314"/>
                  </a:cubicBezTo>
                  <a:cubicBezTo>
                    <a:pt x="2162" y="30097"/>
                    <a:pt x="2470" y="30661"/>
                    <a:pt x="3058" y="30661"/>
                  </a:cubicBezTo>
                  <a:cubicBezTo>
                    <a:pt x="3098" y="30661"/>
                    <a:pt x="3140" y="30659"/>
                    <a:pt x="3182" y="30653"/>
                  </a:cubicBezTo>
                  <a:cubicBezTo>
                    <a:pt x="3852" y="30653"/>
                    <a:pt x="4271" y="30402"/>
                    <a:pt x="4522" y="30235"/>
                  </a:cubicBezTo>
                  <a:cubicBezTo>
                    <a:pt x="4773" y="30067"/>
                    <a:pt x="4857" y="29983"/>
                    <a:pt x="5108" y="29983"/>
                  </a:cubicBezTo>
                  <a:cubicBezTo>
                    <a:pt x="5275" y="30067"/>
                    <a:pt x="5359" y="30235"/>
                    <a:pt x="5359" y="30318"/>
                  </a:cubicBezTo>
                  <a:cubicBezTo>
                    <a:pt x="5443" y="30486"/>
                    <a:pt x="5443" y="30653"/>
                    <a:pt x="5526" y="30821"/>
                  </a:cubicBezTo>
                  <a:cubicBezTo>
                    <a:pt x="5610" y="31239"/>
                    <a:pt x="5610" y="31407"/>
                    <a:pt x="5861" y="31490"/>
                  </a:cubicBezTo>
                  <a:cubicBezTo>
                    <a:pt x="6531" y="31742"/>
                    <a:pt x="6866" y="32160"/>
                    <a:pt x="6866" y="32914"/>
                  </a:cubicBezTo>
                  <a:cubicBezTo>
                    <a:pt x="6866" y="33081"/>
                    <a:pt x="6950" y="33165"/>
                    <a:pt x="7117" y="33248"/>
                  </a:cubicBezTo>
                  <a:cubicBezTo>
                    <a:pt x="7285" y="33332"/>
                    <a:pt x="7536" y="33500"/>
                    <a:pt x="7536" y="34002"/>
                  </a:cubicBezTo>
                  <a:lnTo>
                    <a:pt x="7619" y="34169"/>
                  </a:lnTo>
                  <a:cubicBezTo>
                    <a:pt x="7703" y="34755"/>
                    <a:pt x="7703" y="35007"/>
                    <a:pt x="8206" y="35174"/>
                  </a:cubicBezTo>
                  <a:cubicBezTo>
                    <a:pt x="9043" y="35258"/>
                    <a:pt x="9461" y="36011"/>
                    <a:pt x="9545" y="37183"/>
                  </a:cubicBezTo>
                  <a:cubicBezTo>
                    <a:pt x="9796" y="37434"/>
                    <a:pt x="10215" y="37769"/>
                    <a:pt x="10466" y="37769"/>
                  </a:cubicBezTo>
                  <a:cubicBezTo>
                    <a:pt x="10550" y="37769"/>
                    <a:pt x="10550" y="37686"/>
                    <a:pt x="10550" y="37686"/>
                  </a:cubicBezTo>
                  <a:cubicBezTo>
                    <a:pt x="10717" y="37518"/>
                    <a:pt x="10801" y="37183"/>
                    <a:pt x="10801" y="36765"/>
                  </a:cubicBezTo>
                  <a:cubicBezTo>
                    <a:pt x="10885" y="36346"/>
                    <a:pt x="10885" y="35928"/>
                    <a:pt x="11136" y="35676"/>
                  </a:cubicBezTo>
                  <a:cubicBezTo>
                    <a:pt x="11303" y="35593"/>
                    <a:pt x="11387" y="35258"/>
                    <a:pt x="11387" y="34923"/>
                  </a:cubicBezTo>
                  <a:cubicBezTo>
                    <a:pt x="11387" y="34588"/>
                    <a:pt x="11303" y="34337"/>
                    <a:pt x="11136" y="34169"/>
                  </a:cubicBezTo>
                  <a:cubicBezTo>
                    <a:pt x="11052" y="34086"/>
                    <a:pt x="10550" y="33667"/>
                    <a:pt x="11889" y="31239"/>
                  </a:cubicBezTo>
                  <a:lnTo>
                    <a:pt x="11973" y="31072"/>
                  </a:lnTo>
                  <a:cubicBezTo>
                    <a:pt x="12224" y="30569"/>
                    <a:pt x="12643" y="29732"/>
                    <a:pt x="13396" y="29732"/>
                  </a:cubicBezTo>
                  <a:cubicBezTo>
                    <a:pt x="13647" y="29732"/>
                    <a:pt x="13898" y="29649"/>
                    <a:pt x="14233" y="29565"/>
                  </a:cubicBezTo>
                  <a:cubicBezTo>
                    <a:pt x="14620" y="29420"/>
                    <a:pt x="15062" y="29275"/>
                    <a:pt x="15432" y="29275"/>
                  </a:cubicBezTo>
                  <a:cubicBezTo>
                    <a:pt x="15702" y="29275"/>
                    <a:pt x="15934" y="29353"/>
                    <a:pt x="16075" y="29565"/>
                  </a:cubicBezTo>
                  <a:lnTo>
                    <a:pt x="16243" y="29816"/>
                  </a:lnTo>
                  <a:cubicBezTo>
                    <a:pt x="16522" y="30165"/>
                    <a:pt x="16626" y="30339"/>
                    <a:pt x="16847" y="30339"/>
                  </a:cubicBezTo>
                  <a:cubicBezTo>
                    <a:pt x="16891" y="30339"/>
                    <a:pt x="16940" y="30332"/>
                    <a:pt x="16996" y="30318"/>
                  </a:cubicBezTo>
                  <a:cubicBezTo>
                    <a:pt x="17163" y="30318"/>
                    <a:pt x="17247" y="30235"/>
                    <a:pt x="17415" y="30235"/>
                  </a:cubicBezTo>
                  <a:cubicBezTo>
                    <a:pt x="17660" y="30112"/>
                    <a:pt x="17905" y="30034"/>
                    <a:pt x="18216" y="30034"/>
                  </a:cubicBezTo>
                  <a:cubicBezTo>
                    <a:pt x="18330" y="30034"/>
                    <a:pt x="18452" y="30045"/>
                    <a:pt x="18587" y="30067"/>
                  </a:cubicBezTo>
                  <a:cubicBezTo>
                    <a:pt x="18617" y="30083"/>
                    <a:pt x="18654" y="30089"/>
                    <a:pt x="18695" y="30089"/>
                  </a:cubicBezTo>
                  <a:cubicBezTo>
                    <a:pt x="18877" y="30089"/>
                    <a:pt x="19150" y="29953"/>
                    <a:pt x="19424" y="29816"/>
                  </a:cubicBezTo>
                  <a:cubicBezTo>
                    <a:pt x="19766" y="29679"/>
                    <a:pt x="20107" y="29543"/>
                    <a:pt x="20449" y="29543"/>
                  </a:cubicBezTo>
                  <a:cubicBezTo>
                    <a:pt x="20526" y="29543"/>
                    <a:pt x="20603" y="29549"/>
                    <a:pt x="20680" y="29565"/>
                  </a:cubicBezTo>
                  <a:cubicBezTo>
                    <a:pt x="21015" y="29649"/>
                    <a:pt x="21266" y="30067"/>
                    <a:pt x="21517" y="30486"/>
                  </a:cubicBezTo>
                  <a:cubicBezTo>
                    <a:pt x="21768" y="30821"/>
                    <a:pt x="22019" y="31239"/>
                    <a:pt x="22270" y="31239"/>
                  </a:cubicBezTo>
                  <a:lnTo>
                    <a:pt x="22605" y="31239"/>
                  </a:lnTo>
                  <a:cubicBezTo>
                    <a:pt x="23359" y="31323"/>
                    <a:pt x="24615" y="31323"/>
                    <a:pt x="25033" y="31825"/>
                  </a:cubicBezTo>
                  <a:cubicBezTo>
                    <a:pt x="25284" y="32076"/>
                    <a:pt x="25619" y="32076"/>
                    <a:pt x="26038" y="32160"/>
                  </a:cubicBezTo>
                  <a:cubicBezTo>
                    <a:pt x="26456" y="32244"/>
                    <a:pt x="26875" y="32328"/>
                    <a:pt x="26959" y="32662"/>
                  </a:cubicBezTo>
                  <a:cubicBezTo>
                    <a:pt x="26959" y="32997"/>
                    <a:pt x="27377" y="33835"/>
                    <a:pt x="28298" y="33835"/>
                  </a:cubicBezTo>
                  <a:cubicBezTo>
                    <a:pt x="28800" y="33835"/>
                    <a:pt x="29387" y="33332"/>
                    <a:pt x="29805" y="32997"/>
                  </a:cubicBezTo>
                  <a:cubicBezTo>
                    <a:pt x="30224" y="32662"/>
                    <a:pt x="30559" y="32411"/>
                    <a:pt x="30893" y="32411"/>
                  </a:cubicBezTo>
                  <a:cubicBezTo>
                    <a:pt x="30938" y="32402"/>
                    <a:pt x="30980" y="32398"/>
                    <a:pt x="31021" y="32398"/>
                  </a:cubicBezTo>
                  <a:cubicBezTo>
                    <a:pt x="31365" y="32398"/>
                    <a:pt x="31590" y="32698"/>
                    <a:pt x="31814" y="32997"/>
                  </a:cubicBezTo>
                  <a:cubicBezTo>
                    <a:pt x="31898" y="33081"/>
                    <a:pt x="32066" y="33248"/>
                    <a:pt x="32149" y="33248"/>
                  </a:cubicBezTo>
                  <a:cubicBezTo>
                    <a:pt x="32317" y="33248"/>
                    <a:pt x="32568" y="33416"/>
                    <a:pt x="32903" y="33583"/>
                  </a:cubicBezTo>
                  <a:cubicBezTo>
                    <a:pt x="33154" y="33667"/>
                    <a:pt x="33572" y="33835"/>
                    <a:pt x="33740" y="33835"/>
                  </a:cubicBezTo>
                  <a:cubicBezTo>
                    <a:pt x="33907" y="33835"/>
                    <a:pt x="34242" y="33583"/>
                    <a:pt x="34577" y="33500"/>
                  </a:cubicBezTo>
                  <a:cubicBezTo>
                    <a:pt x="35177" y="33125"/>
                    <a:pt x="35777" y="32817"/>
                    <a:pt x="36196" y="32817"/>
                  </a:cubicBezTo>
                  <a:cubicBezTo>
                    <a:pt x="36245" y="32817"/>
                    <a:pt x="36292" y="32821"/>
                    <a:pt x="36335" y="32830"/>
                  </a:cubicBezTo>
                  <a:cubicBezTo>
                    <a:pt x="36586" y="32914"/>
                    <a:pt x="36754" y="32997"/>
                    <a:pt x="37005" y="33165"/>
                  </a:cubicBezTo>
                  <a:cubicBezTo>
                    <a:pt x="37329" y="33359"/>
                    <a:pt x="37704" y="33554"/>
                    <a:pt x="38245" y="33554"/>
                  </a:cubicBezTo>
                  <a:cubicBezTo>
                    <a:pt x="38403" y="33554"/>
                    <a:pt x="38574" y="33537"/>
                    <a:pt x="38763" y="33500"/>
                  </a:cubicBezTo>
                  <a:cubicBezTo>
                    <a:pt x="39051" y="33436"/>
                    <a:pt x="39314" y="33408"/>
                    <a:pt x="39563" y="33408"/>
                  </a:cubicBezTo>
                  <a:cubicBezTo>
                    <a:pt x="39964" y="33408"/>
                    <a:pt x="40326" y="33480"/>
                    <a:pt x="40689" y="33583"/>
                  </a:cubicBezTo>
                  <a:cubicBezTo>
                    <a:pt x="40186" y="32830"/>
                    <a:pt x="39517" y="32244"/>
                    <a:pt x="38931" y="31825"/>
                  </a:cubicBezTo>
                  <a:cubicBezTo>
                    <a:pt x="38344" y="31407"/>
                    <a:pt x="38010" y="31156"/>
                    <a:pt x="37926" y="30821"/>
                  </a:cubicBezTo>
                  <a:cubicBezTo>
                    <a:pt x="37758" y="30402"/>
                    <a:pt x="37507" y="30402"/>
                    <a:pt x="36586" y="30402"/>
                  </a:cubicBezTo>
                  <a:cubicBezTo>
                    <a:pt x="35917" y="30402"/>
                    <a:pt x="35414" y="29649"/>
                    <a:pt x="34828" y="28979"/>
                  </a:cubicBezTo>
                  <a:cubicBezTo>
                    <a:pt x="34493" y="28560"/>
                    <a:pt x="34159" y="28142"/>
                    <a:pt x="33907" y="27974"/>
                  </a:cubicBezTo>
                  <a:cubicBezTo>
                    <a:pt x="33656" y="27807"/>
                    <a:pt x="33321" y="27472"/>
                    <a:pt x="32986" y="27221"/>
                  </a:cubicBezTo>
                  <a:cubicBezTo>
                    <a:pt x="32568" y="26802"/>
                    <a:pt x="32066" y="26300"/>
                    <a:pt x="31731" y="26300"/>
                  </a:cubicBezTo>
                  <a:cubicBezTo>
                    <a:pt x="31228" y="26300"/>
                    <a:pt x="31061" y="25630"/>
                    <a:pt x="30977" y="24960"/>
                  </a:cubicBezTo>
                  <a:cubicBezTo>
                    <a:pt x="30893" y="24625"/>
                    <a:pt x="30810" y="24039"/>
                    <a:pt x="30726" y="24039"/>
                  </a:cubicBezTo>
                  <a:cubicBezTo>
                    <a:pt x="29973" y="23872"/>
                    <a:pt x="29973" y="22616"/>
                    <a:pt x="30056" y="21025"/>
                  </a:cubicBezTo>
                  <a:lnTo>
                    <a:pt x="30056" y="20774"/>
                  </a:lnTo>
                  <a:cubicBezTo>
                    <a:pt x="30056" y="19770"/>
                    <a:pt x="32233" y="16672"/>
                    <a:pt x="32903" y="15751"/>
                  </a:cubicBezTo>
                  <a:cubicBezTo>
                    <a:pt x="32735" y="15667"/>
                    <a:pt x="32484" y="15584"/>
                    <a:pt x="32233" y="15584"/>
                  </a:cubicBezTo>
                  <a:cubicBezTo>
                    <a:pt x="32166" y="15572"/>
                    <a:pt x="32101" y="15567"/>
                    <a:pt x="32040" y="15567"/>
                  </a:cubicBezTo>
                  <a:cubicBezTo>
                    <a:pt x="31641" y="15567"/>
                    <a:pt x="31351" y="15785"/>
                    <a:pt x="31061" y="16002"/>
                  </a:cubicBezTo>
                  <a:cubicBezTo>
                    <a:pt x="30721" y="16206"/>
                    <a:pt x="30436" y="16466"/>
                    <a:pt x="29981" y="16466"/>
                  </a:cubicBezTo>
                  <a:cubicBezTo>
                    <a:pt x="29877" y="16466"/>
                    <a:pt x="29763" y="16452"/>
                    <a:pt x="29638" y="16421"/>
                  </a:cubicBezTo>
                  <a:cubicBezTo>
                    <a:pt x="28717" y="16337"/>
                    <a:pt x="28549" y="15165"/>
                    <a:pt x="28466" y="14160"/>
                  </a:cubicBezTo>
                  <a:cubicBezTo>
                    <a:pt x="28382" y="13658"/>
                    <a:pt x="28298" y="13156"/>
                    <a:pt x="28214" y="12905"/>
                  </a:cubicBezTo>
                  <a:cubicBezTo>
                    <a:pt x="27796" y="12402"/>
                    <a:pt x="28131" y="12067"/>
                    <a:pt x="28298" y="11816"/>
                  </a:cubicBezTo>
                  <a:cubicBezTo>
                    <a:pt x="28466" y="11565"/>
                    <a:pt x="28633" y="11398"/>
                    <a:pt x="28549" y="11230"/>
                  </a:cubicBezTo>
                  <a:cubicBezTo>
                    <a:pt x="28549" y="10728"/>
                    <a:pt x="28884" y="9974"/>
                    <a:pt x="29219" y="9221"/>
                  </a:cubicBezTo>
                  <a:cubicBezTo>
                    <a:pt x="29387" y="8886"/>
                    <a:pt x="29638" y="8468"/>
                    <a:pt x="29721" y="8133"/>
                  </a:cubicBezTo>
                  <a:cubicBezTo>
                    <a:pt x="29889" y="7463"/>
                    <a:pt x="29554" y="6040"/>
                    <a:pt x="29303" y="5202"/>
                  </a:cubicBezTo>
                  <a:cubicBezTo>
                    <a:pt x="29135" y="4784"/>
                    <a:pt x="29470" y="4533"/>
                    <a:pt x="29805" y="4282"/>
                  </a:cubicBezTo>
                  <a:cubicBezTo>
                    <a:pt x="30140" y="4030"/>
                    <a:pt x="30475" y="3779"/>
                    <a:pt x="30391" y="3277"/>
                  </a:cubicBezTo>
                  <a:cubicBezTo>
                    <a:pt x="30307" y="2440"/>
                    <a:pt x="28884" y="1937"/>
                    <a:pt x="28298" y="1770"/>
                  </a:cubicBezTo>
                  <a:cubicBezTo>
                    <a:pt x="28214" y="1770"/>
                    <a:pt x="28214" y="1770"/>
                    <a:pt x="28214" y="1686"/>
                  </a:cubicBezTo>
                  <a:cubicBezTo>
                    <a:pt x="28131" y="1770"/>
                    <a:pt x="28047" y="1770"/>
                    <a:pt x="28047" y="1770"/>
                  </a:cubicBezTo>
                  <a:cubicBezTo>
                    <a:pt x="27294" y="1770"/>
                    <a:pt x="26289" y="96"/>
                    <a:pt x="25033" y="12"/>
                  </a:cubicBezTo>
                  <a:cubicBezTo>
                    <a:pt x="24977" y="4"/>
                    <a:pt x="24921" y="1"/>
                    <a:pt x="248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5890159" y="1415821"/>
              <a:ext cx="446438" cy="430373"/>
            </a:xfrm>
            <a:custGeom>
              <a:rect b="b" l="l" r="r" t="t"/>
              <a:pathLst>
                <a:path extrusionOk="0" h="27042" w="28047">
                  <a:moveTo>
                    <a:pt x="24279" y="0"/>
                  </a:moveTo>
                  <a:cubicBezTo>
                    <a:pt x="23129" y="82"/>
                    <a:pt x="20368" y="2179"/>
                    <a:pt x="19236" y="2179"/>
                  </a:cubicBezTo>
                  <a:cubicBezTo>
                    <a:pt x="19214" y="2179"/>
                    <a:pt x="19193" y="2178"/>
                    <a:pt x="19173" y="2177"/>
                  </a:cubicBezTo>
                  <a:cubicBezTo>
                    <a:pt x="18084" y="2177"/>
                    <a:pt x="17498" y="1507"/>
                    <a:pt x="16326" y="1507"/>
                  </a:cubicBezTo>
                  <a:cubicBezTo>
                    <a:pt x="15295" y="1507"/>
                    <a:pt x="14587" y="2220"/>
                    <a:pt x="13406" y="2220"/>
                  </a:cubicBezTo>
                  <a:cubicBezTo>
                    <a:pt x="13244" y="2220"/>
                    <a:pt x="13074" y="2207"/>
                    <a:pt x="12894" y="2177"/>
                  </a:cubicBezTo>
                  <a:cubicBezTo>
                    <a:pt x="12751" y="2153"/>
                    <a:pt x="12609" y="2142"/>
                    <a:pt x="12469" y="2142"/>
                  </a:cubicBezTo>
                  <a:cubicBezTo>
                    <a:pt x="11130" y="2142"/>
                    <a:pt x="9956" y="3153"/>
                    <a:pt x="9880" y="3684"/>
                  </a:cubicBezTo>
                  <a:cubicBezTo>
                    <a:pt x="9716" y="4339"/>
                    <a:pt x="9072" y="6114"/>
                    <a:pt x="7713" y="6114"/>
                  </a:cubicBezTo>
                  <a:cubicBezTo>
                    <a:pt x="7682" y="6114"/>
                    <a:pt x="7651" y="6113"/>
                    <a:pt x="7619" y="6112"/>
                  </a:cubicBezTo>
                  <a:cubicBezTo>
                    <a:pt x="6258" y="5951"/>
                    <a:pt x="4896" y="4259"/>
                    <a:pt x="3681" y="4259"/>
                  </a:cubicBezTo>
                  <a:cubicBezTo>
                    <a:pt x="3626" y="4259"/>
                    <a:pt x="3572" y="4262"/>
                    <a:pt x="3517" y="4270"/>
                  </a:cubicBezTo>
                  <a:cubicBezTo>
                    <a:pt x="2261" y="4353"/>
                    <a:pt x="1340" y="4856"/>
                    <a:pt x="1089" y="5693"/>
                  </a:cubicBezTo>
                  <a:cubicBezTo>
                    <a:pt x="838" y="6530"/>
                    <a:pt x="1" y="7451"/>
                    <a:pt x="671" y="8205"/>
                  </a:cubicBezTo>
                  <a:cubicBezTo>
                    <a:pt x="1089" y="8707"/>
                    <a:pt x="1340" y="9544"/>
                    <a:pt x="1257" y="10046"/>
                  </a:cubicBezTo>
                  <a:cubicBezTo>
                    <a:pt x="1508" y="10130"/>
                    <a:pt x="3517" y="10716"/>
                    <a:pt x="3601" y="11972"/>
                  </a:cubicBezTo>
                  <a:cubicBezTo>
                    <a:pt x="3684" y="12725"/>
                    <a:pt x="3182" y="13060"/>
                    <a:pt x="2847" y="13395"/>
                  </a:cubicBezTo>
                  <a:cubicBezTo>
                    <a:pt x="2512" y="13563"/>
                    <a:pt x="2429" y="13646"/>
                    <a:pt x="2512" y="13814"/>
                  </a:cubicBezTo>
                  <a:cubicBezTo>
                    <a:pt x="2512" y="13814"/>
                    <a:pt x="3182" y="15907"/>
                    <a:pt x="2931" y="16995"/>
                  </a:cubicBezTo>
                  <a:cubicBezTo>
                    <a:pt x="2847" y="17330"/>
                    <a:pt x="2596" y="17749"/>
                    <a:pt x="2429" y="18167"/>
                  </a:cubicBezTo>
                  <a:cubicBezTo>
                    <a:pt x="2094" y="18753"/>
                    <a:pt x="1759" y="19507"/>
                    <a:pt x="1843" y="19842"/>
                  </a:cubicBezTo>
                  <a:cubicBezTo>
                    <a:pt x="1843" y="20260"/>
                    <a:pt x="1591" y="20511"/>
                    <a:pt x="1424" y="20762"/>
                  </a:cubicBezTo>
                  <a:cubicBezTo>
                    <a:pt x="1257" y="21014"/>
                    <a:pt x="1173" y="21097"/>
                    <a:pt x="1340" y="21348"/>
                  </a:cubicBezTo>
                  <a:cubicBezTo>
                    <a:pt x="1508" y="21683"/>
                    <a:pt x="1591" y="22186"/>
                    <a:pt x="1675" y="22772"/>
                  </a:cubicBezTo>
                  <a:cubicBezTo>
                    <a:pt x="1759" y="23609"/>
                    <a:pt x="1926" y="24614"/>
                    <a:pt x="2512" y="24697"/>
                  </a:cubicBezTo>
                  <a:cubicBezTo>
                    <a:pt x="2587" y="24712"/>
                    <a:pt x="2655" y="24719"/>
                    <a:pt x="2721" y="24719"/>
                  </a:cubicBezTo>
                  <a:cubicBezTo>
                    <a:pt x="3025" y="24719"/>
                    <a:pt x="3256" y="24569"/>
                    <a:pt x="3601" y="24362"/>
                  </a:cubicBezTo>
                  <a:cubicBezTo>
                    <a:pt x="3874" y="24089"/>
                    <a:pt x="4203" y="23816"/>
                    <a:pt x="4725" y="23816"/>
                  </a:cubicBezTo>
                  <a:cubicBezTo>
                    <a:pt x="4842" y="23816"/>
                    <a:pt x="4969" y="23829"/>
                    <a:pt x="5108" y="23860"/>
                  </a:cubicBezTo>
                  <a:cubicBezTo>
                    <a:pt x="5443" y="23860"/>
                    <a:pt x="5861" y="23944"/>
                    <a:pt x="6196" y="24111"/>
                  </a:cubicBezTo>
                  <a:cubicBezTo>
                    <a:pt x="6615" y="24362"/>
                    <a:pt x="6866" y="24614"/>
                    <a:pt x="7033" y="24865"/>
                  </a:cubicBezTo>
                  <a:cubicBezTo>
                    <a:pt x="7201" y="25116"/>
                    <a:pt x="7201" y="25367"/>
                    <a:pt x="7117" y="25618"/>
                  </a:cubicBezTo>
                  <a:cubicBezTo>
                    <a:pt x="6950" y="25953"/>
                    <a:pt x="6866" y="26539"/>
                    <a:pt x="7117" y="26874"/>
                  </a:cubicBezTo>
                  <a:cubicBezTo>
                    <a:pt x="7201" y="26958"/>
                    <a:pt x="7284" y="27041"/>
                    <a:pt x="7536" y="27041"/>
                  </a:cubicBezTo>
                  <a:cubicBezTo>
                    <a:pt x="7787" y="27041"/>
                    <a:pt x="8038" y="26958"/>
                    <a:pt x="8289" y="26874"/>
                  </a:cubicBezTo>
                  <a:cubicBezTo>
                    <a:pt x="8554" y="26768"/>
                    <a:pt x="8819" y="26662"/>
                    <a:pt x="9147" y="26662"/>
                  </a:cubicBezTo>
                  <a:cubicBezTo>
                    <a:pt x="9338" y="26662"/>
                    <a:pt x="9550" y="26698"/>
                    <a:pt x="9796" y="26790"/>
                  </a:cubicBezTo>
                  <a:cubicBezTo>
                    <a:pt x="9807" y="26793"/>
                    <a:pt x="9819" y="26794"/>
                    <a:pt x="9830" y="26794"/>
                  </a:cubicBezTo>
                  <a:cubicBezTo>
                    <a:pt x="10241" y="26794"/>
                    <a:pt x="10724" y="25347"/>
                    <a:pt x="10968" y="24614"/>
                  </a:cubicBezTo>
                  <a:cubicBezTo>
                    <a:pt x="11135" y="24279"/>
                    <a:pt x="11219" y="23944"/>
                    <a:pt x="11303" y="23776"/>
                  </a:cubicBezTo>
                  <a:cubicBezTo>
                    <a:pt x="11470" y="23441"/>
                    <a:pt x="11889" y="23274"/>
                    <a:pt x="12308" y="23107"/>
                  </a:cubicBezTo>
                  <a:cubicBezTo>
                    <a:pt x="12726" y="22939"/>
                    <a:pt x="13061" y="22772"/>
                    <a:pt x="13145" y="22521"/>
                  </a:cubicBezTo>
                  <a:cubicBezTo>
                    <a:pt x="13396" y="21767"/>
                    <a:pt x="13982" y="20930"/>
                    <a:pt x="14903" y="20762"/>
                  </a:cubicBezTo>
                  <a:cubicBezTo>
                    <a:pt x="14972" y="20751"/>
                    <a:pt x="15039" y="20746"/>
                    <a:pt x="15104" y="20746"/>
                  </a:cubicBezTo>
                  <a:cubicBezTo>
                    <a:pt x="15518" y="20746"/>
                    <a:pt x="15870" y="20953"/>
                    <a:pt x="16159" y="21097"/>
                  </a:cubicBezTo>
                  <a:cubicBezTo>
                    <a:pt x="16494" y="21265"/>
                    <a:pt x="16745" y="21432"/>
                    <a:pt x="17247" y="21432"/>
                  </a:cubicBezTo>
                  <a:cubicBezTo>
                    <a:pt x="17582" y="21432"/>
                    <a:pt x="17582" y="21097"/>
                    <a:pt x="17666" y="20344"/>
                  </a:cubicBezTo>
                  <a:cubicBezTo>
                    <a:pt x="17749" y="19674"/>
                    <a:pt x="17749" y="19088"/>
                    <a:pt x="18252" y="18921"/>
                  </a:cubicBezTo>
                  <a:lnTo>
                    <a:pt x="18419" y="18921"/>
                  </a:lnTo>
                  <a:cubicBezTo>
                    <a:pt x="20847" y="18418"/>
                    <a:pt x="21433" y="18000"/>
                    <a:pt x="21433" y="17665"/>
                  </a:cubicBezTo>
                  <a:cubicBezTo>
                    <a:pt x="21517" y="17414"/>
                    <a:pt x="20931" y="16744"/>
                    <a:pt x="20428" y="16158"/>
                  </a:cubicBezTo>
                  <a:cubicBezTo>
                    <a:pt x="19842" y="15488"/>
                    <a:pt x="19340" y="14902"/>
                    <a:pt x="19256" y="14400"/>
                  </a:cubicBezTo>
                  <a:cubicBezTo>
                    <a:pt x="19256" y="13814"/>
                    <a:pt x="19759" y="13395"/>
                    <a:pt x="20093" y="12977"/>
                  </a:cubicBezTo>
                  <a:cubicBezTo>
                    <a:pt x="20345" y="12725"/>
                    <a:pt x="20596" y="12474"/>
                    <a:pt x="20596" y="12390"/>
                  </a:cubicBezTo>
                  <a:cubicBezTo>
                    <a:pt x="20596" y="12223"/>
                    <a:pt x="20512" y="12056"/>
                    <a:pt x="20428" y="11804"/>
                  </a:cubicBezTo>
                  <a:cubicBezTo>
                    <a:pt x="20261" y="11470"/>
                    <a:pt x="20093" y="11135"/>
                    <a:pt x="20261" y="10884"/>
                  </a:cubicBezTo>
                  <a:cubicBezTo>
                    <a:pt x="20345" y="10716"/>
                    <a:pt x="20512" y="10632"/>
                    <a:pt x="20680" y="10632"/>
                  </a:cubicBezTo>
                  <a:cubicBezTo>
                    <a:pt x="21433" y="10549"/>
                    <a:pt x="22856" y="9963"/>
                    <a:pt x="23107" y="8874"/>
                  </a:cubicBezTo>
                  <a:cubicBezTo>
                    <a:pt x="23275" y="8288"/>
                    <a:pt x="23526" y="7953"/>
                    <a:pt x="23861" y="7870"/>
                  </a:cubicBezTo>
                  <a:cubicBezTo>
                    <a:pt x="23905" y="7861"/>
                    <a:pt x="23949" y="7857"/>
                    <a:pt x="23994" y="7857"/>
                  </a:cubicBezTo>
                  <a:cubicBezTo>
                    <a:pt x="24382" y="7857"/>
                    <a:pt x="24808" y="8164"/>
                    <a:pt x="25033" y="8539"/>
                  </a:cubicBezTo>
                  <a:cubicBezTo>
                    <a:pt x="25192" y="8804"/>
                    <a:pt x="25552" y="8969"/>
                    <a:pt x="25901" y="8969"/>
                  </a:cubicBezTo>
                  <a:cubicBezTo>
                    <a:pt x="26104" y="8969"/>
                    <a:pt x="26303" y="8913"/>
                    <a:pt x="26456" y="8791"/>
                  </a:cubicBezTo>
                  <a:cubicBezTo>
                    <a:pt x="26707" y="8623"/>
                    <a:pt x="27042" y="8623"/>
                    <a:pt x="27293" y="8539"/>
                  </a:cubicBezTo>
                  <a:cubicBezTo>
                    <a:pt x="27712" y="8456"/>
                    <a:pt x="27963" y="8372"/>
                    <a:pt x="28047" y="8037"/>
                  </a:cubicBezTo>
                  <a:cubicBezTo>
                    <a:pt x="28047" y="7953"/>
                    <a:pt x="28047" y="7953"/>
                    <a:pt x="28047" y="7953"/>
                  </a:cubicBezTo>
                  <a:cubicBezTo>
                    <a:pt x="27545" y="7702"/>
                    <a:pt x="27126" y="7451"/>
                    <a:pt x="26958" y="7116"/>
                  </a:cubicBezTo>
                  <a:cubicBezTo>
                    <a:pt x="26289" y="6112"/>
                    <a:pt x="26289" y="4437"/>
                    <a:pt x="25200" y="4186"/>
                  </a:cubicBezTo>
                  <a:cubicBezTo>
                    <a:pt x="24196" y="3935"/>
                    <a:pt x="23945" y="2260"/>
                    <a:pt x="24447" y="1842"/>
                  </a:cubicBezTo>
                  <a:cubicBezTo>
                    <a:pt x="24949" y="1423"/>
                    <a:pt x="25368" y="0"/>
                    <a:pt x="2427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5607695" y="2027616"/>
              <a:ext cx="795573" cy="436007"/>
            </a:xfrm>
            <a:custGeom>
              <a:rect b="b" l="l" r="r" t="t"/>
              <a:pathLst>
                <a:path extrusionOk="0" h="27396" w="49981">
                  <a:moveTo>
                    <a:pt x="5983" y="1"/>
                  </a:moveTo>
                  <a:cubicBezTo>
                    <a:pt x="5692" y="1"/>
                    <a:pt x="5295" y="119"/>
                    <a:pt x="4940" y="237"/>
                  </a:cubicBezTo>
                  <a:cubicBezTo>
                    <a:pt x="4605" y="321"/>
                    <a:pt x="4270" y="405"/>
                    <a:pt x="4019" y="405"/>
                  </a:cubicBezTo>
                  <a:cubicBezTo>
                    <a:pt x="3517" y="405"/>
                    <a:pt x="3182" y="1075"/>
                    <a:pt x="2930" y="1577"/>
                  </a:cubicBezTo>
                  <a:lnTo>
                    <a:pt x="2847" y="1744"/>
                  </a:lnTo>
                  <a:cubicBezTo>
                    <a:pt x="2010" y="3251"/>
                    <a:pt x="1842" y="4005"/>
                    <a:pt x="2010" y="4089"/>
                  </a:cubicBezTo>
                  <a:cubicBezTo>
                    <a:pt x="2261" y="4340"/>
                    <a:pt x="2344" y="4758"/>
                    <a:pt x="2344" y="5177"/>
                  </a:cubicBezTo>
                  <a:cubicBezTo>
                    <a:pt x="2344" y="5679"/>
                    <a:pt x="2261" y="6098"/>
                    <a:pt x="2010" y="6265"/>
                  </a:cubicBezTo>
                  <a:cubicBezTo>
                    <a:pt x="1842" y="6433"/>
                    <a:pt x="1842" y="6768"/>
                    <a:pt x="1758" y="7102"/>
                  </a:cubicBezTo>
                  <a:cubicBezTo>
                    <a:pt x="1758" y="7521"/>
                    <a:pt x="1675" y="7940"/>
                    <a:pt x="1507" y="8191"/>
                  </a:cubicBezTo>
                  <a:cubicBezTo>
                    <a:pt x="1340" y="8358"/>
                    <a:pt x="1256" y="8442"/>
                    <a:pt x="1089" y="8442"/>
                  </a:cubicBezTo>
                  <a:lnTo>
                    <a:pt x="1005" y="8442"/>
                  </a:lnTo>
                  <a:cubicBezTo>
                    <a:pt x="754" y="8442"/>
                    <a:pt x="335" y="8275"/>
                    <a:pt x="84" y="8023"/>
                  </a:cubicBezTo>
                  <a:cubicBezTo>
                    <a:pt x="84" y="8526"/>
                    <a:pt x="84" y="9028"/>
                    <a:pt x="0" y="9698"/>
                  </a:cubicBezTo>
                  <a:cubicBezTo>
                    <a:pt x="362" y="9594"/>
                    <a:pt x="693" y="9523"/>
                    <a:pt x="951" y="9523"/>
                  </a:cubicBezTo>
                  <a:cubicBezTo>
                    <a:pt x="1111" y="9523"/>
                    <a:pt x="1244" y="9550"/>
                    <a:pt x="1340" y="9614"/>
                  </a:cubicBezTo>
                  <a:cubicBezTo>
                    <a:pt x="1424" y="9614"/>
                    <a:pt x="1591" y="9614"/>
                    <a:pt x="1758" y="9698"/>
                  </a:cubicBezTo>
                  <a:cubicBezTo>
                    <a:pt x="2596" y="9949"/>
                    <a:pt x="4103" y="10367"/>
                    <a:pt x="4103" y="11456"/>
                  </a:cubicBezTo>
                  <a:cubicBezTo>
                    <a:pt x="4019" y="11958"/>
                    <a:pt x="3768" y="12460"/>
                    <a:pt x="3600" y="12879"/>
                  </a:cubicBezTo>
                  <a:cubicBezTo>
                    <a:pt x="3433" y="13214"/>
                    <a:pt x="3265" y="13633"/>
                    <a:pt x="3349" y="13716"/>
                  </a:cubicBezTo>
                  <a:cubicBezTo>
                    <a:pt x="3374" y="13741"/>
                    <a:pt x="3420" y="13751"/>
                    <a:pt x="3479" y="13751"/>
                  </a:cubicBezTo>
                  <a:cubicBezTo>
                    <a:pt x="3622" y="13751"/>
                    <a:pt x="3841" y="13692"/>
                    <a:pt x="4019" y="13633"/>
                  </a:cubicBezTo>
                  <a:cubicBezTo>
                    <a:pt x="4312" y="13549"/>
                    <a:pt x="4647" y="13465"/>
                    <a:pt x="4982" y="13465"/>
                  </a:cubicBezTo>
                  <a:cubicBezTo>
                    <a:pt x="5316" y="13465"/>
                    <a:pt x="5651" y="13549"/>
                    <a:pt x="5944" y="13800"/>
                  </a:cubicBezTo>
                  <a:lnTo>
                    <a:pt x="6196" y="14051"/>
                  </a:lnTo>
                  <a:cubicBezTo>
                    <a:pt x="6447" y="14219"/>
                    <a:pt x="6698" y="14470"/>
                    <a:pt x="6865" y="14637"/>
                  </a:cubicBezTo>
                  <a:cubicBezTo>
                    <a:pt x="7200" y="14386"/>
                    <a:pt x="7954" y="13800"/>
                    <a:pt x="8205" y="13130"/>
                  </a:cubicBezTo>
                  <a:cubicBezTo>
                    <a:pt x="8372" y="12795"/>
                    <a:pt x="8707" y="12544"/>
                    <a:pt x="9042" y="12460"/>
                  </a:cubicBezTo>
                  <a:cubicBezTo>
                    <a:pt x="9119" y="12445"/>
                    <a:pt x="9198" y="12438"/>
                    <a:pt x="9279" y="12438"/>
                  </a:cubicBezTo>
                  <a:cubicBezTo>
                    <a:pt x="9639" y="12438"/>
                    <a:pt x="10024" y="12575"/>
                    <a:pt x="10298" y="12712"/>
                  </a:cubicBezTo>
                  <a:lnTo>
                    <a:pt x="10465" y="12879"/>
                  </a:lnTo>
                  <a:cubicBezTo>
                    <a:pt x="10800" y="13130"/>
                    <a:pt x="11219" y="13381"/>
                    <a:pt x="11386" y="14219"/>
                  </a:cubicBezTo>
                  <a:cubicBezTo>
                    <a:pt x="11470" y="14637"/>
                    <a:pt x="11805" y="14805"/>
                    <a:pt x="12307" y="14972"/>
                  </a:cubicBezTo>
                  <a:cubicBezTo>
                    <a:pt x="12642" y="15056"/>
                    <a:pt x="12977" y="15140"/>
                    <a:pt x="13228" y="15391"/>
                  </a:cubicBezTo>
                  <a:cubicBezTo>
                    <a:pt x="13395" y="15558"/>
                    <a:pt x="13563" y="15809"/>
                    <a:pt x="13730" y="16060"/>
                  </a:cubicBezTo>
                  <a:cubicBezTo>
                    <a:pt x="13956" y="16511"/>
                    <a:pt x="14181" y="16827"/>
                    <a:pt x="14466" y="16827"/>
                  </a:cubicBezTo>
                  <a:cubicBezTo>
                    <a:pt x="14499" y="16827"/>
                    <a:pt x="14533" y="16823"/>
                    <a:pt x="14567" y="16814"/>
                  </a:cubicBezTo>
                  <a:lnTo>
                    <a:pt x="14986" y="16814"/>
                  </a:lnTo>
                  <a:cubicBezTo>
                    <a:pt x="15271" y="16782"/>
                    <a:pt x="15556" y="16751"/>
                    <a:pt x="15813" y="16751"/>
                  </a:cubicBezTo>
                  <a:cubicBezTo>
                    <a:pt x="16237" y="16751"/>
                    <a:pt x="16588" y="16836"/>
                    <a:pt x="16744" y="17149"/>
                  </a:cubicBezTo>
                  <a:cubicBezTo>
                    <a:pt x="16744" y="17316"/>
                    <a:pt x="16995" y="17400"/>
                    <a:pt x="17246" y="17484"/>
                  </a:cubicBezTo>
                  <a:cubicBezTo>
                    <a:pt x="17581" y="17567"/>
                    <a:pt x="18000" y="17735"/>
                    <a:pt x="18084" y="18153"/>
                  </a:cubicBezTo>
                  <a:cubicBezTo>
                    <a:pt x="18084" y="18572"/>
                    <a:pt x="18670" y="19995"/>
                    <a:pt x="19339" y="19995"/>
                  </a:cubicBezTo>
                  <a:cubicBezTo>
                    <a:pt x="19674" y="19995"/>
                    <a:pt x="20009" y="19744"/>
                    <a:pt x="20260" y="19577"/>
                  </a:cubicBezTo>
                  <a:cubicBezTo>
                    <a:pt x="20556" y="19399"/>
                    <a:pt x="20852" y="19221"/>
                    <a:pt x="21148" y="19221"/>
                  </a:cubicBezTo>
                  <a:cubicBezTo>
                    <a:pt x="21271" y="19221"/>
                    <a:pt x="21394" y="19252"/>
                    <a:pt x="21516" y="19325"/>
                  </a:cubicBezTo>
                  <a:cubicBezTo>
                    <a:pt x="21684" y="19409"/>
                    <a:pt x="21935" y="19660"/>
                    <a:pt x="22186" y="19995"/>
                  </a:cubicBezTo>
                  <a:cubicBezTo>
                    <a:pt x="22605" y="20414"/>
                    <a:pt x="23107" y="20916"/>
                    <a:pt x="23442" y="20916"/>
                  </a:cubicBezTo>
                  <a:cubicBezTo>
                    <a:pt x="23499" y="20928"/>
                    <a:pt x="23553" y="20933"/>
                    <a:pt x="23604" y="20933"/>
                  </a:cubicBezTo>
                  <a:cubicBezTo>
                    <a:pt x="23929" y="20933"/>
                    <a:pt x="24146" y="20726"/>
                    <a:pt x="24363" y="20581"/>
                  </a:cubicBezTo>
                  <a:cubicBezTo>
                    <a:pt x="24507" y="20437"/>
                    <a:pt x="24714" y="20230"/>
                    <a:pt x="24930" y="20230"/>
                  </a:cubicBezTo>
                  <a:cubicBezTo>
                    <a:pt x="24964" y="20230"/>
                    <a:pt x="24998" y="20235"/>
                    <a:pt x="25032" y="20246"/>
                  </a:cubicBezTo>
                  <a:cubicBezTo>
                    <a:pt x="25200" y="20330"/>
                    <a:pt x="25284" y="20414"/>
                    <a:pt x="25367" y="20414"/>
                  </a:cubicBezTo>
                  <a:cubicBezTo>
                    <a:pt x="25508" y="20554"/>
                    <a:pt x="25675" y="20669"/>
                    <a:pt x="25971" y="20669"/>
                  </a:cubicBezTo>
                  <a:cubicBezTo>
                    <a:pt x="26203" y="20669"/>
                    <a:pt x="26516" y="20598"/>
                    <a:pt x="26958" y="20414"/>
                  </a:cubicBezTo>
                  <a:cubicBezTo>
                    <a:pt x="27711" y="20163"/>
                    <a:pt x="28297" y="19660"/>
                    <a:pt x="28883" y="19242"/>
                  </a:cubicBezTo>
                  <a:cubicBezTo>
                    <a:pt x="29581" y="18699"/>
                    <a:pt x="30207" y="18228"/>
                    <a:pt x="30762" y="18228"/>
                  </a:cubicBezTo>
                  <a:cubicBezTo>
                    <a:pt x="30806" y="18228"/>
                    <a:pt x="30850" y="18231"/>
                    <a:pt x="30893" y="18237"/>
                  </a:cubicBezTo>
                  <a:cubicBezTo>
                    <a:pt x="31479" y="18321"/>
                    <a:pt x="31897" y="18739"/>
                    <a:pt x="32232" y="19158"/>
                  </a:cubicBezTo>
                  <a:cubicBezTo>
                    <a:pt x="32400" y="19409"/>
                    <a:pt x="32651" y="19660"/>
                    <a:pt x="32818" y="19660"/>
                  </a:cubicBezTo>
                  <a:cubicBezTo>
                    <a:pt x="32986" y="19660"/>
                    <a:pt x="33153" y="19577"/>
                    <a:pt x="33321" y="19493"/>
                  </a:cubicBezTo>
                  <a:cubicBezTo>
                    <a:pt x="33500" y="19403"/>
                    <a:pt x="33703" y="19314"/>
                    <a:pt x="33891" y="19314"/>
                  </a:cubicBezTo>
                  <a:cubicBezTo>
                    <a:pt x="34055" y="19314"/>
                    <a:pt x="34208" y="19382"/>
                    <a:pt x="34325" y="19577"/>
                  </a:cubicBezTo>
                  <a:cubicBezTo>
                    <a:pt x="34493" y="19912"/>
                    <a:pt x="35162" y="20163"/>
                    <a:pt x="35665" y="20246"/>
                  </a:cubicBezTo>
                  <a:cubicBezTo>
                    <a:pt x="35832" y="20330"/>
                    <a:pt x="36000" y="20414"/>
                    <a:pt x="36000" y="20581"/>
                  </a:cubicBezTo>
                  <a:cubicBezTo>
                    <a:pt x="36167" y="21084"/>
                    <a:pt x="35581" y="22005"/>
                    <a:pt x="35079" y="22423"/>
                  </a:cubicBezTo>
                  <a:cubicBezTo>
                    <a:pt x="34576" y="22842"/>
                    <a:pt x="34911" y="24097"/>
                    <a:pt x="35330" y="24600"/>
                  </a:cubicBezTo>
                  <a:cubicBezTo>
                    <a:pt x="35414" y="24767"/>
                    <a:pt x="35497" y="24851"/>
                    <a:pt x="35665" y="25018"/>
                  </a:cubicBezTo>
                  <a:cubicBezTo>
                    <a:pt x="36000" y="25688"/>
                    <a:pt x="36502" y="26358"/>
                    <a:pt x="37172" y="26358"/>
                  </a:cubicBezTo>
                  <a:cubicBezTo>
                    <a:pt x="37841" y="26358"/>
                    <a:pt x="38344" y="26693"/>
                    <a:pt x="38679" y="26944"/>
                  </a:cubicBezTo>
                  <a:cubicBezTo>
                    <a:pt x="38846" y="27111"/>
                    <a:pt x="39014" y="27279"/>
                    <a:pt x="39181" y="27363"/>
                  </a:cubicBezTo>
                  <a:cubicBezTo>
                    <a:pt x="39293" y="27385"/>
                    <a:pt x="39429" y="27395"/>
                    <a:pt x="39578" y="27395"/>
                  </a:cubicBezTo>
                  <a:cubicBezTo>
                    <a:pt x="39985" y="27395"/>
                    <a:pt x="40488" y="27318"/>
                    <a:pt x="40855" y="27195"/>
                  </a:cubicBezTo>
                  <a:cubicBezTo>
                    <a:pt x="40772" y="26693"/>
                    <a:pt x="41023" y="25939"/>
                    <a:pt x="41190" y="25437"/>
                  </a:cubicBezTo>
                  <a:cubicBezTo>
                    <a:pt x="41274" y="25186"/>
                    <a:pt x="41358" y="24851"/>
                    <a:pt x="41358" y="24767"/>
                  </a:cubicBezTo>
                  <a:cubicBezTo>
                    <a:pt x="41358" y="24265"/>
                    <a:pt x="42027" y="24181"/>
                    <a:pt x="42865" y="24014"/>
                  </a:cubicBezTo>
                  <a:cubicBezTo>
                    <a:pt x="43367" y="23930"/>
                    <a:pt x="43953" y="23763"/>
                    <a:pt x="44120" y="23595"/>
                  </a:cubicBezTo>
                  <a:cubicBezTo>
                    <a:pt x="44268" y="23473"/>
                    <a:pt x="44415" y="23422"/>
                    <a:pt x="44560" y="23422"/>
                  </a:cubicBezTo>
                  <a:cubicBezTo>
                    <a:pt x="44910" y="23422"/>
                    <a:pt x="45248" y="23718"/>
                    <a:pt x="45544" y="24014"/>
                  </a:cubicBezTo>
                  <a:cubicBezTo>
                    <a:pt x="45795" y="24265"/>
                    <a:pt x="46130" y="24516"/>
                    <a:pt x="46297" y="24516"/>
                  </a:cubicBezTo>
                  <a:cubicBezTo>
                    <a:pt x="46716" y="24516"/>
                    <a:pt x="47218" y="24767"/>
                    <a:pt x="47720" y="25018"/>
                  </a:cubicBezTo>
                  <a:cubicBezTo>
                    <a:pt x="48255" y="25324"/>
                    <a:pt x="48790" y="25699"/>
                    <a:pt x="49261" y="25699"/>
                  </a:cubicBezTo>
                  <a:cubicBezTo>
                    <a:pt x="49306" y="25699"/>
                    <a:pt x="49351" y="25696"/>
                    <a:pt x="49395" y="25688"/>
                  </a:cubicBezTo>
                  <a:cubicBezTo>
                    <a:pt x="49897" y="25604"/>
                    <a:pt x="49981" y="24432"/>
                    <a:pt x="49981" y="24014"/>
                  </a:cubicBezTo>
                  <a:cubicBezTo>
                    <a:pt x="49981" y="24014"/>
                    <a:pt x="49981" y="23930"/>
                    <a:pt x="49981" y="23930"/>
                  </a:cubicBezTo>
                  <a:cubicBezTo>
                    <a:pt x="49395" y="23679"/>
                    <a:pt x="48809" y="23428"/>
                    <a:pt x="48558" y="23093"/>
                  </a:cubicBezTo>
                  <a:cubicBezTo>
                    <a:pt x="47972" y="22423"/>
                    <a:pt x="44288" y="18572"/>
                    <a:pt x="44037" y="16981"/>
                  </a:cubicBezTo>
                  <a:cubicBezTo>
                    <a:pt x="43786" y="15307"/>
                    <a:pt x="43116" y="11958"/>
                    <a:pt x="43200" y="11121"/>
                  </a:cubicBezTo>
                  <a:cubicBezTo>
                    <a:pt x="43200" y="10284"/>
                    <a:pt x="43116" y="6851"/>
                    <a:pt x="43534" y="6684"/>
                  </a:cubicBezTo>
                  <a:cubicBezTo>
                    <a:pt x="43534" y="6684"/>
                    <a:pt x="43534" y="5093"/>
                    <a:pt x="43534" y="4423"/>
                  </a:cubicBezTo>
                  <a:cubicBezTo>
                    <a:pt x="43534" y="4340"/>
                    <a:pt x="43200" y="4256"/>
                    <a:pt x="42781" y="4256"/>
                  </a:cubicBezTo>
                  <a:cubicBezTo>
                    <a:pt x="42279" y="4256"/>
                    <a:pt x="41776" y="4172"/>
                    <a:pt x="41358" y="3921"/>
                  </a:cubicBezTo>
                  <a:cubicBezTo>
                    <a:pt x="40939" y="3622"/>
                    <a:pt x="40392" y="3579"/>
                    <a:pt x="39687" y="3579"/>
                  </a:cubicBezTo>
                  <a:cubicBezTo>
                    <a:pt x="39405" y="3579"/>
                    <a:pt x="39097" y="3586"/>
                    <a:pt x="38762" y="3586"/>
                  </a:cubicBezTo>
                  <a:lnTo>
                    <a:pt x="37925" y="3586"/>
                  </a:lnTo>
                  <a:cubicBezTo>
                    <a:pt x="36669" y="3586"/>
                    <a:pt x="35665" y="4340"/>
                    <a:pt x="35079" y="4842"/>
                  </a:cubicBezTo>
                  <a:cubicBezTo>
                    <a:pt x="34911" y="5009"/>
                    <a:pt x="34828" y="5093"/>
                    <a:pt x="34660" y="5177"/>
                  </a:cubicBezTo>
                  <a:cubicBezTo>
                    <a:pt x="34509" y="5278"/>
                    <a:pt x="34358" y="5318"/>
                    <a:pt x="34209" y="5318"/>
                  </a:cubicBezTo>
                  <a:cubicBezTo>
                    <a:pt x="33863" y="5318"/>
                    <a:pt x="33530" y="5101"/>
                    <a:pt x="33237" y="4926"/>
                  </a:cubicBezTo>
                  <a:cubicBezTo>
                    <a:pt x="32986" y="4675"/>
                    <a:pt x="32651" y="4507"/>
                    <a:pt x="32400" y="4507"/>
                  </a:cubicBezTo>
                  <a:cubicBezTo>
                    <a:pt x="32149" y="4507"/>
                    <a:pt x="31897" y="4423"/>
                    <a:pt x="31563" y="4340"/>
                  </a:cubicBezTo>
                  <a:cubicBezTo>
                    <a:pt x="31148" y="4221"/>
                    <a:pt x="30692" y="4103"/>
                    <a:pt x="30135" y="4103"/>
                  </a:cubicBezTo>
                  <a:cubicBezTo>
                    <a:pt x="29904" y="4103"/>
                    <a:pt x="29656" y="4123"/>
                    <a:pt x="29386" y="4172"/>
                  </a:cubicBezTo>
                  <a:cubicBezTo>
                    <a:pt x="29161" y="4234"/>
                    <a:pt x="28951" y="4260"/>
                    <a:pt x="28755" y="4260"/>
                  </a:cubicBezTo>
                  <a:cubicBezTo>
                    <a:pt x="28148" y="4260"/>
                    <a:pt x="27673" y="4007"/>
                    <a:pt x="27293" y="3754"/>
                  </a:cubicBezTo>
                  <a:cubicBezTo>
                    <a:pt x="27125" y="3670"/>
                    <a:pt x="26958" y="3586"/>
                    <a:pt x="26791" y="3502"/>
                  </a:cubicBezTo>
                  <a:cubicBezTo>
                    <a:pt x="26456" y="3502"/>
                    <a:pt x="25786" y="3837"/>
                    <a:pt x="25284" y="4089"/>
                  </a:cubicBezTo>
                  <a:cubicBezTo>
                    <a:pt x="24865" y="4340"/>
                    <a:pt x="24530" y="4507"/>
                    <a:pt x="24363" y="4507"/>
                  </a:cubicBezTo>
                  <a:cubicBezTo>
                    <a:pt x="24303" y="4522"/>
                    <a:pt x="24241" y="4529"/>
                    <a:pt x="24178" y="4529"/>
                  </a:cubicBezTo>
                  <a:cubicBezTo>
                    <a:pt x="23882" y="4529"/>
                    <a:pt x="23550" y="4379"/>
                    <a:pt x="23274" y="4172"/>
                  </a:cubicBezTo>
                  <a:cubicBezTo>
                    <a:pt x="23023" y="4089"/>
                    <a:pt x="22772" y="4005"/>
                    <a:pt x="22688" y="4005"/>
                  </a:cubicBezTo>
                  <a:cubicBezTo>
                    <a:pt x="22437" y="4005"/>
                    <a:pt x="22186" y="3754"/>
                    <a:pt x="22019" y="3502"/>
                  </a:cubicBezTo>
                  <a:cubicBezTo>
                    <a:pt x="21851" y="3335"/>
                    <a:pt x="21600" y="3084"/>
                    <a:pt x="21432" y="3084"/>
                  </a:cubicBezTo>
                  <a:cubicBezTo>
                    <a:pt x="21265" y="3084"/>
                    <a:pt x="20930" y="3335"/>
                    <a:pt x="20679" y="3586"/>
                  </a:cubicBezTo>
                  <a:cubicBezTo>
                    <a:pt x="20177" y="4005"/>
                    <a:pt x="19507" y="4507"/>
                    <a:pt x="18837" y="4507"/>
                  </a:cubicBezTo>
                  <a:cubicBezTo>
                    <a:pt x="17665" y="4507"/>
                    <a:pt x="17079" y="3502"/>
                    <a:pt x="17079" y="3000"/>
                  </a:cubicBezTo>
                  <a:cubicBezTo>
                    <a:pt x="16995" y="2916"/>
                    <a:pt x="16660" y="2916"/>
                    <a:pt x="16493" y="2833"/>
                  </a:cubicBezTo>
                  <a:cubicBezTo>
                    <a:pt x="16074" y="2749"/>
                    <a:pt x="15572" y="2749"/>
                    <a:pt x="15237" y="2414"/>
                  </a:cubicBezTo>
                  <a:cubicBezTo>
                    <a:pt x="14902" y="1996"/>
                    <a:pt x="13814" y="1996"/>
                    <a:pt x="13061" y="1996"/>
                  </a:cubicBezTo>
                  <a:cubicBezTo>
                    <a:pt x="12977" y="1912"/>
                    <a:pt x="12893" y="1912"/>
                    <a:pt x="12726" y="1912"/>
                  </a:cubicBezTo>
                  <a:cubicBezTo>
                    <a:pt x="12307" y="1912"/>
                    <a:pt x="11972" y="1410"/>
                    <a:pt x="11721" y="991"/>
                  </a:cubicBezTo>
                  <a:cubicBezTo>
                    <a:pt x="11470" y="656"/>
                    <a:pt x="11302" y="321"/>
                    <a:pt x="11051" y="237"/>
                  </a:cubicBezTo>
                  <a:cubicBezTo>
                    <a:pt x="11005" y="222"/>
                    <a:pt x="10956" y="215"/>
                    <a:pt x="10905" y="215"/>
                  </a:cubicBezTo>
                  <a:cubicBezTo>
                    <a:pt x="10677" y="215"/>
                    <a:pt x="10404" y="352"/>
                    <a:pt x="10130" y="489"/>
                  </a:cubicBezTo>
                  <a:cubicBezTo>
                    <a:pt x="9857" y="625"/>
                    <a:pt x="9528" y="762"/>
                    <a:pt x="9234" y="762"/>
                  </a:cubicBezTo>
                  <a:cubicBezTo>
                    <a:pt x="9168" y="762"/>
                    <a:pt x="9103" y="755"/>
                    <a:pt x="9042" y="740"/>
                  </a:cubicBezTo>
                  <a:cubicBezTo>
                    <a:pt x="8707" y="740"/>
                    <a:pt x="8456" y="823"/>
                    <a:pt x="8121" y="907"/>
                  </a:cubicBezTo>
                  <a:cubicBezTo>
                    <a:pt x="7954" y="907"/>
                    <a:pt x="7786" y="991"/>
                    <a:pt x="7619" y="1075"/>
                  </a:cubicBezTo>
                  <a:cubicBezTo>
                    <a:pt x="7568" y="1082"/>
                    <a:pt x="7519" y="1085"/>
                    <a:pt x="7471" y="1085"/>
                  </a:cubicBezTo>
                  <a:cubicBezTo>
                    <a:pt x="6974" y="1085"/>
                    <a:pt x="6669" y="703"/>
                    <a:pt x="6363" y="321"/>
                  </a:cubicBezTo>
                  <a:lnTo>
                    <a:pt x="6279" y="70"/>
                  </a:lnTo>
                  <a:cubicBezTo>
                    <a:pt x="6206" y="21"/>
                    <a:pt x="6103" y="1"/>
                    <a:pt x="598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940801" y="1545052"/>
              <a:ext cx="539715" cy="593820"/>
            </a:xfrm>
            <a:custGeom>
              <a:rect b="b" l="l" r="r" t="t"/>
              <a:pathLst>
                <a:path extrusionOk="0" h="37312" w="33907">
                  <a:moveTo>
                    <a:pt x="25283" y="1"/>
                  </a:moveTo>
                  <a:cubicBezTo>
                    <a:pt x="25116" y="587"/>
                    <a:pt x="24614" y="754"/>
                    <a:pt x="24195" y="838"/>
                  </a:cubicBezTo>
                  <a:cubicBezTo>
                    <a:pt x="23944" y="922"/>
                    <a:pt x="23776" y="922"/>
                    <a:pt x="23525" y="1089"/>
                  </a:cubicBezTo>
                  <a:cubicBezTo>
                    <a:pt x="23297" y="1260"/>
                    <a:pt x="23030" y="1334"/>
                    <a:pt x="22761" y="1334"/>
                  </a:cubicBezTo>
                  <a:cubicBezTo>
                    <a:pt x="22239" y="1334"/>
                    <a:pt x="21708" y="1057"/>
                    <a:pt x="21432" y="671"/>
                  </a:cubicBezTo>
                  <a:cubicBezTo>
                    <a:pt x="21265" y="419"/>
                    <a:pt x="21014" y="168"/>
                    <a:pt x="20763" y="168"/>
                  </a:cubicBezTo>
                  <a:cubicBezTo>
                    <a:pt x="20595" y="252"/>
                    <a:pt x="20511" y="419"/>
                    <a:pt x="20428" y="838"/>
                  </a:cubicBezTo>
                  <a:cubicBezTo>
                    <a:pt x="20093" y="2178"/>
                    <a:pt x="18502" y="2847"/>
                    <a:pt x="17581" y="2931"/>
                  </a:cubicBezTo>
                  <a:cubicBezTo>
                    <a:pt x="17498" y="2931"/>
                    <a:pt x="17414" y="3015"/>
                    <a:pt x="17414" y="3015"/>
                  </a:cubicBezTo>
                  <a:cubicBezTo>
                    <a:pt x="17414" y="3098"/>
                    <a:pt x="17581" y="3350"/>
                    <a:pt x="17581" y="3517"/>
                  </a:cubicBezTo>
                  <a:cubicBezTo>
                    <a:pt x="17749" y="3768"/>
                    <a:pt x="17832" y="4019"/>
                    <a:pt x="17832" y="4187"/>
                  </a:cubicBezTo>
                  <a:cubicBezTo>
                    <a:pt x="17832" y="4522"/>
                    <a:pt x="17581" y="4857"/>
                    <a:pt x="17246" y="5191"/>
                  </a:cubicBezTo>
                  <a:cubicBezTo>
                    <a:pt x="16911" y="5526"/>
                    <a:pt x="16577" y="5861"/>
                    <a:pt x="16577" y="6280"/>
                  </a:cubicBezTo>
                  <a:cubicBezTo>
                    <a:pt x="16577" y="6615"/>
                    <a:pt x="17079" y="7201"/>
                    <a:pt x="17581" y="7787"/>
                  </a:cubicBezTo>
                  <a:cubicBezTo>
                    <a:pt x="18251" y="8540"/>
                    <a:pt x="18753" y="9126"/>
                    <a:pt x="18670" y="9629"/>
                  </a:cubicBezTo>
                  <a:cubicBezTo>
                    <a:pt x="18586" y="10466"/>
                    <a:pt x="16911" y="10884"/>
                    <a:pt x="15321" y="11219"/>
                  </a:cubicBezTo>
                  <a:lnTo>
                    <a:pt x="15153" y="11219"/>
                  </a:lnTo>
                  <a:cubicBezTo>
                    <a:pt x="14986" y="11303"/>
                    <a:pt x="14986" y="11805"/>
                    <a:pt x="14902" y="12224"/>
                  </a:cubicBezTo>
                  <a:cubicBezTo>
                    <a:pt x="14902" y="12894"/>
                    <a:pt x="14818" y="13815"/>
                    <a:pt x="13981" y="13815"/>
                  </a:cubicBezTo>
                  <a:cubicBezTo>
                    <a:pt x="13479" y="13731"/>
                    <a:pt x="13060" y="13563"/>
                    <a:pt x="12726" y="13396"/>
                  </a:cubicBezTo>
                  <a:cubicBezTo>
                    <a:pt x="12474" y="13145"/>
                    <a:pt x="12139" y="13061"/>
                    <a:pt x="11805" y="13061"/>
                  </a:cubicBezTo>
                  <a:cubicBezTo>
                    <a:pt x="11051" y="13228"/>
                    <a:pt x="10549" y="13898"/>
                    <a:pt x="10381" y="14484"/>
                  </a:cubicBezTo>
                  <a:cubicBezTo>
                    <a:pt x="10298" y="14987"/>
                    <a:pt x="9795" y="15154"/>
                    <a:pt x="9293" y="15405"/>
                  </a:cubicBezTo>
                  <a:cubicBezTo>
                    <a:pt x="8958" y="15489"/>
                    <a:pt x="8623" y="15656"/>
                    <a:pt x="8540" y="15908"/>
                  </a:cubicBezTo>
                  <a:cubicBezTo>
                    <a:pt x="8456" y="15991"/>
                    <a:pt x="8372" y="16326"/>
                    <a:pt x="8205" y="16661"/>
                  </a:cubicBezTo>
                  <a:cubicBezTo>
                    <a:pt x="7894" y="17672"/>
                    <a:pt x="7438" y="19115"/>
                    <a:pt x="6638" y="19115"/>
                  </a:cubicBezTo>
                  <a:cubicBezTo>
                    <a:pt x="6576" y="19115"/>
                    <a:pt x="6512" y="19107"/>
                    <a:pt x="6447" y="19089"/>
                  </a:cubicBezTo>
                  <a:cubicBezTo>
                    <a:pt x="6255" y="19025"/>
                    <a:pt x="6099" y="18998"/>
                    <a:pt x="5958" y="18998"/>
                  </a:cubicBezTo>
                  <a:cubicBezTo>
                    <a:pt x="5728" y="18998"/>
                    <a:pt x="5533" y="19069"/>
                    <a:pt x="5274" y="19173"/>
                  </a:cubicBezTo>
                  <a:cubicBezTo>
                    <a:pt x="5023" y="19256"/>
                    <a:pt x="4688" y="19340"/>
                    <a:pt x="4354" y="19340"/>
                  </a:cubicBezTo>
                  <a:lnTo>
                    <a:pt x="4270" y="19340"/>
                  </a:lnTo>
                  <a:cubicBezTo>
                    <a:pt x="3935" y="19340"/>
                    <a:pt x="3684" y="19256"/>
                    <a:pt x="3516" y="19005"/>
                  </a:cubicBezTo>
                  <a:cubicBezTo>
                    <a:pt x="3265" y="18503"/>
                    <a:pt x="3265" y="17749"/>
                    <a:pt x="3516" y="17247"/>
                  </a:cubicBezTo>
                  <a:cubicBezTo>
                    <a:pt x="3516" y="17163"/>
                    <a:pt x="3516" y="17080"/>
                    <a:pt x="3516" y="16996"/>
                  </a:cubicBezTo>
                  <a:cubicBezTo>
                    <a:pt x="3433" y="16828"/>
                    <a:pt x="3181" y="16661"/>
                    <a:pt x="2930" y="16494"/>
                  </a:cubicBezTo>
                  <a:cubicBezTo>
                    <a:pt x="1758" y="18084"/>
                    <a:pt x="84" y="20680"/>
                    <a:pt x="84" y="21349"/>
                  </a:cubicBezTo>
                  <a:lnTo>
                    <a:pt x="84" y="21600"/>
                  </a:lnTo>
                  <a:cubicBezTo>
                    <a:pt x="84" y="22186"/>
                    <a:pt x="0" y="24112"/>
                    <a:pt x="335" y="24112"/>
                  </a:cubicBezTo>
                  <a:cubicBezTo>
                    <a:pt x="837" y="24196"/>
                    <a:pt x="921" y="24782"/>
                    <a:pt x="1005" y="25452"/>
                  </a:cubicBezTo>
                  <a:cubicBezTo>
                    <a:pt x="1089" y="25786"/>
                    <a:pt x="1172" y="26456"/>
                    <a:pt x="1340" y="26456"/>
                  </a:cubicBezTo>
                  <a:cubicBezTo>
                    <a:pt x="1842" y="26456"/>
                    <a:pt x="2344" y="26958"/>
                    <a:pt x="2930" y="27461"/>
                  </a:cubicBezTo>
                  <a:cubicBezTo>
                    <a:pt x="3265" y="27712"/>
                    <a:pt x="3516" y="27963"/>
                    <a:pt x="3768" y="28131"/>
                  </a:cubicBezTo>
                  <a:cubicBezTo>
                    <a:pt x="4102" y="28382"/>
                    <a:pt x="4437" y="28800"/>
                    <a:pt x="4772" y="29219"/>
                  </a:cubicBezTo>
                  <a:cubicBezTo>
                    <a:pt x="5191" y="29805"/>
                    <a:pt x="5777" y="30558"/>
                    <a:pt x="6195" y="30558"/>
                  </a:cubicBezTo>
                  <a:cubicBezTo>
                    <a:pt x="6405" y="30537"/>
                    <a:pt x="6604" y="30522"/>
                    <a:pt x="6788" y="30522"/>
                  </a:cubicBezTo>
                  <a:cubicBezTo>
                    <a:pt x="7341" y="30522"/>
                    <a:pt x="7765" y="30663"/>
                    <a:pt x="7953" y="31228"/>
                  </a:cubicBezTo>
                  <a:cubicBezTo>
                    <a:pt x="8037" y="31396"/>
                    <a:pt x="8372" y="31731"/>
                    <a:pt x="8791" y="32065"/>
                  </a:cubicBezTo>
                  <a:cubicBezTo>
                    <a:pt x="9460" y="32568"/>
                    <a:pt x="10381" y="33321"/>
                    <a:pt x="10884" y="34242"/>
                  </a:cubicBezTo>
                  <a:cubicBezTo>
                    <a:pt x="11135" y="34326"/>
                    <a:pt x="11302" y="34410"/>
                    <a:pt x="11470" y="34410"/>
                  </a:cubicBezTo>
                  <a:cubicBezTo>
                    <a:pt x="11888" y="34410"/>
                    <a:pt x="12223" y="34661"/>
                    <a:pt x="12558" y="34828"/>
                  </a:cubicBezTo>
                  <a:cubicBezTo>
                    <a:pt x="12865" y="35073"/>
                    <a:pt x="13081" y="35229"/>
                    <a:pt x="13274" y="35229"/>
                  </a:cubicBezTo>
                  <a:cubicBezTo>
                    <a:pt x="13344" y="35229"/>
                    <a:pt x="13412" y="35208"/>
                    <a:pt x="13479" y="35163"/>
                  </a:cubicBezTo>
                  <a:cubicBezTo>
                    <a:pt x="13563" y="35079"/>
                    <a:pt x="13730" y="34996"/>
                    <a:pt x="13898" y="34828"/>
                  </a:cubicBezTo>
                  <a:cubicBezTo>
                    <a:pt x="14567" y="34326"/>
                    <a:pt x="15572" y="33489"/>
                    <a:pt x="16995" y="33489"/>
                  </a:cubicBezTo>
                  <a:lnTo>
                    <a:pt x="17832" y="33489"/>
                  </a:lnTo>
                  <a:cubicBezTo>
                    <a:pt x="18196" y="33464"/>
                    <a:pt x="18525" y="33447"/>
                    <a:pt x="18827" y="33447"/>
                  </a:cubicBezTo>
                  <a:cubicBezTo>
                    <a:pt x="19567" y="33447"/>
                    <a:pt x="20144" y="33551"/>
                    <a:pt x="20679" y="33907"/>
                  </a:cubicBezTo>
                  <a:cubicBezTo>
                    <a:pt x="20930" y="34075"/>
                    <a:pt x="21432" y="34075"/>
                    <a:pt x="21851" y="34158"/>
                  </a:cubicBezTo>
                  <a:cubicBezTo>
                    <a:pt x="22353" y="34158"/>
                    <a:pt x="23023" y="34158"/>
                    <a:pt x="23023" y="34744"/>
                  </a:cubicBezTo>
                  <a:cubicBezTo>
                    <a:pt x="23023" y="35414"/>
                    <a:pt x="23023" y="36921"/>
                    <a:pt x="23023" y="37005"/>
                  </a:cubicBezTo>
                  <a:cubicBezTo>
                    <a:pt x="23344" y="37133"/>
                    <a:pt x="23715" y="37311"/>
                    <a:pt x="24021" y="37311"/>
                  </a:cubicBezTo>
                  <a:cubicBezTo>
                    <a:pt x="24114" y="37311"/>
                    <a:pt x="24201" y="37295"/>
                    <a:pt x="24279" y="37256"/>
                  </a:cubicBezTo>
                  <a:cubicBezTo>
                    <a:pt x="24865" y="37005"/>
                    <a:pt x="25869" y="35247"/>
                    <a:pt x="25535" y="34410"/>
                  </a:cubicBezTo>
                  <a:cubicBezTo>
                    <a:pt x="25200" y="33572"/>
                    <a:pt x="22856" y="32400"/>
                    <a:pt x="22772" y="31312"/>
                  </a:cubicBezTo>
                  <a:cubicBezTo>
                    <a:pt x="22688" y="30307"/>
                    <a:pt x="20511" y="28800"/>
                    <a:pt x="21181" y="27879"/>
                  </a:cubicBezTo>
                  <a:cubicBezTo>
                    <a:pt x="21851" y="26875"/>
                    <a:pt x="22353" y="24112"/>
                    <a:pt x="23442" y="23693"/>
                  </a:cubicBezTo>
                  <a:cubicBezTo>
                    <a:pt x="24205" y="23439"/>
                    <a:pt x="25161" y="22798"/>
                    <a:pt x="25577" y="22798"/>
                  </a:cubicBezTo>
                  <a:cubicBezTo>
                    <a:pt x="25708" y="22798"/>
                    <a:pt x="25786" y="22863"/>
                    <a:pt x="25786" y="23024"/>
                  </a:cubicBezTo>
                  <a:cubicBezTo>
                    <a:pt x="25715" y="23662"/>
                    <a:pt x="25284" y="24540"/>
                    <a:pt x="25865" y="24540"/>
                  </a:cubicBezTo>
                  <a:cubicBezTo>
                    <a:pt x="25970" y="24540"/>
                    <a:pt x="26108" y="24511"/>
                    <a:pt x="26288" y="24447"/>
                  </a:cubicBezTo>
                  <a:cubicBezTo>
                    <a:pt x="27460" y="24112"/>
                    <a:pt x="30641" y="21182"/>
                    <a:pt x="32232" y="21182"/>
                  </a:cubicBezTo>
                  <a:cubicBezTo>
                    <a:pt x="32315" y="21186"/>
                    <a:pt x="32393" y="21188"/>
                    <a:pt x="32468" y="21188"/>
                  </a:cubicBezTo>
                  <a:cubicBezTo>
                    <a:pt x="33831" y="21188"/>
                    <a:pt x="33907" y="20490"/>
                    <a:pt x="33907" y="20093"/>
                  </a:cubicBezTo>
                  <a:cubicBezTo>
                    <a:pt x="33907" y="19926"/>
                    <a:pt x="33823" y="19591"/>
                    <a:pt x="33907" y="19256"/>
                  </a:cubicBezTo>
                  <a:cubicBezTo>
                    <a:pt x="33823" y="19173"/>
                    <a:pt x="33823" y="19173"/>
                    <a:pt x="33823" y="19173"/>
                  </a:cubicBezTo>
                  <a:cubicBezTo>
                    <a:pt x="33237" y="19005"/>
                    <a:pt x="32902" y="18252"/>
                    <a:pt x="32651" y="17582"/>
                  </a:cubicBezTo>
                  <a:cubicBezTo>
                    <a:pt x="32567" y="17331"/>
                    <a:pt x="32400" y="16996"/>
                    <a:pt x="32316" y="16912"/>
                  </a:cubicBezTo>
                  <a:cubicBezTo>
                    <a:pt x="32065" y="16661"/>
                    <a:pt x="31060" y="16661"/>
                    <a:pt x="30558" y="16661"/>
                  </a:cubicBezTo>
                  <a:lnTo>
                    <a:pt x="30139" y="16661"/>
                  </a:lnTo>
                  <a:cubicBezTo>
                    <a:pt x="29972" y="16661"/>
                    <a:pt x="29721" y="16745"/>
                    <a:pt x="29553" y="16912"/>
                  </a:cubicBezTo>
                  <a:cubicBezTo>
                    <a:pt x="29320" y="17029"/>
                    <a:pt x="29046" y="17186"/>
                    <a:pt x="28760" y="17186"/>
                  </a:cubicBezTo>
                  <a:cubicBezTo>
                    <a:pt x="28635" y="17186"/>
                    <a:pt x="28508" y="17156"/>
                    <a:pt x="28381" y="17080"/>
                  </a:cubicBezTo>
                  <a:cubicBezTo>
                    <a:pt x="28214" y="16996"/>
                    <a:pt x="27962" y="16912"/>
                    <a:pt x="27711" y="16828"/>
                  </a:cubicBezTo>
                  <a:cubicBezTo>
                    <a:pt x="27209" y="16661"/>
                    <a:pt x="26790" y="16494"/>
                    <a:pt x="26623" y="15991"/>
                  </a:cubicBezTo>
                  <a:cubicBezTo>
                    <a:pt x="26539" y="15740"/>
                    <a:pt x="26121" y="15154"/>
                    <a:pt x="25786" y="14568"/>
                  </a:cubicBezTo>
                  <a:cubicBezTo>
                    <a:pt x="25535" y="14149"/>
                    <a:pt x="25283" y="13815"/>
                    <a:pt x="25116" y="13480"/>
                  </a:cubicBezTo>
                  <a:cubicBezTo>
                    <a:pt x="24781" y="12810"/>
                    <a:pt x="25032" y="11638"/>
                    <a:pt x="25535" y="11219"/>
                  </a:cubicBezTo>
                  <a:cubicBezTo>
                    <a:pt x="25786" y="11052"/>
                    <a:pt x="25953" y="10215"/>
                    <a:pt x="25535" y="9545"/>
                  </a:cubicBezTo>
                  <a:cubicBezTo>
                    <a:pt x="25367" y="9294"/>
                    <a:pt x="25032" y="9043"/>
                    <a:pt x="24697" y="8875"/>
                  </a:cubicBezTo>
                  <a:cubicBezTo>
                    <a:pt x="24195" y="8540"/>
                    <a:pt x="23693" y="8122"/>
                    <a:pt x="23693" y="7619"/>
                  </a:cubicBezTo>
                  <a:cubicBezTo>
                    <a:pt x="23776" y="7117"/>
                    <a:pt x="24279" y="6615"/>
                    <a:pt x="24865" y="6112"/>
                  </a:cubicBezTo>
                  <a:cubicBezTo>
                    <a:pt x="25283" y="5777"/>
                    <a:pt x="25702" y="5359"/>
                    <a:pt x="25953" y="4940"/>
                  </a:cubicBezTo>
                  <a:cubicBezTo>
                    <a:pt x="26455" y="4103"/>
                    <a:pt x="27376" y="3936"/>
                    <a:pt x="27962" y="3852"/>
                  </a:cubicBezTo>
                  <a:cubicBezTo>
                    <a:pt x="28046" y="3852"/>
                    <a:pt x="28130" y="3768"/>
                    <a:pt x="28214" y="3768"/>
                  </a:cubicBezTo>
                  <a:cubicBezTo>
                    <a:pt x="28214" y="3768"/>
                    <a:pt x="28214" y="3684"/>
                    <a:pt x="28130" y="3684"/>
                  </a:cubicBezTo>
                  <a:cubicBezTo>
                    <a:pt x="28046" y="3517"/>
                    <a:pt x="27879" y="3266"/>
                    <a:pt x="27879" y="2931"/>
                  </a:cubicBezTo>
                  <a:cubicBezTo>
                    <a:pt x="27962" y="2429"/>
                    <a:pt x="28548" y="2261"/>
                    <a:pt x="29051" y="2261"/>
                  </a:cubicBezTo>
                  <a:cubicBezTo>
                    <a:pt x="29135" y="2178"/>
                    <a:pt x="29302" y="2178"/>
                    <a:pt x="29386" y="2178"/>
                  </a:cubicBezTo>
                  <a:cubicBezTo>
                    <a:pt x="29553" y="2094"/>
                    <a:pt x="29553" y="1424"/>
                    <a:pt x="29386" y="838"/>
                  </a:cubicBezTo>
                  <a:cubicBezTo>
                    <a:pt x="29386" y="754"/>
                    <a:pt x="29386" y="754"/>
                    <a:pt x="29386" y="754"/>
                  </a:cubicBezTo>
                  <a:cubicBezTo>
                    <a:pt x="29218" y="754"/>
                    <a:pt x="28967" y="671"/>
                    <a:pt x="28883" y="671"/>
                  </a:cubicBezTo>
                  <a:cubicBezTo>
                    <a:pt x="27962" y="671"/>
                    <a:pt x="26455" y="419"/>
                    <a:pt x="252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6324534" y="1558373"/>
              <a:ext cx="334490" cy="338480"/>
            </a:xfrm>
            <a:custGeom>
              <a:rect b="b" l="l" r="r" t="t"/>
              <a:pathLst>
                <a:path extrusionOk="0" h="21268" w="21014">
                  <a:moveTo>
                    <a:pt x="5693" y="1"/>
                  </a:moveTo>
                  <a:cubicBezTo>
                    <a:pt x="5861" y="503"/>
                    <a:pt x="5944" y="1592"/>
                    <a:pt x="5442" y="1759"/>
                  </a:cubicBezTo>
                  <a:cubicBezTo>
                    <a:pt x="5275" y="1759"/>
                    <a:pt x="5107" y="1843"/>
                    <a:pt x="4940" y="1843"/>
                  </a:cubicBezTo>
                  <a:cubicBezTo>
                    <a:pt x="4521" y="1927"/>
                    <a:pt x="4270" y="1927"/>
                    <a:pt x="4270" y="2178"/>
                  </a:cubicBezTo>
                  <a:cubicBezTo>
                    <a:pt x="4270" y="2345"/>
                    <a:pt x="4354" y="2513"/>
                    <a:pt x="4437" y="2596"/>
                  </a:cubicBezTo>
                  <a:cubicBezTo>
                    <a:pt x="4521" y="2764"/>
                    <a:pt x="4605" y="2931"/>
                    <a:pt x="4605" y="3099"/>
                  </a:cubicBezTo>
                  <a:cubicBezTo>
                    <a:pt x="4521" y="3350"/>
                    <a:pt x="4270" y="3350"/>
                    <a:pt x="4186" y="3350"/>
                  </a:cubicBezTo>
                  <a:cubicBezTo>
                    <a:pt x="4103" y="3433"/>
                    <a:pt x="4019" y="3433"/>
                    <a:pt x="3935" y="3433"/>
                  </a:cubicBezTo>
                  <a:cubicBezTo>
                    <a:pt x="3349" y="3517"/>
                    <a:pt x="2679" y="3685"/>
                    <a:pt x="2261" y="4354"/>
                  </a:cubicBezTo>
                  <a:cubicBezTo>
                    <a:pt x="1926" y="4773"/>
                    <a:pt x="1507" y="5192"/>
                    <a:pt x="1089" y="5610"/>
                  </a:cubicBezTo>
                  <a:cubicBezTo>
                    <a:pt x="586" y="6029"/>
                    <a:pt x="84" y="6447"/>
                    <a:pt x="84" y="6782"/>
                  </a:cubicBezTo>
                  <a:cubicBezTo>
                    <a:pt x="0" y="7117"/>
                    <a:pt x="419" y="7368"/>
                    <a:pt x="838" y="7619"/>
                  </a:cubicBezTo>
                  <a:cubicBezTo>
                    <a:pt x="1172" y="7871"/>
                    <a:pt x="1591" y="8122"/>
                    <a:pt x="1758" y="8457"/>
                  </a:cubicBezTo>
                  <a:cubicBezTo>
                    <a:pt x="2344" y="9294"/>
                    <a:pt x="2177" y="10382"/>
                    <a:pt x="1675" y="10801"/>
                  </a:cubicBezTo>
                  <a:cubicBezTo>
                    <a:pt x="1340" y="10968"/>
                    <a:pt x="1089" y="11889"/>
                    <a:pt x="1424" y="12475"/>
                  </a:cubicBezTo>
                  <a:cubicBezTo>
                    <a:pt x="1507" y="12726"/>
                    <a:pt x="1758" y="13145"/>
                    <a:pt x="2010" y="13480"/>
                  </a:cubicBezTo>
                  <a:cubicBezTo>
                    <a:pt x="2428" y="14150"/>
                    <a:pt x="2847" y="14652"/>
                    <a:pt x="2931" y="15071"/>
                  </a:cubicBezTo>
                  <a:cubicBezTo>
                    <a:pt x="3014" y="15238"/>
                    <a:pt x="3349" y="15405"/>
                    <a:pt x="3768" y="15573"/>
                  </a:cubicBezTo>
                  <a:cubicBezTo>
                    <a:pt x="4019" y="15657"/>
                    <a:pt x="4270" y="15740"/>
                    <a:pt x="4521" y="15908"/>
                  </a:cubicBezTo>
                  <a:cubicBezTo>
                    <a:pt x="4563" y="15929"/>
                    <a:pt x="4605" y="15939"/>
                    <a:pt x="4649" y="15939"/>
                  </a:cubicBezTo>
                  <a:cubicBezTo>
                    <a:pt x="4783" y="15939"/>
                    <a:pt x="4940" y="15845"/>
                    <a:pt x="5191" y="15657"/>
                  </a:cubicBezTo>
                  <a:cubicBezTo>
                    <a:pt x="5442" y="15489"/>
                    <a:pt x="5777" y="15322"/>
                    <a:pt x="6028" y="15322"/>
                  </a:cubicBezTo>
                  <a:lnTo>
                    <a:pt x="6447" y="15322"/>
                  </a:lnTo>
                  <a:cubicBezTo>
                    <a:pt x="7368" y="15405"/>
                    <a:pt x="8205" y="15405"/>
                    <a:pt x="8540" y="15740"/>
                  </a:cubicBezTo>
                  <a:cubicBezTo>
                    <a:pt x="8707" y="15908"/>
                    <a:pt x="8791" y="16243"/>
                    <a:pt x="8958" y="16577"/>
                  </a:cubicBezTo>
                  <a:cubicBezTo>
                    <a:pt x="9209" y="17163"/>
                    <a:pt x="9461" y="17833"/>
                    <a:pt x="9879" y="17917"/>
                  </a:cubicBezTo>
                  <a:cubicBezTo>
                    <a:pt x="9952" y="17772"/>
                    <a:pt x="10149" y="17565"/>
                    <a:pt x="10524" y="17565"/>
                  </a:cubicBezTo>
                  <a:cubicBezTo>
                    <a:pt x="10584" y="17565"/>
                    <a:pt x="10648" y="17571"/>
                    <a:pt x="10716" y="17582"/>
                  </a:cubicBezTo>
                  <a:cubicBezTo>
                    <a:pt x="12056" y="17582"/>
                    <a:pt x="13228" y="17666"/>
                    <a:pt x="13814" y="18252"/>
                  </a:cubicBezTo>
                  <a:cubicBezTo>
                    <a:pt x="14030" y="18504"/>
                    <a:pt x="14339" y="18617"/>
                    <a:pt x="14641" y="18617"/>
                  </a:cubicBezTo>
                  <a:cubicBezTo>
                    <a:pt x="15041" y="18617"/>
                    <a:pt x="15429" y="18418"/>
                    <a:pt x="15572" y="18084"/>
                  </a:cubicBezTo>
                  <a:cubicBezTo>
                    <a:pt x="15693" y="17803"/>
                    <a:pt x="16143" y="17676"/>
                    <a:pt x="16624" y="17676"/>
                  </a:cubicBezTo>
                  <a:cubicBezTo>
                    <a:pt x="17143" y="17676"/>
                    <a:pt x="17699" y="17824"/>
                    <a:pt x="17916" y="18084"/>
                  </a:cubicBezTo>
                  <a:cubicBezTo>
                    <a:pt x="18329" y="18579"/>
                    <a:pt x="18741" y="21268"/>
                    <a:pt x="19794" y="21268"/>
                  </a:cubicBezTo>
                  <a:cubicBezTo>
                    <a:pt x="19810" y="21268"/>
                    <a:pt x="19826" y="21267"/>
                    <a:pt x="19842" y="21266"/>
                  </a:cubicBezTo>
                  <a:cubicBezTo>
                    <a:pt x="21014" y="21098"/>
                    <a:pt x="20930" y="18419"/>
                    <a:pt x="19926" y="17833"/>
                  </a:cubicBezTo>
                  <a:cubicBezTo>
                    <a:pt x="18921" y="17331"/>
                    <a:pt x="16577" y="15991"/>
                    <a:pt x="16744" y="14568"/>
                  </a:cubicBezTo>
                  <a:cubicBezTo>
                    <a:pt x="16912" y="13061"/>
                    <a:pt x="14902" y="12140"/>
                    <a:pt x="15823" y="11303"/>
                  </a:cubicBezTo>
                  <a:cubicBezTo>
                    <a:pt x="16828" y="10466"/>
                    <a:pt x="17581" y="9043"/>
                    <a:pt x="16242" y="8708"/>
                  </a:cubicBezTo>
                  <a:cubicBezTo>
                    <a:pt x="14902" y="8373"/>
                    <a:pt x="13647" y="7619"/>
                    <a:pt x="13982" y="6950"/>
                  </a:cubicBezTo>
                  <a:cubicBezTo>
                    <a:pt x="14233" y="6280"/>
                    <a:pt x="18000" y="4438"/>
                    <a:pt x="17916" y="3182"/>
                  </a:cubicBezTo>
                  <a:cubicBezTo>
                    <a:pt x="17845" y="2045"/>
                    <a:pt x="16025" y="1451"/>
                    <a:pt x="14657" y="1451"/>
                  </a:cubicBezTo>
                  <a:cubicBezTo>
                    <a:pt x="14413" y="1451"/>
                    <a:pt x="14184" y="1470"/>
                    <a:pt x="13982" y="1508"/>
                  </a:cubicBezTo>
                  <a:cubicBezTo>
                    <a:pt x="13479" y="1642"/>
                    <a:pt x="12923" y="1709"/>
                    <a:pt x="12389" y="1709"/>
                  </a:cubicBezTo>
                  <a:cubicBezTo>
                    <a:pt x="11587" y="1709"/>
                    <a:pt x="10834" y="1558"/>
                    <a:pt x="10382" y="1257"/>
                  </a:cubicBezTo>
                  <a:cubicBezTo>
                    <a:pt x="9796" y="922"/>
                    <a:pt x="7368" y="252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696283" y="3013368"/>
              <a:ext cx="270534" cy="207754"/>
            </a:xfrm>
            <a:custGeom>
              <a:rect b="b" l="l" r="r" t="t"/>
              <a:pathLst>
                <a:path extrusionOk="0" h="13054" w="16996">
                  <a:moveTo>
                    <a:pt x="11888" y="1"/>
                  </a:moveTo>
                  <a:cubicBezTo>
                    <a:pt x="11888" y="1"/>
                    <a:pt x="11805" y="84"/>
                    <a:pt x="11805" y="84"/>
                  </a:cubicBezTo>
                  <a:cubicBezTo>
                    <a:pt x="11386" y="252"/>
                    <a:pt x="9879" y="2512"/>
                    <a:pt x="9125" y="3684"/>
                  </a:cubicBezTo>
                  <a:cubicBezTo>
                    <a:pt x="8707" y="4270"/>
                    <a:pt x="8372" y="4856"/>
                    <a:pt x="8121" y="5024"/>
                  </a:cubicBezTo>
                  <a:cubicBezTo>
                    <a:pt x="7883" y="5381"/>
                    <a:pt x="7645" y="5484"/>
                    <a:pt x="7467" y="5484"/>
                  </a:cubicBezTo>
                  <a:cubicBezTo>
                    <a:pt x="7395" y="5484"/>
                    <a:pt x="7332" y="5467"/>
                    <a:pt x="7284" y="5442"/>
                  </a:cubicBezTo>
                  <a:cubicBezTo>
                    <a:pt x="6865" y="5359"/>
                    <a:pt x="6530" y="4856"/>
                    <a:pt x="6446" y="4187"/>
                  </a:cubicBezTo>
                  <a:cubicBezTo>
                    <a:pt x="6446" y="3852"/>
                    <a:pt x="6195" y="3768"/>
                    <a:pt x="5693" y="3768"/>
                  </a:cubicBezTo>
                  <a:cubicBezTo>
                    <a:pt x="5358" y="3768"/>
                    <a:pt x="4940" y="3768"/>
                    <a:pt x="4772" y="3517"/>
                  </a:cubicBezTo>
                  <a:cubicBezTo>
                    <a:pt x="4595" y="3296"/>
                    <a:pt x="4512" y="3192"/>
                    <a:pt x="4411" y="3192"/>
                  </a:cubicBezTo>
                  <a:cubicBezTo>
                    <a:pt x="4321" y="3192"/>
                    <a:pt x="4216" y="3275"/>
                    <a:pt x="4019" y="3433"/>
                  </a:cubicBezTo>
                  <a:cubicBezTo>
                    <a:pt x="3433" y="3768"/>
                    <a:pt x="2763" y="4438"/>
                    <a:pt x="2847" y="5191"/>
                  </a:cubicBezTo>
                  <a:cubicBezTo>
                    <a:pt x="3014" y="6029"/>
                    <a:pt x="2093" y="6531"/>
                    <a:pt x="1256" y="7033"/>
                  </a:cubicBezTo>
                  <a:cubicBezTo>
                    <a:pt x="1005" y="7117"/>
                    <a:pt x="754" y="7284"/>
                    <a:pt x="586" y="7368"/>
                  </a:cubicBezTo>
                  <a:cubicBezTo>
                    <a:pt x="0" y="7703"/>
                    <a:pt x="168" y="8205"/>
                    <a:pt x="502" y="9210"/>
                  </a:cubicBezTo>
                  <a:lnTo>
                    <a:pt x="586" y="9461"/>
                  </a:lnTo>
                  <a:cubicBezTo>
                    <a:pt x="837" y="10382"/>
                    <a:pt x="502" y="11387"/>
                    <a:pt x="335" y="11805"/>
                  </a:cubicBezTo>
                  <a:cubicBezTo>
                    <a:pt x="502" y="11973"/>
                    <a:pt x="670" y="12140"/>
                    <a:pt x="837" y="12308"/>
                  </a:cubicBezTo>
                  <a:cubicBezTo>
                    <a:pt x="1116" y="12656"/>
                    <a:pt x="1337" y="12831"/>
                    <a:pt x="1500" y="12831"/>
                  </a:cubicBezTo>
                  <a:cubicBezTo>
                    <a:pt x="1533" y="12831"/>
                    <a:pt x="1563" y="12824"/>
                    <a:pt x="1591" y="12810"/>
                  </a:cubicBezTo>
                  <a:cubicBezTo>
                    <a:pt x="1842" y="12726"/>
                    <a:pt x="1926" y="12475"/>
                    <a:pt x="2009" y="12224"/>
                  </a:cubicBezTo>
                  <a:cubicBezTo>
                    <a:pt x="2261" y="11721"/>
                    <a:pt x="2512" y="11052"/>
                    <a:pt x="3600" y="10968"/>
                  </a:cubicBezTo>
                  <a:cubicBezTo>
                    <a:pt x="3667" y="10963"/>
                    <a:pt x="3734" y="10961"/>
                    <a:pt x="3800" y="10961"/>
                  </a:cubicBezTo>
                  <a:cubicBezTo>
                    <a:pt x="4887" y="10961"/>
                    <a:pt x="5834" y="11588"/>
                    <a:pt x="6781" y="12140"/>
                  </a:cubicBezTo>
                  <a:cubicBezTo>
                    <a:pt x="7284" y="12475"/>
                    <a:pt x="7702" y="12810"/>
                    <a:pt x="8121" y="12977"/>
                  </a:cubicBezTo>
                  <a:cubicBezTo>
                    <a:pt x="8281" y="13031"/>
                    <a:pt x="8461" y="13054"/>
                    <a:pt x="8654" y="13054"/>
                  </a:cubicBezTo>
                  <a:cubicBezTo>
                    <a:pt x="9366" y="13054"/>
                    <a:pt x="10260" y="12738"/>
                    <a:pt x="11051" y="12475"/>
                  </a:cubicBezTo>
                  <a:cubicBezTo>
                    <a:pt x="11470" y="12308"/>
                    <a:pt x="11888" y="12140"/>
                    <a:pt x="12223" y="12056"/>
                  </a:cubicBezTo>
                  <a:cubicBezTo>
                    <a:pt x="12558" y="12056"/>
                    <a:pt x="12809" y="11805"/>
                    <a:pt x="13144" y="11638"/>
                  </a:cubicBezTo>
                  <a:cubicBezTo>
                    <a:pt x="13479" y="11387"/>
                    <a:pt x="13898" y="11052"/>
                    <a:pt x="14567" y="10968"/>
                  </a:cubicBezTo>
                  <a:cubicBezTo>
                    <a:pt x="14316" y="10466"/>
                    <a:pt x="14065" y="9628"/>
                    <a:pt x="14065" y="8708"/>
                  </a:cubicBezTo>
                  <a:cubicBezTo>
                    <a:pt x="14149" y="7787"/>
                    <a:pt x="15237" y="7452"/>
                    <a:pt x="15990" y="7201"/>
                  </a:cubicBezTo>
                  <a:cubicBezTo>
                    <a:pt x="16325" y="7033"/>
                    <a:pt x="16577" y="6949"/>
                    <a:pt x="16744" y="6866"/>
                  </a:cubicBezTo>
                  <a:cubicBezTo>
                    <a:pt x="16995" y="6698"/>
                    <a:pt x="16744" y="5945"/>
                    <a:pt x="16577" y="5275"/>
                  </a:cubicBezTo>
                  <a:cubicBezTo>
                    <a:pt x="16577" y="5024"/>
                    <a:pt x="16493" y="4773"/>
                    <a:pt x="16409" y="4522"/>
                  </a:cubicBezTo>
                  <a:cubicBezTo>
                    <a:pt x="16242" y="3684"/>
                    <a:pt x="16828" y="2596"/>
                    <a:pt x="16995" y="2261"/>
                  </a:cubicBezTo>
                  <a:lnTo>
                    <a:pt x="16660" y="2261"/>
                  </a:lnTo>
                  <a:cubicBezTo>
                    <a:pt x="16645" y="2263"/>
                    <a:pt x="16628" y="2264"/>
                    <a:pt x="16611" y="2264"/>
                  </a:cubicBezTo>
                  <a:cubicBezTo>
                    <a:pt x="15871" y="2264"/>
                    <a:pt x="13366" y="575"/>
                    <a:pt x="12139" y="84"/>
                  </a:cubicBezTo>
                  <a:cubicBezTo>
                    <a:pt x="12056" y="84"/>
                    <a:pt x="11972" y="1"/>
                    <a:pt x="118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6215276" y="2516386"/>
              <a:ext cx="307844" cy="395297"/>
            </a:xfrm>
            <a:custGeom>
              <a:rect b="b" l="l" r="r" t="t"/>
              <a:pathLst>
                <a:path extrusionOk="0" h="24838" w="19340">
                  <a:moveTo>
                    <a:pt x="5861" y="0"/>
                  </a:moveTo>
                  <a:cubicBezTo>
                    <a:pt x="5275" y="0"/>
                    <a:pt x="4689" y="0"/>
                    <a:pt x="4270" y="503"/>
                  </a:cubicBezTo>
                  <a:cubicBezTo>
                    <a:pt x="4019" y="838"/>
                    <a:pt x="3768" y="1089"/>
                    <a:pt x="3517" y="1256"/>
                  </a:cubicBezTo>
                  <a:cubicBezTo>
                    <a:pt x="3098" y="1675"/>
                    <a:pt x="2847" y="1926"/>
                    <a:pt x="3014" y="2177"/>
                  </a:cubicBezTo>
                  <a:cubicBezTo>
                    <a:pt x="3182" y="2596"/>
                    <a:pt x="2847" y="2931"/>
                    <a:pt x="2596" y="3265"/>
                  </a:cubicBezTo>
                  <a:cubicBezTo>
                    <a:pt x="2261" y="3768"/>
                    <a:pt x="2177" y="4019"/>
                    <a:pt x="2428" y="4270"/>
                  </a:cubicBezTo>
                  <a:cubicBezTo>
                    <a:pt x="2596" y="4521"/>
                    <a:pt x="3014" y="4772"/>
                    <a:pt x="3433" y="5107"/>
                  </a:cubicBezTo>
                  <a:cubicBezTo>
                    <a:pt x="4186" y="5610"/>
                    <a:pt x="4689" y="5944"/>
                    <a:pt x="4689" y="6363"/>
                  </a:cubicBezTo>
                  <a:cubicBezTo>
                    <a:pt x="4689" y="6447"/>
                    <a:pt x="4689" y="6614"/>
                    <a:pt x="4521" y="6782"/>
                  </a:cubicBezTo>
                  <a:cubicBezTo>
                    <a:pt x="4270" y="6949"/>
                    <a:pt x="3768" y="7117"/>
                    <a:pt x="3349" y="7284"/>
                  </a:cubicBezTo>
                  <a:cubicBezTo>
                    <a:pt x="2679" y="7451"/>
                    <a:pt x="1926" y="7619"/>
                    <a:pt x="1758" y="8037"/>
                  </a:cubicBezTo>
                  <a:cubicBezTo>
                    <a:pt x="1591" y="8456"/>
                    <a:pt x="1172" y="8875"/>
                    <a:pt x="754" y="9209"/>
                  </a:cubicBezTo>
                  <a:cubicBezTo>
                    <a:pt x="419" y="9461"/>
                    <a:pt x="84" y="9796"/>
                    <a:pt x="84" y="10047"/>
                  </a:cubicBezTo>
                  <a:cubicBezTo>
                    <a:pt x="84" y="10214"/>
                    <a:pt x="252" y="10465"/>
                    <a:pt x="335" y="10633"/>
                  </a:cubicBezTo>
                  <a:cubicBezTo>
                    <a:pt x="586" y="10968"/>
                    <a:pt x="838" y="11302"/>
                    <a:pt x="754" y="11805"/>
                  </a:cubicBezTo>
                  <a:cubicBezTo>
                    <a:pt x="754" y="12223"/>
                    <a:pt x="586" y="12558"/>
                    <a:pt x="419" y="12809"/>
                  </a:cubicBezTo>
                  <a:cubicBezTo>
                    <a:pt x="335" y="13061"/>
                    <a:pt x="252" y="13228"/>
                    <a:pt x="335" y="13395"/>
                  </a:cubicBezTo>
                  <a:cubicBezTo>
                    <a:pt x="503" y="13982"/>
                    <a:pt x="503" y="14902"/>
                    <a:pt x="0" y="15488"/>
                  </a:cubicBezTo>
                  <a:cubicBezTo>
                    <a:pt x="586" y="16242"/>
                    <a:pt x="1256" y="17079"/>
                    <a:pt x="754" y="17581"/>
                  </a:cubicBezTo>
                  <a:cubicBezTo>
                    <a:pt x="586" y="17665"/>
                    <a:pt x="586" y="17749"/>
                    <a:pt x="586" y="17916"/>
                  </a:cubicBezTo>
                  <a:cubicBezTo>
                    <a:pt x="586" y="18251"/>
                    <a:pt x="754" y="18586"/>
                    <a:pt x="921" y="18754"/>
                  </a:cubicBezTo>
                  <a:cubicBezTo>
                    <a:pt x="1080" y="18859"/>
                    <a:pt x="1339" y="18965"/>
                    <a:pt x="1657" y="18965"/>
                  </a:cubicBezTo>
                  <a:cubicBezTo>
                    <a:pt x="1841" y="18965"/>
                    <a:pt x="2045" y="18930"/>
                    <a:pt x="2261" y="18837"/>
                  </a:cubicBezTo>
                  <a:cubicBezTo>
                    <a:pt x="2582" y="18691"/>
                    <a:pt x="2882" y="18617"/>
                    <a:pt x="3152" y="18617"/>
                  </a:cubicBezTo>
                  <a:cubicBezTo>
                    <a:pt x="3656" y="18617"/>
                    <a:pt x="4052" y="18878"/>
                    <a:pt x="4270" y="19423"/>
                  </a:cubicBezTo>
                  <a:cubicBezTo>
                    <a:pt x="4437" y="19758"/>
                    <a:pt x="4521" y="20177"/>
                    <a:pt x="4605" y="20595"/>
                  </a:cubicBezTo>
                  <a:cubicBezTo>
                    <a:pt x="4772" y="21433"/>
                    <a:pt x="4940" y="22270"/>
                    <a:pt x="5526" y="22353"/>
                  </a:cubicBezTo>
                  <a:cubicBezTo>
                    <a:pt x="5777" y="22437"/>
                    <a:pt x="5944" y="22437"/>
                    <a:pt x="6112" y="22437"/>
                  </a:cubicBezTo>
                  <a:cubicBezTo>
                    <a:pt x="6698" y="22521"/>
                    <a:pt x="6949" y="22605"/>
                    <a:pt x="7284" y="23191"/>
                  </a:cubicBezTo>
                  <a:lnTo>
                    <a:pt x="7368" y="23274"/>
                  </a:lnTo>
                  <a:cubicBezTo>
                    <a:pt x="7664" y="23793"/>
                    <a:pt x="8354" y="24837"/>
                    <a:pt x="8916" y="24837"/>
                  </a:cubicBezTo>
                  <a:cubicBezTo>
                    <a:pt x="8988" y="24837"/>
                    <a:pt x="9059" y="24820"/>
                    <a:pt x="9126" y="24781"/>
                  </a:cubicBezTo>
                  <a:cubicBezTo>
                    <a:pt x="9377" y="24530"/>
                    <a:pt x="9628" y="24279"/>
                    <a:pt x="9879" y="24112"/>
                  </a:cubicBezTo>
                  <a:cubicBezTo>
                    <a:pt x="10214" y="23693"/>
                    <a:pt x="10549" y="23274"/>
                    <a:pt x="11219" y="23191"/>
                  </a:cubicBezTo>
                  <a:cubicBezTo>
                    <a:pt x="12056" y="23023"/>
                    <a:pt x="13312" y="21516"/>
                    <a:pt x="13563" y="20930"/>
                  </a:cubicBezTo>
                  <a:cubicBezTo>
                    <a:pt x="13730" y="20177"/>
                    <a:pt x="15154" y="19758"/>
                    <a:pt x="15823" y="19674"/>
                  </a:cubicBezTo>
                  <a:cubicBezTo>
                    <a:pt x="17079" y="19507"/>
                    <a:pt x="18000" y="19172"/>
                    <a:pt x="18084" y="18921"/>
                  </a:cubicBezTo>
                  <a:cubicBezTo>
                    <a:pt x="18167" y="18586"/>
                    <a:pt x="18419" y="17833"/>
                    <a:pt x="19005" y="17498"/>
                  </a:cubicBezTo>
                  <a:cubicBezTo>
                    <a:pt x="19172" y="17079"/>
                    <a:pt x="19340" y="16326"/>
                    <a:pt x="19172" y="16074"/>
                  </a:cubicBezTo>
                  <a:cubicBezTo>
                    <a:pt x="19172" y="15991"/>
                    <a:pt x="19088" y="15907"/>
                    <a:pt x="19005" y="15907"/>
                  </a:cubicBezTo>
                  <a:cubicBezTo>
                    <a:pt x="18502" y="15823"/>
                    <a:pt x="18084" y="15488"/>
                    <a:pt x="17665" y="15070"/>
                  </a:cubicBezTo>
                  <a:cubicBezTo>
                    <a:pt x="17247" y="14735"/>
                    <a:pt x="16828" y="14400"/>
                    <a:pt x="16409" y="14316"/>
                  </a:cubicBezTo>
                  <a:cubicBezTo>
                    <a:pt x="15488" y="14316"/>
                    <a:pt x="13982" y="13479"/>
                    <a:pt x="13982" y="12307"/>
                  </a:cubicBezTo>
                  <a:cubicBezTo>
                    <a:pt x="13982" y="11889"/>
                    <a:pt x="13647" y="11386"/>
                    <a:pt x="13395" y="10884"/>
                  </a:cubicBezTo>
                  <a:cubicBezTo>
                    <a:pt x="13144" y="10298"/>
                    <a:pt x="12809" y="9796"/>
                    <a:pt x="12977" y="9461"/>
                  </a:cubicBezTo>
                  <a:cubicBezTo>
                    <a:pt x="13144" y="8958"/>
                    <a:pt x="13144" y="7703"/>
                    <a:pt x="12809" y="7117"/>
                  </a:cubicBezTo>
                  <a:cubicBezTo>
                    <a:pt x="12391" y="6447"/>
                    <a:pt x="11637" y="5275"/>
                    <a:pt x="11721" y="4103"/>
                  </a:cubicBezTo>
                  <a:cubicBezTo>
                    <a:pt x="11721" y="3684"/>
                    <a:pt x="11554" y="3349"/>
                    <a:pt x="11386" y="3265"/>
                  </a:cubicBezTo>
                  <a:cubicBezTo>
                    <a:pt x="11341" y="3243"/>
                    <a:pt x="11290" y="3233"/>
                    <a:pt x="11235" y="3233"/>
                  </a:cubicBezTo>
                  <a:cubicBezTo>
                    <a:pt x="11084" y="3233"/>
                    <a:pt x="10900" y="3310"/>
                    <a:pt x="10716" y="3433"/>
                  </a:cubicBezTo>
                  <a:cubicBezTo>
                    <a:pt x="10598" y="3501"/>
                    <a:pt x="10476" y="3531"/>
                    <a:pt x="10353" y="3531"/>
                  </a:cubicBezTo>
                  <a:cubicBezTo>
                    <a:pt x="9866" y="3531"/>
                    <a:pt x="9359" y="3063"/>
                    <a:pt x="8958" y="2596"/>
                  </a:cubicBezTo>
                  <a:cubicBezTo>
                    <a:pt x="8623" y="2344"/>
                    <a:pt x="8372" y="2093"/>
                    <a:pt x="8121" y="1926"/>
                  </a:cubicBezTo>
                  <a:cubicBezTo>
                    <a:pt x="7870" y="1842"/>
                    <a:pt x="7451" y="1842"/>
                    <a:pt x="7033" y="1842"/>
                  </a:cubicBezTo>
                  <a:cubicBezTo>
                    <a:pt x="6447" y="1758"/>
                    <a:pt x="6112" y="1758"/>
                    <a:pt x="5944" y="1507"/>
                  </a:cubicBezTo>
                  <a:cubicBezTo>
                    <a:pt x="5944" y="1424"/>
                    <a:pt x="5944" y="1340"/>
                    <a:pt x="6028" y="1172"/>
                  </a:cubicBezTo>
                  <a:cubicBezTo>
                    <a:pt x="6279" y="838"/>
                    <a:pt x="6363" y="251"/>
                    <a:pt x="6279" y="84"/>
                  </a:cubicBezTo>
                  <a:cubicBezTo>
                    <a:pt x="6279" y="84"/>
                    <a:pt x="6279" y="0"/>
                    <a:pt x="61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473756" y="2744227"/>
              <a:ext cx="406469" cy="383742"/>
            </a:xfrm>
            <a:custGeom>
              <a:rect b="b" l="l" r="r" t="t"/>
              <a:pathLst>
                <a:path extrusionOk="0" h="24112" w="25536">
                  <a:moveTo>
                    <a:pt x="12140" y="0"/>
                  </a:moveTo>
                  <a:cubicBezTo>
                    <a:pt x="11973" y="168"/>
                    <a:pt x="11136" y="838"/>
                    <a:pt x="10382" y="1005"/>
                  </a:cubicBezTo>
                  <a:cubicBezTo>
                    <a:pt x="10047" y="1005"/>
                    <a:pt x="9796" y="1256"/>
                    <a:pt x="9461" y="1507"/>
                  </a:cubicBezTo>
                  <a:cubicBezTo>
                    <a:pt x="9126" y="1842"/>
                    <a:pt x="8708" y="2177"/>
                    <a:pt x="8038" y="2177"/>
                  </a:cubicBezTo>
                  <a:cubicBezTo>
                    <a:pt x="7117" y="2177"/>
                    <a:pt x="6782" y="2679"/>
                    <a:pt x="6280" y="3517"/>
                  </a:cubicBezTo>
                  <a:cubicBezTo>
                    <a:pt x="5945" y="4103"/>
                    <a:pt x="5526" y="4354"/>
                    <a:pt x="5192" y="4521"/>
                  </a:cubicBezTo>
                  <a:cubicBezTo>
                    <a:pt x="5359" y="4856"/>
                    <a:pt x="5443" y="5191"/>
                    <a:pt x="5275" y="5526"/>
                  </a:cubicBezTo>
                  <a:cubicBezTo>
                    <a:pt x="5275" y="5610"/>
                    <a:pt x="5275" y="5693"/>
                    <a:pt x="5275" y="5777"/>
                  </a:cubicBezTo>
                  <a:cubicBezTo>
                    <a:pt x="5192" y="6363"/>
                    <a:pt x="5024" y="6782"/>
                    <a:pt x="3852" y="6782"/>
                  </a:cubicBezTo>
                  <a:cubicBezTo>
                    <a:pt x="2764" y="6865"/>
                    <a:pt x="2178" y="7117"/>
                    <a:pt x="1926" y="7368"/>
                  </a:cubicBezTo>
                  <a:cubicBezTo>
                    <a:pt x="1926" y="7451"/>
                    <a:pt x="1926" y="7451"/>
                    <a:pt x="1926" y="7535"/>
                  </a:cubicBezTo>
                  <a:cubicBezTo>
                    <a:pt x="2094" y="8121"/>
                    <a:pt x="1843" y="8875"/>
                    <a:pt x="1759" y="9377"/>
                  </a:cubicBezTo>
                  <a:cubicBezTo>
                    <a:pt x="1675" y="9544"/>
                    <a:pt x="1759" y="9628"/>
                    <a:pt x="1926" y="9879"/>
                  </a:cubicBezTo>
                  <a:cubicBezTo>
                    <a:pt x="2178" y="10047"/>
                    <a:pt x="2429" y="10382"/>
                    <a:pt x="2345" y="10800"/>
                  </a:cubicBezTo>
                  <a:cubicBezTo>
                    <a:pt x="2345" y="10968"/>
                    <a:pt x="2429" y="11135"/>
                    <a:pt x="2596" y="11386"/>
                  </a:cubicBezTo>
                  <a:cubicBezTo>
                    <a:pt x="2764" y="11554"/>
                    <a:pt x="2931" y="11805"/>
                    <a:pt x="3015" y="12140"/>
                  </a:cubicBezTo>
                  <a:cubicBezTo>
                    <a:pt x="3015" y="12307"/>
                    <a:pt x="3266" y="12558"/>
                    <a:pt x="3433" y="12893"/>
                  </a:cubicBezTo>
                  <a:cubicBezTo>
                    <a:pt x="3936" y="13479"/>
                    <a:pt x="4606" y="14233"/>
                    <a:pt x="4019" y="14986"/>
                  </a:cubicBezTo>
                  <a:cubicBezTo>
                    <a:pt x="3810" y="15279"/>
                    <a:pt x="3517" y="15384"/>
                    <a:pt x="3193" y="15384"/>
                  </a:cubicBezTo>
                  <a:cubicBezTo>
                    <a:pt x="2868" y="15384"/>
                    <a:pt x="2513" y="15279"/>
                    <a:pt x="2178" y="15154"/>
                  </a:cubicBezTo>
                  <a:cubicBezTo>
                    <a:pt x="1889" y="15096"/>
                    <a:pt x="1600" y="14998"/>
                    <a:pt x="1366" y="14998"/>
                  </a:cubicBezTo>
                  <a:cubicBezTo>
                    <a:pt x="1261" y="14998"/>
                    <a:pt x="1167" y="15018"/>
                    <a:pt x="1089" y="15070"/>
                  </a:cubicBezTo>
                  <a:cubicBezTo>
                    <a:pt x="252" y="15405"/>
                    <a:pt x="1" y="15823"/>
                    <a:pt x="1" y="16493"/>
                  </a:cubicBezTo>
                  <a:cubicBezTo>
                    <a:pt x="1" y="17163"/>
                    <a:pt x="336" y="17330"/>
                    <a:pt x="1675" y="17749"/>
                  </a:cubicBezTo>
                  <a:cubicBezTo>
                    <a:pt x="2847" y="18084"/>
                    <a:pt x="5108" y="19088"/>
                    <a:pt x="5108" y="20093"/>
                  </a:cubicBezTo>
                  <a:cubicBezTo>
                    <a:pt x="5024" y="21014"/>
                    <a:pt x="5108" y="21265"/>
                    <a:pt x="5443" y="21349"/>
                  </a:cubicBezTo>
                  <a:cubicBezTo>
                    <a:pt x="6029" y="21349"/>
                    <a:pt x="6615" y="21684"/>
                    <a:pt x="7117" y="22102"/>
                  </a:cubicBezTo>
                  <a:cubicBezTo>
                    <a:pt x="7275" y="22221"/>
                    <a:pt x="7414" y="22302"/>
                    <a:pt x="7588" y="22302"/>
                  </a:cubicBezTo>
                  <a:cubicBezTo>
                    <a:pt x="7782" y="22302"/>
                    <a:pt x="8019" y="22200"/>
                    <a:pt x="8373" y="21935"/>
                  </a:cubicBezTo>
                  <a:cubicBezTo>
                    <a:pt x="8648" y="21728"/>
                    <a:pt x="9037" y="21578"/>
                    <a:pt x="9400" y="21578"/>
                  </a:cubicBezTo>
                  <a:cubicBezTo>
                    <a:pt x="9478" y="21578"/>
                    <a:pt x="9555" y="21585"/>
                    <a:pt x="9629" y="21600"/>
                  </a:cubicBezTo>
                  <a:cubicBezTo>
                    <a:pt x="10047" y="21684"/>
                    <a:pt x="10382" y="21935"/>
                    <a:pt x="10550" y="22186"/>
                  </a:cubicBezTo>
                  <a:cubicBezTo>
                    <a:pt x="10633" y="22437"/>
                    <a:pt x="11136" y="22605"/>
                    <a:pt x="11554" y="22772"/>
                  </a:cubicBezTo>
                  <a:cubicBezTo>
                    <a:pt x="11805" y="22856"/>
                    <a:pt x="12057" y="22940"/>
                    <a:pt x="12308" y="23107"/>
                  </a:cubicBezTo>
                  <a:cubicBezTo>
                    <a:pt x="12475" y="23191"/>
                    <a:pt x="12643" y="23274"/>
                    <a:pt x="12810" y="23358"/>
                  </a:cubicBezTo>
                  <a:cubicBezTo>
                    <a:pt x="13312" y="23526"/>
                    <a:pt x="13731" y="23777"/>
                    <a:pt x="14066" y="24112"/>
                  </a:cubicBezTo>
                  <a:cubicBezTo>
                    <a:pt x="14066" y="24028"/>
                    <a:pt x="14233" y="23944"/>
                    <a:pt x="14317" y="23944"/>
                  </a:cubicBezTo>
                  <a:cubicBezTo>
                    <a:pt x="14484" y="23777"/>
                    <a:pt x="14736" y="23609"/>
                    <a:pt x="14987" y="23526"/>
                  </a:cubicBezTo>
                  <a:cubicBezTo>
                    <a:pt x="15740" y="23107"/>
                    <a:pt x="16494" y="22772"/>
                    <a:pt x="16410" y="22186"/>
                  </a:cubicBezTo>
                  <a:cubicBezTo>
                    <a:pt x="16243" y="21181"/>
                    <a:pt x="17080" y="20344"/>
                    <a:pt x="17749" y="19926"/>
                  </a:cubicBezTo>
                  <a:cubicBezTo>
                    <a:pt x="18075" y="19745"/>
                    <a:pt x="18276" y="19658"/>
                    <a:pt x="18439" y="19658"/>
                  </a:cubicBezTo>
                  <a:cubicBezTo>
                    <a:pt x="18654" y="19658"/>
                    <a:pt x="18804" y="19808"/>
                    <a:pt x="19089" y="20093"/>
                  </a:cubicBezTo>
                  <a:cubicBezTo>
                    <a:pt x="19173" y="20177"/>
                    <a:pt x="19424" y="20177"/>
                    <a:pt x="19675" y="20261"/>
                  </a:cubicBezTo>
                  <a:cubicBezTo>
                    <a:pt x="20094" y="20261"/>
                    <a:pt x="20847" y="20261"/>
                    <a:pt x="20931" y="21014"/>
                  </a:cubicBezTo>
                  <a:cubicBezTo>
                    <a:pt x="20931" y="21600"/>
                    <a:pt x="21182" y="21851"/>
                    <a:pt x="21349" y="21935"/>
                  </a:cubicBezTo>
                  <a:cubicBezTo>
                    <a:pt x="21517" y="21935"/>
                    <a:pt x="21684" y="21851"/>
                    <a:pt x="21768" y="21684"/>
                  </a:cubicBezTo>
                  <a:cubicBezTo>
                    <a:pt x="21935" y="21433"/>
                    <a:pt x="22354" y="20930"/>
                    <a:pt x="22773" y="20344"/>
                  </a:cubicBezTo>
                  <a:cubicBezTo>
                    <a:pt x="24196" y="18084"/>
                    <a:pt x="25033" y="16912"/>
                    <a:pt x="25535" y="16661"/>
                  </a:cubicBezTo>
                  <a:cubicBezTo>
                    <a:pt x="24866" y="16158"/>
                    <a:pt x="24782" y="15488"/>
                    <a:pt x="24280" y="14902"/>
                  </a:cubicBezTo>
                  <a:cubicBezTo>
                    <a:pt x="23610" y="14149"/>
                    <a:pt x="22354" y="13982"/>
                    <a:pt x="21768" y="13396"/>
                  </a:cubicBezTo>
                  <a:cubicBezTo>
                    <a:pt x="21266" y="12726"/>
                    <a:pt x="17917" y="9377"/>
                    <a:pt x="17163" y="8791"/>
                  </a:cubicBezTo>
                  <a:cubicBezTo>
                    <a:pt x="16326" y="8121"/>
                    <a:pt x="13563" y="4772"/>
                    <a:pt x="12894" y="2596"/>
                  </a:cubicBezTo>
                  <a:cubicBezTo>
                    <a:pt x="12643" y="1675"/>
                    <a:pt x="12391" y="754"/>
                    <a:pt x="121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6260571" y="2407431"/>
              <a:ext cx="405132" cy="402092"/>
            </a:xfrm>
            <a:custGeom>
              <a:rect b="b" l="l" r="r" t="t"/>
              <a:pathLst>
                <a:path extrusionOk="0" h="25265" w="25452">
                  <a:moveTo>
                    <a:pt x="3567" y="1"/>
                  </a:moveTo>
                  <a:cubicBezTo>
                    <a:pt x="3520" y="1"/>
                    <a:pt x="3477" y="22"/>
                    <a:pt x="3433" y="65"/>
                  </a:cubicBezTo>
                  <a:cubicBezTo>
                    <a:pt x="3182" y="316"/>
                    <a:pt x="2512" y="484"/>
                    <a:pt x="1926" y="567"/>
                  </a:cubicBezTo>
                  <a:cubicBezTo>
                    <a:pt x="1508" y="651"/>
                    <a:pt x="838" y="819"/>
                    <a:pt x="838" y="902"/>
                  </a:cubicBezTo>
                  <a:cubicBezTo>
                    <a:pt x="838" y="1070"/>
                    <a:pt x="671" y="1321"/>
                    <a:pt x="587" y="1739"/>
                  </a:cubicBezTo>
                  <a:cubicBezTo>
                    <a:pt x="336" y="2409"/>
                    <a:pt x="1" y="3581"/>
                    <a:pt x="503" y="3749"/>
                  </a:cubicBezTo>
                  <a:cubicBezTo>
                    <a:pt x="656" y="3825"/>
                    <a:pt x="801" y="3855"/>
                    <a:pt x="938" y="3855"/>
                  </a:cubicBezTo>
                  <a:cubicBezTo>
                    <a:pt x="1252" y="3855"/>
                    <a:pt x="1526" y="3698"/>
                    <a:pt x="1759" y="3581"/>
                  </a:cubicBezTo>
                  <a:cubicBezTo>
                    <a:pt x="1968" y="3529"/>
                    <a:pt x="2209" y="3412"/>
                    <a:pt x="2421" y="3412"/>
                  </a:cubicBezTo>
                  <a:cubicBezTo>
                    <a:pt x="2550" y="3412"/>
                    <a:pt x="2669" y="3455"/>
                    <a:pt x="2764" y="3581"/>
                  </a:cubicBezTo>
                  <a:cubicBezTo>
                    <a:pt x="2931" y="3916"/>
                    <a:pt x="2764" y="4335"/>
                    <a:pt x="2429" y="5005"/>
                  </a:cubicBezTo>
                  <a:cubicBezTo>
                    <a:pt x="2178" y="5507"/>
                    <a:pt x="1843" y="6093"/>
                    <a:pt x="1926" y="6511"/>
                  </a:cubicBezTo>
                  <a:cubicBezTo>
                    <a:pt x="2261" y="6428"/>
                    <a:pt x="2680" y="6428"/>
                    <a:pt x="3015" y="6428"/>
                  </a:cubicBezTo>
                  <a:lnTo>
                    <a:pt x="3350" y="6428"/>
                  </a:lnTo>
                  <a:cubicBezTo>
                    <a:pt x="3517" y="6428"/>
                    <a:pt x="3684" y="6511"/>
                    <a:pt x="3852" y="6679"/>
                  </a:cubicBezTo>
                  <a:cubicBezTo>
                    <a:pt x="4019" y="7097"/>
                    <a:pt x="3768" y="7851"/>
                    <a:pt x="3601" y="8186"/>
                  </a:cubicBezTo>
                  <a:lnTo>
                    <a:pt x="4187" y="8186"/>
                  </a:lnTo>
                  <a:cubicBezTo>
                    <a:pt x="4605" y="8270"/>
                    <a:pt x="5108" y="8270"/>
                    <a:pt x="5443" y="8437"/>
                  </a:cubicBezTo>
                  <a:cubicBezTo>
                    <a:pt x="5777" y="8521"/>
                    <a:pt x="6112" y="8856"/>
                    <a:pt x="6447" y="9190"/>
                  </a:cubicBezTo>
                  <a:cubicBezTo>
                    <a:pt x="6788" y="9531"/>
                    <a:pt x="7184" y="9928"/>
                    <a:pt x="7455" y="9928"/>
                  </a:cubicBezTo>
                  <a:cubicBezTo>
                    <a:pt x="7517" y="9928"/>
                    <a:pt x="7573" y="9907"/>
                    <a:pt x="7619" y="9860"/>
                  </a:cubicBezTo>
                  <a:cubicBezTo>
                    <a:pt x="7890" y="9698"/>
                    <a:pt x="8160" y="9606"/>
                    <a:pt x="8408" y="9606"/>
                  </a:cubicBezTo>
                  <a:cubicBezTo>
                    <a:pt x="8544" y="9606"/>
                    <a:pt x="8673" y="9633"/>
                    <a:pt x="8791" y="9693"/>
                  </a:cubicBezTo>
                  <a:cubicBezTo>
                    <a:pt x="8959" y="9860"/>
                    <a:pt x="9294" y="10111"/>
                    <a:pt x="9294" y="10949"/>
                  </a:cubicBezTo>
                  <a:cubicBezTo>
                    <a:pt x="9294" y="12037"/>
                    <a:pt x="9963" y="13125"/>
                    <a:pt x="10382" y="13711"/>
                  </a:cubicBezTo>
                  <a:cubicBezTo>
                    <a:pt x="10801" y="14465"/>
                    <a:pt x="10801" y="15888"/>
                    <a:pt x="10549" y="16474"/>
                  </a:cubicBezTo>
                  <a:cubicBezTo>
                    <a:pt x="10466" y="16642"/>
                    <a:pt x="10717" y="17144"/>
                    <a:pt x="10968" y="17479"/>
                  </a:cubicBezTo>
                  <a:cubicBezTo>
                    <a:pt x="11219" y="18065"/>
                    <a:pt x="11554" y="18651"/>
                    <a:pt x="11638" y="19153"/>
                  </a:cubicBezTo>
                  <a:cubicBezTo>
                    <a:pt x="11638" y="19990"/>
                    <a:pt x="12810" y="20744"/>
                    <a:pt x="13647" y="20744"/>
                  </a:cubicBezTo>
                  <a:cubicBezTo>
                    <a:pt x="14149" y="20744"/>
                    <a:pt x="14652" y="21162"/>
                    <a:pt x="15154" y="21581"/>
                  </a:cubicBezTo>
                  <a:cubicBezTo>
                    <a:pt x="15489" y="21916"/>
                    <a:pt x="15908" y="22251"/>
                    <a:pt x="16242" y="22334"/>
                  </a:cubicBezTo>
                  <a:cubicBezTo>
                    <a:pt x="16410" y="22334"/>
                    <a:pt x="16577" y="22502"/>
                    <a:pt x="16745" y="22669"/>
                  </a:cubicBezTo>
                  <a:cubicBezTo>
                    <a:pt x="16912" y="23088"/>
                    <a:pt x="16828" y="23841"/>
                    <a:pt x="16661" y="24260"/>
                  </a:cubicBezTo>
                  <a:cubicBezTo>
                    <a:pt x="16828" y="24260"/>
                    <a:pt x="16996" y="24260"/>
                    <a:pt x="17163" y="24344"/>
                  </a:cubicBezTo>
                  <a:cubicBezTo>
                    <a:pt x="17666" y="24511"/>
                    <a:pt x="18084" y="24846"/>
                    <a:pt x="18335" y="25265"/>
                  </a:cubicBezTo>
                  <a:cubicBezTo>
                    <a:pt x="18587" y="25181"/>
                    <a:pt x="19005" y="25013"/>
                    <a:pt x="19340" y="24511"/>
                  </a:cubicBezTo>
                  <a:cubicBezTo>
                    <a:pt x="19759" y="23674"/>
                    <a:pt x="20177" y="22920"/>
                    <a:pt x="21433" y="22920"/>
                  </a:cubicBezTo>
                  <a:cubicBezTo>
                    <a:pt x="21935" y="22920"/>
                    <a:pt x="22270" y="22586"/>
                    <a:pt x="22605" y="22334"/>
                  </a:cubicBezTo>
                  <a:cubicBezTo>
                    <a:pt x="22856" y="22083"/>
                    <a:pt x="23191" y="21748"/>
                    <a:pt x="23693" y="21665"/>
                  </a:cubicBezTo>
                  <a:cubicBezTo>
                    <a:pt x="24531" y="21581"/>
                    <a:pt x="25368" y="20744"/>
                    <a:pt x="25368" y="20744"/>
                  </a:cubicBezTo>
                  <a:cubicBezTo>
                    <a:pt x="25368" y="20660"/>
                    <a:pt x="25452" y="20660"/>
                    <a:pt x="25452" y="20660"/>
                  </a:cubicBezTo>
                  <a:cubicBezTo>
                    <a:pt x="25200" y="19739"/>
                    <a:pt x="25033" y="18986"/>
                    <a:pt x="25033" y="18567"/>
                  </a:cubicBezTo>
                  <a:cubicBezTo>
                    <a:pt x="25033" y="17814"/>
                    <a:pt x="24279" y="15972"/>
                    <a:pt x="24112" y="15469"/>
                  </a:cubicBezTo>
                  <a:cubicBezTo>
                    <a:pt x="23861" y="14967"/>
                    <a:pt x="21852" y="10446"/>
                    <a:pt x="21684" y="9358"/>
                  </a:cubicBezTo>
                  <a:cubicBezTo>
                    <a:pt x="21433" y="8270"/>
                    <a:pt x="20428" y="7014"/>
                    <a:pt x="19675" y="7014"/>
                  </a:cubicBezTo>
                  <a:cubicBezTo>
                    <a:pt x="18838" y="7014"/>
                    <a:pt x="16996" y="6344"/>
                    <a:pt x="16577" y="5925"/>
                  </a:cubicBezTo>
                  <a:cubicBezTo>
                    <a:pt x="16159" y="5507"/>
                    <a:pt x="11889" y="1405"/>
                    <a:pt x="11052" y="902"/>
                  </a:cubicBezTo>
                  <a:cubicBezTo>
                    <a:pt x="10717" y="735"/>
                    <a:pt x="10047" y="484"/>
                    <a:pt x="9377" y="232"/>
                  </a:cubicBezTo>
                  <a:cubicBezTo>
                    <a:pt x="9377" y="651"/>
                    <a:pt x="9377" y="2074"/>
                    <a:pt x="8373" y="2242"/>
                  </a:cubicBezTo>
                  <a:cubicBezTo>
                    <a:pt x="8320" y="2251"/>
                    <a:pt x="8265" y="2255"/>
                    <a:pt x="8208" y="2255"/>
                  </a:cubicBezTo>
                  <a:cubicBezTo>
                    <a:pt x="7714" y="2255"/>
                    <a:pt x="7047" y="1947"/>
                    <a:pt x="6447" y="1572"/>
                  </a:cubicBezTo>
                  <a:cubicBezTo>
                    <a:pt x="6029" y="1321"/>
                    <a:pt x="5610" y="1070"/>
                    <a:pt x="5359" y="1070"/>
                  </a:cubicBezTo>
                  <a:cubicBezTo>
                    <a:pt x="4940" y="1070"/>
                    <a:pt x="4605" y="735"/>
                    <a:pt x="4187" y="484"/>
                  </a:cubicBezTo>
                  <a:cubicBezTo>
                    <a:pt x="3876" y="173"/>
                    <a:pt x="3704" y="1"/>
                    <a:pt x="35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8DD4D"/>
                </a:solidFill>
              </a:endParaRPr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7033384" y="3300637"/>
              <a:ext cx="359815" cy="380878"/>
            </a:xfrm>
            <a:custGeom>
              <a:rect b="b" l="l" r="r" t="t"/>
              <a:pathLst>
                <a:path extrusionOk="0" h="23932" w="22605">
                  <a:moveTo>
                    <a:pt x="6901" y="1"/>
                  </a:moveTo>
                  <a:cubicBezTo>
                    <a:pt x="6678" y="1"/>
                    <a:pt x="6497" y="151"/>
                    <a:pt x="6195" y="453"/>
                  </a:cubicBezTo>
                  <a:lnTo>
                    <a:pt x="6195" y="536"/>
                  </a:lnTo>
                  <a:cubicBezTo>
                    <a:pt x="5837" y="835"/>
                    <a:pt x="5392" y="878"/>
                    <a:pt x="4924" y="878"/>
                  </a:cubicBezTo>
                  <a:cubicBezTo>
                    <a:pt x="4736" y="878"/>
                    <a:pt x="4545" y="871"/>
                    <a:pt x="4354" y="871"/>
                  </a:cubicBezTo>
                  <a:cubicBezTo>
                    <a:pt x="4102" y="788"/>
                    <a:pt x="3851" y="788"/>
                    <a:pt x="3600" y="788"/>
                  </a:cubicBezTo>
                  <a:cubicBezTo>
                    <a:pt x="2930" y="788"/>
                    <a:pt x="2512" y="1123"/>
                    <a:pt x="2344" y="1374"/>
                  </a:cubicBezTo>
                  <a:cubicBezTo>
                    <a:pt x="2763" y="1709"/>
                    <a:pt x="3014" y="2127"/>
                    <a:pt x="2930" y="2546"/>
                  </a:cubicBezTo>
                  <a:cubicBezTo>
                    <a:pt x="2930" y="3299"/>
                    <a:pt x="1842" y="4974"/>
                    <a:pt x="754" y="5057"/>
                  </a:cubicBezTo>
                  <a:cubicBezTo>
                    <a:pt x="84" y="5141"/>
                    <a:pt x="84" y="5225"/>
                    <a:pt x="84" y="5643"/>
                  </a:cubicBezTo>
                  <a:cubicBezTo>
                    <a:pt x="84" y="5643"/>
                    <a:pt x="84" y="5727"/>
                    <a:pt x="84" y="5811"/>
                  </a:cubicBezTo>
                  <a:cubicBezTo>
                    <a:pt x="0" y="6648"/>
                    <a:pt x="84" y="8322"/>
                    <a:pt x="754" y="8657"/>
                  </a:cubicBezTo>
                  <a:cubicBezTo>
                    <a:pt x="1926" y="9160"/>
                    <a:pt x="1926" y="10164"/>
                    <a:pt x="1926" y="10583"/>
                  </a:cubicBezTo>
                  <a:cubicBezTo>
                    <a:pt x="1926" y="10750"/>
                    <a:pt x="1926" y="10834"/>
                    <a:pt x="2093" y="11001"/>
                  </a:cubicBezTo>
                  <a:cubicBezTo>
                    <a:pt x="2177" y="11085"/>
                    <a:pt x="2344" y="11169"/>
                    <a:pt x="2512" y="11420"/>
                  </a:cubicBezTo>
                  <a:cubicBezTo>
                    <a:pt x="2595" y="11587"/>
                    <a:pt x="2679" y="11755"/>
                    <a:pt x="2763" y="12090"/>
                  </a:cubicBezTo>
                  <a:cubicBezTo>
                    <a:pt x="3098" y="12760"/>
                    <a:pt x="3516" y="13848"/>
                    <a:pt x="4102" y="14099"/>
                  </a:cubicBezTo>
                  <a:cubicBezTo>
                    <a:pt x="5023" y="14434"/>
                    <a:pt x="5358" y="15271"/>
                    <a:pt x="5526" y="15773"/>
                  </a:cubicBezTo>
                  <a:lnTo>
                    <a:pt x="5609" y="15941"/>
                  </a:lnTo>
                  <a:cubicBezTo>
                    <a:pt x="5777" y="16276"/>
                    <a:pt x="5944" y="16359"/>
                    <a:pt x="6279" y="16611"/>
                  </a:cubicBezTo>
                  <a:lnTo>
                    <a:pt x="6446" y="16778"/>
                  </a:lnTo>
                  <a:cubicBezTo>
                    <a:pt x="6614" y="16945"/>
                    <a:pt x="6698" y="17113"/>
                    <a:pt x="6698" y="17364"/>
                  </a:cubicBezTo>
                  <a:cubicBezTo>
                    <a:pt x="6698" y="17866"/>
                    <a:pt x="6279" y="18452"/>
                    <a:pt x="5944" y="18704"/>
                  </a:cubicBezTo>
                  <a:cubicBezTo>
                    <a:pt x="5609" y="18955"/>
                    <a:pt x="5274" y="19541"/>
                    <a:pt x="5274" y="20211"/>
                  </a:cubicBezTo>
                  <a:cubicBezTo>
                    <a:pt x="5274" y="20964"/>
                    <a:pt x="4688" y="21718"/>
                    <a:pt x="4605" y="21801"/>
                  </a:cubicBezTo>
                  <a:cubicBezTo>
                    <a:pt x="5191" y="22220"/>
                    <a:pt x="5693" y="22890"/>
                    <a:pt x="6028" y="23559"/>
                  </a:cubicBezTo>
                  <a:cubicBezTo>
                    <a:pt x="6112" y="23224"/>
                    <a:pt x="6363" y="22722"/>
                    <a:pt x="6865" y="22387"/>
                  </a:cubicBezTo>
                  <a:cubicBezTo>
                    <a:pt x="7212" y="22140"/>
                    <a:pt x="7471" y="22068"/>
                    <a:pt x="7694" y="22068"/>
                  </a:cubicBezTo>
                  <a:cubicBezTo>
                    <a:pt x="7847" y="22068"/>
                    <a:pt x="7984" y="22102"/>
                    <a:pt x="8121" y="22136"/>
                  </a:cubicBezTo>
                  <a:cubicBezTo>
                    <a:pt x="8205" y="22136"/>
                    <a:pt x="8372" y="22220"/>
                    <a:pt x="8539" y="22220"/>
                  </a:cubicBezTo>
                  <a:lnTo>
                    <a:pt x="8707" y="22220"/>
                  </a:lnTo>
                  <a:cubicBezTo>
                    <a:pt x="9293" y="22220"/>
                    <a:pt x="9963" y="22220"/>
                    <a:pt x="10298" y="22973"/>
                  </a:cubicBezTo>
                  <a:cubicBezTo>
                    <a:pt x="10511" y="23543"/>
                    <a:pt x="10786" y="23931"/>
                    <a:pt x="11430" y="23931"/>
                  </a:cubicBezTo>
                  <a:cubicBezTo>
                    <a:pt x="11543" y="23931"/>
                    <a:pt x="11667" y="23919"/>
                    <a:pt x="11805" y="23894"/>
                  </a:cubicBezTo>
                  <a:cubicBezTo>
                    <a:pt x="12307" y="23894"/>
                    <a:pt x="12642" y="23643"/>
                    <a:pt x="12893" y="23392"/>
                  </a:cubicBezTo>
                  <a:cubicBezTo>
                    <a:pt x="13255" y="23174"/>
                    <a:pt x="13492" y="22957"/>
                    <a:pt x="13876" y="22957"/>
                  </a:cubicBezTo>
                  <a:cubicBezTo>
                    <a:pt x="13935" y="22957"/>
                    <a:pt x="13998" y="22962"/>
                    <a:pt x="14065" y="22973"/>
                  </a:cubicBezTo>
                  <a:cubicBezTo>
                    <a:pt x="14316" y="23057"/>
                    <a:pt x="14484" y="23141"/>
                    <a:pt x="14735" y="23224"/>
                  </a:cubicBezTo>
                  <a:cubicBezTo>
                    <a:pt x="14980" y="23323"/>
                    <a:pt x="15139" y="23363"/>
                    <a:pt x="15229" y="23363"/>
                  </a:cubicBezTo>
                  <a:cubicBezTo>
                    <a:pt x="15292" y="23363"/>
                    <a:pt x="15321" y="23343"/>
                    <a:pt x="15321" y="23308"/>
                  </a:cubicBezTo>
                  <a:cubicBezTo>
                    <a:pt x="15404" y="23224"/>
                    <a:pt x="15404" y="22806"/>
                    <a:pt x="15404" y="22555"/>
                  </a:cubicBezTo>
                  <a:cubicBezTo>
                    <a:pt x="15487" y="21323"/>
                    <a:pt x="15730" y="19287"/>
                    <a:pt x="17160" y="19287"/>
                  </a:cubicBezTo>
                  <a:cubicBezTo>
                    <a:pt x="17188" y="19287"/>
                    <a:pt x="17217" y="19288"/>
                    <a:pt x="17246" y="19290"/>
                  </a:cubicBezTo>
                  <a:cubicBezTo>
                    <a:pt x="18837" y="19373"/>
                    <a:pt x="19507" y="19708"/>
                    <a:pt x="19674" y="19792"/>
                  </a:cubicBezTo>
                  <a:cubicBezTo>
                    <a:pt x="19758" y="19625"/>
                    <a:pt x="19925" y="19457"/>
                    <a:pt x="20009" y="19290"/>
                  </a:cubicBezTo>
                  <a:cubicBezTo>
                    <a:pt x="20511" y="18704"/>
                    <a:pt x="21683" y="15522"/>
                    <a:pt x="22604" y="14099"/>
                  </a:cubicBezTo>
                  <a:cubicBezTo>
                    <a:pt x="22521" y="14015"/>
                    <a:pt x="22521" y="14015"/>
                    <a:pt x="22521" y="14015"/>
                  </a:cubicBezTo>
                  <a:cubicBezTo>
                    <a:pt x="22521" y="14015"/>
                    <a:pt x="21683" y="12760"/>
                    <a:pt x="20846" y="12508"/>
                  </a:cubicBezTo>
                  <a:cubicBezTo>
                    <a:pt x="20009" y="12257"/>
                    <a:pt x="19925" y="10415"/>
                    <a:pt x="19925" y="8406"/>
                  </a:cubicBezTo>
                  <a:lnTo>
                    <a:pt x="20009" y="8155"/>
                  </a:lnTo>
                  <a:cubicBezTo>
                    <a:pt x="20009" y="7485"/>
                    <a:pt x="19674" y="7067"/>
                    <a:pt x="18251" y="6983"/>
                  </a:cubicBezTo>
                  <a:cubicBezTo>
                    <a:pt x="18170" y="6976"/>
                    <a:pt x="18092" y="6972"/>
                    <a:pt x="18018" y="6972"/>
                  </a:cubicBezTo>
                  <a:cubicBezTo>
                    <a:pt x="17242" y="6972"/>
                    <a:pt x="16784" y="7347"/>
                    <a:pt x="16325" y="7653"/>
                  </a:cubicBezTo>
                  <a:cubicBezTo>
                    <a:pt x="16158" y="7820"/>
                    <a:pt x="15907" y="7988"/>
                    <a:pt x="15739" y="8071"/>
                  </a:cubicBezTo>
                  <a:cubicBezTo>
                    <a:pt x="15669" y="8092"/>
                    <a:pt x="15597" y="8102"/>
                    <a:pt x="15525" y="8102"/>
                  </a:cubicBezTo>
                  <a:cubicBezTo>
                    <a:pt x="14738" y="8102"/>
                    <a:pt x="13869" y="6934"/>
                    <a:pt x="13563" y="6397"/>
                  </a:cubicBezTo>
                  <a:cubicBezTo>
                    <a:pt x="13228" y="5727"/>
                    <a:pt x="12307" y="4388"/>
                    <a:pt x="11805" y="3969"/>
                  </a:cubicBezTo>
                  <a:cubicBezTo>
                    <a:pt x="11637" y="3885"/>
                    <a:pt x="11219" y="3885"/>
                    <a:pt x="10884" y="3885"/>
                  </a:cubicBezTo>
                  <a:cubicBezTo>
                    <a:pt x="10716" y="3885"/>
                    <a:pt x="10535" y="3899"/>
                    <a:pt x="10352" y="3899"/>
                  </a:cubicBezTo>
                  <a:cubicBezTo>
                    <a:pt x="10077" y="3899"/>
                    <a:pt x="9795" y="3869"/>
                    <a:pt x="9544" y="3718"/>
                  </a:cubicBezTo>
                  <a:cubicBezTo>
                    <a:pt x="8874" y="3383"/>
                    <a:pt x="9042" y="2629"/>
                    <a:pt x="9209" y="2043"/>
                  </a:cubicBezTo>
                  <a:cubicBezTo>
                    <a:pt x="9209" y="1876"/>
                    <a:pt x="9293" y="1709"/>
                    <a:pt x="9293" y="1625"/>
                  </a:cubicBezTo>
                  <a:cubicBezTo>
                    <a:pt x="9293" y="1457"/>
                    <a:pt x="9042" y="1039"/>
                    <a:pt x="7451" y="202"/>
                  </a:cubicBezTo>
                  <a:cubicBezTo>
                    <a:pt x="7217" y="68"/>
                    <a:pt x="7049" y="1"/>
                    <a:pt x="690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6642983" y="3194467"/>
              <a:ext cx="490418" cy="467026"/>
            </a:xfrm>
            <a:custGeom>
              <a:rect b="b" l="l" r="r" t="t"/>
              <a:pathLst>
                <a:path extrusionOk="0" h="29345" w="30810">
                  <a:moveTo>
                    <a:pt x="7192" y="0"/>
                  </a:moveTo>
                  <a:cubicBezTo>
                    <a:pt x="7139" y="0"/>
                    <a:pt x="7086" y="3"/>
                    <a:pt x="7033" y="8"/>
                  </a:cubicBezTo>
                  <a:cubicBezTo>
                    <a:pt x="6196" y="91"/>
                    <a:pt x="6028" y="510"/>
                    <a:pt x="5777" y="1012"/>
                  </a:cubicBezTo>
                  <a:cubicBezTo>
                    <a:pt x="5693" y="1347"/>
                    <a:pt x="5526" y="1682"/>
                    <a:pt x="5191" y="1849"/>
                  </a:cubicBezTo>
                  <a:cubicBezTo>
                    <a:pt x="5082" y="1896"/>
                    <a:pt x="4979" y="1917"/>
                    <a:pt x="4881" y="1917"/>
                  </a:cubicBezTo>
                  <a:cubicBezTo>
                    <a:pt x="4452" y="1917"/>
                    <a:pt x="4124" y="1520"/>
                    <a:pt x="3851" y="1180"/>
                  </a:cubicBezTo>
                  <a:cubicBezTo>
                    <a:pt x="3541" y="869"/>
                    <a:pt x="3369" y="697"/>
                    <a:pt x="3232" y="697"/>
                  </a:cubicBezTo>
                  <a:cubicBezTo>
                    <a:pt x="3184" y="697"/>
                    <a:pt x="3141" y="718"/>
                    <a:pt x="3098" y="761"/>
                  </a:cubicBezTo>
                  <a:cubicBezTo>
                    <a:pt x="2512" y="1180"/>
                    <a:pt x="2093" y="2184"/>
                    <a:pt x="1926" y="3356"/>
                  </a:cubicBezTo>
                  <a:cubicBezTo>
                    <a:pt x="1758" y="4445"/>
                    <a:pt x="251" y="5449"/>
                    <a:pt x="0" y="5617"/>
                  </a:cubicBezTo>
                  <a:cubicBezTo>
                    <a:pt x="335" y="5952"/>
                    <a:pt x="754" y="6370"/>
                    <a:pt x="921" y="6789"/>
                  </a:cubicBezTo>
                  <a:cubicBezTo>
                    <a:pt x="1507" y="7626"/>
                    <a:pt x="2010" y="9384"/>
                    <a:pt x="2763" y="9803"/>
                  </a:cubicBezTo>
                  <a:cubicBezTo>
                    <a:pt x="3517" y="10138"/>
                    <a:pt x="4354" y="12063"/>
                    <a:pt x="4354" y="12733"/>
                  </a:cubicBezTo>
                  <a:cubicBezTo>
                    <a:pt x="4354" y="13243"/>
                    <a:pt x="4622" y="13446"/>
                    <a:pt x="4978" y="13446"/>
                  </a:cubicBezTo>
                  <a:cubicBezTo>
                    <a:pt x="5147" y="13446"/>
                    <a:pt x="5337" y="13400"/>
                    <a:pt x="5526" y="13319"/>
                  </a:cubicBezTo>
                  <a:cubicBezTo>
                    <a:pt x="5616" y="13285"/>
                    <a:pt x="5711" y="13271"/>
                    <a:pt x="5809" y="13271"/>
                  </a:cubicBezTo>
                  <a:cubicBezTo>
                    <a:pt x="6288" y="13271"/>
                    <a:pt x="6841" y="13606"/>
                    <a:pt x="7302" y="13606"/>
                  </a:cubicBezTo>
                  <a:cubicBezTo>
                    <a:pt x="7446" y="13606"/>
                    <a:pt x="7582" y="13573"/>
                    <a:pt x="7702" y="13486"/>
                  </a:cubicBezTo>
                  <a:cubicBezTo>
                    <a:pt x="7786" y="13427"/>
                    <a:pt x="7877" y="13401"/>
                    <a:pt x="7972" y="13401"/>
                  </a:cubicBezTo>
                  <a:cubicBezTo>
                    <a:pt x="8543" y="13401"/>
                    <a:pt x="9281" y="14324"/>
                    <a:pt x="9712" y="14324"/>
                  </a:cubicBezTo>
                  <a:cubicBezTo>
                    <a:pt x="10130" y="14407"/>
                    <a:pt x="11302" y="15496"/>
                    <a:pt x="10549" y="15998"/>
                  </a:cubicBezTo>
                  <a:cubicBezTo>
                    <a:pt x="9879" y="16584"/>
                    <a:pt x="8791" y="17421"/>
                    <a:pt x="9293" y="17840"/>
                  </a:cubicBezTo>
                  <a:cubicBezTo>
                    <a:pt x="9366" y="17888"/>
                    <a:pt x="9438" y="17909"/>
                    <a:pt x="9513" y="17909"/>
                  </a:cubicBezTo>
                  <a:cubicBezTo>
                    <a:pt x="9916" y="17909"/>
                    <a:pt x="10385" y="17319"/>
                    <a:pt x="11273" y="17319"/>
                  </a:cubicBezTo>
                  <a:cubicBezTo>
                    <a:pt x="11362" y="17319"/>
                    <a:pt x="11456" y="17324"/>
                    <a:pt x="11554" y="17338"/>
                  </a:cubicBezTo>
                  <a:cubicBezTo>
                    <a:pt x="11643" y="17349"/>
                    <a:pt x="11730" y="17355"/>
                    <a:pt x="11816" y="17355"/>
                  </a:cubicBezTo>
                  <a:cubicBezTo>
                    <a:pt x="12929" y="17355"/>
                    <a:pt x="13712" y="16411"/>
                    <a:pt x="14567" y="16333"/>
                  </a:cubicBezTo>
                  <a:cubicBezTo>
                    <a:pt x="14687" y="16322"/>
                    <a:pt x="14807" y="16315"/>
                    <a:pt x="14926" y="16315"/>
                  </a:cubicBezTo>
                  <a:cubicBezTo>
                    <a:pt x="15724" y="16315"/>
                    <a:pt x="16496" y="16613"/>
                    <a:pt x="17079" y="17924"/>
                  </a:cubicBezTo>
                  <a:cubicBezTo>
                    <a:pt x="17833" y="19431"/>
                    <a:pt x="19339" y="21858"/>
                    <a:pt x="18586" y="22779"/>
                  </a:cubicBezTo>
                  <a:cubicBezTo>
                    <a:pt x="17833" y="23700"/>
                    <a:pt x="17498" y="24956"/>
                    <a:pt x="18251" y="25207"/>
                  </a:cubicBezTo>
                  <a:cubicBezTo>
                    <a:pt x="19005" y="25542"/>
                    <a:pt x="19674" y="26128"/>
                    <a:pt x="20512" y="26128"/>
                  </a:cubicBezTo>
                  <a:cubicBezTo>
                    <a:pt x="21432" y="26212"/>
                    <a:pt x="22353" y="27049"/>
                    <a:pt x="22939" y="27970"/>
                  </a:cubicBezTo>
                  <a:cubicBezTo>
                    <a:pt x="23411" y="28711"/>
                    <a:pt x="23883" y="29344"/>
                    <a:pt x="24617" y="29344"/>
                  </a:cubicBezTo>
                  <a:cubicBezTo>
                    <a:pt x="24795" y="29344"/>
                    <a:pt x="24988" y="29307"/>
                    <a:pt x="25200" y="29226"/>
                  </a:cubicBezTo>
                  <a:cubicBezTo>
                    <a:pt x="26132" y="28959"/>
                    <a:pt x="26800" y="28004"/>
                    <a:pt x="27835" y="28004"/>
                  </a:cubicBezTo>
                  <a:cubicBezTo>
                    <a:pt x="28101" y="28004"/>
                    <a:pt x="28391" y="28067"/>
                    <a:pt x="28716" y="28221"/>
                  </a:cubicBezTo>
                  <a:cubicBezTo>
                    <a:pt x="28716" y="28221"/>
                    <a:pt x="29386" y="27468"/>
                    <a:pt x="29386" y="26882"/>
                  </a:cubicBezTo>
                  <a:cubicBezTo>
                    <a:pt x="29386" y="26128"/>
                    <a:pt x="29721" y="25375"/>
                    <a:pt x="30223" y="25040"/>
                  </a:cubicBezTo>
                  <a:cubicBezTo>
                    <a:pt x="30474" y="24872"/>
                    <a:pt x="30809" y="24370"/>
                    <a:pt x="30809" y="24035"/>
                  </a:cubicBezTo>
                  <a:cubicBezTo>
                    <a:pt x="30809" y="23868"/>
                    <a:pt x="30725" y="23868"/>
                    <a:pt x="30725" y="23784"/>
                  </a:cubicBezTo>
                  <a:lnTo>
                    <a:pt x="30558" y="23616"/>
                  </a:lnTo>
                  <a:cubicBezTo>
                    <a:pt x="30223" y="23365"/>
                    <a:pt x="29972" y="23198"/>
                    <a:pt x="29721" y="22779"/>
                  </a:cubicBezTo>
                  <a:lnTo>
                    <a:pt x="29721" y="22612"/>
                  </a:lnTo>
                  <a:cubicBezTo>
                    <a:pt x="29470" y="22110"/>
                    <a:pt x="29218" y="21440"/>
                    <a:pt x="28465" y="21105"/>
                  </a:cubicBezTo>
                  <a:cubicBezTo>
                    <a:pt x="27711" y="20854"/>
                    <a:pt x="27209" y="19682"/>
                    <a:pt x="26874" y="18928"/>
                  </a:cubicBezTo>
                  <a:cubicBezTo>
                    <a:pt x="26791" y="18677"/>
                    <a:pt x="26707" y="18426"/>
                    <a:pt x="26623" y="18342"/>
                  </a:cubicBezTo>
                  <a:cubicBezTo>
                    <a:pt x="26539" y="18175"/>
                    <a:pt x="26456" y="18091"/>
                    <a:pt x="26372" y="18007"/>
                  </a:cubicBezTo>
                  <a:cubicBezTo>
                    <a:pt x="26204" y="17840"/>
                    <a:pt x="25953" y="17672"/>
                    <a:pt x="25953" y="17254"/>
                  </a:cubicBezTo>
                  <a:cubicBezTo>
                    <a:pt x="25953" y="16668"/>
                    <a:pt x="25953" y="16082"/>
                    <a:pt x="25116" y="15747"/>
                  </a:cubicBezTo>
                  <a:cubicBezTo>
                    <a:pt x="23944" y="15161"/>
                    <a:pt x="24112" y="12482"/>
                    <a:pt x="24112" y="12482"/>
                  </a:cubicBezTo>
                  <a:cubicBezTo>
                    <a:pt x="24195" y="12398"/>
                    <a:pt x="24195" y="12314"/>
                    <a:pt x="24195" y="12314"/>
                  </a:cubicBezTo>
                  <a:cubicBezTo>
                    <a:pt x="24195" y="11728"/>
                    <a:pt x="24279" y="11393"/>
                    <a:pt x="25200" y="11310"/>
                  </a:cubicBezTo>
                  <a:cubicBezTo>
                    <a:pt x="26037" y="11226"/>
                    <a:pt x="27042" y="9803"/>
                    <a:pt x="27042" y="9217"/>
                  </a:cubicBezTo>
                  <a:cubicBezTo>
                    <a:pt x="27125" y="8714"/>
                    <a:pt x="26372" y="8045"/>
                    <a:pt x="25618" y="7961"/>
                  </a:cubicBezTo>
                  <a:lnTo>
                    <a:pt x="25284" y="7877"/>
                  </a:lnTo>
                  <a:cubicBezTo>
                    <a:pt x="24446" y="7794"/>
                    <a:pt x="23442" y="7710"/>
                    <a:pt x="22772" y="7375"/>
                  </a:cubicBezTo>
                  <a:cubicBezTo>
                    <a:pt x="22270" y="7124"/>
                    <a:pt x="21767" y="6789"/>
                    <a:pt x="21684" y="6370"/>
                  </a:cubicBezTo>
                  <a:cubicBezTo>
                    <a:pt x="21600" y="6119"/>
                    <a:pt x="21516" y="5952"/>
                    <a:pt x="21600" y="5784"/>
                  </a:cubicBezTo>
                  <a:cubicBezTo>
                    <a:pt x="21684" y="5617"/>
                    <a:pt x="21767" y="5533"/>
                    <a:pt x="21851" y="5449"/>
                  </a:cubicBezTo>
                  <a:cubicBezTo>
                    <a:pt x="22102" y="4947"/>
                    <a:pt x="22270" y="4612"/>
                    <a:pt x="22102" y="4361"/>
                  </a:cubicBezTo>
                  <a:cubicBezTo>
                    <a:pt x="21935" y="4194"/>
                    <a:pt x="21432" y="3942"/>
                    <a:pt x="21014" y="3691"/>
                  </a:cubicBezTo>
                  <a:cubicBezTo>
                    <a:pt x="20093" y="3189"/>
                    <a:pt x="19507" y="2854"/>
                    <a:pt x="19507" y="2435"/>
                  </a:cubicBezTo>
                  <a:cubicBezTo>
                    <a:pt x="19423" y="2352"/>
                    <a:pt x="19507" y="2184"/>
                    <a:pt x="19507" y="1933"/>
                  </a:cubicBezTo>
                  <a:cubicBezTo>
                    <a:pt x="19591" y="1096"/>
                    <a:pt x="19591" y="259"/>
                    <a:pt x="18586" y="91"/>
                  </a:cubicBezTo>
                  <a:cubicBezTo>
                    <a:pt x="18432" y="61"/>
                    <a:pt x="18290" y="47"/>
                    <a:pt x="18157" y="47"/>
                  </a:cubicBezTo>
                  <a:cubicBezTo>
                    <a:pt x="17564" y="47"/>
                    <a:pt x="17154" y="320"/>
                    <a:pt x="16744" y="594"/>
                  </a:cubicBezTo>
                  <a:cubicBezTo>
                    <a:pt x="16409" y="845"/>
                    <a:pt x="16074" y="1096"/>
                    <a:pt x="15656" y="1180"/>
                  </a:cubicBezTo>
                  <a:cubicBezTo>
                    <a:pt x="15405" y="1180"/>
                    <a:pt x="14986" y="1347"/>
                    <a:pt x="14567" y="1515"/>
                  </a:cubicBezTo>
                  <a:cubicBezTo>
                    <a:pt x="13732" y="1772"/>
                    <a:pt x="12798" y="2127"/>
                    <a:pt x="12030" y="2127"/>
                  </a:cubicBezTo>
                  <a:cubicBezTo>
                    <a:pt x="11798" y="2127"/>
                    <a:pt x="11581" y="2095"/>
                    <a:pt x="11386" y="2017"/>
                  </a:cubicBezTo>
                  <a:cubicBezTo>
                    <a:pt x="10884" y="1849"/>
                    <a:pt x="10382" y="1515"/>
                    <a:pt x="9879" y="1180"/>
                  </a:cubicBezTo>
                  <a:cubicBezTo>
                    <a:pt x="9011" y="627"/>
                    <a:pt x="8069" y="0"/>
                    <a:pt x="71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5093378" y="1730034"/>
              <a:ext cx="237219" cy="142805"/>
            </a:xfrm>
            <a:custGeom>
              <a:rect b="b" l="l" r="r" t="t"/>
              <a:pathLst>
                <a:path extrusionOk="0" h="8973" w="14903">
                  <a:moveTo>
                    <a:pt x="11300" y="0"/>
                  </a:moveTo>
                  <a:cubicBezTo>
                    <a:pt x="11244" y="0"/>
                    <a:pt x="11189" y="5"/>
                    <a:pt x="11135" y="15"/>
                  </a:cubicBezTo>
                  <a:cubicBezTo>
                    <a:pt x="10047" y="182"/>
                    <a:pt x="9042" y="182"/>
                    <a:pt x="7954" y="768"/>
                  </a:cubicBezTo>
                  <a:cubicBezTo>
                    <a:pt x="7000" y="1356"/>
                    <a:pt x="6303" y="1621"/>
                    <a:pt x="5694" y="1621"/>
                  </a:cubicBezTo>
                  <a:cubicBezTo>
                    <a:pt x="5609" y="1621"/>
                    <a:pt x="5525" y="1616"/>
                    <a:pt x="5442" y="1605"/>
                  </a:cubicBezTo>
                  <a:cubicBezTo>
                    <a:pt x="4884" y="1526"/>
                    <a:pt x="4326" y="762"/>
                    <a:pt x="3840" y="762"/>
                  </a:cubicBezTo>
                  <a:cubicBezTo>
                    <a:pt x="3816" y="762"/>
                    <a:pt x="3792" y="764"/>
                    <a:pt x="3768" y="768"/>
                  </a:cubicBezTo>
                  <a:cubicBezTo>
                    <a:pt x="3266" y="852"/>
                    <a:pt x="2512" y="1773"/>
                    <a:pt x="1759" y="1857"/>
                  </a:cubicBezTo>
                  <a:cubicBezTo>
                    <a:pt x="1005" y="1940"/>
                    <a:pt x="84" y="2443"/>
                    <a:pt x="84" y="3196"/>
                  </a:cubicBezTo>
                  <a:cubicBezTo>
                    <a:pt x="1" y="3950"/>
                    <a:pt x="1591" y="5122"/>
                    <a:pt x="2177" y="5875"/>
                  </a:cubicBezTo>
                  <a:cubicBezTo>
                    <a:pt x="2596" y="6545"/>
                    <a:pt x="2512" y="7968"/>
                    <a:pt x="3014" y="8973"/>
                  </a:cubicBezTo>
                  <a:cubicBezTo>
                    <a:pt x="3266" y="8889"/>
                    <a:pt x="3601" y="8638"/>
                    <a:pt x="3684" y="8470"/>
                  </a:cubicBezTo>
                  <a:cubicBezTo>
                    <a:pt x="3768" y="8387"/>
                    <a:pt x="3852" y="8303"/>
                    <a:pt x="3935" y="8303"/>
                  </a:cubicBezTo>
                  <a:cubicBezTo>
                    <a:pt x="3965" y="8288"/>
                    <a:pt x="3997" y="8281"/>
                    <a:pt x="4032" y="8281"/>
                  </a:cubicBezTo>
                  <a:cubicBezTo>
                    <a:pt x="4192" y="8281"/>
                    <a:pt x="4398" y="8431"/>
                    <a:pt x="4605" y="8638"/>
                  </a:cubicBezTo>
                  <a:cubicBezTo>
                    <a:pt x="4773" y="8722"/>
                    <a:pt x="5107" y="8973"/>
                    <a:pt x="5191" y="8973"/>
                  </a:cubicBezTo>
                  <a:cubicBezTo>
                    <a:pt x="5359" y="8889"/>
                    <a:pt x="5526" y="8889"/>
                    <a:pt x="5777" y="8805"/>
                  </a:cubicBezTo>
                  <a:cubicBezTo>
                    <a:pt x="6447" y="8722"/>
                    <a:pt x="7368" y="8638"/>
                    <a:pt x="7703" y="8219"/>
                  </a:cubicBezTo>
                  <a:cubicBezTo>
                    <a:pt x="8216" y="7707"/>
                    <a:pt x="8857" y="7450"/>
                    <a:pt x="9570" y="7450"/>
                  </a:cubicBezTo>
                  <a:cubicBezTo>
                    <a:pt x="9671" y="7450"/>
                    <a:pt x="9775" y="7455"/>
                    <a:pt x="9879" y="7466"/>
                  </a:cubicBezTo>
                  <a:cubicBezTo>
                    <a:pt x="10214" y="7550"/>
                    <a:pt x="10633" y="7717"/>
                    <a:pt x="11052" y="7801"/>
                  </a:cubicBezTo>
                  <a:cubicBezTo>
                    <a:pt x="11554" y="8052"/>
                    <a:pt x="12056" y="8219"/>
                    <a:pt x="12391" y="8219"/>
                  </a:cubicBezTo>
                  <a:cubicBezTo>
                    <a:pt x="12726" y="8136"/>
                    <a:pt x="12893" y="7968"/>
                    <a:pt x="13061" y="7884"/>
                  </a:cubicBezTo>
                  <a:cubicBezTo>
                    <a:pt x="13312" y="7633"/>
                    <a:pt x="13563" y="7466"/>
                    <a:pt x="13982" y="7466"/>
                  </a:cubicBezTo>
                  <a:cubicBezTo>
                    <a:pt x="14484" y="7382"/>
                    <a:pt x="14819" y="7047"/>
                    <a:pt x="14819" y="6461"/>
                  </a:cubicBezTo>
                  <a:cubicBezTo>
                    <a:pt x="14903" y="6210"/>
                    <a:pt x="14735" y="5791"/>
                    <a:pt x="14568" y="5373"/>
                  </a:cubicBezTo>
                  <a:cubicBezTo>
                    <a:pt x="14400" y="4954"/>
                    <a:pt x="14233" y="4368"/>
                    <a:pt x="14233" y="3866"/>
                  </a:cubicBezTo>
                  <a:cubicBezTo>
                    <a:pt x="14233" y="3029"/>
                    <a:pt x="14149" y="1438"/>
                    <a:pt x="14149" y="1438"/>
                  </a:cubicBezTo>
                  <a:cubicBezTo>
                    <a:pt x="14149" y="1438"/>
                    <a:pt x="14149" y="1438"/>
                    <a:pt x="14149" y="1354"/>
                  </a:cubicBezTo>
                  <a:cubicBezTo>
                    <a:pt x="13361" y="1197"/>
                    <a:pt x="12202" y="0"/>
                    <a:pt x="1130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926784" y="3039198"/>
              <a:ext cx="870210" cy="649475"/>
            </a:xfrm>
            <a:custGeom>
              <a:rect b="b" l="l" r="r" t="t"/>
              <a:pathLst>
                <a:path extrusionOk="0" h="40809" w="54670">
                  <a:moveTo>
                    <a:pt x="15478" y="0"/>
                  </a:moveTo>
                  <a:cubicBezTo>
                    <a:pt x="15295" y="0"/>
                    <a:pt x="15104" y="17"/>
                    <a:pt x="14903" y="52"/>
                  </a:cubicBezTo>
                  <a:cubicBezTo>
                    <a:pt x="13025" y="287"/>
                    <a:pt x="11660" y="814"/>
                    <a:pt x="10874" y="814"/>
                  </a:cubicBezTo>
                  <a:cubicBezTo>
                    <a:pt x="10819" y="814"/>
                    <a:pt x="10766" y="811"/>
                    <a:pt x="10717" y="806"/>
                  </a:cubicBezTo>
                  <a:cubicBezTo>
                    <a:pt x="10445" y="772"/>
                    <a:pt x="10049" y="724"/>
                    <a:pt x="9630" y="724"/>
                  </a:cubicBezTo>
                  <a:cubicBezTo>
                    <a:pt x="9016" y="724"/>
                    <a:pt x="8352" y="826"/>
                    <a:pt x="7954" y="1224"/>
                  </a:cubicBezTo>
                  <a:cubicBezTo>
                    <a:pt x="7594" y="1504"/>
                    <a:pt x="7024" y="1612"/>
                    <a:pt x="6490" y="1612"/>
                  </a:cubicBezTo>
                  <a:cubicBezTo>
                    <a:pt x="5907" y="1612"/>
                    <a:pt x="5366" y="1483"/>
                    <a:pt x="5191" y="1308"/>
                  </a:cubicBezTo>
                  <a:cubicBezTo>
                    <a:pt x="5024" y="1057"/>
                    <a:pt x="3852" y="806"/>
                    <a:pt x="2931" y="722"/>
                  </a:cubicBezTo>
                  <a:cubicBezTo>
                    <a:pt x="2931" y="722"/>
                    <a:pt x="2931" y="806"/>
                    <a:pt x="2931" y="806"/>
                  </a:cubicBezTo>
                  <a:cubicBezTo>
                    <a:pt x="2931" y="806"/>
                    <a:pt x="2261" y="1978"/>
                    <a:pt x="2345" y="2815"/>
                  </a:cubicBezTo>
                  <a:cubicBezTo>
                    <a:pt x="2428" y="3066"/>
                    <a:pt x="2512" y="3317"/>
                    <a:pt x="2596" y="3568"/>
                  </a:cubicBezTo>
                  <a:cubicBezTo>
                    <a:pt x="2763" y="4406"/>
                    <a:pt x="3014" y="5326"/>
                    <a:pt x="2512" y="5661"/>
                  </a:cubicBezTo>
                  <a:cubicBezTo>
                    <a:pt x="2261" y="5745"/>
                    <a:pt x="2010" y="5829"/>
                    <a:pt x="1675" y="5996"/>
                  </a:cubicBezTo>
                  <a:cubicBezTo>
                    <a:pt x="1005" y="6164"/>
                    <a:pt x="84" y="6499"/>
                    <a:pt x="84" y="7168"/>
                  </a:cubicBezTo>
                  <a:cubicBezTo>
                    <a:pt x="1" y="8257"/>
                    <a:pt x="335" y="9094"/>
                    <a:pt x="587" y="9345"/>
                  </a:cubicBezTo>
                  <a:lnTo>
                    <a:pt x="838" y="9345"/>
                  </a:lnTo>
                  <a:cubicBezTo>
                    <a:pt x="2345" y="9596"/>
                    <a:pt x="2177" y="11103"/>
                    <a:pt x="2094" y="11773"/>
                  </a:cubicBezTo>
                  <a:cubicBezTo>
                    <a:pt x="2094" y="11940"/>
                    <a:pt x="2094" y="12108"/>
                    <a:pt x="2094" y="12191"/>
                  </a:cubicBezTo>
                  <a:cubicBezTo>
                    <a:pt x="2094" y="12359"/>
                    <a:pt x="2931" y="12777"/>
                    <a:pt x="3433" y="13029"/>
                  </a:cubicBezTo>
                  <a:cubicBezTo>
                    <a:pt x="3852" y="13364"/>
                    <a:pt x="4354" y="13615"/>
                    <a:pt x="4521" y="13782"/>
                  </a:cubicBezTo>
                  <a:cubicBezTo>
                    <a:pt x="5024" y="14284"/>
                    <a:pt x="4605" y="14954"/>
                    <a:pt x="4354" y="15373"/>
                  </a:cubicBezTo>
                  <a:cubicBezTo>
                    <a:pt x="4270" y="15540"/>
                    <a:pt x="4270" y="15624"/>
                    <a:pt x="4187" y="15708"/>
                  </a:cubicBezTo>
                  <a:cubicBezTo>
                    <a:pt x="4187" y="15708"/>
                    <a:pt x="4187" y="15791"/>
                    <a:pt x="4187" y="15959"/>
                  </a:cubicBezTo>
                  <a:cubicBezTo>
                    <a:pt x="4354" y="16210"/>
                    <a:pt x="4605" y="16545"/>
                    <a:pt x="5107" y="16712"/>
                  </a:cubicBezTo>
                  <a:cubicBezTo>
                    <a:pt x="5777" y="16963"/>
                    <a:pt x="6698" y="17131"/>
                    <a:pt x="7535" y="17215"/>
                  </a:cubicBezTo>
                  <a:lnTo>
                    <a:pt x="7870" y="17215"/>
                  </a:lnTo>
                  <a:cubicBezTo>
                    <a:pt x="8121" y="17298"/>
                    <a:pt x="8372" y="17382"/>
                    <a:pt x="8707" y="17550"/>
                  </a:cubicBezTo>
                  <a:cubicBezTo>
                    <a:pt x="8875" y="17298"/>
                    <a:pt x="9461" y="16712"/>
                    <a:pt x="10298" y="16712"/>
                  </a:cubicBezTo>
                  <a:cubicBezTo>
                    <a:pt x="10549" y="16796"/>
                    <a:pt x="10884" y="16796"/>
                    <a:pt x="11135" y="16796"/>
                  </a:cubicBezTo>
                  <a:cubicBezTo>
                    <a:pt x="11397" y="16833"/>
                    <a:pt x="11643" y="16871"/>
                    <a:pt x="11864" y="16871"/>
                  </a:cubicBezTo>
                  <a:cubicBezTo>
                    <a:pt x="12137" y="16871"/>
                    <a:pt x="12373" y="16814"/>
                    <a:pt x="12558" y="16629"/>
                  </a:cubicBezTo>
                  <a:lnTo>
                    <a:pt x="12642" y="16545"/>
                  </a:lnTo>
                  <a:cubicBezTo>
                    <a:pt x="12969" y="16218"/>
                    <a:pt x="13226" y="15962"/>
                    <a:pt x="13619" y="15962"/>
                  </a:cubicBezTo>
                  <a:cubicBezTo>
                    <a:pt x="13829" y="15962"/>
                    <a:pt x="14079" y="16035"/>
                    <a:pt x="14400" y="16210"/>
                  </a:cubicBezTo>
                  <a:cubicBezTo>
                    <a:pt x="15824" y="16963"/>
                    <a:pt x="16493" y="17550"/>
                    <a:pt x="16410" y="18052"/>
                  </a:cubicBezTo>
                  <a:cubicBezTo>
                    <a:pt x="16410" y="18219"/>
                    <a:pt x="16410" y="18387"/>
                    <a:pt x="16326" y="18554"/>
                  </a:cubicBezTo>
                  <a:cubicBezTo>
                    <a:pt x="16158" y="19140"/>
                    <a:pt x="16158" y="19559"/>
                    <a:pt x="16493" y="19810"/>
                  </a:cubicBezTo>
                  <a:cubicBezTo>
                    <a:pt x="16744" y="19894"/>
                    <a:pt x="17163" y="19894"/>
                    <a:pt x="17498" y="19894"/>
                  </a:cubicBezTo>
                  <a:cubicBezTo>
                    <a:pt x="17682" y="19863"/>
                    <a:pt x="17854" y="19844"/>
                    <a:pt x="18016" y="19844"/>
                  </a:cubicBezTo>
                  <a:cubicBezTo>
                    <a:pt x="18295" y="19844"/>
                    <a:pt x="18541" y="19902"/>
                    <a:pt x="18754" y="20061"/>
                  </a:cubicBezTo>
                  <a:cubicBezTo>
                    <a:pt x="19423" y="20563"/>
                    <a:pt x="20344" y="21987"/>
                    <a:pt x="20679" y="22656"/>
                  </a:cubicBezTo>
                  <a:cubicBezTo>
                    <a:pt x="20998" y="23295"/>
                    <a:pt x="21850" y="24085"/>
                    <a:pt x="22219" y="24085"/>
                  </a:cubicBezTo>
                  <a:cubicBezTo>
                    <a:pt x="22237" y="24085"/>
                    <a:pt x="22254" y="24084"/>
                    <a:pt x="22270" y="24080"/>
                  </a:cubicBezTo>
                  <a:cubicBezTo>
                    <a:pt x="22437" y="23996"/>
                    <a:pt x="22605" y="23912"/>
                    <a:pt x="22772" y="23745"/>
                  </a:cubicBezTo>
                  <a:cubicBezTo>
                    <a:pt x="23237" y="23357"/>
                    <a:pt x="23774" y="22898"/>
                    <a:pt x="24714" y="22898"/>
                  </a:cubicBezTo>
                  <a:cubicBezTo>
                    <a:pt x="24789" y="22898"/>
                    <a:pt x="24868" y="22901"/>
                    <a:pt x="24949" y="22908"/>
                  </a:cubicBezTo>
                  <a:cubicBezTo>
                    <a:pt x="26456" y="23075"/>
                    <a:pt x="27126" y="23577"/>
                    <a:pt x="27126" y="24582"/>
                  </a:cubicBezTo>
                  <a:lnTo>
                    <a:pt x="27126" y="24917"/>
                  </a:lnTo>
                  <a:cubicBezTo>
                    <a:pt x="27042" y="27177"/>
                    <a:pt x="27209" y="28349"/>
                    <a:pt x="27628" y="28517"/>
                  </a:cubicBezTo>
                  <a:cubicBezTo>
                    <a:pt x="28549" y="28768"/>
                    <a:pt x="29386" y="29856"/>
                    <a:pt x="29554" y="30107"/>
                  </a:cubicBezTo>
                  <a:cubicBezTo>
                    <a:pt x="30558" y="28935"/>
                    <a:pt x="30893" y="27763"/>
                    <a:pt x="32986" y="27763"/>
                  </a:cubicBezTo>
                  <a:cubicBezTo>
                    <a:pt x="34308" y="27763"/>
                    <a:pt x="35296" y="27563"/>
                    <a:pt x="35781" y="27563"/>
                  </a:cubicBezTo>
                  <a:cubicBezTo>
                    <a:pt x="36064" y="27563"/>
                    <a:pt x="36176" y="27631"/>
                    <a:pt x="36084" y="27847"/>
                  </a:cubicBezTo>
                  <a:cubicBezTo>
                    <a:pt x="35832" y="28433"/>
                    <a:pt x="34326" y="29521"/>
                    <a:pt x="35498" y="30107"/>
                  </a:cubicBezTo>
                  <a:cubicBezTo>
                    <a:pt x="36753" y="30693"/>
                    <a:pt x="37256" y="31363"/>
                    <a:pt x="40102" y="31447"/>
                  </a:cubicBezTo>
                  <a:cubicBezTo>
                    <a:pt x="42949" y="31614"/>
                    <a:pt x="44790" y="31280"/>
                    <a:pt x="45293" y="32535"/>
                  </a:cubicBezTo>
                  <a:cubicBezTo>
                    <a:pt x="45711" y="33707"/>
                    <a:pt x="46800" y="34210"/>
                    <a:pt x="46800" y="35131"/>
                  </a:cubicBezTo>
                  <a:cubicBezTo>
                    <a:pt x="46800" y="36052"/>
                    <a:pt x="46800" y="37475"/>
                    <a:pt x="47386" y="37977"/>
                  </a:cubicBezTo>
                  <a:cubicBezTo>
                    <a:pt x="47972" y="38563"/>
                    <a:pt x="48976" y="39903"/>
                    <a:pt x="50148" y="40154"/>
                  </a:cubicBezTo>
                  <a:cubicBezTo>
                    <a:pt x="51321" y="40405"/>
                    <a:pt x="51655" y="40405"/>
                    <a:pt x="52409" y="40740"/>
                  </a:cubicBezTo>
                  <a:cubicBezTo>
                    <a:pt x="52494" y="40787"/>
                    <a:pt x="52573" y="40809"/>
                    <a:pt x="52643" y="40809"/>
                  </a:cubicBezTo>
                  <a:cubicBezTo>
                    <a:pt x="53195" y="40809"/>
                    <a:pt x="53301" y="39492"/>
                    <a:pt x="53079" y="38898"/>
                  </a:cubicBezTo>
                  <a:cubicBezTo>
                    <a:pt x="52828" y="38145"/>
                    <a:pt x="53162" y="36805"/>
                    <a:pt x="53581" y="36386"/>
                  </a:cubicBezTo>
                  <a:cubicBezTo>
                    <a:pt x="53916" y="35884"/>
                    <a:pt x="54669" y="35131"/>
                    <a:pt x="54502" y="34293"/>
                  </a:cubicBezTo>
                  <a:cubicBezTo>
                    <a:pt x="54251" y="33372"/>
                    <a:pt x="53414" y="32870"/>
                    <a:pt x="53162" y="31949"/>
                  </a:cubicBezTo>
                  <a:cubicBezTo>
                    <a:pt x="52911" y="31028"/>
                    <a:pt x="50316" y="28098"/>
                    <a:pt x="49060" y="27512"/>
                  </a:cubicBezTo>
                  <a:cubicBezTo>
                    <a:pt x="47721" y="27010"/>
                    <a:pt x="46716" y="26256"/>
                    <a:pt x="46632" y="25670"/>
                  </a:cubicBezTo>
                  <a:cubicBezTo>
                    <a:pt x="46549" y="25001"/>
                    <a:pt x="46214" y="24247"/>
                    <a:pt x="45125" y="23745"/>
                  </a:cubicBezTo>
                  <a:cubicBezTo>
                    <a:pt x="44037" y="23326"/>
                    <a:pt x="42111" y="22991"/>
                    <a:pt x="41191" y="22238"/>
                  </a:cubicBezTo>
                  <a:cubicBezTo>
                    <a:pt x="40270" y="21568"/>
                    <a:pt x="37842" y="21317"/>
                    <a:pt x="36837" y="20229"/>
                  </a:cubicBezTo>
                  <a:cubicBezTo>
                    <a:pt x="35832" y="19140"/>
                    <a:pt x="32986" y="16629"/>
                    <a:pt x="30223" y="15959"/>
                  </a:cubicBezTo>
                  <a:cubicBezTo>
                    <a:pt x="27377" y="15373"/>
                    <a:pt x="23526" y="13950"/>
                    <a:pt x="22270" y="13196"/>
                  </a:cubicBezTo>
                  <a:cubicBezTo>
                    <a:pt x="20930" y="12443"/>
                    <a:pt x="17330" y="10936"/>
                    <a:pt x="16326" y="10601"/>
                  </a:cubicBezTo>
                  <a:cubicBezTo>
                    <a:pt x="15321" y="10266"/>
                    <a:pt x="13647" y="8675"/>
                    <a:pt x="13647" y="7252"/>
                  </a:cubicBezTo>
                  <a:cubicBezTo>
                    <a:pt x="13731" y="5912"/>
                    <a:pt x="17749" y="4406"/>
                    <a:pt x="17833" y="2731"/>
                  </a:cubicBezTo>
                  <a:cubicBezTo>
                    <a:pt x="17908" y="1231"/>
                    <a:pt x="17043" y="0"/>
                    <a:pt x="1547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7119979" y="3614292"/>
              <a:ext cx="377149" cy="708950"/>
            </a:xfrm>
            <a:custGeom>
              <a:rect b="b" l="l" r="r" t="t"/>
              <a:pathLst>
                <a:path extrusionOk="0" h="44546" w="23694">
                  <a:moveTo>
                    <a:pt x="11722" y="0"/>
                  </a:moveTo>
                  <a:cubicBezTo>
                    <a:pt x="10717" y="0"/>
                    <a:pt x="10550" y="1423"/>
                    <a:pt x="10466" y="2847"/>
                  </a:cubicBezTo>
                  <a:cubicBezTo>
                    <a:pt x="10382" y="3349"/>
                    <a:pt x="10382" y="3600"/>
                    <a:pt x="10298" y="3768"/>
                  </a:cubicBezTo>
                  <a:cubicBezTo>
                    <a:pt x="10173" y="4019"/>
                    <a:pt x="9984" y="4103"/>
                    <a:pt x="9775" y="4103"/>
                  </a:cubicBezTo>
                  <a:cubicBezTo>
                    <a:pt x="9566" y="4103"/>
                    <a:pt x="9336" y="4019"/>
                    <a:pt x="9126" y="3935"/>
                  </a:cubicBezTo>
                  <a:cubicBezTo>
                    <a:pt x="8959" y="3851"/>
                    <a:pt x="8708" y="3768"/>
                    <a:pt x="8540" y="3768"/>
                  </a:cubicBezTo>
                  <a:cubicBezTo>
                    <a:pt x="8494" y="3752"/>
                    <a:pt x="8448" y="3745"/>
                    <a:pt x="8401" y="3745"/>
                  </a:cubicBezTo>
                  <a:cubicBezTo>
                    <a:pt x="8194" y="3745"/>
                    <a:pt x="7976" y="3882"/>
                    <a:pt x="7703" y="4019"/>
                  </a:cubicBezTo>
                  <a:cubicBezTo>
                    <a:pt x="7452" y="4270"/>
                    <a:pt x="7033" y="4605"/>
                    <a:pt x="6447" y="4689"/>
                  </a:cubicBezTo>
                  <a:lnTo>
                    <a:pt x="6112" y="4689"/>
                  </a:lnTo>
                  <a:cubicBezTo>
                    <a:pt x="5108" y="4689"/>
                    <a:pt x="4689" y="4103"/>
                    <a:pt x="4438" y="3433"/>
                  </a:cubicBezTo>
                  <a:cubicBezTo>
                    <a:pt x="4187" y="2930"/>
                    <a:pt x="3852" y="2930"/>
                    <a:pt x="3266" y="2930"/>
                  </a:cubicBezTo>
                  <a:lnTo>
                    <a:pt x="3098" y="2930"/>
                  </a:lnTo>
                  <a:cubicBezTo>
                    <a:pt x="2847" y="2930"/>
                    <a:pt x="2680" y="2847"/>
                    <a:pt x="2512" y="2847"/>
                  </a:cubicBezTo>
                  <a:cubicBezTo>
                    <a:pt x="2421" y="2816"/>
                    <a:pt x="2340" y="2797"/>
                    <a:pt x="2258" y="2797"/>
                  </a:cubicBezTo>
                  <a:cubicBezTo>
                    <a:pt x="2116" y="2797"/>
                    <a:pt x="1971" y="2855"/>
                    <a:pt x="1759" y="3014"/>
                  </a:cubicBezTo>
                  <a:cubicBezTo>
                    <a:pt x="1089" y="3516"/>
                    <a:pt x="1005" y="4186"/>
                    <a:pt x="922" y="4186"/>
                  </a:cubicBezTo>
                  <a:cubicBezTo>
                    <a:pt x="922" y="4270"/>
                    <a:pt x="922" y="4354"/>
                    <a:pt x="838" y="4354"/>
                  </a:cubicBezTo>
                  <a:cubicBezTo>
                    <a:pt x="1005" y="5023"/>
                    <a:pt x="1173" y="5609"/>
                    <a:pt x="1257" y="6279"/>
                  </a:cubicBezTo>
                  <a:cubicBezTo>
                    <a:pt x="1424" y="8205"/>
                    <a:pt x="2010" y="10633"/>
                    <a:pt x="2847" y="11554"/>
                  </a:cubicBezTo>
                  <a:cubicBezTo>
                    <a:pt x="3768" y="12474"/>
                    <a:pt x="6029" y="16074"/>
                    <a:pt x="6029" y="18000"/>
                  </a:cubicBezTo>
                  <a:cubicBezTo>
                    <a:pt x="5945" y="19925"/>
                    <a:pt x="6866" y="22939"/>
                    <a:pt x="8205" y="24028"/>
                  </a:cubicBezTo>
                  <a:cubicBezTo>
                    <a:pt x="9545" y="25200"/>
                    <a:pt x="8959" y="27963"/>
                    <a:pt x="7703" y="28214"/>
                  </a:cubicBezTo>
                  <a:cubicBezTo>
                    <a:pt x="6531" y="28465"/>
                    <a:pt x="5024" y="28549"/>
                    <a:pt x="4354" y="29218"/>
                  </a:cubicBezTo>
                  <a:cubicBezTo>
                    <a:pt x="3601" y="29804"/>
                    <a:pt x="2512" y="30307"/>
                    <a:pt x="3350" y="30893"/>
                  </a:cubicBezTo>
                  <a:cubicBezTo>
                    <a:pt x="4103" y="31563"/>
                    <a:pt x="4605" y="32483"/>
                    <a:pt x="4187" y="33655"/>
                  </a:cubicBezTo>
                  <a:cubicBezTo>
                    <a:pt x="3685" y="34911"/>
                    <a:pt x="3433" y="37339"/>
                    <a:pt x="2178" y="37841"/>
                  </a:cubicBezTo>
                  <a:cubicBezTo>
                    <a:pt x="922" y="38428"/>
                    <a:pt x="1" y="38511"/>
                    <a:pt x="252" y="39683"/>
                  </a:cubicBezTo>
                  <a:cubicBezTo>
                    <a:pt x="503" y="40772"/>
                    <a:pt x="85" y="42362"/>
                    <a:pt x="503" y="43116"/>
                  </a:cubicBezTo>
                  <a:cubicBezTo>
                    <a:pt x="900" y="43831"/>
                    <a:pt x="1222" y="44545"/>
                    <a:pt x="3541" y="44545"/>
                  </a:cubicBezTo>
                  <a:cubicBezTo>
                    <a:pt x="3667" y="44545"/>
                    <a:pt x="3798" y="44543"/>
                    <a:pt x="3936" y="44539"/>
                  </a:cubicBezTo>
                  <a:cubicBezTo>
                    <a:pt x="6615" y="44372"/>
                    <a:pt x="7870" y="44455"/>
                    <a:pt x="8122" y="42530"/>
                  </a:cubicBezTo>
                  <a:cubicBezTo>
                    <a:pt x="8457" y="40604"/>
                    <a:pt x="8540" y="39516"/>
                    <a:pt x="9461" y="38762"/>
                  </a:cubicBezTo>
                  <a:cubicBezTo>
                    <a:pt x="10382" y="38009"/>
                    <a:pt x="10633" y="36837"/>
                    <a:pt x="11470" y="36502"/>
                  </a:cubicBezTo>
                  <a:cubicBezTo>
                    <a:pt x="12308" y="36167"/>
                    <a:pt x="14568" y="34911"/>
                    <a:pt x="14652" y="33237"/>
                  </a:cubicBezTo>
                  <a:cubicBezTo>
                    <a:pt x="14819" y="31646"/>
                    <a:pt x="13229" y="28214"/>
                    <a:pt x="14401" y="26958"/>
                  </a:cubicBezTo>
                  <a:cubicBezTo>
                    <a:pt x="15613" y="25745"/>
                    <a:pt x="18466" y="23517"/>
                    <a:pt x="19942" y="23517"/>
                  </a:cubicBezTo>
                  <a:cubicBezTo>
                    <a:pt x="19994" y="23517"/>
                    <a:pt x="20045" y="23520"/>
                    <a:pt x="20094" y="23525"/>
                  </a:cubicBezTo>
                  <a:cubicBezTo>
                    <a:pt x="20449" y="23565"/>
                    <a:pt x="20791" y="23586"/>
                    <a:pt x="21111" y="23586"/>
                  </a:cubicBezTo>
                  <a:cubicBezTo>
                    <a:pt x="22147" y="23586"/>
                    <a:pt x="22955" y="23367"/>
                    <a:pt x="23275" y="22856"/>
                  </a:cubicBezTo>
                  <a:cubicBezTo>
                    <a:pt x="23693" y="22102"/>
                    <a:pt x="23107" y="20930"/>
                    <a:pt x="22605" y="20177"/>
                  </a:cubicBezTo>
                  <a:cubicBezTo>
                    <a:pt x="22103" y="19423"/>
                    <a:pt x="22689" y="18167"/>
                    <a:pt x="22438" y="17414"/>
                  </a:cubicBezTo>
                  <a:cubicBezTo>
                    <a:pt x="22103" y="16744"/>
                    <a:pt x="22773" y="14484"/>
                    <a:pt x="22019" y="13898"/>
                  </a:cubicBezTo>
                  <a:cubicBezTo>
                    <a:pt x="21349" y="13395"/>
                    <a:pt x="17582" y="11219"/>
                    <a:pt x="16996" y="10465"/>
                  </a:cubicBezTo>
                  <a:cubicBezTo>
                    <a:pt x="16326" y="9628"/>
                    <a:pt x="13396" y="10047"/>
                    <a:pt x="12894" y="8958"/>
                  </a:cubicBezTo>
                  <a:cubicBezTo>
                    <a:pt x="12391" y="7870"/>
                    <a:pt x="12140" y="8205"/>
                    <a:pt x="12056" y="6865"/>
                  </a:cubicBezTo>
                  <a:cubicBezTo>
                    <a:pt x="11889" y="5609"/>
                    <a:pt x="12642" y="4772"/>
                    <a:pt x="13229" y="4354"/>
                  </a:cubicBezTo>
                  <a:cubicBezTo>
                    <a:pt x="13815" y="3851"/>
                    <a:pt x="13898" y="2847"/>
                    <a:pt x="13815" y="2093"/>
                  </a:cubicBezTo>
                  <a:cubicBezTo>
                    <a:pt x="13731" y="1591"/>
                    <a:pt x="13815" y="1005"/>
                    <a:pt x="14066" y="503"/>
                  </a:cubicBezTo>
                  <a:lnTo>
                    <a:pt x="13982" y="503"/>
                  </a:lnTo>
                  <a:cubicBezTo>
                    <a:pt x="13982" y="503"/>
                    <a:pt x="13396" y="84"/>
                    <a:pt x="117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5049404" y="1588994"/>
              <a:ext cx="553054" cy="733045"/>
            </a:xfrm>
            <a:custGeom>
              <a:rect b="b" l="l" r="r" t="t"/>
              <a:pathLst>
                <a:path extrusionOk="0" h="46060" w="34745">
                  <a:moveTo>
                    <a:pt x="25922" y="0"/>
                  </a:moveTo>
                  <a:cubicBezTo>
                    <a:pt x="25905" y="0"/>
                    <a:pt x="25888" y="1"/>
                    <a:pt x="25870" y="3"/>
                  </a:cubicBezTo>
                  <a:cubicBezTo>
                    <a:pt x="24698" y="3"/>
                    <a:pt x="23777" y="2347"/>
                    <a:pt x="23191" y="2598"/>
                  </a:cubicBezTo>
                  <a:cubicBezTo>
                    <a:pt x="22605" y="2849"/>
                    <a:pt x="21517" y="3184"/>
                    <a:pt x="21768" y="4021"/>
                  </a:cubicBezTo>
                  <a:cubicBezTo>
                    <a:pt x="22019" y="4775"/>
                    <a:pt x="21935" y="6365"/>
                    <a:pt x="21266" y="6700"/>
                  </a:cubicBezTo>
                  <a:cubicBezTo>
                    <a:pt x="20596" y="7035"/>
                    <a:pt x="20261" y="8709"/>
                    <a:pt x="19507" y="8961"/>
                  </a:cubicBezTo>
                  <a:cubicBezTo>
                    <a:pt x="18838" y="9128"/>
                    <a:pt x="18168" y="10133"/>
                    <a:pt x="17414" y="10300"/>
                  </a:cubicBezTo>
                  <a:cubicBezTo>
                    <a:pt x="17414" y="10384"/>
                    <a:pt x="17498" y="11891"/>
                    <a:pt x="17414" y="12728"/>
                  </a:cubicBezTo>
                  <a:cubicBezTo>
                    <a:pt x="17414" y="13147"/>
                    <a:pt x="17582" y="13649"/>
                    <a:pt x="17749" y="14151"/>
                  </a:cubicBezTo>
                  <a:cubicBezTo>
                    <a:pt x="17917" y="14570"/>
                    <a:pt x="18084" y="14988"/>
                    <a:pt x="18084" y="15323"/>
                  </a:cubicBezTo>
                  <a:cubicBezTo>
                    <a:pt x="18001" y="16160"/>
                    <a:pt x="17498" y="16746"/>
                    <a:pt x="16745" y="16746"/>
                  </a:cubicBezTo>
                  <a:cubicBezTo>
                    <a:pt x="16494" y="16746"/>
                    <a:pt x="16326" y="16914"/>
                    <a:pt x="16159" y="17081"/>
                  </a:cubicBezTo>
                  <a:cubicBezTo>
                    <a:pt x="15908" y="17249"/>
                    <a:pt x="15656" y="17416"/>
                    <a:pt x="15238" y="17500"/>
                  </a:cubicBezTo>
                  <a:cubicBezTo>
                    <a:pt x="15182" y="17511"/>
                    <a:pt x="15123" y="17516"/>
                    <a:pt x="15061" y="17516"/>
                  </a:cubicBezTo>
                  <a:cubicBezTo>
                    <a:pt x="14662" y="17516"/>
                    <a:pt x="14155" y="17299"/>
                    <a:pt x="13647" y="17081"/>
                  </a:cubicBezTo>
                  <a:cubicBezTo>
                    <a:pt x="13229" y="16998"/>
                    <a:pt x="12894" y="16830"/>
                    <a:pt x="12559" y="16746"/>
                  </a:cubicBezTo>
                  <a:cubicBezTo>
                    <a:pt x="12474" y="16736"/>
                    <a:pt x="12389" y="16731"/>
                    <a:pt x="12304" y="16731"/>
                  </a:cubicBezTo>
                  <a:cubicBezTo>
                    <a:pt x="11723" y="16731"/>
                    <a:pt x="11166" y="16978"/>
                    <a:pt x="10801" y="17416"/>
                  </a:cubicBezTo>
                  <a:cubicBezTo>
                    <a:pt x="10298" y="17919"/>
                    <a:pt x="9377" y="18002"/>
                    <a:pt x="8624" y="18170"/>
                  </a:cubicBezTo>
                  <a:cubicBezTo>
                    <a:pt x="8373" y="18170"/>
                    <a:pt x="8205" y="18170"/>
                    <a:pt x="8122" y="18253"/>
                  </a:cubicBezTo>
                  <a:lnTo>
                    <a:pt x="7954" y="18253"/>
                  </a:lnTo>
                  <a:cubicBezTo>
                    <a:pt x="7619" y="18253"/>
                    <a:pt x="7368" y="18002"/>
                    <a:pt x="7117" y="17835"/>
                  </a:cubicBezTo>
                  <a:cubicBezTo>
                    <a:pt x="7033" y="17751"/>
                    <a:pt x="6866" y="17667"/>
                    <a:pt x="6866" y="17667"/>
                  </a:cubicBezTo>
                  <a:cubicBezTo>
                    <a:pt x="6615" y="17919"/>
                    <a:pt x="6196" y="18086"/>
                    <a:pt x="6029" y="18170"/>
                  </a:cubicBezTo>
                  <a:cubicBezTo>
                    <a:pt x="6112" y="18253"/>
                    <a:pt x="6196" y="18337"/>
                    <a:pt x="6280" y="18421"/>
                  </a:cubicBezTo>
                  <a:cubicBezTo>
                    <a:pt x="7368" y="19174"/>
                    <a:pt x="7619" y="20681"/>
                    <a:pt x="7033" y="21435"/>
                  </a:cubicBezTo>
                  <a:cubicBezTo>
                    <a:pt x="6364" y="22272"/>
                    <a:pt x="6615" y="23193"/>
                    <a:pt x="4857" y="23611"/>
                  </a:cubicBezTo>
                  <a:cubicBezTo>
                    <a:pt x="3249" y="24013"/>
                    <a:pt x="3185" y="24956"/>
                    <a:pt x="2663" y="24956"/>
                  </a:cubicBezTo>
                  <a:cubicBezTo>
                    <a:pt x="2642" y="24956"/>
                    <a:pt x="2619" y="24954"/>
                    <a:pt x="2596" y="24951"/>
                  </a:cubicBezTo>
                  <a:cubicBezTo>
                    <a:pt x="2135" y="24819"/>
                    <a:pt x="1725" y="24324"/>
                    <a:pt x="1245" y="24324"/>
                  </a:cubicBezTo>
                  <a:cubicBezTo>
                    <a:pt x="1115" y="24324"/>
                    <a:pt x="980" y="24360"/>
                    <a:pt x="838" y="24449"/>
                  </a:cubicBezTo>
                  <a:cubicBezTo>
                    <a:pt x="168" y="24951"/>
                    <a:pt x="1" y="25872"/>
                    <a:pt x="671" y="26709"/>
                  </a:cubicBezTo>
                  <a:cubicBezTo>
                    <a:pt x="1340" y="27546"/>
                    <a:pt x="1424" y="29890"/>
                    <a:pt x="2345" y="30225"/>
                  </a:cubicBezTo>
                  <a:cubicBezTo>
                    <a:pt x="3266" y="30560"/>
                    <a:pt x="4605" y="30728"/>
                    <a:pt x="4773" y="32235"/>
                  </a:cubicBezTo>
                  <a:cubicBezTo>
                    <a:pt x="4940" y="33658"/>
                    <a:pt x="4187" y="33658"/>
                    <a:pt x="3350" y="34746"/>
                  </a:cubicBezTo>
                  <a:cubicBezTo>
                    <a:pt x="2512" y="35835"/>
                    <a:pt x="1926" y="36588"/>
                    <a:pt x="2345" y="38179"/>
                  </a:cubicBezTo>
                  <a:cubicBezTo>
                    <a:pt x="2847" y="39769"/>
                    <a:pt x="2094" y="39937"/>
                    <a:pt x="2764" y="41193"/>
                  </a:cubicBezTo>
                  <a:cubicBezTo>
                    <a:pt x="3517" y="42448"/>
                    <a:pt x="3517" y="42448"/>
                    <a:pt x="5024" y="43453"/>
                  </a:cubicBezTo>
                  <a:cubicBezTo>
                    <a:pt x="6405" y="44297"/>
                    <a:pt x="8068" y="45493"/>
                    <a:pt x="9174" y="45493"/>
                  </a:cubicBezTo>
                  <a:cubicBezTo>
                    <a:pt x="9275" y="45493"/>
                    <a:pt x="9370" y="45483"/>
                    <a:pt x="9461" y="45462"/>
                  </a:cubicBezTo>
                  <a:cubicBezTo>
                    <a:pt x="10377" y="45251"/>
                    <a:pt x="11234" y="44447"/>
                    <a:pt x="11881" y="44447"/>
                  </a:cubicBezTo>
                  <a:cubicBezTo>
                    <a:pt x="12003" y="44447"/>
                    <a:pt x="12118" y="44475"/>
                    <a:pt x="12224" y="44541"/>
                  </a:cubicBezTo>
                  <a:cubicBezTo>
                    <a:pt x="12559" y="44709"/>
                    <a:pt x="12894" y="45379"/>
                    <a:pt x="12977" y="46048"/>
                  </a:cubicBezTo>
                  <a:cubicBezTo>
                    <a:pt x="13195" y="45686"/>
                    <a:pt x="13474" y="45262"/>
                    <a:pt x="13925" y="45262"/>
                  </a:cubicBezTo>
                  <a:cubicBezTo>
                    <a:pt x="13995" y="45262"/>
                    <a:pt x="14070" y="45272"/>
                    <a:pt x="14149" y="45295"/>
                  </a:cubicBezTo>
                  <a:cubicBezTo>
                    <a:pt x="14484" y="45379"/>
                    <a:pt x="14735" y="45462"/>
                    <a:pt x="14987" y="45630"/>
                  </a:cubicBezTo>
                  <a:cubicBezTo>
                    <a:pt x="15238" y="45797"/>
                    <a:pt x="15573" y="46048"/>
                    <a:pt x="16075" y="46048"/>
                  </a:cubicBezTo>
                  <a:cubicBezTo>
                    <a:pt x="16134" y="46056"/>
                    <a:pt x="16190" y="46059"/>
                    <a:pt x="16244" y="46059"/>
                  </a:cubicBezTo>
                  <a:cubicBezTo>
                    <a:pt x="16804" y="46059"/>
                    <a:pt x="17109" y="45684"/>
                    <a:pt x="17414" y="45379"/>
                  </a:cubicBezTo>
                  <a:cubicBezTo>
                    <a:pt x="17498" y="45211"/>
                    <a:pt x="17666" y="45127"/>
                    <a:pt x="17833" y="45044"/>
                  </a:cubicBezTo>
                  <a:cubicBezTo>
                    <a:pt x="18001" y="45044"/>
                    <a:pt x="18335" y="44290"/>
                    <a:pt x="18419" y="43537"/>
                  </a:cubicBezTo>
                  <a:cubicBezTo>
                    <a:pt x="18503" y="42616"/>
                    <a:pt x="18921" y="41444"/>
                    <a:pt x="19759" y="40858"/>
                  </a:cubicBezTo>
                  <a:cubicBezTo>
                    <a:pt x="20177" y="40607"/>
                    <a:pt x="20261" y="40020"/>
                    <a:pt x="20261" y="39518"/>
                  </a:cubicBezTo>
                  <a:cubicBezTo>
                    <a:pt x="20345" y="39100"/>
                    <a:pt x="20345" y="38765"/>
                    <a:pt x="20596" y="38514"/>
                  </a:cubicBezTo>
                  <a:cubicBezTo>
                    <a:pt x="20734" y="38307"/>
                    <a:pt x="20985" y="38157"/>
                    <a:pt x="21256" y="38157"/>
                  </a:cubicBezTo>
                  <a:cubicBezTo>
                    <a:pt x="21314" y="38157"/>
                    <a:pt x="21374" y="38164"/>
                    <a:pt x="21433" y="38179"/>
                  </a:cubicBezTo>
                  <a:cubicBezTo>
                    <a:pt x="21768" y="38262"/>
                    <a:pt x="22103" y="38430"/>
                    <a:pt x="22270" y="38765"/>
                  </a:cubicBezTo>
                  <a:cubicBezTo>
                    <a:pt x="22302" y="38829"/>
                    <a:pt x="22371" y="38856"/>
                    <a:pt x="22471" y="38856"/>
                  </a:cubicBezTo>
                  <a:cubicBezTo>
                    <a:pt x="22634" y="38856"/>
                    <a:pt x="22881" y="38784"/>
                    <a:pt x="23191" y="38681"/>
                  </a:cubicBezTo>
                  <a:cubicBezTo>
                    <a:pt x="23359" y="38681"/>
                    <a:pt x="23442" y="38597"/>
                    <a:pt x="23610" y="38597"/>
                  </a:cubicBezTo>
                  <a:cubicBezTo>
                    <a:pt x="23777" y="38514"/>
                    <a:pt x="24028" y="38514"/>
                    <a:pt x="24363" y="38514"/>
                  </a:cubicBezTo>
                  <a:cubicBezTo>
                    <a:pt x="25117" y="38430"/>
                    <a:pt x="26121" y="38346"/>
                    <a:pt x="26289" y="37927"/>
                  </a:cubicBezTo>
                  <a:cubicBezTo>
                    <a:pt x="26456" y="37425"/>
                    <a:pt x="26875" y="37174"/>
                    <a:pt x="27461" y="37174"/>
                  </a:cubicBezTo>
                  <a:cubicBezTo>
                    <a:pt x="27963" y="37174"/>
                    <a:pt x="28382" y="37425"/>
                    <a:pt x="28465" y="37760"/>
                  </a:cubicBezTo>
                  <a:cubicBezTo>
                    <a:pt x="28549" y="38011"/>
                    <a:pt x="28717" y="38262"/>
                    <a:pt x="28884" y="38262"/>
                  </a:cubicBezTo>
                  <a:cubicBezTo>
                    <a:pt x="28968" y="38262"/>
                    <a:pt x="29135" y="38179"/>
                    <a:pt x="29303" y="38095"/>
                  </a:cubicBezTo>
                  <a:cubicBezTo>
                    <a:pt x="29554" y="37844"/>
                    <a:pt x="29805" y="37760"/>
                    <a:pt x="29972" y="37593"/>
                  </a:cubicBezTo>
                  <a:cubicBezTo>
                    <a:pt x="30391" y="37425"/>
                    <a:pt x="30391" y="37425"/>
                    <a:pt x="30391" y="37258"/>
                  </a:cubicBezTo>
                  <a:cubicBezTo>
                    <a:pt x="30307" y="36755"/>
                    <a:pt x="30475" y="36169"/>
                    <a:pt x="30810" y="35835"/>
                  </a:cubicBezTo>
                  <a:cubicBezTo>
                    <a:pt x="30977" y="35583"/>
                    <a:pt x="31228" y="35500"/>
                    <a:pt x="31479" y="35500"/>
                  </a:cubicBezTo>
                  <a:cubicBezTo>
                    <a:pt x="31898" y="35583"/>
                    <a:pt x="32317" y="36002"/>
                    <a:pt x="32819" y="36504"/>
                  </a:cubicBezTo>
                  <a:cubicBezTo>
                    <a:pt x="33237" y="36839"/>
                    <a:pt x="33740" y="37341"/>
                    <a:pt x="33991" y="37341"/>
                  </a:cubicBezTo>
                  <a:cubicBezTo>
                    <a:pt x="34019" y="37369"/>
                    <a:pt x="34065" y="37379"/>
                    <a:pt x="34124" y="37379"/>
                  </a:cubicBezTo>
                  <a:cubicBezTo>
                    <a:pt x="34242" y="37379"/>
                    <a:pt x="34410" y="37341"/>
                    <a:pt x="34577" y="37341"/>
                  </a:cubicBezTo>
                  <a:cubicBezTo>
                    <a:pt x="34744" y="36421"/>
                    <a:pt x="34744" y="35751"/>
                    <a:pt x="34744" y="35165"/>
                  </a:cubicBezTo>
                  <a:cubicBezTo>
                    <a:pt x="34661" y="34076"/>
                    <a:pt x="34326" y="33490"/>
                    <a:pt x="33740" y="33407"/>
                  </a:cubicBezTo>
                  <a:cubicBezTo>
                    <a:pt x="32903" y="33239"/>
                    <a:pt x="32819" y="32653"/>
                    <a:pt x="32735" y="32067"/>
                  </a:cubicBezTo>
                  <a:lnTo>
                    <a:pt x="32735" y="31816"/>
                  </a:lnTo>
                  <a:cubicBezTo>
                    <a:pt x="32735" y="31565"/>
                    <a:pt x="32568" y="31481"/>
                    <a:pt x="32484" y="31397"/>
                  </a:cubicBezTo>
                  <a:cubicBezTo>
                    <a:pt x="32317" y="31314"/>
                    <a:pt x="32065" y="31146"/>
                    <a:pt x="32065" y="30728"/>
                  </a:cubicBezTo>
                  <a:cubicBezTo>
                    <a:pt x="31982" y="30225"/>
                    <a:pt x="31814" y="29974"/>
                    <a:pt x="31312" y="29723"/>
                  </a:cubicBezTo>
                  <a:cubicBezTo>
                    <a:pt x="30810" y="29556"/>
                    <a:pt x="30726" y="29137"/>
                    <a:pt x="30642" y="28718"/>
                  </a:cubicBezTo>
                  <a:cubicBezTo>
                    <a:pt x="30642" y="28635"/>
                    <a:pt x="30642" y="28467"/>
                    <a:pt x="30558" y="28300"/>
                  </a:cubicBezTo>
                  <a:cubicBezTo>
                    <a:pt x="30558" y="28300"/>
                    <a:pt x="30475" y="28383"/>
                    <a:pt x="30391" y="28383"/>
                  </a:cubicBezTo>
                  <a:cubicBezTo>
                    <a:pt x="30140" y="28551"/>
                    <a:pt x="29638" y="28970"/>
                    <a:pt x="28800" y="28970"/>
                  </a:cubicBezTo>
                  <a:cubicBezTo>
                    <a:pt x="27712" y="28970"/>
                    <a:pt x="27377" y="27965"/>
                    <a:pt x="27126" y="27295"/>
                  </a:cubicBezTo>
                  <a:cubicBezTo>
                    <a:pt x="27042" y="27044"/>
                    <a:pt x="26875" y="26709"/>
                    <a:pt x="26791" y="26625"/>
                  </a:cubicBezTo>
                  <a:cubicBezTo>
                    <a:pt x="26456" y="26290"/>
                    <a:pt x="26289" y="25872"/>
                    <a:pt x="26205" y="25370"/>
                  </a:cubicBezTo>
                  <a:cubicBezTo>
                    <a:pt x="26038" y="25035"/>
                    <a:pt x="25954" y="24616"/>
                    <a:pt x="25703" y="24197"/>
                  </a:cubicBezTo>
                  <a:cubicBezTo>
                    <a:pt x="25200" y="23025"/>
                    <a:pt x="25870" y="21937"/>
                    <a:pt x="26707" y="21435"/>
                  </a:cubicBezTo>
                  <a:cubicBezTo>
                    <a:pt x="26801" y="21388"/>
                    <a:pt x="26891" y="21367"/>
                    <a:pt x="26978" y="21367"/>
                  </a:cubicBezTo>
                  <a:cubicBezTo>
                    <a:pt x="27359" y="21367"/>
                    <a:pt x="27675" y="21764"/>
                    <a:pt x="27879" y="22104"/>
                  </a:cubicBezTo>
                  <a:cubicBezTo>
                    <a:pt x="28047" y="22356"/>
                    <a:pt x="28298" y="22607"/>
                    <a:pt x="28465" y="22607"/>
                  </a:cubicBezTo>
                  <a:cubicBezTo>
                    <a:pt x="28633" y="22607"/>
                    <a:pt x="28717" y="22439"/>
                    <a:pt x="28884" y="22104"/>
                  </a:cubicBezTo>
                  <a:cubicBezTo>
                    <a:pt x="29051" y="21686"/>
                    <a:pt x="29219" y="21267"/>
                    <a:pt x="29638" y="21016"/>
                  </a:cubicBezTo>
                  <a:cubicBezTo>
                    <a:pt x="29889" y="20765"/>
                    <a:pt x="29805" y="20430"/>
                    <a:pt x="29470" y="19844"/>
                  </a:cubicBezTo>
                  <a:cubicBezTo>
                    <a:pt x="29303" y="19509"/>
                    <a:pt x="29135" y="19258"/>
                    <a:pt x="29051" y="19007"/>
                  </a:cubicBezTo>
                  <a:cubicBezTo>
                    <a:pt x="28968" y="18756"/>
                    <a:pt x="28884" y="18337"/>
                    <a:pt x="28717" y="17835"/>
                  </a:cubicBezTo>
                  <a:cubicBezTo>
                    <a:pt x="28382" y="16998"/>
                    <a:pt x="28047" y="15993"/>
                    <a:pt x="28047" y="15407"/>
                  </a:cubicBezTo>
                  <a:cubicBezTo>
                    <a:pt x="27963" y="15072"/>
                    <a:pt x="27879" y="14737"/>
                    <a:pt x="27712" y="14402"/>
                  </a:cubicBezTo>
                  <a:cubicBezTo>
                    <a:pt x="27461" y="13900"/>
                    <a:pt x="27210" y="13398"/>
                    <a:pt x="27545" y="12895"/>
                  </a:cubicBezTo>
                  <a:cubicBezTo>
                    <a:pt x="27628" y="12644"/>
                    <a:pt x="27796" y="12309"/>
                    <a:pt x="27879" y="11891"/>
                  </a:cubicBezTo>
                  <a:cubicBezTo>
                    <a:pt x="28047" y="11221"/>
                    <a:pt x="28298" y="10384"/>
                    <a:pt x="28884" y="9881"/>
                  </a:cubicBezTo>
                  <a:cubicBezTo>
                    <a:pt x="29721" y="9212"/>
                    <a:pt x="30056" y="7035"/>
                    <a:pt x="30056" y="7035"/>
                  </a:cubicBezTo>
                  <a:cubicBezTo>
                    <a:pt x="28884" y="6616"/>
                    <a:pt x="26372" y="4942"/>
                    <a:pt x="26372" y="3686"/>
                  </a:cubicBezTo>
                  <a:cubicBezTo>
                    <a:pt x="26372" y="2451"/>
                    <a:pt x="26940" y="0"/>
                    <a:pt x="2592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5192307" y="2160635"/>
              <a:ext cx="598020" cy="265319"/>
            </a:xfrm>
            <a:custGeom>
              <a:rect b="b" l="l" r="r" t="t"/>
              <a:pathLst>
                <a:path extrusionOk="0" h="16671" w="37570">
                  <a:moveTo>
                    <a:pt x="22500" y="0"/>
                  </a:moveTo>
                  <a:cubicBezTo>
                    <a:pt x="22333" y="0"/>
                    <a:pt x="22249" y="84"/>
                    <a:pt x="22165" y="168"/>
                  </a:cubicBezTo>
                  <a:cubicBezTo>
                    <a:pt x="21914" y="419"/>
                    <a:pt x="21747" y="921"/>
                    <a:pt x="21831" y="1256"/>
                  </a:cubicBezTo>
                  <a:cubicBezTo>
                    <a:pt x="21914" y="1758"/>
                    <a:pt x="21579" y="2009"/>
                    <a:pt x="21245" y="2093"/>
                  </a:cubicBezTo>
                  <a:cubicBezTo>
                    <a:pt x="20993" y="2177"/>
                    <a:pt x="20742" y="2344"/>
                    <a:pt x="20575" y="2512"/>
                  </a:cubicBezTo>
                  <a:cubicBezTo>
                    <a:pt x="20352" y="2735"/>
                    <a:pt x="20128" y="2809"/>
                    <a:pt x="19955" y="2809"/>
                  </a:cubicBezTo>
                  <a:cubicBezTo>
                    <a:pt x="19868" y="2809"/>
                    <a:pt x="19793" y="2791"/>
                    <a:pt x="19738" y="2763"/>
                  </a:cubicBezTo>
                  <a:cubicBezTo>
                    <a:pt x="19486" y="2679"/>
                    <a:pt x="19235" y="2428"/>
                    <a:pt x="19068" y="2009"/>
                  </a:cubicBezTo>
                  <a:cubicBezTo>
                    <a:pt x="19068" y="1842"/>
                    <a:pt x="18733" y="1675"/>
                    <a:pt x="18482" y="1675"/>
                  </a:cubicBezTo>
                  <a:cubicBezTo>
                    <a:pt x="18314" y="1675"/>
                    <a:pt x="17812" y="1675"/>
                    <a:pt x="17728" y="2093"/>
                  </a:cubicBezTo>
                  <a:cubicBezTo>
                    <a:pt x="17477" y="2847"/>
                    <a:pt x="16389" y="2930"/>
                    <a:pt x="15468" y="3014"/>
                  </a:cubicBezTo>
                  <a:cubicBezTo>
                    <a:pt x="15133" y="3014"/>
                    <a:pt x="14882" y="3098"/>
                    <a:pt x="14714" y="3098"/>
                  </a:cubicBezTo>
                  <a:cubicBezTo>
                    <a:pt x="14631" y="3098"/>
                    <a:pt x="14463" y="3182"/>
                    <a:pt x="14380" y="3182"/>
                  </a:cubicBezTo>
                  <a:cubicBezTo>
                    <a:pt x="14087" y="3265"/>
                    <a:pt x="13773" y="3349"/>
                    <a:pt x="13501" y="3349"/>
                  </a:cubicBezTo>
                  <a:cubicBezTo>
                    <a:pt x="13228" y="3349"/>
                    <a:pt x="12998" y="3265"/>
                    <a:pt x="12873" y="3014"/>
                  </a:cubicBezTo>
                  <a:cubicBezTo>
                    <a:pt x="12789" y="2847"/>
                    <a:pt x="12621" y="2763"/>
                    <a:pt x="12370" y="2679"/>
                  </a:cubicBezTo>
                  <a:cubicBezTo>
                    <a:pt x="12287" y="2679"/>
                    <a:pt x="12035" y="2679"/>
                    <a:pt x="11868" y="2847"/>
                  </a:cubicBezTo>
                  <a:cubicBezTo>
                    <a:pt x="11784" y="3014"/>
                    <a:pt x="11784" y="3349"/>
                    <a:pt x="11784" y="3600"/>
                  </a:cubicBezTo>
                  <a:cubicBezTo>
                    <a:pt x="11701" y="4186"/>
                    <a:pt x="11617" y="4940"/>
                    <a:pt x="11031" y="5275"/>
                  </a:cubicBezTo>
                  <a:cubicBezTo>
                    <a:pt x="10277" y="5777"/>
                    <a:pt x="9942" y="6865"/>
                    <a:pt x="9859" y="7619"/>
                  </a:cubicBezTo>
                  <a:cubicBezTo>
                    <a:pt x="9859" y="8372"/>
                    <a:pt x="9440" y="9377"/>
                    <a:pt x="8938" y="9544"/>
                  </a:cubicBezTo>
                  <a:cubicBezTo>
                    <a:pt x="8938" y="9544"/>
                    <a:pt x="8854" y="9712"/>
                    <a:pt x="8770" y="9795"/>
                  </a:cubicBezTo>
                  <a:cubicBezTo>
                    <a:pt x="8435" y="10130"/>
                    <a:pt x="7933" y="10633"/>
                    <a:pt x="7096" y="10633"/>
                  </a:cubicBezTo>
                  <a:cubicBezTo>
                    <a:pt x="6426" y="10549"/>
                    <a:pt x="6008" y="10298"/>
                    <a:pt x="5756" y="10130"/>
                  </a:cubicBezTo>
                  <a:cubicBezTo>
                    <a:pt x="5505" y="9963"/>
                    <a:pt x="5338" y="9879"/>
                    <a:pt x="5087" y="9795"/>
                  </a:cubicBezTo>
                  <a:cubicBezTo>
                    <a:pt x="5065" y="9792"/>
                    <a:pt x="5043" y="9790"/>
                    <a:pt x="5022" y="9790"/>
                  </a:cubicBezTo>
                  <a:cubicBezTo>
                    <a:pt x="4556" y="9790"/>
                    <a:pt x="4250" y="10633"/>
                    <a:pt x="4250" y="10633"/>
                  </a:cubicBezTo>
                  <a:cubicBezTo>
                    <a:pt x="4250" y="10716"/>
                    <a:pt x="4166" y="10716"/>
                    <a:pt x="4082" y="10716"/>
                  </a:cubicBezTo>
                  <a:cubicBezTo>
                    <a:pt x="4082" y="11219"/>
                    <a:pt x="3915" y="11637"/>
                    <a:pt x="3663" y="11888"/>
                  </a:cubicBezTo>
                  <a:cubicBezTo>
                    <a:pt x="2743" y="12642"/>
                    <a:pt x="482" y="13395"/>
                    <a:pt x="231" y="14986"/>
                  </a:cubicBezTo>
                  <a:cubicBezTo>
                    <a:pt x="0" y="16218"/>
                    <a:pt x="265" y="16671"/>
                    <a:pt x="959" y="16671"/>
                  </a:cubicBezTo>
                  <a:cubicBezTo>
                    <a:pt x="1020" y="16671"/>
                    <a:pt x="1084" y="16667"/>
                    <a:pt x="1152" y="16660"/>
                  </a:cubicBezTo>
                  <a:cubicBezTo>
                    <a:pt x="1152" y="16660"/>
                    <a:pt x="7515" y="16493"/>
                    <a:pt x="9942" y="14233"/>
                  </a:cubicBezTo>
                  <a:cubicBezTo>
                    <a:pt x="12287" y="11972"/>
                    <a:pt x="11617" y="10214"/>
                    <a:pt x="13040" y="9879"/>
                  </a:cubicBezTo>
                  <a:cubicBezTo>
                    <a:pt x="14380" y="9628"/>
                    <a:pt x="14296" y="9126"/>
                    <a:pt x="15049" y="7786"/>
                  </a:cubicBezTo>
                  <a:cubicBezTo>
                    <a:pt x="15656" y="6574"/>
                    <a:pt x="17565" y="4881"/>
                    <a:pt x="19411" y="4881"/>
                  </a:cubicBezTo>
                  <a:cubicBezTo>
                    <a:pt x="19605" y="4881"/>
                    <a:pt x="19798" y="4900"/>
                    <a:pt x="19989" y="4940"/>
                  </a:cubicBezTo>
                  <a:cubicBezTo>
                    <a:pt x="21998" y="5358"/>
                    <a:pt x="23840" y="5442"/>
                    <a:pt x="24342" y="6028"/>
                  </a:cubicBezTo>
                  <a:cubicBezTo>
                    <a:pt x="24845" y="6614"/>
                    <a:pt x="25263" y="7116"/>
                    <a:pt x="26268" y="7200"/>
                  </a:cubicBezTo>
                  <a:cubicBezTo>
                    <a:pt x="27356" y="7284"/>
                    <a:pt x="28947" y="8205"/>
                    <a:pt x="29700" y="8958"/>
                  </a:cubicBezTo>
                  <a:cubicBezTo>
                    <a:pt x="30370" y="9795"/>
                    <a:pt x="30789" y="10549"/>
                    <a:pt x="31709" y="11051"/>
                  </a:cubicBezTo>
                  <a:cubicBezTo>
                    <a:pt x="32580" y="11447"/>
                    <a:pt x="33450" y="12739"/>
                    <a:pt x="33967" y="12739"/>
                  </a:cubicBezTo>
                  <a:cubicBezTo>
                    <a:pt x="33997" y="12739"/>
                    <a:pt x="34026" y="12735"/>
                    <a:pt x="34054" y="12726"/>
                  </a:cubicBezTo>
                  <a:cubicBezTo>
                    <a:pt x="34372" y="12535"/>
                    <a:pt x="34641" y="12054"/>
                    <a:pt x="35046" y="12054"/>
                  </a:cubicBezTo>
                  <a:cubicBezTo>
                    <a:pt x="35174" y="12054"/>
                    <a:pt x="35316" y="12102"/>
                    <a:pt x="35477" y="12223"/>
                  </a:cubicBezTo>
                  <a:cubicBezTo>
                    <a:pt x="36147" y="12726"/>
                    <a:pt x="35644" y="12977"/>
                    <a:pt x="37068" y="13144"/>
                  </a:cubicBezTo>
                  <a:cubicBezTo>
                    <a:pt x="37151" y="13144"/>
                    <a:pt x="37235" y="13228"/>
                    <a:pt x="37319" y="13228"/>
                  </a:cubicBezTo>
                  <a:cubicBezTo>
                    <a:pt x="37570" y="12726"/>
                    <a:pt x="37235" y="12223"/>
                    <a:pt x="36984" y="11721"/>
                  </a:cubicBezTo>
                  <a:lnTo>
                    <a:pt x="36816" y="11554"/>
                  </a:lnTo>
                  <a:cubicBezTo>
                    <a:pt x="36482" y="10967"/>
                    <a:pt x="36314" y="10716"/>
                    <a:pt x="35728" y="10716"/>
                  </a:cubicBezTo>
                  <a:cubicBezTo>
                    <a:pt x="34975" y="10716"/>
                    <a:pt x="34807" y="9795"/>
                    <a:pt x="34640" y="9126"/>
                  </a:cubicBezTo>
                  <a:cubicBezTo>
                    <a:pt x="34640" y="8958"/>
                    <a:pt x="34640" y="8874"/>
                    <a:pt x="34556" y="8707"/>
                  </a:cubicBezTo>
                  <a:cubicBezTo>
                    <a:pt x="34472" y="8205"/>
                    <a:pt x="32882" y="6782"/>
                    <a:pt x="32044" y="6028"/>
                  </a:cubicBezTo>
                  <a:lnTo>
                    <a:pt x="31793" y="5777"/>
                  </a:lnTo>
                  <a:cubicBezTo>
                    <a:pt x="31584" y="5609"/>
                    <a:pt x="31333" y="5547"/>
                    <a:pt x="31071" y="5547"/>
                  </a:cubicBezTo>
                  <a:cubicBezTo>
                    <a:pt x="30810" y="5547"/>
                    <a:pt x="30537" y="5609"/>
                    <a:pt x="30286" y="5693"/>
                  </a:cubicBezTo>
                  <a:cubicBezTo>
                    <a:pt x="30057" y="5785"/>
                    <a:pt x="29827" y="5852"/>
                    <a:pt x="29625" y="5852"/>
                  </a:cubicBezTo>
                  <a:cubicBezTo>
                    <a:pt x="29459" y="5852"/>
                    <a:pt x="29311" y="5807"/>
                    <a:pt x="29198" y="5693"/>
                  </a:cubicBezTo>
                  <a:cubicBezTo>
                    <a:pt x="28863" y="5358"/>
                    <a:pt x="29030" y="4856"/>
                    <a:pt x="29282" y="4354"/>
                  </a:cubicBezTo>
                  <a:cubicBezTo>
                    <a:pt x="29449" y="3935"/>
                    <a:pt x="29700" y="3516"/>
                    <a:pt x="29700" y="3098"/>
                  </a:cubicBezTo>
                  <a:cubicBezTo>
                    <a:pt x="29784" y="2344"/>
                    <a:pt x="28361" y="2009"/>
                    <a:pt x="27691" y="1758"/>
                  </a:cubicBezTo>
                  <a:cubicBezTo>
                    <a:pt x="27524" y="1675"/>
                    <a:pt x="27356" y="1675"/>
                    <a:pt x="27272" y="1591"/>
                  </a:cubicBezTo>
                  <a:cubicBezTo>
                    <a:pt x="27105" y="1591"/>
                    <a:pt x="26519" y="1675"/>
                    <a:pt x="26184" y="1758"/>
                  </a:cubicBezTo>
                  <a:cubicBezTo>
                    <a:pt x="25682" y="1842"/>
                    <a:pt x="25263" y="1926"/>
                    <a:pt x="24928" y="1926"/>
                  </a:cubicBezTo>
                  <a:cubicBezTo>
                    <a:pt x="24510" y="1842"/>
                    <a:pt x="24091" y="1423"/>
                    <a:pt x="23589" y="921"/>
                  </a:cubicBezTo>
                  <a:cubicBezTo>
                    <a:pt x="23170" y="503"/>
                    <a:pt x="22668" y="84"/>
                    <a:pt x="22500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6107355" y="2760047"/>
              <a:ext cx="594344" cy="524065"/>
            </a:xfrm>
            <a:custGeom>
              <a:rect b="b" l="l" r="r" t="t"/>
              <a:pathLst>
                <a:path extrusionOk="0" h="32929" w="37339">
                  <a:moveTo>
                    <a:pt x="5956" y="0"/>
                  </a:moveTo>
                  <a:cubicBezTo>
                    <a:pt x="5690" y="0"/>
                    <a:pt x="5252" y="375"/>
                    <a:pt x="5023" y="681"/>
                  </a:cubicBezTo>
                  <a:cubicBezTo>
                    <a:pt x="4856" y="764"/>
                    <a:pt x="4688" y="932"/>
                    <a:pt x="4605" y="1016"/>
                  </a:cubicBezTo>
                  <a:cubicBezTo>
                    <a:pt x="4353" y="1183"/>
                    <a:pt x="4605" y="2104"/>
                    <a:pt x="4688" y="2690"/>
                  </a:cubicBezTo>
                  <a:cubicBezTo>
                    <a:pt x="4772" y="3025"/>
                    <a:pt x="4856" y="3360"/>
                    <a:pt x="4856" y="3611"/>
                  </a:cubicBezTo>
                  <a:cubicBezTo>
                    <a:pt x="5023" y="4616"/>
                    <a:pt x="3181" y="5620"/>
                    <a:pt x="2512" y="5704"/>
                  </a:cubicBezTo>
                  <a:cubicBezTo>
                    <a:pt x="2261" y="5788"/>
                    <a:pt x="2093" y="5871"/>
                    <a:pt x="2177" y="6876"/>
                  </a:cubicBezTo>
                  <a:cubicBezTo>
                    <a:pt x="2177" y="7378"/>
                    <a:pt x="2093" y="7797"/>
                    <a:pt x="1842" y="8048"/>
                  </a:cubicBezTo>
                  <a:cubicBezTo>
                    <a:pt x="1591" y="8299"/>
                    <a:pt x="1172" y="8467"/>
                    <a:pt x="586" y="8467"/>
                  </a:cubicBezTo>
                  <a:cubicBezTo>
                    <a:pt x="419" y="8467"/>
                    <a:pt x="335" y="8550"/>
                    <a:pt x="251" y="8634"/>
                  </a:cubicBezTo>
                  <a:cubicBezTo>
                    <a:pt x="0" y="8885"/>
                    <a:pt x="84" y="9555"/>
                    <a:pt x="84" y="9806"/>
                  </a:cubicBezTo>
                  <a:cubicBezTo>
                    <a:pt x="84" y="9890"/>
                    <a:pt x="84" y="9890"/>
                    <a:pt x="84" y="9974"/>
                  </a:cubicBezTo>
                  <a:cubicBezTo>
                    <a:pt x="837" y="10392"/>
                    <a:pt x="1591" y="10811"/>
                    <a:pt x="2093" y="11313"/>
                  </a:cubicBezTo>
                  <a:cubicBezTo>
                    <a:pt x="3349" y="12653"/>
                    <a:pt x="3349" y="15164"/>
                    <a:pt x="4856" y="16001"/>
                  </a:cubicBezTo>
                  <a:cubicBezTo>
                    <a:pt x="6363" y="16839"/>
                    <a:pt x="6698" y="16420"/>
                    <a:pt x="7535" y="17174"/>
                  </a:cubicBezTo>
                  <a:cubicBezTo>
                    <a:pt x="8372" y="17927"/>
                    <a:pt x="10130" y="19099"/>
                    <a:pt x="10549" y="20606"/>
                  </a:cubicBezTo>
                  <a:cubicBezTo>
                    <a:pt x="10967" y="22113"/>
                    <a:pt x="10549" y="22364"/>
                    <a:pt x="11386" y="22699"/>
                  </a:cubicBezTo>
                  <a:cubicBezTo>
                    <a:pt x="12307" y="23118"/>
                    <a:pt x="14902" y="25462"/>
                    <a:pt x="15404" y="26299"/>
                  </a:cubicBezTo>
                  <a:cubicBezTo>
                    <a:pt x="15990" y="27220"/>
                    <a:pt x="16074" y="27973"/>
                    <a:pt x="17246" y="28308"/>
                  </a:cubicBezTo>
                  <a:cubicBezTo>
                    <a:pt x="18335" y="28559"/>
                    <a:pt x="20260" y="28727"/>
                    <a:pt x="20679" y="29397"/>
                  </a:cubicBezTo>
                  <a:cubicBezTo>
                    <a:pt x="21181" y="30066"/>
                    <a:pt x="21935" y="30401"/>
                    <a:pt x="22269" y="31322"/>
                  </a:cubicBezTo>
                  <a:cubicBezTo>
                    <a:pt x="22613" y="32079"/>
                    <a:pt x="22618" y="32665"/>
                    <a:pt x="23119" y="32665"/>
                  </a:cubicBezTo>
                  <a:cubicBezTo>
                    <a:pt x="23228" y="32665"/>
                    <a:pt x="23361" y="32638"/>
                    <a:pt x="23525" y="32578"/>
                  </a:cubicBezTo>
                  <a:cubicBezTo>
                    <a:pt x="24363" y="32349"/>
                    <a:pt x="25409" y="31289"/>
                    <a:pt x="26474" y="31289"/>
                  </a:cubicBezTo>
                  <a:cubicBezTo>
                    <a:pt x="26579" y="31289"/>
                    <a:pt x="26685" y="31299"/>
                    <a:pt x="26790" y="31322"/>
                  </a:cubicBezTo>
                  <a:cubicBezTo>
                    <a:pt x="27962" y="31573"/>
                    <a:pt x="28800" y="32829"/>
                    <a:pt x="29804" y="32913"/>
                  </a:cubicBezTo>
                  <a:cubicBezTo>
                    <a:pt x="29867" y="32923"/>
                    <a:pt x="29928" y="32928"/>
                    <a:pt x="29987" y="32928"/>
                  </a:cubicBezTo>
                  <a:cubicBezTo>
                    <a:pt x="30804" y="32928"/>
                    <a:pt x="31222" y="31976"/>
                    <a:pt x="31912" y="31976"/>
                  </a:cubicBezTo>
                  <a:cubicBezTo>
                    <a:pt x="31961" y="31976"/>
                    <a:pt x="32012" y="31981"/>
                    <a:pt x="32065" y="31992"/>
                  </a:cubicBezTo>
                  <a:cubicBezTo>
                    <a:pt x="32483" y="31992"/>
                    <a:pt x="32902" y="32243"/>
                    <a:pt x="33320" y="32578"/>
                  </a:cubicBezTo>
                  <a:cubicBezTo>
                    <a:pt x="33404" y="32578"/>
                    <a:pt x="34995" y="31573"/>
                    <a:pt x="35162" y="30569"/>
                  </a:cubicBezTo>
                  <a:cubicBezTo>
                    <a:pt x="35330" y="29229"/>
                    <a:pt x="35832" y="28141"/>
                    <a:pt x="36502" y="27722"/>
                  </a:cubicBezTo>
                  <a:cubicBezTo>
                    <a:pt x="36669" y="27555"/>
                    <a:pt x="36837" y="27555"/>
                    <a:pt x="36920" y="27555"/>
                  </a:cubicBezTo>
                  <a:cubicBezTo>
                    <a:pt x="37088" y="27220"/>
                    <a:pt x="37339" y="26215"/>
                    <a:pt x="37172" y="25545"/>
                  </a:cubicBezTo>
                  <a:lnTo>
                    <a:pt x="37004" y="25211"/>
                  </a:lnTo>
                  <a:cubicBezTo>
                    <a:pt x="36837" y="24625"/>
                    <a:pt x="36669" y="24039"/>
                    <a:pt x="36837" y="23536"/>
                  </a:cubicBezTo>
                  <a:cubicBezTo>
                    <a:pt x="36585" y="23201"/>
                    <a:pt x="36167" y="22950"/>
                    <a:pt x="35665" y="22783"/>
                  </a:cubicBezTo>
                  <a:cubicBezTo>
                    <a:pt x="35497" y="22699"/>
                    <a:pt x="35330" y="22615"/>
                    <a:pt x="35162" y="22532"/>
                  </a:cubicBezTo>
                  <a:cubicBezTo>
                    <a:pt x="34911" y="22364"/>
                    <a:pt x="34660" y="22280"/>
                    <a:pt x="34409" y="22197"/>
                  </a:cubicBezTo>
                  <a:cubicBezTo>
                    <a:pt x="33906" y="21946"/>
                    <a:pt x="33404" y="21778"/>
                    <a:pt x="33153" y="21443"/>
                  </a:cubicBezTo>
                  <a:cubicBezTo>
                    <a:pt x="33069" y="21276"/>
                    <a:pt x="32818" y="21108"/>
                    <a:pt x="32567" y="21108"/>
                  </a:cubicBezTo>
                  <a:cubicBezTo>
                    <a:pt x="32511" y="21080"/>
                    <a:pt x="32437" y="21062"/>
                    <a:pt x="32347" y="21062"/>
                  </a:cubicBezTo>
                  <a:cubicBezTo>
                    <a:pt x="32167" y="21062"/>
                    <a:pt x="31925" y="21136"/>
                    <a:pt x="31646" y="21359"/>
                  </a:cubicBezTo>
                  <a:cubicBezTo>
                    <a:pt x="31238" y="21631"/>
                    <a:pt x="30928" y="21781"/>
                    <a:pt x="30637" y="21781"/>
                  </a:cubicBezTo>
                  <a:cubicBezTo>
                    <a:pt x="30390" y="21781"/>
                    <a:pt x="30157" y="21674"/>
                    <a:pt x="29888" y="21443"/>
                  </a:cubicBezTo>
                  <a:cubicBezTo>
                    <a:pt x="29386" y="21025"/>
                    <a:pt x="28883" y="20857"/>
                    <a:pt x="28381" y="20773"/>
                  </a:cubicBezTo>
                  <a:cubicBezTo>
                    <a:pt x="27544" y="20606"/>
                    <a:pt x="27628" y="19685"/>
                    <a:pt x="27628" y="19099"/>
                  </a:cubicBezTo>
                  <a:cubicBezTo>
                    <a:pt x="27711" y="18597"/>
                    <a:pt x="26121" y="17676"/>
                    <a:pt x="24614" y="17174"/>
                  </a:cubicBezTo>
                  <a:cubicBezTo>
                    <a:pt x="23274" y="16755"/>
                    <a:pt x="22604" y="16504"/>
                    <a:pt x="22604" y="15499"/>
                  </a:cubicBezTo>
                  <a:cubicBezTo>
                    <a:pt x="22604" y="14578"/>
                    <a:pt x="22939" y="14076"/>
                    <a:pt x="23860" y="13657"/>
                  </a:cubicBezTo>
                  <a:cubicBezTo>
                    <a:pt x="24016" y="13605"/>
                    <a:pt x="24172" y="13586"/>
                    <a:pt x="24327" y="13586"/>
                  </a:cubicBezTo>
                  <a:cubicBezTo>
                    <a:pt x="24674" y="13586"/>
                    <a:pt x="25021" y="13683"/>
                    <a:pt x="25367" y="13741"/>
                  </a:cubicBezTo>
                  <a:cubicBezTo>
                    <a:pt x="25726" y="13875"/>
                    <a:pt x="26012" y="13962"/>
                    <a:pt x="26239" y="13962"/>
                  </a:cubicBezTo>
                  <a:cubicBezTo>
                    <a:pt x="26437" y="13962"/>
                    <a:pt x="26590" y="13897"/>
                    <a:pt x="26707" y="13741"/>
                  </a:cubicBezTo>
                  <a:cubicBezTo>
                    <a:pt x="27041" y="13322"/>
                    <a:pt x="26707" y="12820"/>
                    <a:pt x="26121" y="12150"/>
                  </a:cubicBezTo>
                  <a:cubicBezTo>
                    <a:pt x="25869" y="11815"/>
                    <a:pt x="25618" y="11481"/>
                    <a:pt x="25535" y="11229"/>
                  </a:cubicBezTo>
                  <a:cubicBezTo>
                    <a:pt x="25535" y="10978"/>
                    <a:pt x="25367" y="10811"/>
                    <a:pt x="25283" y="10643"/>
                  </a:cubicBezTo>
                  <a:cubicBezTo>
                    <a:pt x="25116" y="10392"/>
                    <a:pt x="24865" y="10141"/>
                    <a:pt x="24948" y="9722"/>
                  </a:cubicBezTo>
                  <a:cubicBezTo>
                    <a:pt x="24948" y="9555"/>
                    <a:pt x="24781" y="9304"/>
                    <a:pt x="24614" y="9136"/>
                  </a:cubicBezTo>
                  <a:cubicBezTo>
                    <a:pt x="24446" y="8885"/>
                    <a:pt x="24195" y="8634"/>
                    <a:pt x="24279" y="8299"/>
                  </a:cubicBezTo>
                  <a:cubicBezTo>
                    <a:pt x="24446" y="7797"/>
                    <a:pt x="24697" y="7127"/>
                    <a:pt x="24530" y="6625"/>
                  </a:cubicBezTo>
                  <a:cubicBezTo>
                    <a:pt x="24446" y="6457"/>
                    <a:pt x="24530" y="6290"/>
                    <a:pt x="24614" y="6123"/>
                  </a:cubicBezTo>
                  <a:cubicBezTo>
                    <a:pt x="24948" y="5704"/>
                    <a:pt x="25786" y="5369"/>
                    <a:pt x="26874" y="5369"/>
                  </a:cubicBezTo>
                  <a:cubicBezTo>
                    <a:pt x="27711" y="5369"/>
                    <a:pt x="27795" y="5118"/>
                    <a:pt x="27795" y="4783"/>
                  </a:cubicBezTo>
                  <a:cubicBezTo>
                    <a:pt x="27879" y="4616"/>
                    <a:pt x="27879" y="4448"/>
                    <a:pt x="27879" y="4364"/>
                  </a:cubicBezTo>
                  <a:cubicBezTo>
                    <a:pt x="28046" y="3946"/>
                    <a:pt x="27544" y="2941"/>
                    <a:pt x="26623" y="2606"/>
                  </a:cubicBezTo>
                  <a:cubicBezTo>
                    <a:pt x="26497" y="2564"/>
                    <a:pt x="26393" y="2544"/>
                    <a:pt x="26288" y="2544"/>
                  </a:cubicBezTo>
                  <a:cubicBezTo>
                    <a:pt x="26183" y="2544"/>
                    <a:pt x="26079" y="2564"/>
                    <a:pt x="25953" y="2606"/>
                  </a:cubicBezTo>
                  <a:cubicBezTo>
                    <a:pt x="25618" y="2857"/>
                    <a:pt x="25367" y="3444"/>
                    <a:pt x="25283" y="3695"/>
                  </a:cubicBezTo>
                  <a:cubicBezTo>
                    <a:pt x="25116" y="4364"/>
                    <a:pt x="23358" y="4699"/>
                    <a:pt x="22604" y="4783"/>
                  </a:cubicBezTo>
                  <a:cubicBezTo>
                    <a:pt x="21851" y="4867"/>
                    <a:pt x="20846" y="5285"/>
                    <a:pt x="20763" y="5788"/>
                  </a:cubicBezTo>
                  <a:cubicBezTo>
                    <a:pt x="20511" y="6457"/>
                    <a:pt x="19088" y="8132"/>
                    <a:pt x="18083" y="8299"/>
                  </a:cubicBezTo>
                  <a:cubicBezTo>
                    <a:pt x="17581" y="8383"/>
                    <a:pt x="17246" y="8718"/>
                    <a:pt x="16995" y="9053"/>
                  </a:cubicBezTo>
                  <a:cubicBezTo>
                    <a:pt x="16744" y="9304"/>
                    <a:pt x="16493" y="9639"/>
                    <a:pt x="16158" y="9806"/>
                  </a:cubicBezTo>
                  <a:cubicBezTo>
                    <a:pt x="15994" y="9902"/>
                    <a:pt x="15833" y="9944"/>
                    <a:pt x="15675" y="9944"/>
                  </a:cubicBezTo>
                  <a:cubicBezTo>
                    <a:pt x="14864" y="9944"/>
                    <a:pt x="14151" y="8833"/>
                    <a:pt x="13730" y="8132"/>
                  </a:cubicBezTo>
                  <a:cubicBezTo>
                    <a:pt x="13395" y="7629"/>
                    <a:pt x="13311" y="7629"/>
                    <a:pt x="12809" y="7546"/>
                  </a:cubicBezTo>
                  <a:cubicBezTo>
                    <a:pt x="12642" y="7546"/>
                    <a:pt x="12474" y="7546"/>
                    <a:pt x="12223" y="7462"/>
                  </a:cubicBezTo>
                  <a:cubicBezTo>
                    <a:pt x="11386" y="7295"/>
                    <a:pt x="11135" y="6290"/>
                    <a:pt x="10967" y="5369"/>
                  </a:cubicBezTo>
                  <a:cubicBezTo>
                    <a:pt x="10884" y="4950"/>
                    <a:pt x="10800" y="4616"/>
                    <a:pt x="10716" y="4364"/>
                  </a:cubicBezTo>
                  <a:cubicBezTo>
                    <a:pt x="10540" y="4071"/>
                    <a:pt x="10322" y="3736"/>
                    <a:pt x="9890" y="3736"/>
                  </a:cubicBezTo>
                  <a:cubicBezTo>
                    <a:pt x="9706" y="3736"/>
                    <a:pt x="9484" y="3796"/>
                    <a:pt x="9209" y="3946"/>
                  </a:cubicBezTo>
                  <a:cubicBezTo>
                    <a:pt x="8917" y="4055"/>
                    <a:pt x="8625" y="4117"/>
                    <a:pt x="8353" y="4117"/>
                  </a:cubicBezTo>
                  <a:cubicBezTo>
                    <a:pt x="8003" y="4117"/>
                    <a:pt x="7687" y="4014"/>
                    <a:pt x="7451" y="3778"/>
                  </a:cubicBezTo>
                  <a:cubicBezTo>
                    <a:pt x="7200" y="3527"/>
                    <a:pt x="6865" y="3109"/>
                    <a:pt x="6865" y="2606"/>
                  </a:cubicBezTo>
                  <a:cubicBezTo>
                    <a:pt x="6865" y="2355"/>
                    <a:pt x="7033" y="2104"/>
                    <a:pt x="7200" y="1937"/>
                  </a:cubicBezTo>
                  <a:cubicBezTo>
                    <a:pt x="7451" y="1685"/>
                    <a:pt x="6781" y="848"/>
                    <a:pt x="6446" y="346"/>
                  </a:cubicBezTo>
                  <a:cubicBezTo>
                    <a:pt x="6363" y="262"/>
                    <a:pt x="6279" y="178"/>
                    <a:pt x="6195" y="95"/>
                  </a:cubicBezTo>
                  <a:cubicBezTo>
                    <a:pt x="6112" y="11"/>
                    <a:pt x="6112" y="11"/>
                    <a:pt x="6028" y="11"/>
                  </a:cubicBezTo>
                  <a:cubicBezTo>
                    <a:pt x="6006" y="4"/>
                    <a:pt x="5982" y="0"/>
                    <a:pt x="5956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5722285" y="2232221"/>
              <a:ext cx="577025" cy="682563"/>
            </a:xfrm>
            <a:custGeom>
              <a:rect b="b" l="l" r="r" t="t"/>
              <a:pathLst>
                <a:path extrusionOk="0" h="42888" w="36251">
                  <a:moveTo>
                    <a:pt x="2110" y="1"/>
                  </a:moveTo>
                  <a:cubicBezTo>
                    <a:pt x="2049" y="1"/>
                    <a:pt x="1987" y="8"/>
                    <a:pt x="1926" y="23"/>
                  </a:cubicBezTo>
                  <a:cubicBezTo>
                    <a:pt x="1758" y="107"/>
                    <a:pt x="1591" y="274"/>
                    <a:pt x="1423" y="525"/>
                  </a:cubicBezTo>
                  <a:cubicBezTo>
                    <a:pt x="1089" y="1195"/>
                    <a:pt x="419" y="1781"/>
                    <a:pt x="0" y="2116"/>
                  </a:cubicBezTo>
                  <a:cubicBezTo>
                    <a:pt x="921" y="2870"/>
                    <a:pt x="1591" y="3623"/>
                    <a:pt x="1675" y="4125"/>
                  </a:cubicBezTo>
                  <a:cubicBezTo>
                    <a:pt x="1758" y="4209"/>
                    <a:pt x="1758" y="4376"/>
                    <a:pt x="1758" y="4544"/>
                  </a:cubicBezTo>
                  <a:cubicBezTo>
                    <a:pt x="1926" y="5214"/>
                    <a:pt x="2093" y="5800"/>
                    <a:pt x="2428" y="5800"/>
                  </a:cubicBezTo>
                  <a:cubicBezTo>
                    <a:pt x="3265" y="5800"/>
                    <a:pt x="3600" y="6302"/>
                    <a:pt x="3935" y="6804"/>
                  </a:cubicBezTo>
                  <a:lnTo>
                    <a:pt x="4019" y="6972"/>
                  </a:lnTo>
                  <a:cubicBezTo>
                    <a:pt x="4354" y="7558"/>
                    <a:pt x="4688" y="8144"/>
                    <a:pt x="4437" y="8897"/>
                  </a:cubicBezTo>
                  <a:cubicBezTo>
                    <a:pt x="5693" y="9651"/>
                    <a:pt x="7116" y="12079"/>
                    <a:pt x="7200" y="14674"/>
                  </a:cubicBezTo>
                  <a:cubicBezTo>
                    <a:pt x="7367" y="17688"/>
                    <a:pt x="7535" y="19948"/>
                    <a:pt x="8958" y="21706"/>
                  </a:cubicBezTo>
                  <a:cubicBezTo>
                    <a:pt x="10381" y="23465"/>
                    <a:pt x="10967" y="27902"/>
                    <a:pt x="10549" y="29157"/>
                  </a:cubicBezTo>
                  <a:cubicBezTo>
                    <a:pt x="10163" y="30314"/>
                    <a:pt x="9849" y="31186"/>
                    <a:pt x="10521" y="31186"/>
                  </a:cubicBezTo>
                  <a:cubicBezTo>
                    <a:pt x="10578" y="31186"/>
                    <a:pt x="10643" y="31180"/>
                    <a:pt x="10716" y="31167"/>
                  </a:cubicBezTo>
                  <a:cubicBezTo>
                    <a:pt x="11046" y="31137"/>
                    <a:pt x="11504" y="31085"/>
                    <a:pt x="11967" y="31085"/>
                  </a:cubicBezTo>
                  <a:cubicBezTo>
                    <a:pt x="12800" y="31085"/>
                    <a:pt x="13653" y="31251"/>
                    <a:pt x="13814" y="32004"/>
                  </a:cubicBezTo>
                  <a:cubicBezTo>
                    <a:pt x="14065" y="33176"/>
                    <a:pt x="13730" y="34097"/>
                    <a:pt x="14819" y="34516"/>
                  </a:cubicBezTo>
                  <a:cubicBezTo>
                    <a:pt x="15907" y="34934"/>
                    <a:pt x="16577" y="34934"/>
                    <a:pt x="17079" y="36022"/>
                  </a:cubicBezTo>
                  <a:cubicBezTo>
                    <a:pt x="17665" y="37111"/>
                    <a:pt x="18167" y="37529"/>
                    <a:pt x="18837" y="38283"/>
                  </a:cubicBezTo>
                  <a:cubicBezTo>
                    <a:pt x="19423" y="39036"/>
                    <a:pt x="20428" y="40794"/>
                    <a:pt x="19507" y="41213"/>
                  </a:cubicBezTo>
                  <a:cubicBezTo>
                    <a:pt x="18670" y="41548"/>
                    <a:pt x="18084" y="42218"/>
                    <a:pt x="18837" y="42553"/>
                  </a:cubicBezTo>
                  <a:cubicBezTo>
                    <a:pt x="18995" y="42623"/>
                    <a:pt x="19124" y="42653"/>
                    <a:pt x="19236" y="42653"/>
                  </a:cubicBezTo>
                  <a:cubicBezTo>
                    <a:pt x="19659" y="42653"/>
                    <a:pt x="19850" y="42231"/>
                    <a:pt x="20511" y="41967"/>
                  </a:cubicBezTo>
                  <a:cubicBezTo>
                    <a:pt x="20574" y="41942"/>
                    <a:pt x="20661" y="41930"/>
                    <a:pt x="20768" y="41930"/>
                  </a:cubicBezTo>
                  <a:cubicBezTo>
                    <a:pt x="21378" y="41930"/>
                    <a:pt x="22649" y="42318"/>
                    <a:pt x="23860" y="42887"/>
                  </a:cubicBezTo>
                  <a:cubicBezTo>
                    <a:pt x="23776" y="42553"/>
                    <a:pt x="23776" y="41883"/>
                    <a:pt x="24111" y="41548"/>
                  </a:cubicBezTo>
                  <a:cubicBezTo>
                    <a:pt x="24279" y="41297"/>
                    <a:pt x="24530" y="41213"/>
                    <a:pt x="24781" y="41213"/>
                  </a:cubicBezTo>
                  <a:cubicBezTo>
                    <a:pt x="25283" y="41213"/>
                    <a:pt x="25535" y="41129"/>
                    <a:pt x="25702" y="40878"/>
                  </a:cubicBezTo>
                  <a:cubicBezTo>
                    <a:pt x="25869" y="40711"/>
                    <a:pt x="25953" y="40460"/>
                    <a:pt x="25869" y="40041"/>
                  </a:cubicBezTo>
                  <a:cubicBezTo>
                    <a:pt x="25869" y="39288"/>
                    <a:pt x="25869" y="38618"/>
                    <a:pt x="26623" y="38450"/>
                  </a:cubicBezTo>
                  <a:cubicBezTo>
                    <a:pt x="27125" y="38367"/>
                    <a:pt x="28716" y="37446"/>
                    <a:pt x="28632" y="36860"/>
                  </a:cubicBezTo>
                  <a:cubicBezTo>
                    <a:pt x="28632" y="36609"/>
                    <a:pt x="28548" y="36274"/>
                    <a:pt x="28465" y="35939"/>
                  </a:cubicBezTo>
                  <a:cubicBezTo>
                    <a:pt x="28297" y="35018"/>
                    <a:pt x="28046" y="34097"/>
                    <a:pt x="28548" y="33762"/>
                  </a:cubicBezTo>
                  <a:cubicBezTo>
                    <a:pt x="28632" y="33762"/>
                    <a:pt x="28716" y="33595"/>
                    <a:pt x="28883" y="33511"/>
                  </a:cubicBezTo>
                  <a:cubicBezTo>
                    <a:pt x="29302" y="33092"/>
                    <a:pt x="29804" y="32674"/>
                    <a:pt x="30307" y="32674"/>
                  </a:cubicBezTo>
                  <a:cubicBezTo>
                    <a:pt x="30474" y="32757"/>
                    <a:pt x="30641" y="32841"/>
                    <a:pt x="30725" y="33009"/>
                  </a:cubicBezTo>
                  <a:cubicBezTo>
                    <a:pt x="30976" y="32590"/>
                    <a:pt x="30976" y="31837"/>
                    <a:pt x="30893" y="31418"/>
                  </a:cubicBezTo>
                  <a:cubicBezTo>
                    <a:pt x="30725" y="30999"/>
                    <a:pt x="30893" y="30748"/>
                    <a:pt x="31060" y="30413"/>
                  </a:cubicBezTo>
                  <a:cubicBezTo>
                    <a:pt x="31144" y="30246"/>
                    <a:pt x="31311" y="29995"/>
                    <a:pt x="31311" y="29660"/>
                  </a:cubicBezTo>
                  <a:cubicBezTo>
                    <a:pt x="31311" y="29241"/>
                    <a:pt x="31144" y="29074"/>
                    <a:pt x="30976" y="28739"/>
                  </a:cubicBezTo>
                  <a:cubicBezTo>
                    <a:pt x="30809" y="28488"/>
                    <a:pt x="30641" y="28237"/>
                    <a:pt x="30641" y="27902"/>
                  </a:cubicBezTo>
                  <a:cubicBezTo>
                    <a:pt x="30558" y="27483"/>
                    <a:pt x="30976" y="27064"/>
                    <a:pt x="31479" y="26730"/>
                  </a:cubicBezTo>
                  <a:cubicBezTo>
                    <a:pt x="31814" y="26395"/>
                    <a:pt x="32148" y="26060"/>
                    <a:pt x="32316" y="25725"/>
                  </a:cubicBezTo>
                  <a:cubicBezTo>
                    <a:pt x="32567" y="25139"/>
                    <a:pt x="33404" y="24888"/>
                    <a:pt x="34158" y="24637"/>
                  </a:cubicBezTo>
                  <a:cubicBezTo>
                    <a:pt x="34576" y="24553"/>
                    <a:pt x="34995" y="24469"/>
                    <a:pt x="35246" y="24302"/>
                  </a:cubicBezTo>
                  <a:cubicBezTo>
                    <a:pt x="35246" y="24051"/>
                    <a:pt x="34576" y="23548"/>
                    <a:pt x="34158" y="23297"/>
                  </a:cubicBezTo>
                  <a:cubicBezTo>
                    <a:pt x="33739" y="23046"/>
                    <a:pt x="33321" y="22711"/>
                    <a:pt x="33069" y="22376"/>
                  </a:cubicBezTo>
                  <a:cubicBezTo>
                    <a:pt x="32567" y="21874"/>
                    <a:pt x="32986" y="21288"/>
                    <a:pt x="33237" y="20869"/>
                  </a:cubicBezTo>
                  <a:cubicBezTo>
                    <a:pt x="33404" y="20618"/>
                    <a:pt x="33655" y="20367"/>
                    <a:pt x="33572" y="20199"/>
                  </a:cubicBezTo>
                  <a:cubicBezTo>
                    <a:pt x="33321" y="19697"/>
                    <a:pt x="33739" y="19279"/>
                    <a:pt x="34241" y="18860"/>
                  </a:cubicBezTo>
                  <a:cubicBezTo>
                    <a:pt x="34409" y="18609"/>
                    <a:pt x="34660" y="18358"/>
                    <a:pt x="34827" y="18106"/>
                  </a:cubicBezTo>
                  <a:cubicBezTo>
                    <a:pt x="34995" y="17939"/>
                    <a:pt x="35162" y="17772"/>
                    <a:pt x="35330" y="17688"/>
                  </a:cubicBezTo>
                  <a:cubicBezTo>
                    <a:pt x="35162" y="17102"/>
                    <a:pt x="35497" y="16432"/>
                    <a:pt x="35832" y="15762"/>
                  </a:cubicBezTo>
                  <a:cubicBezTo>
                    <a:pt x="36000" y="15427"/>
                    <a:pt x="36251" y="15009"/>
                    <a:pt x="36251" y="14925"/>
                  </a:cubicBezTo>
                  <a:cubicBezTo>
                    <a:pt x="36226" y="14901"/>
                    <a:pt x="36187" y="14890"/>
                    <a:pt x="36140" y="14890"/>
                  </a:cubicBezTo>
                  <a:cubicBezTo>
                    <a:pt x="36027" y="14890"/>
                    <a:pt x="35867" y="14950"/>
                    <a:pt x="35748" y="15009"/>
                  </a:cubicBezTo>
                  <a:cubicBezTo>
                    <a:pt x="35515" y="15125"/>
                    <a:pt x="35160" y="15283"/>
                    <a:pt x="34740" y="15283"/>
                  </a:cubicBezTo>
                  <a:cubicBezTo>
                    <a:pt x="34557" y="15283"/>
                    <a:pt x="34361" y="15253"/>
                    <a:pt x="34158" y="15176"/>
                  </a:cubicBezTo>
                  <a:cubicBezTo>
                    <a:pt x="33990" y="15093"/>
                    <a:pt x="33823" y="15009"/>
                    <a:pt x="33739" y="14841"/>
                  </a:cubicBezTo>
                  <a:cubicBezTo>
                    <a:pt x="33488" y="14841"/>
                    <a:pt x="32902" y="14925"/>
                    <a:pt x="32483" y="14925"/>
                  </a:cubicBezTo>
                  <a:lnTo>
                    <a:pt x="31897" y="14925"/>
                  </a:lnTo>
                  <a:cubicBezTo>
                    <a:pt x="31646" y="14841"/>
                    <a:pt x="31395" y="14674"/>
                    <a:pt x="31228" y="14507"/>
                  </a:cubicBezTo>
                  <a:cubicBezTo>
                    <a:pt x="30893" y="14172"/>
                    <a:pt x="30558" y="13921"/>
                    <a:pt x="29972" y="13921"/>
                  </a:cubicBezTo>
                  <a:cubicBezTo>
                    <a:pt x="29932" y="13924"/>
                    <a:pt x="29893" y="13926"/>
                    <a:pt x="29855" y="13926"/>
                  </a:cubicBezTo>
                  <a:cubicBezTo>
                    <a:pt x="29001" y="13926"/>
                    <a:pt x="28447" y="13055"/>
                    <a:pt x="28046" y="12414"/>
                  </a:cubicBezTo>
                  <a:cubicBezTo>
                    <a:pt x="27962" y="12246"/>
                    <a:pt x="27879" y="12162"/>
                    <a:pt x="27795" y="11995"/>
                  </a:cubicBezTo>
                  <a:cubicBezTo>
                    <a:pt x="27293" y="11409"/>
                    <a:pt x="26790" y="9902"/>
                    <a:pt x="27544" y="9232"/>
                  </a:cubicBezTo>
                  <a:cubicBezTo>
                    <a:pt x="28130" y="8730"/>
                    <a:pt x="28465" y="7976"/>
                    <a:pt x="28381" y="7809"/>
                  </a:cubicBezTo>
                  <a:cubicBezTo>
                    <a:pt x="28214" y="7809"/>
                    <a:pt x="27125" y="7558"/>
                    <a:pt x="26790" y="6888"/>
                  </a:cubicBezTo>
                  <a:cubicBezTo>
                    <a:pt x="26707" y="6888"/>
                    <a:pt x="26707" y="6888"/>
                    <a:pt x="26372" y="6972"/>
                  </a:cubicBezTo>
                  <a:cubicBezTo>
                    <a:pt x="26121" y="7139"/>
                    <a:pt x="25869" y="7223"/>
                    <a:pt x="25618" y="7223"/>
                  </a:cubicBezTo>
                  <a:cubicBezTo>
                    <a:pt x="25200" y="7223"/>
                    <a:pt x="24949" y="6888"/>
                    <a:pt x="24697" y="6553"/>
                  </a:cubicBezTo>
                  <a:cubicBezTo>
                    <a:pt x="24363" y="6218"/>
                    <a:pt x="24028" y="5883"/>
                    <a:pt x="23609" y="5800"/>
                  </a:cubicBezTo>
                  <a:cubicBezTo>
                    <a:pt x="23190" y="5800"/>
                    <a:pt x="22604" y="6218"/>
                    <a:pt x="21935" y="6721"/>
                  </a:cubicBezTo>
                  <a:cubicBezTo>
                    <a:pt x="21349" y="7139"/>
                    <a:pt x="20679" y="7725"/>
                    <a:pt x="19925" y="7976"/>
                  </a:cubicBezTo>
                  <a:cubicBezTo>
                    <a:pt x="19430" y="8189"/>
                    <a:pt x="19069" y="8266"/>
                    <a:pt x="18786" y="8266"/>
                  </a:cubicBezTo>
                  <a:cubicBezTo>
                    <a:pt x="18399" y="8266"/>
                    <a:pt x="18158" y="8121"/>
                    <a:pt x="17916" y="7976"/>
                  </a:cubicBezTo>
                  <a:cubicBezTo>
                    <a:pt x="17832" y="7893"/>
                    <a:pt x="17832" y="7809"/>
                    <a:pt x="17749" y="7809"/>
                  </a:cubicBezTo>
                  <a:cubicBezTo>
                    <a:pt x="17665" y="7809"/>
                    <a:pt x="17498" y="7976"/>
                    <a:pt x="17414" y="8060"/>
                  </a:cubicBezTo>
                  <a:cubicBezTo>
                    <a:pt x="17163" y="8311"/>
                    <a:pt x="16744" y="8562"/>
                    <a:pt x="16242" y="8562"/>
                  </a:cubicBezTo>
                  <a:cubicBezTo>
                    <a:pt x="15656" y="8479"/>
                    <a:pt x="15153" y="7893"/>
                    <a:pt x="14651" y="7390"/>
                  </a:cubicBezTo>
                  <a:cubicBezTo>
                    <a:pt x="14484" y="7139"/>
                    <a:pt x="14232" y="6972"/>
                    <a:pt x="14065" y="6804"/>
                  </a:cubicBezTo>
                  <a:cubicBezTo>
                    <a:pt x="14035" y="6790"/>
                    <a:pt x="14003" y="6783"/>
                    <a:pt x="13968" y="6783"/>
                  </a:cubicBezTo>
                  <a:cubicBezTo>
                    <a:pt x="13806" y="6783"/>
                    <a:pt x="13587" y="6933"/>
                    <a:pt x="13312" y="7139"/>
                  </a:cubicBezTo>
                  <a:cubicBezTo>
                    <a:pt x="12977" y="7307"/>
                    <a:pt x="12558" y="7558"/>
                    <a:pt x="12139" y="7558"/>
                  </a:cubicBezTo>
                  <a:cubicBezTo>
                    <a:pt x="12117" y="7560"/>
                    <a:pt x="12095" y="7561"/>
                    <a:pt x="12073" y="7561"/>
                  </a:cubicBezTo>
                  <a:cubicBezTo>
                    <a:pt x="11106" y="7561"/>
                    <a:pt x="10465" y="5789"/>
                    <a:pt x="10465" y="5297"/>
                  </a:cubicBezTo>
                  <a:cubicBezTo>
                    <a:pt x="10381" y="5214"/>
                    <a:pt x="10130" y="5130"/>
                    <a:pt x="9963" y="5046"/>
                  </a:cubicBezTo>
                  <a:cubicBezTo>
                    <a:pt x="9628" y="4963"/>
                    <a:pt x="9209" y="4795"/>
                    <a:pt x="9126" y="4460"/>
                  </a:cubicBezTo>
                  <a:cubicBezTo>
                    <a:pt x="9084" y="4335"/>
                    <a:pt x="8895" y="4293"/>
                    <a:pt x="8644" y="4293"/>
                  </a:cubicBezTo>
                  <a:cubicBezTo>
                    <a:pt x="8393" y="4293"/>
                    <a:pt x="8079" y="4335"/>
                    <a:pt x="7786" y="4376"/>
                  </a:cubicBezTo>
                  <a:cubicBezTo>
                    <a:pt x="7702" y="4376"/>
                    <a:pt x="7535" y="4460"/>
                    <a:pt x="7451" y="4460"/>
                  </a:cubicBezTo>
                  <a:cubicBezTo>
                    <a:pt x="7402" y="4466"/>
                    <a:pt x="7356" y="4468"/>
                    <a:pt x="7311" y="4468"/>
                  </a:cubicBezTo>
                  <a:cubicBezTo>
                    <a:pt x="6665" y="4468"/>
                    <a:pt x="6425" y="3925"/>
                    <a:pt x="6112" y="3456"/>
                  </a:cubicBezTo>
                  <a:cubicBezTo>
                    <a:pt x="6028" y="3204"/>
                    <a:pt x="5861" y="3037"/>
                    <a:pt x="5693" y="2870"/>
                  </a:cubicBezTo>
                  <a:cubicBezTo>
                    <a:pt x="5526" y="2702"/>
                    <a:pt x="5274" y="2618"/>
                    <a:pt x="4940" y="2535"/>
                  </a:cubicBezTo>
                  <a:cubicBezTo>
                    <a:pt x="4521" y="2367"/>
                    <a:pt x="3851" y="2200"/>
                    <a:pt x="3768" y="1446"/>
                  </a:cubicBezTo>
                  <a:cubicBezTo>
                    <a:pt x="3600" y="777"/>
                    <a:pt x="3349" y="609"/>
                    <a:pt x="3014" y="358"/>
                  </a:cubicBezTo>
                  <a:cubicBezTo>
                    <a:pt x="2930" y="274"/>
                    <a:pt x="2847" y="274"/>
                    <a:pt x="2847" y="274"/>
                  </a:cubicBezTo>
                  <a:cubicBezTo>
                    <a:pt x="2642" y="138"/>
                    <a:pt x="2381" y="1"/>
                    <a:pt x="211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6319203" y="4210649"/>
              <a:ext cx="811633" cy="526086"/>
            </a:xfrm>
            <a:custGeom>
              <a:rect b="b" l="l" r="r" t="t"/>
              <a:pathLst>
                <a:path extrusionOk="0" h="33056" w="50990">
                  <a:moveTo>
                    <a:pt x="49838" y="1"/>
                  </a:moveTo>
                  <a:cubicBezTo>
                    <a:pt x="49717" y="1"/>
                    <a:pt x="49570" y="12"/>
                    <a:pt x="49395" y="36"/>
                  </a:cubicBezTo>
                  <a:cubicBezTo>
                    <a:pt x="48725" y="36"/>
                    <a:pt x="46800" y="1459"/>
                    <a:pt x="45879" y="1543"/>
                  </a:cubicBezTo>
                  <a:cubicBezTo>
                    <a:pt x="44958" y="1626"/>
                    <a:pt x="44204" y="1626"/>
                    <a:pt x="43702" y="2296"/>
                  </a:cubicBezTo>
                  <a:cubicBezTo>
                    <a:pt x="43177" y="2970"/>
                    <a:pt x="42653" y="3578"/>
                    <a:pt x="41828" y="3578"/>
                  </a:cubicBezTo>
                  <a:cubicBezTo>
                    <a:pt x="41732" y="3578"/>
                    <a:pt x="41631" y="3569"/>
                    <a:pt x="41525" y="3552"/>
                  </a:cubicBezTo>
                  <a:cubicBezTo>
                    <a:pt x="40576" y="3333"/>
                    <a:pt x="39627" y="2668"/>
                    <a:pt x="38789" y="2668"/>
                  </a:cubicBezTo>
                  <a:cubicBezTo>
                    <a:pt x="38666" y="2668"/>
                    <a:pt x="38546" y="2682"/>
                    <a:pt x="38428" y="2715"/>
                  </a:cubicBezTo>
                  <a:cubicBezTo>
                    <a:pt x="37507" y="2966"/>
                    <a:pt x="36167" y="3049"/>
                    <a:pt x="35414" y="4054"/>
                  </a:cubicBezTo>
                  <a:cubicBezTo>
                    <a:pt x="34577" y="5059"/>
                    <a:pt x="33488" y="5477"/>
                    <a:pt x="32232" y="5561"/>
                  </a:cubicBezTo>
                  <a:cubicBezTo>
                    <a:pt x="31254" y="5692"/>
                    <a:pt x="28346" y="5974"/>
                    <a:pt x="26633" y="5974"/>
                  </a:cubicBezTo>
                  <a:cubicBezTo>
                    <a:pt x="26147" y="5974"/>
                    <a:pt x="25757" y="5951"/>
                    <a:pt x="25535" y="5896"/>
                  </a:cubicBezTo>
                  <a:cubicBezTo>
                    <a:pt x="25470" y="5878"/>
                    <a:pt x="25398" y="5870"/>
                    <a:pt x="25319" y="5870"/>
                  </a:cubicBezTo>
                  <a:cubicBezTo>
                    <a:pt x="24323" y="5870"/>
                    <a:pt x="22254" y="7164"/>
                    <a:pt x="21180" y="7164"/>
                  </a:cubicBezTo>
                  <a:cubicBezTo>
                    <a:pt x="21121" y="7164"/>
                    <a:pt x="21066" y="7160"/>
                    <a:pt x="21014" y="7152"/>
                  </a:cubicBezTo>
                  <a:cubicBezTo>
                    <a:pt x="19942" y="7069"/>
                    <a:pt x="17732" y="4387"/>
                    <a:pt x="16786" y="4387"/>
                  </a:cubicBezTo>
                  <a:cubicBezTo>
                    <a:pt x="16772" y="4387"/>
                    <a:pt x="16758" y="4388"/>
                    <a:pt x="16744" y="4389"/>
                  </a:cubicBezTo>
                  <a:cubicBezTo>
                    <a:pt x="16646" y="4399"/>
                    <a:pt x="16546" y="4404"/>
                    <a:pt x="16446" y="4404"/>
                  </a:cubicBezTo>
                  <a:cubicBezTo>
                    <a:pt x="15698" y="4404"/>
                    <a:pt x="14947" y="4113"/>
                    <a:pt x="14651" y="3301"/>
                  </a:cubicBezTo>
                  <a:cubicBezTo>
                    <a:pt x="14420" y="2665"/>
                    <a:pt x="13949" y="2388"/>
                    <a:pt x="13542" y="2388"/>
                  </a:cubicBezTo>
                  <a:cubicBezTo>
                    <a:pt x="13360" y="2388"/>
                    <a:pt x="13190" y="2444"/>
                    <a:pt x="13061" y="2547"/>
                  </a:cubicBezTo>
                  <a:cubicBezTo>
                    <a:pt x="12669" y="2809"/>
                    <a:pt x="12072" y="3019"/>
                    <a:pt x="11590" y="3019"/>
                  </a:cubicBezTo>
                  <a:cubicBezTo>
                    <a:pt x="11455" y="3019"/>
                    <a:pt x="11329" y="3002"/>
                    <a:pt x="11219" y="2966"/>
                  </a:cubicBezTo>
                  <a:cubicBezTo>
                    <a:pt x="11195" y="2956"/>
                    <a:pt x="11172" y="2951"/>
                    <a:pt x="11149" y="2951"/>
                  </a:cubicBezTo>
                  <a:cubicBezTo>
                    <a:pt x="10591" y="2951"/>
                    <a:pt x="10057" y="5729"/>
                    <a:pt x="8289" y="5729"/>
                  </a:cubicBezTo>
                  <a:cubicBezTo>
                    <a:pt x="8255" y="5730"/>
                    <a:pt x="8222" y="5731"/>
                    <a:pt x="8190" y="5731"/>
                  </a:cubicBezTo>
                  <a:cubicBezTo>
                    <a:pt x="6435" y="5731"/>
                    <a:pt x="6098" y="3546"/>
                    <a:pt x="5359" y="3217"/>
                  </a:cubicBezTo>
                  <a:cubicBezTo>
                    <a:pt x="5280" y="3182"/>
                    <a:pt x="5208" y="3166"/>
                    <a:pt x="5141" y="3166"/>
                  </a:cubicBezTo>
                  <a:cubicBezTo>
                    <a:pt x="4566" y="3166"/>
                    <a:pt x="4376" y="4331"/>
                    <a:pt x="3852" y="4556"/>
                  </a:cubicBezTo>
                  <a:cubicBezTo>
                    <a:pt x="3182" y="4724"/>
                    <a:pt x="1340" y="5645"/>
                    <a:pt x="1089" y="6398"/>
                  </a:cubicBezTo>
                  <a:cubicBezTo>
                    <a:pt x="921" y="7152"/>
                    <a:pt x="754" y="9998"/>
                    <a:pt x="335" y="10417"/>
                  </a:cubicBezTo>
                  <a:cubicBezTo>
                    <a:pt x="0" y="10919"/>
                    <a:pt x="587" y="11673"/>
                    <a:pt x="754" y="12091"/>
                  </a:cubicBezTo>
                  <a:cubicBezTo>
                    <a:pt x="921" y="12594"/>
                    <a:pt x="1591" y="13347"/>
                    <a:pt x="2177" y="13431"/>
                  </a:cubicBezTo>
                  <a:cubicBezTo>
                    <a:pt x="2751" y="13513"/>
                    <a:pt x="3244" y="15359"/>
                    <a:pt x="4207" y="15359"/>
                  </a:cubicBezTo>
                  <a:cubicBezTo>
                    <a:pt x="4228" y="15359"/>
                    <a:pt x="4249" y="15358"/>
                    <a:pt x="4270" y="15356"/>
                  </a:cubicBezTo>
                  <a:cubicBezTo>
                    <a:pt x="5180" y="15286"/>
                    <a:pt x="5914" y="14982"/>
                    <a:pt x="6767" y="14982"/>
                  </a:cubicBezTo>
                  <a:cubicBezTo>
                    <a:pt x="6934" y="14982"/>
                    <a:pt x="7106" y="14994"/>
                    <a:pt x="7284" y="15021"/>
                  </a:cubicBezTo>
                  <a:cubicBezTo>
                    <a:pt x="8372" y="15189"/>
                    <a:pt x="8707" y="16612"/>
                    <a:pt x="9628" y="16612"/>
                  </a:cubicBezTo>
                  <a:cubicBezTo>
                    <a:pt x="10633" y="16612"/>
                    <a:pt x="12558" y="17366"/>
                    <a:pt x="12977" y="17868"/>
                  </a:cubicBezTo>
                  <a:cubicBezTo>
                    <a:pt x="13396" y="18454"/>
                    <a:pt x="14149" y="19375"/>
                    <a:pt x="14735" y="19459"/>
                  </a:cubicBezTo>
                  <a:cubicBezTo>
                    <a:pt x="15305" y="19540"/>
                    <a:pt x="15876" y="20969"/>
                    <a:pt x="17063" y="20969"/>
                  </a:cubicBezTo>
                  <a:cubicBezTo>
                    <a:pt x="17096" y="20969"/>
                    <a:pt x="17129" y="20968"/>
                    <a:pt x="17163" y="20965"/>
                  </a:cubicBezTo>
                  <a:cubicBezTo>
                    <a:pt x="17203" y="20963"/>
                    <a:pt x="17243" y="20961"/>
                    <a:pt x="17283" y="20961"/>
                  </a:cubicBezTo>
                  <a:cubicBezTo>
                    <a:pt x="18477" y="20961"/>
                    <a:pt x="19353" y="22151"/>
                    <a:pt x="19758" y="22556"/>
                  </a:cubicBezTo>
                  <a:cubicBezTo>
                    <a:pt x="20261" y="22975"/>
                    <a:pt x="21014" y="23561"/>
                    <a:pt x="21516" y="23561"/>
                  </a:cubicBezTo>
                  <a:cubicBezTo>
                    <a:pt x="21535" y="23558"/>
                    <a:pt x="21554" y="23556"/>
                    <a:pt x="21573" y="23556"/>
                  </a:cubicBezTo>
                  <a:cubicBezTo>
                    <a:pt x="22075" y="23556"/>
                    <a:pt x="22816" y="24569"/>
                    <a:pt x="23944" y="24649"/>
                  </a:cubicBezTo>
                  <a:cubicBezTo>
                    <a:pt x="24001" y="24653"/>
                    <a:pt x="24056" y="24655"/>
                    <a:pt x="24110" y="24655"/>
                  </a:cubicBezTo>
                  <a:cubicBezTo>
                    <a:pt x="24908" y="24655"/>
                    <a:pt x="25400" y="24236"/>
                    <a:pt x="26175" y="24236"/>
                  </a:cubicBezTo>
                  <a:cubicBezTo>
                    <a:pt x="26427" y="24236"/>
                    <a:pt x="26710" y="24281"/>
                    <a:pt x="27042" y="24398"/>
                  </a:cubicBezTo>
                  <a:cubicBezTo>
                    <a:pt x="28465" y="24900"/>
                    <a:pt x="30893" y="26240"/>
                    <a:pt x="32232" y="28584"/>
                  </a:cubicBezTo>
                  <a:cubicBezTo>
                    <a:pt x="33488" y="31012"/>
                    <a:pt x="33237" y="30761"/>
                    <a:pt x="34074" y="30928"/>
                  </a:cubicBezTo>
                  <a:cubicBezTo>
                    <a:pt x="34828" y="31096"/>
                    <a:pt x="36251" y="32100"/>
                    <a:pt x="37339" y="32184"/>
                  </a:cubicBezTo>
                  <a:cubicBezTo>
                    <a:pt x="38272" y="32184"/>
                    <a:pt x="38652" y="31999"/>
                    <a:pt x="39110" y="31999"/>
                  </a:cubicBezTo>
                  <a:cubicBezTo>
                    <a:pt x="39186" y="31999"/>
                    <a:pt x="39265" y="32004"/>
                    <a:pt x="39349" y="32016"/>
                  </a:cubicBezTo>
                  <a:cubicBezTo>
                    <a:pt x="39851" y="32016"/>
                    <a:pt x="40437" y="32602"/>
                    <a:pt x="40939" y="32602"/>
                  </a:cubicBezTo>
                  <a:cubicBezTo>
                    <a:pt x="41038" y="32583"/>
                    <a:pt x="41146" y="32572"/>
                    <a:pt x="41262" y="32572"/>
                  </a:cubicBezTo>
                  <a:cubicBezTo>
                    <a:pt x="41635" y="32572"/>
                    <a:pt x="42082" y="32682"/>
                    <a:pt x="42530" y="32937"/>
                  </a:cubicBezTo>
                  <a:cubicBezTo>
                    <a:pt x="42692" y="33018"/>
                    <a:pt x="42824" y="33055"/>
                    <a:pt x="42932" y="33055"/>
                  </a:cubicBezTo>
                  <a:cubicBezTo>
                    <a:pt x="43271" y="33055"/>
                    <a:pt x="43367" y="32692"/>
                    <a:pt x="43367" y="32184"/>
                  </a:cubicBezTo>
                  <a:cubicBezTo>
                    <a:pt x="43283" y="31514"/>
                    <a:pt x="42697" y="29589"/>
                    <a:pt x="43283" y="28919"/>
                  </a:cubicBezTo>
                  <a:cubicBezTo>
                    <a:pt x="43786" y="28249"/>
                    <a:pt x="45042" y="26491"/>
                    <a:pt x="45795" y="26240"/>
                  </a:cubicBezTo>
                  <a:cubicBezTo>
                    <a:pt x="46548" y="25989"/>
                    <a:pt x="46465" y="25486"/>
                    <a:pt x="46046" y="25319"/>
                  </a:cubicBezTo>
                  <a:cubicBezTo>
                    <a:pt x="45711" y="25151"/>
                    <a:pt x="45711" y="23812"/>
                    <a:pt x="45209" y="23812"/>
                  </a:cubicBezTo>
                  <a:cubicBezTo>
                    <a:pt x="44623" y="23812"/>
                    <a:pt x="44288" y="22556"/>
                    <a:pt x="44204" y="21970"/>
                  </a:cubicBezTo>
                  <a:cubicBezTo>
                    <a:pt x="44204" y="21468"/>
                    <a:pt x="45628" y="21217"/>
                    <a:pt x="44707" y="20547"/>
                  </a:cubicBezTo>
                  <a:cubicBezTo>
                    <a:pt x="43869" y="19877"/>
                    <a:pt x="42279" y="19710"/>
                    <a:pt x="42279" y="17952"/>
                  </a:cubicBezTo>
                  <a:cubicBezTo>
                    <a:pt x="42279" y="16277"/>
                    <a:pt x="44037" y="15189"/>
                    <a:pt x="43953" y="13598"/>
                  </a:cubicBezTo>
                  <a:cubicBezTo>
                    <a:pt x="43786" y="12091"/>
                    <a:pt x="44121" y="11087"/>
                    <a:pt x="45376" y="8994"/>
                  </a:cubicBezTo>
                  <a:cubicBezTo>
                    <a:pt x="46548" y="6984"/>
                    <a:pt x="48390" y="5226"/>
                    <a:pt x="48558" y="4222"/>
                  </a:cubicBezTo>
                  <a:cubicBezTo>
                    <a:pt x="48725" y="3217"/>
                    <a:pt x="48976" y="1710"/>
                    <a:pt x="49395" y="1375"/>
                  </a:cubicBezTo>
                  <a:cubicBezTo>
                    <a:pt x="49849" y="996"/>
                    <a:pt x="50989" y="1"/>
                    <a:pt x="4983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5722275" y="3335277"/>
              <a:ext cx="433582" cy="811424"/>
            </a:xfrm>
            <a:custGeom>
              <a:rect b="b" l="l" r="r" t="t"/>
              <a:pathLst>
                <a:path extrusionOk="0" h="47005" w="25117">
                  <a:moveTo>
                    <a:pt x="16757" y="1"/>
                  </a:moveTo>
                  <a:cubicBezTo>
                    <a:pt x="15998" y="1"/>
                    <a:pt x="15410" y="2208"/>
                    <a:pt x="14233" y="2208"/>
                  </a:cubicBezTo>
                  <a:cubicBezTo>
                    <a:pt x="12893" y="2208"/>
                    <a:pt x="11219" y="4803"/>
                    <a:pt x="10716" y="5306"/>
                  </a:cubicBezTo>
                  <a:cubicBezTo>
                    <a:pt x="10214" y="5724"/>
                    <a:pt x="8707" y="6143"/>
                    <a:pt x="8288" y="6394"/>
                  </a:cubicBezTo>
                  <a:cubicBezTo>
                    <a:pt x="7805" y="6636"/>
                    <a:pt x="7321" y="7654"/>
                    <a:pt x="6089" y="7654"/>
                  </a:cubicBezTo>
                  <a:cubicBezTo>
                    <a:pt x="6042" y="7654"/>
                    <a:pt x="5994" y="7653"/>
                    <a:pt x="5944" y="7650"/>
                  </a:cubicBezTo>
                  <a:cubicBezTo>
                    <a:pt x="4521" y="7650"/>
                    <a:pt x="2596" y="7315"/>
                    <a:pt x="2428" y="6813"/>
                  </a:cubicBezTo>
                  <a:cubicBezTo>
                    <a:pt x="2344" y="6310"/>
                    <a:pt x="1591" y="5055"/>
                    <a:pt x="1089" y="5055"/>
                  </a:cubicBezTo>
                  <a:cubicBezTo>
                    <a:pt x="670" y="5055"/>
                    <a:pt x="1089" y="6980"/>
                    <a:pt x="503" y="7901"/>
                  </a:cubicBezTo>
                  <a:cubicBezTo>
                    <a:pt x="0" y="8738"/>
                    <a:pt x="921" y="10161"/>
                    <a:pt x="503" y="10999"/>
                  </a:cubicBezTo>
                  <a:cubicBezTo>
                    <a:pt x="84" y="11752"/>
                    <a:pt x="921" y="12171"/>
                    <a:pt x="1507" y="12171"/>
                  </a:cubicBezTo>
                  <a:cubicBezTo>
                    <a:pt x="2093" y="12171"/>
                    <a:pt x="2679" y="12924"/>
                    <a:pt x="3014" y="13845"/>
                  </a:cubicBezTo>
                  <a:cubicBezTo>
                    <a:pt x="3265" y="14766"/>
                    <a:pt x="3098" y="17026"/>
                    <a:pt x="3684" y="17529"/>
                  </a:cubicBezTo>
                  <a:cubicBezTo>
                    <a:pt x="4354" y="18031"/>
                    <a:pt x="4689" y="18533"/>
                    <a:pt x="4437" y="19705"/>
                  </a:cubicBezTo>
                  <a:cubicBezTo>
                    <a:pt x="4186" y="20794"/>
                    <a:pt x="4772" y="22552"/>
                    <a:pt x="4270" y="23054"/>
                  </a:cubicBezTo>
                  <a:cubicBezTo>
                    <a:pt x="3768" y="23557"/>
                    <a:pt x="3098" y="23724"/>
                    <a:pt x="3098" y="24896"/>
                  </a:cubicBezTo>
                  <a:cubicBezTo>
                    <a:pt x="3098" y="26152"/>
                    <a:pt x="3098" y="26403"/>
                    <a:pt x="3935" y="26403"/>
                  </a:cubicBezTo>
                  <a:cubicBezTo>
                    <a:pt x="4689" y="26403"/>
                    <a:pt x="5526" y="26654"/>
                    <a:pt x="5442" y="27491"/>
                  </a:cubicBezTo>
                  <a:cubicBezTo>
                    <a:pt x="5360" y="28308"/>
                    <a:pt x="5438" y="29922"/>
                    <a:pt x="4664" y="29922"/>
                  </a:cubicBezTo>
                  <a:cubicBezTo>
                    <a:pt x="4645" y="29922"/>
                    <a:pt x="4625" y="29921"/>
                    <a:pt x="4605" y="29919"/>
                  </a:cubicBezTo>
                  <a:cubicBezTo>
                    <a:pt x="4520" y="29911"/>
                    <a:pt x="4439" y="29907"/>
                    <a:pt x="4361" y="29907"/>
                  </a:cubicBezTo>
                  <a:cubicBezTo>
                    <a:pt x="3671" y="29907"/>
                    <a:pt x="3265" y="30238"/>
                    <a:pt x="3265" y="30840"/>
                  </a:cubicBezTo>
                  <a:cubicBezTo>
                    <a:pt x="3265" y="31594"/>
                    <a:pt x="3600" y="33184"/>
                    <a:pt x="3014" y="34105"/>
                  </a:cubicBezTo>
                  <a:cubicBezTo>
                    <a:pt x="2344" y="34942"/>
                    <a:pt x="2344" y="37287"/>
                    <a:pt x="2512" y="37956"/>
                  </a:cubicBezTo>
                  <a:cubicBezTo>
                    <a:pt x="2763" y="38542"/>
                    <a:pt x="1591" y="40049"/>
                    <a:pt x="2344" y="41054"/>
                  </a:cubicBezTo>
                  <a:cubicBezTo>
                    <a:pt x="3014" y="42059"/>
                    <a:pt x="4689" y="43482"/>
                    <a:pt x="4689" y="44403"/>
                  </a:cubicBezTo>
                  <a:cubicBezTo>
                    <a:pt x="4772" y="45240"/>
                    <a:pt x="4521" y="46998"/>
                    <a:pt x="5191" y="46998"/>
                  </a:cubicBezTo>
                  <a:cubicBezTo>
                    <a:pt x="5909" y="46918"/>
                    <a:pt x="6322" y="46155"/>
                    <a:pt x="6722" y="46155"/>
                  </a:cubicBezTo>
                  <a:cubicBezTo>
                    <a:pt x="6742" y="46155"/>
                    <a:pt x="6762" y="46157"/>
                    <a:pt x="6781" y="46161"/>
                  </a:cubicBezTo>
                  <a:cubicBezTo>
                    <a:pt x="7337" y="46320"/>
                    <a:pt x="7967" y="47005"/>
                    <a:pt x="8816" y="47005"/>
                  </a:cubicBezTo>
                  <a:cubicBezTo>
                    <a:pt x="8863" y="47005"/>
                    <a:pt x="8910" y="47002"/>
                    <a:pt x="8958" y="46998"/>
                  </a:cubicBezTo>
                  <a:cubicBezTo>
                    <a:pt x="9963" y="46831"/>
                    <a:pt x="11721" y="44905"/>
                    <a:pt x="11721" y="43984"/>
                  </a:cubicBezTo>
                  <a:cubicBezTo>
                    <a:pt x="11721" y="43147"/>
                    <a:pt x="11721" y="41975"/>
                    <a:pt x="11972" y="41556"/>
                  </a:cubicBezTo>
                  <a:cubicBezTo>
                    <a:pt x="12205" y="41168"/>
                    <a:pt x="11790" y="39771"/>
                    <a:pt x="12263" y="39771"/>
                  </a:cubicBezTo>
                  <a:cubicBezTo>
                    <a:pt x="12300" y="39771"/>
                    <a:pt x="12342" y="39780"/>
                    <a:pt x="12391" y="39798"/>
                  </a:cubicBezTo>
                  <a:cubicBezTo>
                    <a:pt x="13005" y="39935"/>
                    <a:pt x="13452" y="40683"/>
                    <a:pt x="14141" y="40683"/>
                  </a:cubicBezTo>
                  <a:cubicBezTo>
                    <a:pt x="14297" y="40683"/>
                    <a:pt x="14465" y="40645"/>
                    <a:pt x="14651" y="40552"/>
                  </a:cubicBezTo>
                  <a:cubicBezTo>
                    <a:pt x="14731" y="40518"/>
                    <a:pt x="14815" y="40503"/>
                    <a:pt x="14902" y="40503"/>
                  </a:cubicBezTo>
                  <a:cubicBezTo>
                    <a:pt x="15918" y="40503"/>
                    <a:pt x="17423" y="42561"/>
                    <a:pt x="18502" y="42561"/>
                  </a:cubicBezTo>
                  <a:cubicBezTo>
                    <a:pt x="19674" y="42477"/>
                    <a:pt x="20344" y="41473"/>
                    <a:pt x="20428" y="40468"/>
                  </a:cubicBezTo>
                  <a:cubicBezTo>
                    <a:pt x="20595" y="39380"/>
                    <a:pt x="21516" y="36868"/>
                    <a:pt x="21516" y="36031"/>
                  </a:cubicBezTo>
                  <a:cubicBezTo>
                    <a:pt x="21516" y="35277"/>
                    <a:pt x="22186" y="30840"/>
                    <a:pt x="22353" y="29836"/>
                  </a:cubicBezTo>
                  <a:cubicBezTo>
                    <a:pt x="22604" y="28831"/>
                    <a:pt x="23191" y="25482"/>
                    <a:pt x="23191" y="24226"/>
                  </a:cubicBezTo>
                  <a:cubicBezTo>
                    <a:pt x="23191" y="22971"/>
                    <a:pt x="21600" y="21798"/>
                    <a:pt x="21851" y="20710"/>
                  </a:cubicBezTo>
                  <a:cubicBezTo>
                    <a:pt x="22102" y="19538"/>
                    <a:pt x="25116" y="16440"/>
                    <a:pt x="25116" y="15101"/>
                  </a:cubicBezTo>
                  <a:cubicBezTo>
                    <a:pt x="25116" y="13761"/>
                    <a:pt x="23944" y="13092"/>
                    <a:pt x="23944" y="12003"/>
                  </a:cubicBezTo>
                  <a:cubicBezTo>
                    <a:pt x="23944" y="10999"/>
                    <a:pt x="23107" y="9492"/>
                    <a:pt x="23358" y="8989"/>
                  </a:cubicBezTo>
                  <a:cubicBezTo>
                    <a:pt x="23609" y="8403"/>
                    <a:pt x="21181" y="7315"/>
                    <a:pt x="21181" y="6645"/>
                  </a:cubicBezTo>
                  <a:cubicBezTo>
                    <a:pt x="21181" y="5892"/>
                    <a:pt x="22856" y="5389"/>
                    <a:pt x="22856" y="4803"/>
                  </a:cubicBezTo>
                  <a:cubicBezTo>
                    <a:pt x="22856" y="4134"/>
                    <a:pt x="20930" y="4720"/>
                    <a:pt x="21014" y="4134"/>
                  </a:cubicBezTo>
                  <a:cubicBezTo>
                    <a:pt x="21014" y="3464"/>
                    <a:pt x="22018" y="2794"/>
                    <a:pt x="21432" y="2292"/>
                  </a:cubicBezTo>
                  <a:cubicBezTo>
                    <a:pt x="21257" y="2116"/>
                    <a:pt x="21030" y="2084"/>
                    <a:pt x="20784" y="2084"/>
                  </a:cubicBezTo>
                  <a:cubicBezTo>
                    <a:pt x="20641" y="2084"/>
                    <a:pt x="20491" y="2095"/>
                    <a:pt x="20341" y="2095"/>
                  </a:cubicBezTo>
                  <a:cubicBezTo>
                    <a:pt x="20013" y="2095"/>
                    <a:pt x="19685" y="2042"/>
                    <a:pt x="19423" y="1706"/>
                  </a:cubicBezTo>
                  <a:cubicBezTo>
                    <a:pt x="18837" y="952"/>
                    <a:pt x="17749" y="450"/>
                    <a:pt x="16912" y="31"/>
                  </a:cubicBezTo>
                  <a:cubicBezTo>
                    <a:pt x="16859" y="10"/>
                    <a:pt x="16808" y="1"/>
                    <a:pt x="167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50"/>
          <p:cNvGrpSpPr/>
          <p:nvPr/>
        </p:nvGrpSpPr>
        <p:grpSpPr>
          <a:xfrm>
            <a:off x="1466850" y="1185870"/>
            <a:ext cx="1381200" cy="493200"/>
            <a:chOff x="885825" y="1338270"/>
            <a:chExt cx="1381200" cy="493200"/>
          </a:xfrm>
        </p:grpSpPr>
        <p:sp>
          <p:nvSpPr>
            <p:cNvPr id="1590" name="Google Shape;1590;p50"/>
            <p:cNvSpPr/>
            <p:nvPr/>
          </p:nvSpPr>
          <p:spPr>
            <a:xfrm>
              <a:off x="885825" y="1338270"/>
              <a:ext cx="1381200" cy="493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1" name="Google Shape;1591;p50"/>
            <p:cNvCxnSpPr/>
            <p:nvPr/>
          </p:nvCxnSpPr>
          <p:spPr>
            <a:xfrm>
              <a:off x="1143075" y="17049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92" name="Google Shape;1592;p50"/>
          <p:cNvSpPr txBox="1"/>
          <p:nvPr/>
        </p:nvSpPr>
        <p:spPr>
          <a:xfrm>
            <a:off x="1466850" y="1214825"/>
            <a:ext cx="1381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Lazio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93" name="Google Shape;1593;p50"/>
          <p:cNvCxnSpPr>
            <a:stCxn id="1592" idx="3"/>
          </p:cNvCxnSpPr>
          <p:nvPr/>
        </p:nvCxnSpPr>
        <p:spPr>
          <a:xfrm>
            <a:off x="2848050" y="1432475"/>
            <a:ext cx="1657200" cy="1396500"/>
          </a:xfrm>
          <a:prstGeom prst="bentConnector3">
            <a:avLst>
              <a:gd fmla="val 31608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94" name="Google Shape;1594;p50"/>
          <p:cNvGrpSpPr/>
          <p:nvPr/>
        </p:nvGrpSpPr>
        <p:grpSpPr>
          <a:xfrm>
            <a:off x="1009850" y="3283858"/>
            <a:ext cx="1381200" cy="493200"/>
            <a:chOff x="885825" y="1338270"/>
            <a:chExt cx="1381200" cy="493200"/>
          </a:xfrm>
        </p:grpSpPr>
        <p:sp>
          <p:nvSpPr>
            <p:cNvPr id="1595" name="Google Shape;1595;p50"/>
            <p:cNvSpPr/>
            <p:nvPr/>
          </p:nvSpPr>
          <p:spPr>
            <a:xfrm>
              <a:off x="885825" y="1338270"/>
              <a:ext cx="1381200" cy="493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6" name="Google Shape;1596;p50"/>
            <p:cNvCxnSpPr/>
            <p:nvPr/>
          </p:nvCxnSpPr>
          <p:spPr>
            <a:xfrm>
              <a:off x="1143075" y="17049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7" name="Google Shape;1597;p50"/>
          <p:cNvGrpSpPr/>
          <p:nvPr/>
        </p:nvGrpSpPr>
        <p:grpSpPr>
          <a:xfrm>
            <a:off x="1009850" y="2416770"/>
            <a:ext cx="1381200" cy="493200"/>
            <a:chOff x="885825" y="1338270"/>
            <a:chExt cx="1381200" cy="493200"/>
          </a:xfrm>
        </p:grpSpPr>
        <p:sp>
          <p:nvSpPr>
            <p:cNvPr id="1598" name="Google Shape;1598;p50"/>
            <p:cNvSpPr/>
            <p:nvPr/>
          </p:nvSpPr>
          <p:spPr>
            <a:xfrm>
              <a:off x="885825" y="1338270"/>
              <a:ext cx="1381200" cy="493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9" name="Google Shape;1599;p50"/>
            <p:cNvCxnSpPr/>
            <p:nvPr/>
          </p:nvCxnSpPr>
          <p:spPr>
            <a:xfrm>
              <a:off x="1143075" y="17049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0" name="Google Shape;1600;p50"/>
          <p:cNvGrpSpPr/>
          <p:nvPr/>
        </p:nvGrpSpPr>
        <p:grpSpPr>
          <a:xfrm flipH="1">
            <a:off x="6401200" y="1185870"/>
            <a:ext cx="1381200" cy="493200"/>
            <a:chOff x="885825" y="1338270"/>
            <a:chExt cx="1381200" cy="493200"/>
          </a:xfrm>
        </p:grpSpPr>
        <p:sp>
          <p:nvSpPr>
            <p:cNvPr id="1601" name="Google Shape;1601;p50"/>
            <p:cNvSpPr/>
            <p:nvPr/>
          </p:nvSpPr>
          <p:spPr>
            <a:xfrm>
              <a:off x="885825" y="1338270"/>
              <a:ext cx="1381200" cy="493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Google Shape;1602;p50"/>
            <p:cNvCxnSpPr/>
            <p:nvPr/>
          </p:nvCxnSpPr>
          <p:spPr>
            <a:xfrm>
              <a:off x="1143075" y="17049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3" name="Google Shape;1603;p50"/>
          <p:cNvGrpSpPr/>
          <p:nvPr/>
        </p:nvGrpSpPr>
        <p:grpSpPr>
          <a:xfrm flipH="1">
            <a:off x="6858200" y="3101220"/>
            <a:ext cx="1381200" cy="493200"/>
            <a:chOff x="885825" y="1338270"/>
            <a:chExt cx="1381200" cy="493200"/>
          </a:xfrm>
        </p:grpSpPr>
        <p:sp>
          <p:nvSpPr>
            <p:cNvPr id="1604" name="Google Shape;1604;p50"/>
            <p:cNvSpPr/>
            <p:nvPr/>
          </p:nvSpPr>
          <p:spPr>
            <a:xfrm>
              <a:off x="885825" y="1338270"/>
              <a:ext cx="1381200" cy="493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Google Shape;1605;p50"/>
            <p:cNvCxnSpPr/>
            <p:nvPr/>
          </p:nvCxnSpPr>
          <p:spPr>
            <a:xfrm>
              <a:off x="1143075" y="17049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6" name="Google Shape;1606;p50"/>
          <p:cNvGrpSpPr/>
          <p:nvPr/>
        </p:nvGrpSpPr>
        <p:grpSpPr>
          <a:xfrm flipH="1">
            <a:off x="6858200" y="2416770"/>
            <a:ext cx="1381200" cy="493200"/>
            <a:chOff x="885825" y="1338270"/>
            <a:chExt cx="1381200" cy="493200"/>
          </a:xfrm>
        </p:grpSpPr>
        <p:sp>
          <p:nvSpPr>
            <p:cNvPr id="1607" name="Google Shape;1607;p50"/>
            <p:cNvSpPr/>
            <p:nvPr/>
          </p:nvSpPr>
          <p:spPr>
            <a:xfrm>
              <a:off x="885825" y="1338270"/>
              <a:ext cx="1381200" cy="493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Google Shape;1608;p50"/>
            <p:cNvCxnSpPr/>
            <p:nvPr/>
          </p:nvCxnSpPr>
          <p:spPr>
            <a:xfrm>
              <a:off x="1143075" y="17049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09" name="Google Shape;1609;p50"/>
          <p:cNvCxnSpPr/>
          <p:nvPr/>
        </p:nvCxnSpPr>
        <p:spPr>
          <a:xfrm flipH="1">
            <a:off x="4714900" y="1432470"/>
            <a:ext cx="1686300" cy="87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0" name="Google Shape;1610;p50"/>
          <p:cNvCxnSpPr/>
          <p:nvPr/>
        </p:nvCxnSpPr>
        <p:spPr>
          <a:xfrm flipH="1">
            <a:off x="5362700" y="2663370"/>
            <a:ext cx="1495500" cy="29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1" name="Google Shape;1611;p50"/>
          <p:cNvCxnSpPr>
            <a:stCxn id="1598" idx="3"/>
          </p:cNvCxnSpPr>
          <p:nvPr/>
        </p:nvCxnSpPr>
        <p:spPr>
          <a:xfrm>
            <a:off x="2391050" y="2663370"/>
            <a:ext cx="1628400" cy="841800"/>
          </a:xfrm>
          <a:prstGeom prst="bentConnector3">
            <a:avLst>
              <a:gd fmla="val 38588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2" name="Google Shape;1612;p50"/>
          <p:cNvCxnSpPr>
            <a:stCxn id="1595" idx="3"/>
          </p:cNvCxnSpPr>
          <p:nvPr/>
        </p:nvCxnSpPr>
        <p:spPr>
          <a:xfrm>
            <a:off x="2391050" y="3530458"/>
            <a:ext cx="2370600" cy="874200"/>
          </a:xfrm>
          <a:prstGeom prst="bentConnector3">
            <a:avLst>
              <a:gd fmla="val 17049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3" name="Google Shape;1613;p50"/>
          <p:cNvCxnSpPr>
            <a:stCxn id="1614" idx="1"/>
          </p:cNvCxnSpPr>
          <p:nvPr/>
        </p:nvCxnSpPr>
        <p:spPr>
          <a:xfrm flipH="1">
            <a:off x="5618300" y="3347825"/>
            <a:ext cx="1239900" cy="51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5" name="Google Shape;1615;p50"/>
          <p:cNvSpPr txBox="1"/>
          <p:nvPr/>
        </p:nvSpPr>
        <p:spPr>
          <a:xfrm>
            <a:off x="6843825" y="2445725"/>
            <a:ext cx="1381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Puglia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16" name="Google Shape;1616;p50"/>
          <p:cNvSpPr txBox="1"/>
          <p:nvPr/>
        </p:nvSpPr>
        <p:spPr>
          <a:xfrm>
            <a:off x="1009850" y="2445725"/>
            <a:ext cx="1381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17" name="Google Shape;1617;p50"/>
          <p:cNvSpPr txBox="1"/>
          <p:nvPr/>
        </p:nvSpPr>
        <p:spPr>
          <a:xfrm>
            <a:off x="1009850" y="3312813"/>
            <a:ext cx="1381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6858200" y="3130175"/>
            <a:ext cx="1381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18" name="Google Shape;1618;p50"/>
          <p:cNvSpPr txBox="1"/>
          <p:nvPr/>
        </p:nvSpPr>
        <p:spPr>
          <a:xfrm>
            <a:off x="6386825" y="1214825"/>
            <a:ext cx="1381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19" name="Google Shape;1619;p50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0">
            <a:hlinkClick action="ppaction://hlinksldjump" r:id="rId3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0">
            <a:hlinkClick action="ppaction://hlinksldjump" r:id="rId4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22" name="Google Shape;1622;p50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0">
            <a:hlinkClick action="ppaction://hlinksldjump" r:id="rId5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0">
            <a:hlinkClick action="ppaction://hlinksldjump" r:id="rId6"/>
          </p:cNvPr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Next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1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China</a:t>
            </a:r>
            <a:endParaRPr/>
          </a:p>
        </p:txBody>
      </p:sp>
      <p:grpSp>
        <p:nvGrpSpPr>
          <p:cNvPr id="1630" name="Google Shape;1630;p51"/>
          <p:cNvGrpSpPr/>
          <p:nvPr/>
        </p:nvGrpSpPr>
        <p:grpSpPr>
          <a:xfrm>
            <a:off x="948729" y="878596"/>
            <a:ext cx="4452004" cy="3369132"/>
            <a:chOff x="542950" y="237300"/>
            <a:chExt cx="6506875" cy="5236450"/>
          </a:xfrm>
        </p:grpSpPr>
        <p:sp>
          <p:nvSpPr>
            <p:cNvPr id="1631" name="Google Shape;1631;p51"/>
            <p:cNvSpPr/>
            <p:nvPr/>
          </p:nvSpPr>
          <p:spPr>
            <a:xfrm>
              <a:off x="924850" y="2632700"/>
              <a:ext cx="297175" cy="290775"/>
            </a:xfrm>
            <a:custGeom>
              <a:rect b="b" l="l" r="r" t="t"/>
              <a:pathLst>
                <a:path extrusionOk="0" h="11631" w="11887">
                  <a:moveTo>
                    <a:pt x="7195" y="1"/>
                  </a:moveTo>
                  <a:cubicBezTo>
                    <a:pt x="7090" y="1"/>
                    <a:pt x="6980" y="18"/>
                    <a:pt x="6864" y="57"/>
                  </a:cubicBezTo>
                  <a:cubicBezTo>
                    <a:pt x="5860" y="350"/>
                    <a:pt x="5902" y="99"/>
                    <a:pt x="4772" y="433"/>
                  </a:cubicBezTo>
                  <a:cubicBezTo>
                    <a:pt x="3600" y="768"/>
                    <a:pt x="2093" y="936"/>
                    <a:pt x="1047" y="1731"/>
                  </a:cubicBezTo>
                  <a:cubicBezTo>
                    <a:pt x="1716" y="1814"/>
                    <a:pt x="754" y="2024"/>
                    <a:pt x="419" y="2652"/>
                  </a:cubicBezTo>
                  <a:cubicBezTo>
                    <a:pt x="42" y="3237"/>
                    <a:pt x="0" y="3447"/>
                    <a:pt x="335" y="3907"/>
                  </a:cubicBezTo>
                  <a:cubicBezTo>
                    <a:pt x="628" y="4367"/>
                    <a:pt x="586" y="5163"/>
                    <a:pt x="963" y="5832"/>
                  </a:cubicBezTo>
                  <a:cubicBezTo>
                    <a:pt x="1423" y="6586"/>
                    <a:pt x="2135" y="7130"/>
                    <a:pt x="2972" y="7423"/>
                  </a:cubicBezTo>
                  <a:cubicBezTo>
                    <a:pt x="3558" y="7506"/>
                    <a:pt x="3390" y="7716"/>
                    <a:pt x="4060" y="8301"/>
                  </a:cubicBezTo>
                  <a:cubicBezTo>
                    <a:pt x="4730" y="8929"/>
                    <a:pt x="3851" y="9724"/>
                    <a:pt x="3265" y="10394"/>
                  </a:cubicBezTo>
                  <a:cubicBezTo>
                    <a:pt x="3014" y="10645"/>
                    <a:pt x="2930" y="10980"/>
                    <a:pt x="3014" y="11315"/>
                  </a:cubicBezTo>
                  <a:cubicBezTo>
                    <a:pt x="3204" y="11172"/>
                    <a:pt x="3434" y="11097"/>
                    <a:pt x="3667" y="11097"/>
                  </a:cubicBezTo>
                  <a:cubicBezTo>
                    <a:pt x="3844" y="11097"/>
                    <a:pt x="4023" y="11141"/>
                    <a:pt x="4186" y="11231"/>
                  </a:cubicBezTo>
                  <a:cubicBezTo>
                    <a:pt x="4660" y="11444"/>
                    <a:pt x="5013" y="11631"/>
                    <a:pt x="5314" y="11631"/>
                  </a:cubicBezTo>
                  <a:cubicBezTo>
                    <a:pt x="5544" y="11631"/>
                    <a:pt x="5744" y="11521"/>
                    <a:pt x="5943" y="11231"/>
                  </a:cubicBezTo>
                  <a:cubicBezTo>
                    <a:pt x="6416" y="10562"/>
                    <a:pt x="6444" y="9375"/>
                    <a:pt x="7142" y="9375"/>
                  </a:cubicBezTo>
                  <a:cubicBezTo>
                    <a:pt x="7186" y="9375"/>
                    <a:pt x="7233" y="9380"/>
                    <a:pt x="7283" y="9390"/>
                  </a:cubicBezTo>
                  <a:cubicBezTo>
                    <a:pt x="7464" y="9437"/>
                    <a:pt x="7628" y="9459"/>
                    <a:pt x="7775" y="9459"/>
                  </a:cubicBezTo>
                  <a:cubicBezTo>
                    <a:pt x="8274" y="9459"/>
                    <a:pt x="8586" y="9211"/>
                    <a:pt x="8747" y="8887"/>
                  </a:cubicBezTo>
                  <a:cubicBezTo>
                    <a:pt x="8957" y="8469"/>
                    <a:pt x="9543" y="8469"/>
                    <a:pt x="9836" y="7925"/>
                  </a:cubicBezTo>
                  <a:cubicBezTo>
                    <a:pt x="10003" y="7423"/>
                    <a:pt x="10254" y="6920"/>
                    <a:pt x="10505" y="6418"/>
                  </a:cubicBezTo>
                  <a:cubicBezTo>
                    <a:pt x="10882" y="5958"/>
                    <a:pt x="11886" y="4577"/>
                    <a:pt x="11803" y="3740"/>
                  </a:cubicBezTo>
                  <a:cubicBezTo>
                    <a:pt x="11727" y="3020"/>
                    <a:pt x="10828" y="1511"/>
                    <a:pt x="10348" y="1511"/>
                  </a:cubicBezTo>
                  <a:cubicBezTo>
                    <a:pt x="10298" y="1511"/>
                    <a:pt x="10252" y="1528"/>
                    <a:pt x="10212" y="1563"/>
                  </a:cubicBezTo>
                  <a:cubicBezTo>
                    <a:pt x="10079" y="1697"/>
                    <a:pt x="9956" y="1752"/>
                    <a:pt x="9828" y="1752"/>
                  </a:cubicBezTo>
                  <a:cubicBezTo>
                    <a:pt x="9596" y="1752"/>
                    <a:pt x="9350" y="1570"/>
                    <a:pt x="8999" y="1354"/>
                  </a:cubicBezTo>
                  <a:cubicBezTo>
                    <a:pt x="8480" y="1021"/>
                    <a:pt x="7995" y="1"/>
                    <a:pt x="7195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542950" y="908775"/>
              <a:ext cx="2640850" cy="1922725"/>
            </a:xfrm>
            <a:custGeom>
              <a:rect b="b" l="l" r="r" t="t"/>
              <a:pathLst>
                <a:path extrusionOk="0" h="76909" w="105634">
                  <a:moveTo>
                    <a:pt x="70981" y="1"/>
                  </a:moveTo>
                  <a:lnTo>
                    <a:pt x="70981" y="1"/>
                  </a:lnTo>
                  <a:cubicBezTo>
                    <a:pt x="70478" y="210"/>
                    <a:pt x="70018" y="419"/>
                    <a:pt x="69558" y="629"/>
                  </a:cubicBezTo>
                  <a:cubicBezTo>
                    <a:pt x="69139" y="880"/>
                    <a:pt x="69265" y="2428"/>
                    <a:pt x="68804" y="3140"/>
                  </a:cubicBezTo>
                  <a:cubicBezTo>
                    <a:pt x="68485" y="3604"/>
                    <a:pt x="67702" y="3767"/>
                    <a:pt x="67029" y="3767"/>
                  </a:cubicBezTo>
                  <a:cubicBezTo>
                    <a:pt x="66732" y="3767"/>
                    <a:pt x="66456" y="3735"/>
                    <a:pt x="66251" y="3684"/>
                  </a:cubicBezTo>
                  <a:cubicBezTo>
                    <a:pt x="66210" y="3675"/>
                    <a:pt x="66167" y="3671"/>
                    <a:pt x="66124" y="3671"/>
                  </a:cubicBezTo>
                  <a:cubicBezTo>
                    <a:pt x="65515" y="3671"/>
                    <a:pt x="64764" y="4479"/>
                    <a:pt x="64452" y="5651"/>
                  </a:cubicBezTo>
                  <a:cubicBezTo>
                    <a:pt x="64117" y="6906"/>
                    <a:pt x="63991" y="8580"/>
                    <a:pt x="64284" y="9250"/>
                  </a:cubicBezTo>
                  <a:cubicBezTo>
                    <a:pt x="64577" y="9878"/>
                    <a:pt x="64201" y="10045"/>
                    <a:pt x="63866" y="10757"/>
                  </a:cubicBezTo>
                  <a:cubicBezTo>
                    <a:pt x="63531" y="11468"/>
                    <a:pt x="62108" y="11259"/>
                    <a:pt x="61313" y="11552"/>
                  </a:cubicBezTo>
                  <a:cubicBezTo>
                    <a:pt x="61144" y="11614"/>
                    <a:pt x="61009" y="11640"/>
                    <a:pt x="60900" y="11640"/>
                  </a:cubicBezTo>
                  <a:cubicBezTo>
                    <a:pt x="60496" y="11640"/>
                    <a:pt x="60449" y="11280"/>
                    <a:pt x="60350" y="11050"/>
                  </a:cubicBezTo>
                  <a:cubicBezTo>
                    <a:pt x="60183" y="10715"/>
                    <a:pt x="58341" y="10464"/>
                    <a:pt x="57421" y="10380"/>
                  </a:cubicBezTo>
                  <a:cubicBezTo>
                    <a:pt x="56458" y="10296"/>
                    <a:pt x="55454" y="9250"/>
                    <a:pt x="54784" y="8957"/>
                  </a:cubicBezTo>
                  <a:cubicBezTo>
                    <a:pt x="54697" y="8916"/>
                    <a:pt x="54612" y="8897"/>
                    <a:pt x="54530" y="8897"/>
                  </a:cubicBezTo>
                  <a:cubicBezTo>
                    <a:pt x="54020" y="8897"/>
                    <a:pt x="53608" y="9623"/>
                    <a:pt x="53319" y="10380"/>
                  </a:cubicBezTo>
                  <a:cubicBezTo>
                    <a:pt x="52985" y="11301"/>
                    <a:pt x="51143" y="13686"/>
                    <a:pt x="51018" y="14147"/>
                  </a:cubicBezTo>
                  <a:cubicBezTo>
                    <a:pt x="50850" y="14565"/>
                    <a:pt x="50766" y="15025"/>
                    <a:pt x="50850" y="15486"/>
                  </a:cubicBezTo>
                  <a:cubicBezTo>
                    <a:pt x="50892" y="16114"/>
                    <a:pt x="49846" y="17076"/>
                    <a:pt x="49846" y="17495"/>
                  </a:cubicBezTo>
                  <a:cubicBezTo>
                    <a:pt x="49846" y="17913"/>
                    <a:pt x="50306" y="17955"/>
                    <a:pt x="50725" y="18248"/>
                  </a:cubicBezTo>
                  <a:cubicBezTo>
                    <a:pt x="51185" y="18499"/>
                    <a:pt x="50641" y="19001"/>
                    <a:pt x="50515" y="19755"/>
                  </a:cubicBezTo>
                  <a:cubicBezTo>
                    <a:pt x="50479" y="19972"/>
                    <a:pt x="50380" y="20053"/>
                    <a:pt x="50252" y="20053"/>
                  </a:cubicBezTo>
                  <a:cubicBezTo>
                    <a:pt x="49935" y="20053"/>
                    <a:pt x="49438" y="19557"/>
                    <a:pt x="49260" y="19378"/>
                  </a:cubicBezTo>
                  <a:cubicBezTo>
                    <a:pt x="49145" y="19263"/>
                    <a:pt x="49066" y="19236"/>
                    <a:pt x="48949" y="19236"/>
                  </a:cubicBezTo>
                  <a:cubicBezTo>
                    <a:pt x="48842" y="19236"/>
                    <a:pt x="48703" y="19260"/>
                    <a:pt x="48476" y="19260"/>
                  </a:cubicBezTo>
                  <a:cubicBezTo>
                    <a:pt x="48411" y="19260"/>
                    <a:pt x="48337" y="19258"/>
                    <a:pt x="48255" y="19252"/>
                  </a:cubicBezTo>
                  <a:cubicBezTo>
                    <a:pt x="47586" y="19252"/>
                    <a:pt x="47586" y="18876"/>
                    <a:pt x="47251" y="18499"/>
                  </a:cubicBezTo>
                  <a:cubicBezTo>
                    <a:pt x="47141" y="18389"/>
                    <a:pt x="46915" y="18347"/>
                    <a:pt x="46641" y="18347"/>
                  </a:cubicBezTo>
                  <a:cubicBezTo>
                    <a:pt x="46079" y="18347"/>
                    <a:pt x="45315" y="18526"/>
                    <a:pt x="44949" y="18666"/>
                  </a:cubicBezTo>
                  <a:cubicBezTo>
                    <a:pt x="44704" y="18736"/>
                    <a:pt x="44460" y="18770"/>
                    <a:pt x="44215" y="18770"/>
                  </a:cubicBezTo>
                  <a:cubicBezTo>
                    <a:pt x="43874" y="18770"/>
                    <a:pt x="43533" y="18705"/>
                    <a:pt x="43191" y="18583"/>
                  </a:cubicBezTo>
                  <a:cubicBezTo>
                    <a:pt x="43120" y="18566"/>
                    <a:pt x="43024" y="18559"/>
                    <a:pt x="42908" y="18559"/>
                  </a:cubicBezTo>
                  <a:cubicBezTo>
                    <a:pt x="42136" y="18559"/>
                    <a:pt x="40509" y="18876"/>
                    <a:pt x="39927" y="18876"/>
                  </a:cubicBezTo>
                  <a:cubicBezTo>
                    <a:pt x="39215" y="18876"/>
                    <a:pt x="39048" y="19420"/>
                    <a:pt x="39132" y="19964"/>
                  </a:cubicBezTo>
                  <a:cubicBezTo>
                    <a:pt x="39177" y="20238"/>
                    <a:pt x="39597" y="20263"/>
                    <a:pt x="40091" y="20263"/>
                  </a:cubicBezTo>
                  <a:cubicBezTo>
                    <a:pt x="40200" y="20263"/>
                    <a:pt x="40314" y="20261"/>
                    <a:pt x="40428" y="20261"/>
                  </a:cubicBezTo>
                  <a:cubicBezTo>
                    <a:pt x="40741" y="20261"/>
                    <a:pt x="41057" y="20271"/>
                    <a:pt x="41308" y="20341"/>
                  </a:cubicBezTo>
                  <a:cubicBezTo>
                    <a:pt x="42019" y="20550"/>
                    <a:pt x="40848" y="21178"/>
                    <a:pt x="40597" y="21722"/>
                  </a:cubicBezTo>
                  <a:cubicBezTo>
                    <a:pt x="40304" y="22266"/>
                    <a:pt x="40680" y="23145"/>
                    <a:pt x="40597" y="23521"/>
                  </a:cubicBezTo>
                  <a:cubicBezTo>
                    <a:pt x="40513" y="23940"/>
                    <a:pt x="41475" y="28543"/>
                    <a:pt x="41434" y="29046"/>
                  </a:cubicBezTo>
                  <a:cubicBezTo>
                    <a:pt x="41392" y="29506"/>
                    <a:pt x="40094" y="29632"/>
                    <a:pt x="39801" y="29632"/>
                  </a:cubicBezTo>
                  <a:cubicBezTo>
                    <a:pt x="39508" y="29632"/>
                    <a:pt x="39760" y="29966"/>
                    <a:pt x="39885" y="30301"/>
                  </a:cubicBezTo>
                  <a:cubicBezTo>
                    <a:pt x="40011" y="30636"/>
                    <a:pt x="39090" y="30803"/>
                    <a:pt x="38713" y="31013"/>
                  </a:cubicBezTo>
                  <a:cubicBezTo>
                    <a:pt x="38337" y="31180"/>
                    <a:pt x="38420" y="33733"/>
                    <a:pt x="38504" y="34277"/>
                  </a:cubicBezTo>
                  <a:cubicBezTo>
                    <a:pt x="38630" y="34863"/>
                    <a:pt x="37709" y="34654"/>
                    <a:pt x="37123" y="34737"/>
                  </a:cubicBezTo>
                  <a:cubicBezTo>
                    <a:pt x="36537" y="34779"/>
                    <a:pt x="36453" y="35156"/>
                    <a:pt x="36035" y="35449"/>
                  </a:cubicBezTo>
                  <a:cubicBezTo>
                    <a:pt x="35719" y="35659"/>
                    <a:pt x="35345" y="35752"/>
                    <a:pt x="34961" y="35752"/>
                  </a:cubicBezTo>
                  <a:cubicBezTo>
                    <a:pt x="34887" y="35752"/>
                    <a:pt x="34812" y="35749"/>
                    <a:pt x="34737" y="35742"/>
                  </a:cubicBezTo>
                  <a:cubicBezTo>
                    <a:pt x="34319" y="35630"/>
                    <a:pt x="33863" y="35574"/>
                    <a:pt x="33420" y="35574"/>
                  </a:cubicBezTo>
                  <a:cubicBezTo>
                    <a:pt x="33198" y="35574"/>
                    <a:pt x="32980" y="35588"/>
                    <a:pt x="32770" y="35616"/>
                  </a:cubicBezTo>
                  <a:cubicBezTo>
                    <a:pt x="31891" y="35742"/>
                    <a:pt x="31975" y="35993"/>
                    <a:pt x="31724" y="36411"/>
                  </a:cubicBezTo>
                  <a:cubicBezTo>
                    <a:pt x="31431" y="36830"/>
                    <a:pt x="30678" y="36830"/>
                    <a:pt x="29757" y="36914"/>
                  </a:cubicBezTo>
                  <a:cubicBezTo>
                    <a:pt x="28878" y="36997"/>
                    <a:pt x="28501" y="38086"/>
                    <a:pt x="27999" y="38420"/>
                  </a:cubicBezTo>
                  <a:cubicBezTo>
                    <a:pt x="27750" y="38670"/>
                    <a:pt x="27431" y="38803"/>
                    <a:pt x="27094" y="38803"/>
                  </a:cubicBezTo>
                  <a:cubicBezTo>
                    <a:pt x="26979" y="38803"/>
                    <a:pt x="26861" y="38787"/>
                    <a:pt x="26744" y="38755"/>
                  </a:cubicBezTo>
                  <a:cubicBezTo>
                    <a:pt x="26158" y="38630"/>
                    <a:pt x="23898" y="38713"/>
                    <a:pt x="23521" y="38546"/>
                  </a:cubicBezTo>
                  <a:cubicBezTo>
                    <a:pt x="23186" y="38337"/>
                    <a:pt x="21261" y="38378"/>
                    <a:pt x="20382" y="38337"/>
                  </a:cubicBezTo>
                  <a:cubicBezTo>
                    <a:pt x="19545" y="38337"/>
                    <a:pt x="19378" y="40094"/>
                    <a:pt x="19127" y="40806"/>
                  </a:cubicBezTo>
                  <a:cubicBezTo>
                    <a:pt x="19033" y="41145"/>
                    <a:pt x="18583" y="41238"/>
                    <a:pt x="18089" y="41238"/>
                  </a:cubicBezTo>
                  <a:cubicBezTo>
                    <a:pt x="17486" y="41238"/>
                    <a:pt x="16819" y="41099"/>
                    <a:pt x="16658" y="41099"/>
                  </a:cubicBezTo>
                  <a:cubicBezTo>
                    <a:pt x="16406" y="41099"/>
                    <a:pt x="15067" y="41392"/>
                    <a:pt x="14565" y="41434"/>
                  </a:cubicBezTo>
                  <a:cubicBezTo>
                    <a:pt x="14554" y="41435"/>
                    <a:pt x="14543" y="41435"/>
                    <a:pt x="14533" y="41435"/>
                  </a:cubicBezTo>
                  <a:cubicBezTo>
                    <a:pt x="14125" y="41435"/>
                    <a:pt x="14527" y="40633"/>
                    <a:pt x="14691" y="40429"/>
                  </a:cubicBezTo>
                  <a:cubicBezTo>
                    <a:pt x="14816" y="40220"/>
                    <a:pt x="14063" y="39760"/>
                    <a:pt x="13812" y="39425"/>
                  </a:cubicBezTo>
                  <a:cubicBezTo>
                    <a:pt x="13722" y="39282"/>
                    <a:pt x="13663" y="39215"/>
                    <a:pt x="13602" y="39215"/>
                  </a:cubicBezTo>
                  <a:cubicBezTo>
                    <a:pt x="13521" y="39215"/>
                    <a:pt x="13435" y="39335"/>
                    <a:pt x="13268" y="39550"/>
                  </a:cubicBezTo>
                  <a:cubicBezTo>
                    <a:pt x="12975" y="39885"/>
                    <a:pt x="12472" y="40094"/>
                    <a:pt x="11510" y="40262"/>
                  </a:cubicBezTo>
                  <a:cubicBezTo>
                    <a:pt x="11351" y="40288"/>
                    <a:pt x="11220" y="40300"/>
                    <a:pt x="11110" y="40300"/>
                  </a:cubicBezTo>
                  <a:cubicBezTo>
                    <a:pt x="10524" y="40300"/>
                    <a:pt x="10549" y="39964"/>
                    <a:pt x="10338" y="39718"/>
                  </a:cubicBezTo>
                  <a:cubicBezTo>
                    <a:pt x="10313" y="39687"/>
                    <a:pt x="10286" y="39673"/>
                    <a:pt x="10260" y="39673"/>
                  </a:cubicBezTo>
                  <a:cubicBezTo>
                    <a:pt x="10073" y="39673"/>
                    <a:pt x="9893" y="40391"/>
                    <a:pt x="10003" y="40722"/>
                  </a:cubicBezTo>
                  <a:cubicBezTo>
                    <a:pt x="10044" y="40857"/>
                    <a:pt x="9958" y="40905"/>
                    <a:pt x="9804" y="40905"/>
                  </a:cubicBezTo>
                  <a:cubicBezTo>
                    <a:pt x="9482" y="40905"/>
                    <a:pt x="8865" y="40695"/>
                    <a:pt x="8497" y="40638"/>
                  </a:cubicBezTo>
                  <a:cubicBezTo>
                    <a:pt x="8462" y="40634"/>
                    <a:pt x="8429" y="40631"/>
                    <a:pt x="8396" y="40631"/>
                  </a:cubicBezTo>
                  <a:cubicBezTo>
                    <a:pt x="7862" y="40631"/>
                    <a:pt x="7463" y="41239"/>
                    <a:pt x="6990" y="41476"/>
                  </a:cubicBezTo>
                  <a:cubicBezTo>
                    <a:pt x="6882" y="41552"/>
                    <a:pt x="6758" y="41590"/>
                    <a:pt x="6636" y="41590"/>
                  </a:cubicBezTo>
                  <a:cubicBezTo>
                    <a:pt x="6424" y="41590"/>
                    <a:pt x="6217" y="41478"/>
                    <a:pt x="6111" y="41266"/>
                  </a:cubicBezTo>
                  <a:cubicBezTo>
                    <a:pt x="6048" y="41203"/>
                    <a:pt x="5950" y="41182"/>
                    <a:pt x="5829" y="41182"/>
                  </a:cubicBezTo>
                  <a:cubicBezTo>
                    <a:pt x="5580" y="41182"/>
                    <a:pt x="5231" y="41271"/>
                    <a:pt x="4870" y="41271"/>
                  </a:cubicBezTo>
                  <a:cubicBezTo>
                    <a:pt x="4823" y="41271"/>
                    <a:pt x="4777" y="41270"/>
                    <a:pt x="4730" y="41266"/>
                  </a:cubicBezTo>
                  <a:cubicBezTo>
                    <a:pt x="4186" y="41266"/>
                    <a:pt x="3935" y="42271"/>
                    <a:pt x="3223" y="42396"/>
                  </a:cubicBezTo>
                  <a:cubicBezTo>
                    <a:pt x="2470" y="42522"/>
                    <a:pt x="2554" y="43233"/>
                    <a:pt x="2554" y="43777"/>
                  </a:cubicBezTo>
                  <a:cubicBezTo>
                    <a:pt x="2554" y="44280"/>
                    <a:pt x="1466" y="44698"/>
                    <a:pt x="838" y="44698"/>
                  </a:cubicBezTo>
                  <a:cubicBezTo>
                    <a:pt x="831" y="44698"/>
                    <a:pt x="825" y="44697"/>
                    <a:pt x="819" y="44697"/>
                  </a:cubicBezTo>
                  <a:cubicBezTo>
                    <a:pt x="219" y="44697"/>
                    <a:pt x="672" y="46711"/>
                    <a:pt x="838" y="47084"/>
                  </a:cubicBezTo>
                  <a:cubicBezTo>
                    <a:pt x="1047" y="47460"/>
                    <a:pt x="587" y="47544"/>
                    <a:pt x="294" y="47670"/>
                  </a:cubicBezTo>
                  <a:cubicBezTo>
                    <a:pt x="1" y="47795"/>
                    <a:pt x="712" y="49469"/>
                    <a:pt x="1131" y="49888"/>
                  </a:cubicBezTo>
                  <a:cubicBezTo>
                    <a:pt x="1276" y="50049"/>
                    <a:pt x="1390" y="50129"/>
                    <a:pt x="1492" y="50129"/>
                  </a:cubicBezTo>
                  <a:cubicBezTo>
                    <a:pt x="1655" y="50129"/>
                    <a:pt x="1787" y="49923"/>
                    <a:pt x="1968" y="49511"/>
                  </a:cubicBezTo>
                  <a:cubicBezTo>
                    <a:pt x="2032" y="49382"/>
                    <a:pt x="2148" y="49328"/>
                    <a:pt x="2299" y="49328"/>
                  </a:cubicBezTo>
                  <a:cubicBezTo>
                    <a:pt x="2932" y="49328"/>
                    <a:pt x="4188" y="50285"/>
                    <a:pt x="4897" y="50725"/>
                  </a:cubicBezTo>
                  <a:cubicBezTo>
                    <a:pt x="5776" y="51269"/>
                    <a:pt x="5107" y="51645"/>
                    <a:pt x="4855" y="52148"/>
                  </a:cubicBezTo>
                  <a:cubicBezTo>
                    <a:pt x="4604" y="52608"/>
                    <a:pt x="4981" y="54449"/>
                    <a:pt x="5190" y="54868"/>
                  </a:cubicBezTo>
                  <a:cubicBezTo>
                    <a:pt x="5400" y="55286"/>
                    <a:pt x="4688" y="55286"/>
                    <a:pt x="4437" y="55579"/>
                  </a:cubicBezTo>
                  <a:cubicBezTo>
                    <a:pt x="4144" y="55914"/>
                    <a:pt x="4772" y="56500"/>
                    <a:pt x="5065" y="56668"/>
                  </a:cubicBezTo>
                  <a:cubicBezTo>
                    <a:pt x="5316" y="56835"/>
                    <a:pt x="5148" y="56877"/>
                    <a:pt x="5107" y="57505"/>
                  </a:cubicBezTo>
                  <a:cubicBezTo>
                    <a:pt x="5087" y="57782"/>
                    <a:pt x="4805" y="57872"/>
                    <a:pt x="4464" y="57872"/>
                  </a:cubicBezTo>
                  <a:cubicBezTo>
                    <a:pt x="4085" y="57872"/>
                    <a:pt x="3633" y="57760"/>
                    <a:pt x="3391" y="57672"/>
                  </a:cubicBezTo>
                  <a:cubicBezTo>
                    <a:pt x="3290" y="57642"/>
                    <a:pt x="3162" y="57624"/>
                    <a:pt x="3024" y="57624"/>
                  </a:cubicBezTo>
                  <a:cubicBezTo>
                    <a:pt x="2591" y="57624"/>
                    <a:pt x="2063" y="57802"/>
                    <a:pt x="1968" y="58342"/>
                  </a:cubicBezTo>
                  <a:cubicBezTo>
                    <a:pt x="1884" y="59011"/>
                    <a:pt x="4563" y="59555"/>
                    <a:pt x="5232" y="59639"/>
                  </a:cubicBezTo>
                  <a:cubicBezTo>
                    <a:pt x="5944" y="59681"/>
                    <a:pt x="5400" y="59848"/>
                    <a:pt x="5525" y="60225"/>
                  </a:cubicBezTo>
                  <a:cubicBezTo>
                    <a:pt x="5609" y="60602"/>
                    <a:pt x="5818" y="60936"/>
                    <a:pt x="6111" y="61229"/>
                  </a:cubicBezTo>
                  <a:cubicBezTo>
                    <a:pt x="6446" y="61439"/>
                    <a:pt x="6655" y="62234"/>
                    <a:pt x="7032" y="62694"/>
                  </a:cubicBezTo>
                  <a:cubicBezTo>
                    <a:pt x="7074" y="62736"/>
                    <a:pt x="7115" y="62778"/>
                    <a:pt x="7115" y="62820"/>
                  </a:cubicBezTo>
                  <a:cubicBezTo>
                    <a:pt x="7660" y="62820"/>
                    <a:pt x="8204" y="63029"/>
                    <a:pt x="8580" y="63447"/>
                  </a:cubicBezTo>
                  <a:cubicBezTo>
                    <a:pt x="9082" y="64117"/>
                    <a:pt x="8915" y="64117"/>
                    <a:pt x="9501" y="64661"/>
                  </a:cubicBezTo>
                  <a:cubicBezTo>
                    <a:pt x="10045" y="65163"/>
                    <a:pt x="11635" y="65749"/>
                    <a:pt x="11510" y="66335"/>
                  </a:cubicBezTo>
                  <a:cubicBezTo>
                    <a:pt x="11426" y="66921"/>
                    <a:pt x="10882" y="67716"/>
                    <a:pt x="11510" y="67967"/>
                  </a:cubicBezTo>
                  <a:cubicBezTo>
                    <a:pt x="12138" y="68177"/>
                    <a:pt x="13728" y="68679"/>
                    <a:pt x="13602" y="70646"/>
                  </a:cubicBezTo>
                  <a:cubicBezTo>
                    <a:pt x="14000" y="70667"/>
                    <a:pt x="14398" y="70677"/>
                    <a:pt x="14795" y="70677"/>
                  </a:cubicBezTo>
                  <a:cubicBezTo>
                    <a:pt x="15193" y="70677"/>
                    <a:pt x="15590" y="70667"/>
                    <a:pt x="15988" y="70646"/>
                  </a:cubicBezTo>
                  <a:lnTo>
                    <a:pt x="16365" y="70646"/>
                  </a:lnTo>
                  <a:cubicBezTo>
                    <a:pt x="17411" y="69893"/>
                    <a:pt x="18876" y="69683"/>
                    <a:pt x="20048" y="69349"/>
                  </a:cubicBezTo>
                  <a:cubicBezTo>
                    <a:pt x="21219" y="69014"/>
                    <a:pt x="21136" y="69265"/>
                    <a:pt x="22140" y="68972"/>
                  </a:cubicBezTo>
                  <a:cubicBezTo>
                    <a:pt x="22244" y="68942"/>
                    <a:pt x="22342" y="68928"/>
                    <a:pt x="22437" y="68928"/>
                  </a:cubicBezTo>
                  <a:cubicBezTo>
                    <a:pt x="23257" y="68928"/>
                    <a:pt x="23749" y="69969"/>
                    <a:pt x="24275" y="70269"/>
                  </a:cubicBezTo>
                  <a:cubicBezTo>
                    <a:pt x="24629" y="70515"/>
                    <a:pt x="24859" y="70707"/>
                    <a:pt x="25104" y="70707"/>
                  </a:cubicBezTo>
                  <a:cubicBezTo>
                    <a:pt x="25235" y="70707"/>
                    <a:pt x="25370" y="70652"/>
                    <a:pt x="25530" y="70520"/>
                  </a:cubicBezTo>
                  <a:cubicBezTo>
                    <a:pt x="25570" y="70484"/>
                    <a:pt x="25617" y="70467"/>
                    <a:pt x="25669" y="70467"/>
                  </a:cubicBezTo>
                  <a:cubicBezTo>
                    <a:pt x="26149" y="70467"/>
                    <a:pt x="27041" y="71941"/>
                    <a:pt x="27079" y="72697"/>
                  </a:cubicBezTo>
                  <a:cubicBezTo>
                    <a:pt x="27539" y="72780"/>
                    <a:pt x="27957" y="72990"/>
                    <a:pt x="28334" y="73241"/>
                  </a:cubicBezTo>
                  <a:cubicBezTo>
                    <a:pt x="28936" y="73617"/>
                    <a:pt x="29673" y="74533"/>
                    <a:pt x="30241" y="74533"/>
                  </a:cubicBezTo>
                  <a:cubicBezTo>
                    <a:pt x="30305" y="74533"/>
                    <a:pt x="30367" y="74522"/>
                    <a:pt x="30427" y="74496"/>
                  </a:cubicBezTo>
                  <a:cubicBezTo>
                    <a:pt x="30836" y="74350"/>
                    <a:pt x="31122" y="74163"/>
                    <a:pt x="31372" y="74163"/>
                  </a:cubicBezTo>
                  <a:cubicBezTo>
                    <a:pt x="31480" y="74163"/>
                    <a:pt x="31581" y="74198"/>
                    <a:pt x="31682" y="74287"/>
                  </a:cubicBezTo>
                  <a:cubicBezTo>
                    <a:pt x="31988" y="74555"/>
                    <a:pt x="31910" y="74753"/>
                    <a:pt x="32086" y="74753"/>
                  </a:cubicBezTo>
                  <a:cubicBezTo>
                    <a:pt x="32102" y="74753"/>
                    <a:pt x="32121" y="74751"/>
                    <a:pt x="32143" y="74747"/>
                  </a:cubicBezTo>
                  <a:cubicBezTo>
                    <a:pt x="32227" y="74730"/>
                    <a:pt x="32354" y="74707"/>
                    <a:pt x="32482" y="74707"/>
                  </a:cubicBezTo>
                  <a:cubicBezTo>
                    <a:pt x="32670" y="74707"/>
                    <a:pt x="32863" y="74758"/>
                    <a:pt x="32938" y="74957"/>
                  </a:cubicBezTo>
                  <a:cubicBezTo>
                    <a:pt x="33063" y="75291"/>
                    <a:pt x="33147" y="75710"/>
                    <a:pt x="33649" y="75710"/>
                  </a:cubicBezTo>
                  <a:cubicBezTo>
                    <a:pt x="34193" y="75668"/>
                    <a:pt x="34570" y="75584"/>
                    <a:pt x="34695" y="75291"/>
                  </a:cubicBezTo>
                  <a:cubicBezTo>
                    <a:pt x="34863" y="74873"/>
                    <a:pt x="35198" y="74580"/>
                    <a:pt x="35574" y="74454"/>
                  </a:cubicBezTo>
                  <a:cubicBezTo>
                    <a:pt x="35909" y="74413"/>
                    <a:pt x="36202" y="74329"/>
                    <a:pt x="36453" y="74120"/>
                  </a:cubicBezTo>
                  <a:cubicBezTo>
                    <a:pt x="36675" y="73961"/>
                    <a:pt x="37113" y="73755"/>
                    <a:pt x="37349" y="73755"/>
                  </a:cubicBezTo>
                  <a:cubicBezTo>
                    <a:pt x="37424" y="73755"/>
                    <a:pt x="37479" y="73776"/>
                    <a:pt x="37500" y="73827"/>
                  </a:cubicBezTo>
                  <a:cubicBezTo>
                    <a:pt x="37625" y="74036"/>
                    <a:pt x="38002" y="74161"/>
                    <a:pt x="38504" y="74203"/>
                  </a:cubicBezTo>
                  <a:cubicBezTo>
                    <a:pt x="38537" y="74206"/>
                    <a:pt x="38569" y="74207"/>
                    <a:pt x="38601" y="74207"/>
                  </a:cubicBezTo>
                  <a:cubicBezTo>
                    <a:pt x="38977" y="74207"/>
                    <a:pt x="39329" y="74050"/>
                    <a:pt x="39615" y="74050"/>
                  </a:cubicBezTo>
                  <a:cubicBezTo>
                    <a:pt x="39713" y="74050"/>
                    <a:pt x="39804" y="74069"/>
                    <a:pt x="39885" y="74120"/>
                  </a:cubicBezTo>
                  <a:cubicBezTo>
                    <a:pt x="40229" y="74311"/>
                    <a:pt x="40050" y="74502"/>
                    <a:pt x="40525" y="74502"/>
                  </a:cubicBezTo>
                  <a:cubicBezTo>
                    <a:pt x="40571" y="74502"/>
                    <a:pt x="40622" y="74500"/>
                    <a:pt x="40680" y="74496"/>
                  </a:cubicBezTo>
                  <a:cubicBezTo>
                    <a:pt x="41096" y="74496"/>
                    <a:pt x="41254" y="74351"/>
                    <a:pt x="41403" y="74351"/>
                  </a:cubicBezTo>
                  <a:cubicBezTo>
                    <a:pt x="41495" y="74351"/>
                    <a:pt x="41584" y="74405"/>
                    <a:pt x="41727" y="74580"/>
                  </a:cubicBezTo>
                  <a:cubicBezTo>
                    <a:pt x="42145" y="75082"/>
                    <a:pt x="42522" y="76212"/>
                    <a:pt x="43233" y="76212"/>
                  </a:cubicBezTo>
                  <a:cubicBezTo>
                    <a:pt x="43436" y="76212"/>
                    <a:pt x="43636" y="76209"/>
                    <a:pt x="43824" y="76209"/>
                  </a:cubicBezTo>
                  <a:cubicBezTo>
                    <a:pt x="44293" y="76209"/>
                    <a:pt x="44686" y="76230"/>
                    <a:pt x="44865" y="76380"/>
                  </a:cubicBezTo>
                  <a:cubicBezTo>
                    <a:pt x="45068" y="76549"/>
                    <a:pt x="45680" y="76909"/>
                    <a:pt x="46041" y="76909"/>
                  </a:cubicBezTo>
                  <a:cubicBezTo>
                    <a:pt x="46127" y="76909"/>
                    <a:pt x="46198" y="76888"/>
                    <a:pt x="46246" y="76840"/>
                  </a:cubicBezTo>
                  <a:cubicBezTo>
                    <a:pt x="46456" y="76589"/>
                    <a:pt x="46037" y="76673"/>
                    <a:pt x="47000" y="76505"/>
                  </a:cubicBezTo>
                  <a:cubicBezTo>
                    <a:pt x="47962" y="76338"/>
                    <a:pt x="48799" y="76296"/>
                    <a:pt x="49260" y="75961"/>
                  </a:cubicBezTo>
                  <a:cubicBezTo>
                    <a:pt x="49516" y="75742"/>
                    <a:pt x="49835" y="75618"/>
                    <a:pt x="50163" y="75618"/>
                  </a:cubicBezTo>
                  <a:cubicBezTo>
                    <a:pt x="50210" y="75618"/>
                    <a:pt x="50258" y="75621"/>
                    <a:pt x="50306" y="75626"/>
                  </a:cubicBezTo>
                  <a:cubicBezTo>
                    <a:pt x="50714" y="75626"/>
                    <a:pt x="51567" y="75788"/>
                    <a:pt x="52203" y="75788"/>
                  </a:cubicBezTo>
                  <a:cubicBezTo>
                    <a:pt x="52482" y="75788"/>
                    <a:pt x="52719" y="75757"/>
                    <a:pt x="52859" y="75668"/>
                  </a:cubicBezTo>
                  <a:cubicBezTo>
                    <a:pt x="53319" y="75375"/>
                    <a:pt x="53947" y="74287"/>
                    <a:pt x="55579" y="74120"/>
                  </a:cubicBezTo>
                  <a:cubicBezTo>
                    <a:pt x="56832" y="73991"/>
                    <a:pt x="57123" y="73813"/>
                    <a:pt x="57475" y="73813"/>
                  </a:cubicBezTo>
                  <a:cubicBezTo>
                    <a:pt x="57581" y="73813"/>
                    <a:pt x="57693" y="73830"/>
                    <a:pt x="57839" y="73868"/>
                  </a:cubicBezTo>
                  <a:cubicBezTo>
                    <a:pt x="58132" y="73952"/>
                    <a:pt x="58624" y="74005"/>
                    <a:pt x="59084" y="74005"/>
                  </a:cubicBezTo>
                  <a:cubicBezTo>
                    <a:pt x="59545" y="74005"/>
                    <a:pt x="59974" y="73952"/>
                    <a:pt x="60141" y="73827"/>
                  </a:cubicBezTo>
                  <a:cubicBezTo>
                    <a:pt x="60462" y="73586"/>
                    <a:pt x="60360" y="73154"/>
                    <a:pt x="61708" y="73154"/>
                  </a:cubicBezTo>
                  <a:cubicBezTo>
                    <a:pt x="61769" y="73154"/>
                    <a:pt x="61832" y="73155"/>
                    <a:pt x="61899" y="73157"/>
                  </a:cubicBezTo>
                  <a:cubicBezTo>
                    <a:pt x="63447" y="73199"/>
                    <a:pt x="64912" y="73073"/>
                    <a:pt x="66168" y="73827"/>
                  </a:cubicBezTo>
                  <a:cubicBezTo>
                    <a:pt x="67423" y="74538"/>
                    <a:pt x="68051" y="75752"/>
                    <a:pt x="69432" y="75752"/>
                  </a:cubicBezTo>
                  <a:cubicBezTo>
                    <a:pt x="69955" y="75731"/>
                    <a:pt x="70468" y="75699"/>
                    <a:pt x="70897" y="75699"/>
                  </a:cubicBezTo>
                  <a:cubicBezTo>
                    <a:pt x="71326" y="75699"/>
                    <a:pt x="71671" y="75731"/>
                    <a:pt x="71859" y="75836"/>
                  </a:cubicBezTo>
                  <a:cubicBezTo>
                    <a:pt x="72042" y="75714"/>
                    <a:pt x="72197" y="75664"/>
                    <a:pt x="72348" y="75664"/>
                  </a:cubicBezTo>
                  <a:cubicBezTo>
                    <a:pt x="72613" y="75664"/>
                    <a:pt x="72868" y="75816"/>
                    <a:pt x="73241" y="76003"/>
                  </a:cubicBezTo>
                  <a:cubicBezTo>
                    <a:pt x="73659" y="76254"/>
                    <a:pt x="74119" y="76421"/>
                    <a:pt x="74580" y="76505"/>
                  </a:cubicBezTo>
                  <a:cubicBezTo>
                    <a:pt x="74705" y="76536"/>
                    <a:pt x="74816" y="76550"/>
                    <a:pt x="74915" y="76550"/>
                  </a:cubicBezTo>
                  <a:cubicBezTo>
                    <a:pt x="75348" y="76550"/>
                    <a:pt x="75571" y="76291"/>
                    <a:pt x="75877" y="76087"/>
                  </a:cubicBezTo>
                  <a:cubicBezTo>
                    <a:pt x="76033" y="75950"/>
                    <a:pt x="76126" y="75913"/>
                    <a:pt x="76252" y="75913"/>
                  </a:cubicBezTo>
                  <a:cubicBezTo>
                    <a:pt x="76397" y="75913"/>
                    <a:pt x="76586" y="75961"/>
                    <a:pt x="76965" y="75961"/>
                  </a:cubicBezTo>
                  <a:cubicBezTo>
                    <a:pt x="77635" y="75961"/>
                    <a:pt x="77468" y="75668"/>
                    <a:pt x="78012" y="75291"/>
                  </a:cubicBezTo>
                  <a:cubicBezTo>
                    <a:pt x="78514" y="74915"/>
                    <a:pt x="77300" y="75040"/>
                    <a:pt x="76505" y="74915"/>
                  </a:cubicBezTo>
                  <a:cubicBezTo>
                    <a:pt x="75752" y="74747"/>
                    <a:pt x="76045" y="73534"/>
                    <a:pt x="76463" y="72990"/>
                  </a:cubicBezTo>
                  <a:cubicBezTo>
                    <a:pt x="76882" y="72446"/>
                    <a:pt x="77509" y="72697"/>
                    <a:pt x="78012" y="72111"/>
                  </a:cubicBezTo>
                  <a:cubicBezTo>
                    <a:pt x="78556" y="71483"/>
                    <a:pt x="78388" y="71316"/>
                    <a:pt x="78430" y="70771"/>
                  </a:cubicBezTo>
                  <a:cubicBezTo>
                    <a:pt x="78472" y="70186"/>
                    <a:pt x="78807" y="70227"/>
                    <a:pt x="78974" y="69851"/>
                  </a:cubicBezTo>
                  <a:cubicBezTo>
                    <a:pt x="79142" y="69516"/>
                    <a:pt x="78221" y="69349"/>
                    <a:pt x="77719" y="69223"/>
                  </a:cubicBezTo>
                  <a:cubicBezTo>
                    <a:pt x="77175" y="69139"/>
                    <a:pt x="76882" y="68553"/>
                    <a:pt x="76463" y="67967"/>
                  </a:cubicBezTo>
                  <a:cubicBezTo>
                    <a:pt x="76045" y="67423"/>
                    <a:pt x="76003" y="67674"/>
                    <a:pt x="75584" y="67423"/>
                  </a:cubicBezTo>
                  <a:cubicBezTo>
                    <a:pt x="75124" y="67172"/>
                    <a:pt x="75333" y="65666"/>
                    <a:pt x="75417" y="65247"/>
                  </a:cubicBezTo>
                  <a:cubicBezTo>
                    <a:pt x="75375" y="64619"/>
                    <a:pt x="75208" y="63992"/>
                    <a:pt x="74956" y="63364"/>
                  </a:cubicBezTo>
                  <a:cubicBezTo>
                    <a:pt x="74831" y="63029"/>
                    <a:pt x="75835" y="62987"/>
                    <a:pt x="76212" y="62945"/>
                  </a:cubicBezTo>
                  <a:cubicBezTo>
                    <a:pt x="76589" y="62903"/>
                    <a:pt x="76798" y="62736"/>
                    <a:pt x="77216" y="62359"/>
                  </a:cubicBezTo>
                  <a:cubicBezTo>
                    <a:pt x="77635" y="62025"/>
                    <a:pt x="78598" y="62066"/>
                    <a:pt x="78932" y="62025"/>
                  </a:cubicBezTo>
                  <a:cubicBezTo>
                    <a:pt x="78957" y="62021"/>
                    <a:pt x="78981" y="62020"/>
                    <a:pt x="79004" y="62020"/>
                  </a:cubicBezTo>
                  <a:cubicBezTo>
                    <a:pt x="79293" y="62020"/>
                    <a:pt x="79462" y="62252"/>
                    <a:pt x="79811" y="62485"/>
                  </a:cubicBezTo>
                  <a:cubicBezTo>
                    <a:pt x="79886" y="62522"/>
                    <a:pt x="79978" y="62538"/>
                    <a:pt x="80079" y="62538"/>
                  </a:cubicBezTo>
                  <a:cubicBezTo>
                    <a:pt x="80541" y="62538"/>
                    <a:pt x="81211" y="62204"/>
                    <a:pt x="81485" y="62066"/>
                  </a:cubicBezTo>
                  <a:cubicBezTo>
                    <a:pt x="81653" y="61983"/>
                    <a:pt x="81789" y="61951"/>
                    <a:pt x="81961" y="61951"/>
                  </a:cubicBezTo>
                  <a:cubicBezTo>
                    <a:pt x="82134" y="61951"/>
                    <a:pt x="82343" y="61983"/>
                    <a:pt x="82657" y="62025"/>
                  </a:cubicBezTo>
                  <a:cubicBezTo>
                    <a:pt x="82760" y="62042"/>
                    <a:pt x="82862" y="62050"/>
                    <a:pt x="82964" y="62050"/>
                  </a:cubicBezTo>
                  <a:cubicBezTo>
                    <a:pt x="83361" y="62050"/>
                    <a:pt x="83747" y="61923"/>
                    <a:pt x="84080" y="61690"/>
                  </a:cubicBezTo>
                  <a:cubicBezTo>
                    <a:pt x="84582" y="61397"/>
                    <a:pt x="86005" y="61229"/>
                    <a:pt x="86884" y="60853"/>
                  </a:cubicBezTo>
                  <a:cubicBezTo>
                    <a:pt x="87245" y="60705"/>
                    <a:pt x="87736" y="60654"/>
                    <a:pt x="88223" y="60654"/>
                  </a:cubicBezTo>
                  <a:cubicBezTo>
                    <a:pt x="88978" y="60654"/>
                    <a:pt x="89727" y="60776"/>
                    <a:pt x="89981" y="60853"/>
                  </a:cubicBezTo>
                  <a:cubicBezTo>
                    <a:pt x="90028" y="60868"/>
                    <a:pt x="90067" y="60876"/>
                    <a:pt x="90098" y="60876"/>
                  </a:cubicBezTo>
                  <a:cubicBezTo>
                    <a:pt x="90319" y="60876"/>
                    <a:pt x="90190" y="60523"/>
                    <a:pt x="90190" y="60267"/>
                  </a:cubicBezTo>
                  <a:cubicBezTo>
                    <a:pt x="90190" y="60039"/>
                    <a:pt x="90444" y="60014"/>
                    <a:pt x="90733" y="60014"/>
                  </a:cubicBezTo>
                  <a:cubicBezTo>
                    <a:pt x="90816" y="60014"/>
                    <a:pt x="90902" y="60016"/>
                    <a:pt x="90986" y="60016"/>
                  </a:cubicBezTo>
                  <a:cubicBezTo>
                    <a:pt x="91362" y="60016"/>
                    <a:pt x="91278" y="60183"/>
                    <a:pt x="91488" y="60350"/>
                  </a:cubicBezTo>
                  <a:cubicBezTo>
                    <a:pt x="91561" y="60424"/>
                    <a:pt x="91618" y="60457"/>
                    <a:pt x="91691" y="60457"/>
                  </a:cubicBezTo>
                  <a:cubicBezTo>
                    <a:pt x="91785" y="60457"/>
                    <a:pt x="91904" y="60403"/>
                    <a:pt x="92116" y="60309"/>
                  </a:cubicBezTo>
                  <a:lnTo>
                    <a:pt x="92157" y="60309"/>
                  </a:lnTo>
                  <a:lnTo>
                    <a:pt x="92283" y="60267"/>
                  </a:lnTo>
                  <a:cubicBezTo>
                    <a:pt x="92869" y="60099"/>
                    <a:pt x="91990" y="59765"/>
                    <a:pt x="91823" y="59430"/>
                  </a:cubicBezTo>
                  <a:cubicBezTo>
                    <a:pt x="91655" y="59095"/>
                    <a:pt x="91781" y="59179"/>
                    <a:pt x="92074" y="59011"/>
                  </a:cubicBezTo>
                  <a:cubicBezTo>
                    <a:pt x="92408" y="58844"/>
                    <a:pt x="92450" y="58216"/>
                    <a:pt x="92534" y="57546"/>
                  </a:cubicBezTo>
                  <a:cubicBezTo>
                    <a:pt x="92660" y="56877"/>
                    <a:pt x="92367" y="56333"/>
                    <a:pt x="92074" y="55370"/>
                  </a:cubicBezTo>
                  <a:cubicBezTo>
                    <a:pt x="91781" y="54240"/>
                    <a:pt x="91655" y="53068"/>
                    <a:pt x="91739" y="51855"/>
                  </a:cubicBezTo>
                  <a:cubicBezTo>
                    <a:pt x="91781" y="50641"/>
                    <a:pt x="92994" y="50808"/>
                    <a:pt x="94166" y="50474"/>
                  </a:cubicBezTo>
                  <a:cubicBezTo>
                    <a:pt x="95296" y="50139"/>
                    <a:pt x="94668" y="50264"/>
                    <a:pt x="95213" y="49427"/>
                  </a:cubicBezTo>
                  <a:cubicBezTo>
                    <a:pt x="95757" y="48590"/>
                    <a:pt x="96510" y="47962"/>
                    <a:pt x="97431" y="47544"/>
                  </a:cubicBezTo>
                  <a:cubicBezTo>
                    <a:pt x="98142" y="47084"/>
                    <a:pt x="98937" y="46832"/>
                    <a:pt x="99774" y="46749"/>
                  </a:cubicBezTo>
                  <a:cubicBezTo>
                    <a:pt x="100821" y="46581"/>
                    <a:pt x="100528" y="46456"/>
                    <a:pt x="100988" y="45954"/>
                  </a:cubicBezTo>
                  <a:cubicBezTo>
                    <a:pt x="101448" y="45451"/>
                    <a:pt x="102955" y="45828"/>
                    <a:pt x="103666" y="45535"/>
                  </a:cubicBezTo>
                  <a:cubicBezTo>
                    <a:pt x="104378" y="45284"/>
                    <a:pt x="104127" y="45117"/>
                    <a:pt x="104420" y="44656"/>
                  </a:cubicBezTo>
                  <a:cubicBezTo>
                    <a:pt x="104713" y="44112"/>
                    <a:pt x="104838" y="43484"/>
                    <a:pt x="104755" y="42898"/>
                  </a:cubicBezTo>
                  <a:cubicBezTo>
                    <a:pt x="104755" y="42145"/>
                    <a:pt x="105633" y="41266"/>
                    <a:pt x="105592" y="41141"/>
                  </a:cubicBezTo>
                  <a:cubicBezTo>
                    <a:pt x="105341" y="40848"/>
                    <a:pt x="105006" y="39927"/>
                    <a:pt x="104545" y="39299"/>
                  </a:cubicBezTo>
                  <a:cubicBezTo>
                    <a:pt x="104001" y="38504"/>
                    <a:pt x="103750" y="38420"/>
                    <a:pt x="103541" y="38044"/>
                  </a:cubicBezTo>
                  <a:cubicBezTo>
                    <a:pt x="103374" y="37709"/>
                    <a:pt x="103499" y="37081"/>
                    <a:pt x="103122" y="36495"/>
                  </a:cubicBezTo>
                  <a:cubicBezTo>
                    <a:pt x="102704" y="35909"/>
                    <a:pt x="102871" y="35156"/>
                    <a:pt x="102578" y="34193"/>
                  </a:cubicBezTo>
                  <a:cubicBezTo>
                    <a:pt x="102285" y="33189"/>
                    <a:pt x="102034" y="33691"/>
                    <a:pt x="101448" y="33398"/>
                  </a:cubicBezTo>
                  <a:cubicBezTo>
                    <a:pt x="100904" y="33105"/>
                    <a:pt x="101574" y="32645"/>
                    <a:pt x="101825" y="32143"/>
                  </a:cubicBezTo>
                  <a:cubicBezTo>
                    <a:pt x="101965" y="31886"/>
                    <a:pt x="101546" y="31838"/>
                    <a:pt x="100974" y="31838"/>
                  </a:cubicBezTo>
                  <a:cubicBezTo>
                    <a:pt x="100625" y="31838"/>
                    <a:pt x="100218" y="31856"/>
                    <a:pt x="99847" y="31856"/>
                  </a:cubicBezTo>
                  <a:cubicBezTo>
                    <a:pt x="99735" y="31856"/>
                    <a:pt x="99626" y="31854"/>
                    <a:pt x="99523" y="31850"/>
                  </a:cubicBezTo>
                  <a:cubicBezTo>
                    <a:pt x="98519" y="31766"/>
                    <a:pt x="98561" y="31138"/>
                    <a:pt x="98393" y="30803"/>
                  </a:cubicBezTo>
                  <a:cubicBezTo>
                    <a:pt x="98226" y="30469"/>
                    <a:pt x="97765" y="30469"/>
                    <a:pt x="97472" y="30385"/>
                  </a:cubicBezTo>
                  <a:cubicBezTo>
                    <a:pt x="97180" y="30301"/>
                    <a:pt x="97347" y="30134"/>
                    <a:pt x="97221" y="29841"/>
                  </a:cubicBezTo>
                  <a:cubicBezTo>
                    <a:pt x="97166" y="29618"/>
                    <a:pt x="96942" y="29580"/>
                    <a:pt x="96663" y="29580"/>
                  </a:cubicBezTo>
                  <a:cubicBezTo>
                    <a:pt x="96524" y="29580"/>
                    <a:pt x="96370" y="29590"/>
                    <a:pt x="96217" y="29590"/>
                  </a:cubicBezTo>
                  <a:cubicBezTo>
                    <a:pt x="95757" y="29548"/>
                    <a:pt x="95296" y="28585"/>
                    <a:pt x="94920" y="27999"/>
                  </a:cubicBezTo>
                  <a:cubicBezTo>
                    <a:pt x="94543" y="27413"/>
                    <a:pt x="93790" y="27581"/>
                    <a:pt x="93287" y="27413"/>
                  </a:cubicBezTo>
                  <a:cubicBezTo>
                    <a:pt x="92827" y="27246"/>
                    <a:pt x="92408" y="27455"/>
                    <a:pt x="92116" y="27037"/>
                  </a:cubicBezTo>
                  <a:cubicBezTo>
                    <a:pt x="91781" y="26618"/>
                    <a:pt x="90316" y="26953"/>
                    <a:pt x="90023" y="26618"/>
                  </a:cubicBezTo>
                  <a:cubicBezTo>
                    <a:pt x="89885" y="26498"/>
                    <a:pt x="89619" y="26462"/>
                    <a:pt x="89290" y="26462"/>
                  </a:cubicBezTo>
                  <a:cubicBezTo>
                    <a:pt x="88820" y="26462"/>
                    <a:pt x="88221" y="26535"/>
                    <a:pt x="87679" y="26535"/>
                  </a:cubicBezTo>
                  <a:cubicBezTo>
                    <a:pt x="86800" y="26535"/>
                    <a:pt x="85963" y="25781"/>
                    <a:pt x="85419" y="25488"/>
                  </a:cubicBezTo>
                  <a:cubicBezTo>
                    <a:pt x="84917" y="25237"/>
                    <a:pt x="84415" y="25070"/>
                    <a:pt x="83871" y="25028"/>
                  </a:cubicBezTo>
                  <a:cubicBezTo>
                    <a:pt x="83201" y="24986"/>
                    <a:pt x="82950" y="23982"/>
                    <a:pt x="82783" y="23103"/>
                  </a:cubicBezTo>
                  <a:cubicBezTo>
                    <a:pt x="82573" y="22182"/>
                    <a:pt x="83536" y="21178"/>
                    <a:pt x="84373" y="20633"/>
                  </a:cubicBezTo>
                  <a:cubicBezTo>
                    <a:pt x="85210" y="20048"/>
                    <a:pt x="84373" y="19127"/>
                    <a:pt x="84164" y="18708"/>
                  </a:cubicBezTo>
                  <a:cubicBezTo>
                    <a:pt x="83955" y="18290"/>
                    <a:pt x="84373" y="17913"/>
                    <a:pt x="84959" y="17327"/>
                  </a:cubicBezTo>
                  <a:cubicBezTo>
                    <a:pt x="85587" y="16741"/>
                    <a:pt x="84959" y="15821"/>
                    <a:pt x="84959" y="15486"/>
                  </a:cubicBezTo>
                  <a:cubicBezTo>
                    <a:pt x="84959" y="15151"/>
                    <a:pt x="84750" y="14942"/>
                    <a:pt x="84373" y="14858"/>
                  </a:cubicBezTo>
                  <a:cubicBezTo>
                    <a:pt x="84038" y="14816"/>
                    <a:pt x="84122" y="14481"/>
                    <a:pt x="84164" y="14147"/>
                  </a:cubicBezTo>
                  <a:cubicBezTo>
                    <a:pt x="84247" y="13770"/>
                    <a:pt x="83829" y="13561"/>
                    <a:pt x="83452" y="12933"/>
                  </a:cubicBezTo>
                  <a:cubicBezTo>
                    <a:pt x="83076" y="12347"/>
                    <a:pt x="83369" y="12221"/>
                    <a:pt x="83578" y="11635"/>
                  </a:cubicBezTo>
                  <a:cubicBezTo>
                    <a:pt x="83829" y="11008"/>
                    <a:pt x="82825" y="10505"/>
                    <a:pt x="82532" y="10254"/>
                  </a:cubicBezTo>
                  <a:cubicBezTo>
                    <a:pt x="82239" y="10003"/>
                    <a:pt x="82029" y="9668"/>
                    <a:pt x="81987" y="9250"/>
                  </a:cubicBezTo>
                  <a:cubicBezTo>
                    <a:pt x="81966" y="9154"/>
                    <a:pt x="81904" y="9115"/>
                    <a:pt x="81820" y="9115"/>
                  </a:cubicBezTo>
                  <a:cubicBezTo>
                    <a:pt x="81574" y="9115"/>
                    <a:pt x="81139" y="9450"/>
                    <a:pt x="80983" y="9668"/>
                  </a:cubicBezTo>
                  <a:cubicBezTo>
                    <a:pt x="80967" y="9688"/>
                    <a:pt x="80948" y="9697"/>
                    <a:pt x="80927" y="9697"/>
                  </a:cubicBezTo>
                  <a:cubicBezTo>
                    <a:pt x="80684" y="9697"/>
                    <a:pt x="80168" y="8432"/>
                    <a:pt x="79937" y="8162"/>
                  </a:cubicBezTo>
                  <a:cubicBezTo>
                    <a:pt x="79869" y="8083"/>
                    <a:pt x="79778" y="8053"/>
                    <a:pt x="79658" y="8053"/>
                  </a:cubicBezTo>
                  <a:cubicBezTo>
                    <a:pt x="79329" y="8053"/>
                    <a:pt x="78785" y="8279"/>
                    <a:pt x="77928" y="8371"/>
                  </a:cubicBezTo>
                  <a:cubicBezTo>
                    <a:pt x="77854" y="8376"/>
                    <a:pt x="77785" y="8379"/>
                    <a:pt x="77722" y="8379"/>
                  </a:cubicBezTo>
                  <a:cubicBezTo>
                    <a:pt x="76758" y="8379"/>
                    <a:pt x="77081" y="7801"/>
                    <a:pt x="76923" y="7408"/>
                  </a:cubicBezTo>
                  <a:cubicBezTo>
                    <a:pt x="76714" y="6990"/>
                    <a:pt x="76589" y="7032"/>
                    <a:pt x="76379" y="6864"/>
                  </a:cubicBezTo>
                  <a:cubicBezTo>
                    <a:pt x="76128" y="6488"/>
                    <a:pt x="76045" y="6027"/>
                    <a:pt x="76086" y="5609"/>
                  </a:cubicBezTo>
                  <a:cubicBezTo>
                    <a:pt x="76086" y="5065"/>
                    <a:pt x="75249" y="4521"/>
                    <a:pt x="74831" y="4228"/>
                  </a:cubicBezTo>
                  <a:cubicBezTo>
                    <a:pt x="74454" y="3977"/>
                    <a:pt x="74538" y="3642"/>
                    <a:pt x="74538" y="3307"/>
                  </a:cubicBezTo>
                  <a:cubicBezTo>
                    <a:pt x="74496" y="2972"/>
                    <a:pt x="73994" y="2972"/>
                    <a:pt x="73617" y="2721"/>
                  </a:cubicBezTo>
                  <a:cubicBezTo>
                    <a:pt x="73241" y="2470"/>
                    <a:pt x="73366" y="2135"/>
                    <a:pt x="73701" y="1884"/>
                  </a:cubicBezTo>
                  <a:cubicBezTo>
                    <a:pt x="74036" y="1633"/>
                    <a:pt x="73994" y="587"/>
                    <a:pt x="73994" y="587"/>
                  </a:cubicBezTo>
                  <a:lnTo>
                    <a:pt x="73994" y="587"/>
                  </a:lnTo>
                  <a:cubicBezTo>
                    <a:pt x="73324" y="880"/>
                    <a:pt x="72613" y="1005"/>
                    <a:pt x="71901" y="1047"/>
                  </a:cubicBezTo>
                  <a:cubicBezTo>
                    <a:pt x="71835" y="1053"/>
                    <a:pt x="71774" y="1056"/>
                    <a:pt x="71716" y="1056"/>
                  </a:cubicBezTo>
                  <a:cubicBezTo>
                    <a:pt x="70641" y="1056"/>
                    <a:pt x="70981" y="1"/>
                    <a:pt x="7098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720825" y="2479150"/>
              <a:ext cx="165325" cy="194750"/>
            </a:xfrm>
            <a:custGeom>
              <a:rect b="b" l="l" r="r" t="t"/>
              <a:pathLst>
                <a:path extrusionOk="0" h="7790" w="6613">
                  <a:moveTo>
                    <a:pt x="119" y="0"/>
                  </a:moveTo>
                  <a:cubicBezTo>
                    <a:pt x="79" y="0"/>
                    <a:pt x="40" y="2"/>
                    <a:pt x="0" y="5"/>
                  </a:cubicBezTo>
                  <a:cubicBezTo>
                    <a:pt x="293" y="423"/>
                    <a:pt x="168" y="925"/>
                    <a:pt x="84" y="1846"/>
                  </a:cubicBezTo>
                  <a:cubicBezTo>
                    <a:pt x="42" y="2892"/>
                    <a:pt x="963" y="4357"/>
                    <a:pt x="1633" y="4525"/>
                  </a:cubicBezTo>
                  <a:cubicBezTo>
                    <a:pt x="2344" y="4650"/>
                    <a:pt x="2093" y="4818"/>
                    <a:pt x="3097" y="5655"/>
                  </a:cubicBezTo>
                  <a:cubicBezTo>
                    <a:pt x="4060" y="6492"/>
                    <a:pt x="5232" y="6994"/>
                    <a:pt x="5776" y="7496"/>
                  </a:cubicBezTo>
                  <a:cubicBezTo>
                    <a:pt x="5985" y="7664"/>
                    <a:pt x="6236" y="7747"/>
                    <a:pt x="6487" y="7789"/>
                  </a:cubicBezTo>
                  <a:cubicBezTo>
                    <a:pt x="6613" y="5864"/>
                    <a:pt x="4981" y="5320"/>
                    <a:pt x="4395" y="5111"/>
                  </a:cubicBezTo>
                  <a:cubicBezTo>
                    <a:pt x="3767" y="4859"/>
                    <a:pt x="4269" y="4106"/>
                    <a:pt x="4395" y="3478"/>
                  </a:cubicBezTo>
                  <a:cubicBezTo>
                    <a:pt x="4479" y="2892"/>
                    <a:pt x="2930" y="2348"/>
                    <a:pt x="2344" y="1846"/>
                  </a:cubicBezTo>
                  <a:cubicBezTo>
                    <a:pt x="1800" y="1302"/>
                    <a:pt x="1967" y="1302"/>
                    <a:pt x="1423" y="632"/>
                  </a:cubicBezTo>
                  <a:cubicBezTo>
                    <a:pt x="1113" y="244"/>
                    <a:pt x="622" y="0"/>
                    <a:pt x="11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3130425" y="3907900"/>
              <a:ext cx="1143600" cy="1143975"/>
            </a:xfrm>
            <a:custGeom>
              <a:rect b="b" l="l" r="r" t="t"/>
              <a:pathLst>
                <a:path extrusionOk="0" h="45759" w="45744">
                  <a:moveTo>
                    <a:pt x="8731" y="0"/>
                  </a:moveTo>
                  <a:cubicBezTo>
                    <a:pt x="8449" y="0"/>
                    <a:pt x="8161" y="38"/>
                    <a:pt x="8077" y="149"/>
                  </a:cubicBezTo>
                  <a:cubicBezTo>
                    <a:pt x="7959" y="425"/>
                    <a:pt x="7989" y="1884"/>
                    <a:pt x="7785" y="1884"/>
                  </a:cubicBezTo>
                  <a:cubicBezTo>
                    <a:pt x="7772" y="1884"/>
                    <a:pt x="7758" y="1878"/>
                    <a:pt x="7743" y="1865"/>
                  </a:cubicBezTo>
                  <a:cubicBezTo>
                    <a:pt x="7552" y="1707"/>
                    <a:pt x="7290" y="1235"/>
                    <a:pt x="7119" y="1235"/>
                  </a:cubicBezTo>
                  <a:cubicBezTo>
                    <a:pt x="7065" y="1235"/>
                    <a:pt x="7020" y="1283"/>
                    <a:pt x="6989" y="1405"/>
                  </a:cubicBezTo>
                  <a:cubicBezTo>
                    <a:pt x="6864" y="1740"/>
                    <a:pt x="6822" y="2074"/>
                    <a:pt x="6822" y="2451"/>
                  </a:cubicBezTo>
                  <a:cubicBezTo>
                    <a:pt x="6822" y="2744"/>
                    <a:pt x="6989" y="3079"/>
                    <a:pt x="6822" y="3163"/>
                  </a:cubicBezTo>
                  <a:cubicBezTo>
                    <a:pt x="6696" y="3288"/>
                    <a:pt x="6613" y="3288"/>
                    <a:pt x="6738" y="3539"/>
                  </a:cubicBezTo>
                  <a:cubicBezTo>
                    <a:pt x="6822" y="3749"/>
                    <a:pt x="7240" y="3665"/>
                    <a:pt x="6989" y="4293"/>
                  </a:cubicBezTo>
                  <a:cubicBezTo>
                    <a:pt x="6764" y="4893"/>
                    <a:pt x="6741" y="5358"/>
                    <a:pt x="6437" y="5358"/>
                  </a:cubicBezTo>
                  <a:cubicBezTo>
                    <a:pt x="6402" y="5358"/>
                    <a:pt x="6363" y="5352"/>
                    <a:pt x="6320" y="5339"/>
                  </a:cubicBezTo>
                  <a:cubicBezTo>
                    <a:pt x="6012" y="5202"/>
                    <a:pt x="5816" y="4813"/>
                    <a:pt x="5617" y="4813"/>
                  </a:cubicBezTo>
                  <a:cubicBezTo>
                    <a:pt x="5573" y="4813"/>
                    <a:pt x="5528" y="4833"/>
                    <a:pt x="5483" y="4879"/>
                  </a:cubicBezTo>
                  <a:cubicBezTo>
                    <a:pt x="5190" y="5255"/>
                    <a:pt x="4813" y="5548"/>
                    <a:pt x="4394" y="5799"/>
                  </a:cubicBezTo>
                  <a:cubicBezTo>
                    <a:pt x="4687" y="6594"/>
                    <a:pt x="4604" y="7892"/>
                    <a:pt x="4771" y="8436"/>
                  </a:cubicBezTo>
                  <a:cubicBezTo>
                    <a:pt x="4844" y="8653"/>
                    <a:pt x="4933" y="8731"/>
                    <a:pt x="5039" y="8731"/>
                  </a:cubicBezTo>
                  <a:cubicBezTo>
                    <a:pt x="5298" y="8731"/>
                    <a:pt x="5652" y="8256"/>
                    <a:pt x="6069" y="8227"/>
                  </a:cubicBezTo>
                  <a:cubicBezTo>
                    <a:pt x="6613" y="8227"/>
                    <a:pt x="7324" y="11407"/>
                    <a:pt x="7324" y="11407"/>
                  </a:cubicBezTo>
                  <a:cubicBezTo>
                    <a:pt x="7324" y="11407"/>
                    <a:pt x="6947" y="15300"/>
                    <a:pt x="6947" y="15802"/>
                  </a:cubicBezTo>
                  <a:cubicBezTo>
                    <a:pt x="6947" y="16304"/>
                    <a:pt x="6738" y="16764"/>
                    <a:pt x="6403" y="17099"/>
                  </a:cubicBezTo>
                  <a:cubicBezTo>
                    <a:pt x="6152" y="17308"/>
                    <a:pt x="6487" y="17811"/>
                    <a:pt x="6696" y="18313"/>
                  </a:cubicBezTo>
                  <a:cubicBezTo>
                    <a:pt x="6906" y="18815"/>
                    <a:pt x="6194" y="18815"/>
                    <a:pt x="5650" y="19024"/>
                  </a:cubicBezTo>
                  <a:cubicBezTo>
                    <a:pt x="5106" y="19234"/>
                    <a:pt x="5231" y="19987"/>
                    <a:pt x="5190" y="20280"/>
                  </a:cubicBezTo>
                  <a:cubicBezTo>
                    <a:pt x="5190" y="20407"/>
                    <a:pt x="5087" y="20456"/>
                    <a:pt x="4946" y="20456"/>
                  </a:cubicBezTo>
                  <a:cubicBezTo>
                    <a:pt x="4764" y="20456"/>
                    <a:pt x="4518" y="20374"/>
                    <a:pt x="4353" y="20280"/>
                  </a:cubicBezTo>
                  <a:cubicBezTo>
                    <a:pt x="4291" y="20229"/>
                    <a:pt x="4213" y="20205"/>
                    <a:pt x="4129" y="20205"/>
                  </a:cubicBezTo>
                  <a:cubicBezTo>
                    <a:pt x="3866" y="20205"/>
                    <a:pt x="3547" y="20434"/>
                    <a:pt x="3516" y="20782"/>
                  </a:cubicBezTo>
                  <a:cubicBezTo>
                    <a:pt x="3474" y="21201"/>
                    <a:pt x="3264" y="21619"/>
                    <a:pt x="2972" y="21954"/>
                  </a:cubicBezTo>
                  <a:cubicBezTo>
                    <a:pt x="2679" y="22289"/>
                    <a:pt x="1883" y="22163"/>
                    <a:pt x="1674" y="22331"/>
                  </a:cubicBezTo>
                  <a:cubicBezTo>
                    <a:pt x="1423" y="22749"/>
                    <a:pt x="1297" y="23251"/>
                    <a:pt x="1381" y="23753"/>
                  </a:cubicBezTo>
                  <a:cubicBezTo>
                    <a:pt x="1465" y="24172"/>
                    <a:pt x="460" y="25302"/>
                    <a:pt x="251" y="25679"/>
                  </a:cubicBezTo>
                  <a:cubicBezTo>
                    <a:pt x="0" y="26055"/>
                    <a:pt x="921" y="26516"/>
                    <a:pt x="1088" y="26892"/>
                  </a:cubicBezTo>
                  <a:cubicBezTo>
                    <a:pt x="1256" y="27269"/>
                    <a:pt x="628" y="28148"/>
                    <a:pt x="712" y="28901"/>
                  </a:cubicBezTo>
                  <a:cubicBezTo>
                    <a:pt x="730" y="29061"/>
                    <a:pt x="827" y="29125"/>
                    <a:pt x="973" y="29125"/>
                  </a:cubicBezTo>
                  <a:cubicBezTo>
                    <a:pt x="1478" y="29125"/>
                    <a:pt x="2577" y="28347"/>
                    <a:pt x="3097" y="28022"/>
                  </a:cubicBezTo>
                  <a:cubicBezTo>
                    <a:pt x="3488" y="27838"/>
                    <a:pt x="3905" y="27743"/>
                    <a:pt x="4326" y="27743"/>
                  </a:cubicBezTo>
                  <a:cubicBezTo>
                    <a:pt x="4670" y="27743"/>
                    <a:pt x="5018" y="27807"/>
                    <a:pt x="5357" y="27939"/>
                  </a:cubicBezTo>
                  <a:cubicBezTo>
                    <a:pt x="5446" y="27952"/>
                    <a:pt x="5538" y="27959"/>
                    <a:pt x="5631" y="27959"/>
                  </a:cubicBezTo>
                  <a:cubicBezTo>
                    <a:pt x="6101" y="27959"/>
                    <a:pt x="6591" y="27779"/>
                    <a:pt x="6906" y="27395"/>
                  </a:cubicBezTo>
                  <a:cubicBezTo>
                    <a:pt x="7026" y="27285"/>
                    <a:pt x="7098" y="27239"/>
                    <a:pt x="7141" y="27239"/>
                  </a:cubicBezTo>
                  <a:cubicBezTo>
                    <a:pt x="7263" y="27239"/>
                    <a:pt x="7159" y="27610"/>
                    <a:pt x="7282" y="27980"/>
                  </a:cubicBezTo>
                  <a:cubicBezTo>
                    <a:pt x="7491" y="28525"/>
                    <a:pt x="6780" y="28483"/>
                    <a:pt x="6529" y="28985"/>
                  </a:cubicBezTo>
                  <a:cubicBezTo>
                    <a:pt x="6278" y="29487"/>
                    <a:pt x="6654" y="31370"/>
                    <a:pt x="6906" y="31915"/>
                  </a:cubicBezTo>
                  <a:cubicBezTo>
                    <a:pt x="7115" y="32500"/>
                    <a:pt x="6822" y="32249"/>
                    <a:pt x="6487" y="32668"/>
                  </a:cubicBezTo>
                  <a:cubicBezTo>
                    <a:pt x="6194" y="33128"/>
                    <a:pt x="6947" y="33212"/>
                    <a:pt x="7450" y="33630"/>
                  </a:cubicBezTo>
                  <a:cubicBezTo>
                    <a:pt x="7715" y="33872"/>
                    <a:pt x="8188" y="33932"/>
                    <a:pt x="8646" y="33932"/>
                  </a:cubicBezTo>
                  <a:cubicBezTo>
                    <a:pt x="8983" y="33932"/>
                    <a:pt x="9312" y="33899"/>
                    <a:pt x="9542" y="33882"/>
                  </a:cubicBezTo>
                  <a:cubicBezTo>
                    <a:pt x="10128" y="33882"/>
                    <a:pt x="9877" y="34384"/>
                    <a:pt x="10086" y="35095"/>
                  </a:cubicBezTo>
                  <a:cubicBezTo>
                    <a:pt x="10295" y="35765"/>
                    <a:pt x="9626" y="35849"/>
                    <a:pt x="9375" y="36142"/>
                  </a:cubicBezTo>
                  <a:cubicBezTo>
                    <a:pt x="9124" y="36393"/>
                    <a:pt x="9333" y="37648"/>
                    <a:pt x="9375" y="38150"/>
                  </a:cubicBezTo>
                  <a:cubicBezTo>
                    <a:pt x="9417" y="38653"/>
                    <a:pt x="8538" y="39322"/>
                    <a:pt x="8412" y="39699"/>
                  </a:cubicBezTo>
                  <a:cubicBezTo>
                    <a:pt x="8355" y="39851"/>
                    <a:pt x="8573" y="39899"/>
                    <a:pt x="8876" y="39899"/>
                  </a:cubicBezTo>
                  <a:cubicBezTo>
                    <a:pt x="9240" y="39899"/>
                    <a:pt x="9728" y="39828"/>
                    <a:pt x="10003" y="39783"/>
                  </a:cubicBezTo>
                  <a:cubicBezTo>
                    <a:pt x="10102" y="39760"/>
                    <a:pt x="10182" y="39749"/>
                    <a:pt x="10248" y="39749"/>
                  </a:cubicBezTo>
                  <a:cubicBezTo>
                    <a:pt x="10540" y="39749"/>
                    <a:pt x="10543" y="39954"/>
                    <a:pt x="10714" y="40159"/>
                  </a:cubicBezTo>
                  <a:cubicBezTo>
                    <a:pt x="10748" y="40202"/>
                    <a:pt x="10797" y="40221"/>
                    <a:pt x="10856" y="40221"/>
                  </a:cubicBezTo>
                  <a:cubicBezTo>
                    <a:pt x="11085" y="40221"/>
                    <a:pt x="11470" y="39949"/>
                    <a:pt x="11802" y="39783"/>
                  </a:cubicBezTo>
                  <a:cubicBezTo>
                    <a:pt x="11908" y="39730"/>
                    <a:pt x="11998" y="39706"/>
                    <a:pt x="12075" y="39706"/>
                  </a:cubicBezTo>
                  <a:cubicBezTo>
                    <a:pt x="12300" y="39706"/>
                    <a:pt x="12409" y="39909"/>
                    <a:pt x="12472" y="40159"/>
                  </a:cubicBezTo>
                  <a:cubicBezTo>
                    <a:pt x="12555" y="40578"/>
                    <a:pt x="12472" y="40996"/>
                    <a:pt x="12221" y="41373"/>
                  </a:cubicBezTo>
                  <a:cubicBezTo>
                    <a:pt x="11970" y="41833"/>
                    <a:pt x="12681" y="41875"/>
                    <a:pt x="12974" y="42126"/>
                  </a:cubicBezTo>
                  <a:cubicBezTo>
                    <a:pt x="13309" y="42377"/>
                    <a:pt x="13016" y="42796"/>
                    <a:pt x="13183" y="43340"/>
                  </a:cubicBezTo>
                  <a:cubicBezTo>
                    <a:pt x="13239" y="43497"/>
                    <a:pt x="13335" y="43558"/>
                    <a:pt x="13450" y="43558"/>
                  </a:cubicBezTo>
                  <a:cubicBezTo>
                    <a:pt x="13763" y="43558"/>
                    <a:pt x="14224" y="43105"/>
                    <a:pt x="14439" y="42921"/>
                  </a:cubicBezTo>
                  <a:cubicBezTo>
                    <a:pt x="14509" y="42860"/>
                    <a:pt x="14561" y="42834"/>
                    <a:pt x="14602" y="42834"/>
                  </a:cubicBezTo>
                  <a:cubicBezTo>
                    <a:pt x="14759" y="42834"/>
                    <a:pt x="14769" y="43210"/>
                    <a:pt x="15067" y="43507"/>
                  </a:cubicBezTo>
                  <a:cubicBezTo>
                    <a:pt x="15094" y="43535"/>
                    <a:pt x="15133" y="43547"/>
                    <a:pt x="15183" y="43547"/>
                  </a:cubicBezTo>
                  <a:cubicBezTo>
                    <a:pt x="15749" y="43547"/>
                    <a:pt x="17640" y="41938"/>
                    <a:pt x="17871" y="41708"/>
                  </a:cubicBezTo>
                  <a:cubicBezTo>
                    <a:pt x="17893" y="41685"/>
                    <a:pt x="17916" y="41675"/>
                    <a:pt x="17938" y="41675"/>
                  </a:cubicBezTo>
                  <a:cubicBezTo>
                    <a:pt x="18214" y="41675"/>
                    <a:pt x="18514" y="43192"/>
                    <a:pt x="18708" y="43424"/>
                  </a:cubicBezTo>
                  <a:cubicBezTo>
                    <a:pt x="18959" y="43717"/>
                    <a:pt x="18791" y="44093"/>
                    <a:pt x="19042" y="44972"/>
                  </a:cubicBezTo>
                  <a:cubicBezTo>
                    <a:pt x="19143" y="45325"/>
                    <a:pt x="19305" y="45442"/>
                    <a:pt x="19481" y="45442"/>
                  </a:cubicBezTo>
                  <a:cubicBezTo>
                    <a:pt x="19743" y="45442"/>
                    <a:pt x="20039" y="45181"/>
                    <a:pt x="20214" y="45056"/>
                  </a:cubicBezTo>
                  <a:cubicBezTo>
                    <a:pt x="20324" y="44974"/>
                    <a:pt x="20397" y="44936"/>
                    <a:pt x="20457" y="44936"/>
                  </a:cubicBezTo>
                  <a:cubicBezTo>
                    <a:pt x="20580" y="44936"/>
                    <a:pt x="20645" y="45095"/>
                    <a:pt x="20842" y="45349"/>
                  </a:cubicBezTo>
                  <a:cubicBezTo>
                    <a:pt x="21017" y="45598"/>
                    <a:pt x="21221" y="45759"/>
                    <a:pt x="21482" y="45759"/>
                  </a:cubicBezTo>
                  <a:cubicBezTo>
                    <a:pt x="21659" y="45759"/>
                    <a:pt x="21861" y="45685"/>
                    <a:pt x="22098" y="45516"/>
                  </a:cubicBezTo>
                  <a:cubicBezTo>
                    <a:pt x="22725" y="45140"/>
                    <a:pt x="22223" y="45140"/>
                    <a:pt x="21930" y="44470"/>
                  </a:cubicBezTo>
                  <a:cubicBezTo>
                    <a:pt x="21637" y="43842"/>
                    <a:pt x="21805" y="43005"/>
                    <a:pt x="21972" y="42252"/>
                  </a:cubicBezTo>
                  <a:cubicBezTo>
                    <a:pt x="22139" y="41498"/>
                    <a:pt x="21051" y="40159"/>
                    <a:pt x="20884" y="39824"/>
                  </a:cubicBezTo>
                  <a:cubicBezTo>
                    <a:pt x="20675" y="39531"/>
                    <a:pt x="21135" y="39364"/>
                    <a:pt x="21302" y="39364"/>
                  </a:cubicBezTo>
                  <a:cubicBezTo>
                    <a:pt x="21512" y="39364"/>
                    <a:pt x="21470" y="38611"/>
                    <a:pt x="21595" y="38067"/>
                  </a:cubicBezTo>
                  <a:cubicBezTo>
                    <a:pt x="21622" y="37952"/>
                    <a:pt x="21652" y="37906"/>
                    <a:pt x="21686" y="37906"/>
                  </a:cubicBezTo>
                  <a:cubicBezTo>
                    <a:pt x="21816" y="37906"/>
                    <a:pt x="22009" y="38553"/>
                    <a:pt x="22307" y="38653"/>
                  </a:cubicBezTo>
                  <a:cubicBezTo>
                    <a:pt x="22339" y="38663"/>
                    <a:pt x="22369" y="38668"/>
                    <a:pt x="22396" y="38668"/>
                  </a:cubicBezTo>
                  <a:cubicBezTo>
                    <a:pt x="22694" y="38668"/>
                    <a:pt x="22765" y="38101"/>
                    <a:pt x="23186" y="38025"/>
                  </a:cubicBezTo>
                  <a:cubicBezTo>
                    <a:pt x="23204" y="38022"/>
                    <a:pt x="23223" y="38020"/>
                    <a:pt x="23242" y="38020"/>
                  </a:cubicBezTo>
                  <a:cubicBezTo>
                    <a:pt x="23743" y="38020"/>
                    <a:pt x="24441" y="39029"/>
                    <a:pt x="24441" y="39029"/>
                  </a:cubicBezTo>
                  <a:cubicBezTo>
                    <a:pt x="24441" y="39029"/>
                    <a:pt x="24595" y="38753"/>
                    <a:pt x="24823" y="38753"/>
                  </a:cubicBezTo>
                  <a:cubicBezTo>
                    <a:pt x="24861" y="38753"/>
                    <a:pt x="24902" y="38760"/>
                    <a:pt x="24943" y="38778"/>
                  </a:cubicBezTo>
                  <a:cubicBezTo>
                    <a:pt x="24991" y="38805"/>
                    <a:pt x="25029" y="38818"/>
                    <a:pt x="25062" y="38818"/>
                  </a:cubicBezTo>
                  <a:cubicBezTo>
                    <a:pt x="25232" y="38818"/>
                    <a:pt x="25242" y="38468"/>
                    <a:pt x="25488" y="37941"/>
                  </a:cubicBezTo>
                  <a:cubicBezTo>
                    <a:pt x="25623" y="37687"/>
                    <a:pt x="25862" y="37611"/>
                    <a:pt x="26140" y="37611"/>
                  </a:cubicBezTo>
                  <a:cubicBezTo>
                    <a:pt x="26548" y="37611"/>
                    <a:pt x="27039" y="37774"/>
                    <a:pt x="27413" y="37774"/>
                  </a:cubicBezTo>
                  <a:cubicBezTo>
                    <a:pt x="27999" y="37774"/>
                    <a:pt x="27999" y="38443"/>
                    <a:pt x="28082" y="38862"/>
                  </a:cubicBezTo>
                  <a:cubicBezTo>
                    <a:pt x="28166" y="39280"/>
                    <a:pt x="28585" y="39280"/>
                    <a:pt x="29045" y="39406"/>
                  </a:cubicBezTo>
                  <a:cubicBezTo>
                    <a:pt x="29071" y="39415"/>
                    <a:pt x="29097" y="39420"/>
                    <a:pt x="29123" y="39420"/>
                  </a:cubicBezTo>
                  <a:cubicBezTo>
                    <a:pt x="29561" y="39420"/>
                    <a:pt x="30026" y="38148"/>
                    <a:pt x="30342" y="37397"/>
                  </a:cubicBezTo>
                  <a:cubicBezTo>
                    <a:pt x="30429" y="37214"/>
                    <a:pt x="30511" y="37138"/>
                    <a:pt x="30589" y="37138"/>
                  </a:cubicBezTo>
                  <a:cubicBezTo>
                    <a:pt x="30849" y="37138"/>
                    <a:pt x="31060" y="37998"/>
                    <a:pt x="31221" y="38611"/>
                  </a:cubicBezTo>
                  <a:cubicBezTo>
                    <a:pt x="31278" y="38815"/>
                    <a:pt x="31341" y="38896"/>
                    <a:pt x="31405" y="38896"/>
                  </a:cubicBezTo>
                  <a:cubicBezTo>
                    <a:pt x="31577" y="38896"/>
                    <a:pt x="31757" y="38307"/>
                    <a:pt x="31849" y="37941"/>
                  </a:cubicBezTo>
                  <a:cubicBezTo>
                    <a:pt x="31864" y="37840"/>
                    <a:pt x="31912" y="37797"/>
                    <a:pt x="31980" y="37797"/>
                  </a:cubicBezTo>
                  <a:cubicBezTo>
                    <a:pt x="32280" y="37797"/>
                    <a:pt x="32991" y="38636"/>
                    <a:pt x="33230" y="39113"/>
                  </a:cubicBezTo>
                  <a:cubicBezTo>
                    <a:pt x="33278" y="39192"/>
                    <a:pt x="33329" y="39226"/>
                    <a:pt x="33382" y="39226"/>
                  </a:cubicBezTo>
                  <a:cubicBezTo>
                    <a:pt x="33697" y="39226"/>
                    <a:pt x="34086" y="38000"/>
                    <a:pt x="34444" y="37355"/>
                  </a:cubicBezTo>
                  <a:cubicBezTo>
                    <a:pt x="34571" y="37113"/>
                    <a:pt x="34710" y="37023"/>
                    <a:pt x="34854" y="37023"/>
                  </a:cubicBezTo>
                  <a:cubicBezTo>
                    <a:pt x="35185" y="37023"/>
                    <a:pt x="35546" y="37499"/>
                    <a:pt x="35867" y="37732"/>
                  </a:cubicBezTo>
                  <a:cubicBezTo>
                    <a:pt x="35972" y="37810"/>
                    <a:pt x="36054" y="37844"/>
                    <a:pt x="36122" y="37844"/>
                  </a:cubicBezTo>
                  <a:cubicBezTo>
                    <a:pt x="36378" y="37844"/>
                    <a:pt x="36413" y="37369"/>
                    <a:pt x="36578" y="37104"/>
                  </a:cubicBezTo>
                  <a:cubicBezTo>
                    <a:pt x="36787" y="36811"/>
                    <a:pt x="37457" y="36937"/>
                    <a:pt x="37917" y="36686"/>
                  </a:cubicBezTo>
                  <a:cubicBezTo>
                    <a:pt x="38378" y="36434"/>
                    <a:pt x="38336" y="36016"/>
                    <a:pt x="38420" y="35723"/>
                  </a:cubicBezTo>
                  <a:cubicBezTo>
                    <a:pt x="38461" y="35430"/>
                    <a:pt x="38587" y="35137"/>
                    <a:pt x="38796" y="34928"/>
                  </a:cubicBezTo>
                  <a:cubicBezTo>
                    <a:pt x="39047" y="34677"/>
                    <a:pt x="40094" y="34551"/>
                    <a:pt x="40763" y="34133"/>
                  </a:cubicBezTo>
                  <a:cubicBezTo>
                    <a:pt x="40823" y="34099"/>
                    <a:pt x="40886" y="34084"/>
                    <a:pt x="40951" y="34084"/>
                  </a:cubicBezTo>
                  <a:cubicBezTo>
                    <a:pt x="41296" y="34084"/>
                    <a:pt x="41702" y="34512"/>
                    <a:pt x="42019" y="34970"/>
                  </a:cubicBezTo>
                  <a:cubicBezTo>
                    <a:pt x="42019" y="34970"/>
                    <a:pt x="43149" y="34133"/>
                    <a:pt x="43191" y="33798"/>
                  </a:cubicBezTo>
                  <a:cubicBezTo>
                    <a:pt x="43232" y="33589"/>
                    <a:pt x="43400" y="33379"/>
                    <a:pt x="43609" y="33296"/>
                  </a:cubicBezTo>
                  <a:cubicBezTo>
                    <a:pt x="43834" y="33231"/>
                    <a:pt x="43985" y="33142"/>
                    <a:pt x="44081" y="33142"/>
                  </a:cubicBezTo>
                  <a:cubicBezTo>
                    <a:pt x="44110" y="33142"/>
                    <a:pt x="44134" y="33151"/>
                    <a:pt x="44153" y="33170"/>
                  </a:cubicBezTo>
                  <a:cubicBezTo>
                    <a:pt x="44205" y="33196"/>
                    <a:pt x="44519" y="33418"/>
                    <a:pt x="44777" y="33418"/>
                  </a:cubicBezTo>
                  <a:cubicBezTo>
                    <a:pt x="44933" y="33418"/>
                    <a:pt x="45069" y="33338"/>
                    <a:pt x="45116" y="33086"/>
                  </a:cubicBezTo>
                  <a:cubicBezTo>
                    <a:pt x="45283" y="32417"/>
                    <a:pt x="44948" y="31538"/>
                    <a:pt x="45200" y="31370"/>
                  </a:cubicBezTo>
                  <a:cubicBezTo>
                    <a:pt x="45409" y="31203"/>
                    <a:pt x="45744" y="31287"/>
                    <a:pt x="45492" y="30868"/>
                  </a:cubicBezTo>
                  <a:cubicBezTo>
                    <a:pt x="45241" y="30408"/>
                    <a:pt x="44948" y="30240"/>
                    <a:pt x="44990" y="30157"/>
                  </a:cubicBezTo>
                  <a:cubicBezTo>
                    <a:pt x="44990" y="30120"/>
                    <a:pt x="44925" y="29626"/>
                    <a:pt x="44679" y="29626"/>
                  </a:cubicBezTo>
                  <a:cubicBezTo>
                    <a:pt x="44647" y="29626"/>
                    <a:pt x="44611" y="29635"/>
                    <a:pt x="44572" y="29655"/>
                  </a:cubicBezTo>
                  <a:cubicBezTo>
                    <a:pt x="44284" y="29798"/>
                    <a:pt x="43965" y="30375"/>
                    <a:pt x="43616" y="30375"/>
                  </a:cubicBezTo>
                  <a:cubicBezTo>
                    <a:pt x="43559" y="30375"/>
                    <a:pt x="43501" y="30359"/>
                    <a:pt x="43442" y="30324"/>
                  </a:cubicBezTo>
                  <a:cubicBezTo>
                    <a:pt x="43023" y="30073"/>
                    <a:pt x="43023" y="29989"/>
                    <a:pt x="42898" y="29948"/>
                  </a:cubicBezTo>
                  <a:cubicBezTo>
                    <a:pt x="42825" y="29911"/>
                    <a:pt x="42624" y="29365"/>
                    <a:pt x="42463" y="29365"/>
                  </a:cubicBezTo>
                  <a:cubicBezTo>
                    <a:pt x="42440" y="29365"/>
                    <a:pt x="42417" y="29377"/>
                    <a:pt x="42395" y="29403"/>
                  </a:cubicBezTo>
                  <a:cubicBezTo>
                    <a:pt x="42252" y="29583"/>
                    <a:pt x="41922" y="30350"/>
                    <a:pt x="41673" y="30350"/>
                  </a:cubicBezTo>
                  <a:cubicBezTo>
                    <a:pt x="41632" y="30350"/>
                    <a:pt x="41594" y="30329"/>
                    <a:pt x="41558" y="30282"/>
                  </a:cubicBezTo>
                  <a:cubicBezTo>
                    <a:pt x="41329" y="29977"/>
                    <a:pt x="41100" y="29602"/>
                    <a:pt x="40903" y="29602"/>
                  </a:cubicBezTo>
                  <a:cubicBezTo>
                    <a:pt x="40884" y="29602"/>
                    <a:pt x="40865" y="29605"/>
                    <a:pt x="40847" y="29613"/>
                  </a:cubicBezTo>
                  <a:cubicBezTo>
                    <a:pt x="40717" y="29690"/>
                    <a:pt x="40668" y="29848"/>
                    <a:pt x="40600" y="29848"/>
                  </a:cubicBezTo>
                  <a:cubicBezTo>
                    <a:pt x="40558" y="29848"/>
                    <a:pt x="40508" y="29788"/>
                    <a:pt x="40428" y="29613"/>
                  </a:cubicBezTo>
                  <a:cubicBezTo>
                    <a:pt x="40219" y="29152"/>
                    <a:pt x="40512" y="28734"/>
                    <a:pt x="40094" y="28232"/>
                  </a:cubicBezTo>
                  <a:cubicBezTo>
                    <a:pt x="39756" y="27826"/>
                    <a:pt x="39772" y="27503"/>
                    <a:pt x="39638" y="27503"/>
                  </a:cubicBezTo>
                  <a:cubicBezTo>
                    <a:pt x="39605" y="27503"/>
                    <a:pt x="39564" y="27522"/>
                    <a:pt x="39508" y="27562"/>
                  </a:cubicBezTo>
                  <a:cubicBezTo>
                    <a:pt x="39299" y="27741"/>
                    <a:pt x="39303" y="27899"/>
                    <a:pt x="39201" y="27899"/>
                  </a:cubicBezTo>
                  <a:cubicBezTo>
                    <a:pt x="39160" y="27899"/>
                    <a:pt x="39102" y="27873"/>
                    <a:pt x="39006" y="27813"/>
                  </a:cubicBezTo>
                  <a:cubicBezTo>
                    <a:pt x="38873" y="27703"/>
                    <a:pt x="38705" y="27650"/>
                    <a:pt x="38540" y="27650"/>
                  </a:cubicBezTo>
                  <a:cubicBezTo>
                    <a:pt x="38392" y="27650"/>
                    <a:pt x="38245" y="27692"/>
                    <a:pt x="38127" y="27771"/>
                  </a:cubicBezTo>
                  <a:cubicBezTo>
                    <a:pt x="37952" y="27911"/>
                    <a:pt x="37865" y="28427"/>
                    <a:pt x="37672" y="28427"/>
                  </a:cubicBezTo>
                  <a:cubicBezTo>
                    <a:pt x="37633" y="28427"/>
                    <a:pt x="37590" y="28406"/>
                    <a:pt x="37541" y="28357"/>
                  </a:cubicBezTo>
                  <a:cubicBezTo>
                    <a:pt x="37290" y="28022"/>
                    <a:pt x="37206" y="27102"/>
                    <a:pt x="36829" y="26850"/>
                  </a:cubicBezTo>
                  <a:cubicBezTo>
                    <a:pt x="36787" y="26809"/>
                    <a:pt x="36787" y="26809"/>
                    <a:pt x="36787" y="26809"/>
                  </a:cubicBezTo>
                  <a:cubicBezTo>
                    <a:pt x="36704" y="26725"/>
                    <a:pt x="36704" y="26432"/>
                    <a:pt x="36662" y="26055"/>
                  </a:cubicBezTo>
                  <a:cubicBezTo>
                    <a:pt x="36620" y="25428"/>
                    <a:pt x="37331" y="25302"/>
                    <a:pt x="37666" y="24883"/>
                  </a:cubicBezTo>
                  <a:cubicBezTo>
                    <a:pt x="38001" y="24465"/>
                    <a:pt x="37415" y="24549"/>
                    <a:pt x="37583" y="23879"/>
                  </a:cubicBezTo>
                  <a:cubicBezTo>
                    <a:pt x="37666" y="23523"/>
                    <a:pt x="37740" y="23450"/>
                    <a:pt x="37860" y="23450"/>
                  </a:cubicBezTo>
                  <a:cubicBezTo>
                    <a:pt x="37944" y="23450"/>
                    <a:pt x="38051" y="23486"/>
                    <a:pt x="38201" y="23486"/>
                  </a:cubicBezTo>
                  <a:cubicBezTo>
                    <a:pt x="38266" y="23486"/>
                    <a:pt x="38338" y="23479"/>
                    <a:pt x="38420" y="23461"/>
                  </a:cubicBezTo>
                  <a:cubicBezTo>
                    <a:pt x="38964" y="23377"/>
                    <a:pt x="38168" y="23126"/>
                    <a:pt x="37959" y="23000"/>
                  </a:cubicBezTo>
                  <a:cubicBezTo>
                    <a:pt x="37541" y="22791"/>
                    <a:pt x="37122" y="22624"/>
                    <a:pt x="36662" y="22456"/>
                  </a:cubicBezTo>
                  <a:cubicBezTo>
                    <a:pt x="36118" y="22289"/>
                    <a:pt x="36118" y="21870"/>
                    <a:pt x="35616" y="21326"/>
                  </a:cubicBezTo>
                  <a:cubicBezTo>
                    <a:pt x="35113" y="20782"/>
                    <a:pt x="35741" y="19778"/>
                    <a:pt x="35992" y="19568"/>
                  </a:cubicBezTo>
                  <a:cubicBezTo>
                    <a:pt x="36201" y="19317"/>
                    <a:pt x="36118" y="19192"/>
                    <a:pt x="36243" y="18773"/>
                  </a:cubicBezTo>
                  <a:cubicBezTo>
                    <a:pt x="36369" y="18313"/>
                    <a:pt x="36327" y="17727"/>
                    <a:pt x="36494" y="17518"/>
                  </a:cubicBezTo>
                  <a:cubicBezTo>
                    <a:pt x="36662" y="17308"/>
                    <a:pt x="36578" y="17308"/>
                    <a:pt x="36369" y="17057"/>
                  </a:cubicBezTo>
                  <a:cubicBezTo>
                    <a:pt x="36160" y="16471"/>
                    <a:pt x="35992" y="15927"/>
                    <a:pt x="35867" y="15300"/>
                  </a:cubicBezTo>
                  <a:cubicBezTo>
                    <a:pt x="35823" y="15155"/>
                    <a:pt x="35770" y="15106"/>
                    <a:pt x="35700" y="15106"/>
                  </a:cubicBezTo>
                  <a:cubicBezTo>
                    <a:pt x="35567" y="15106"/>
                    <a:pt x="35373" y="15286"/>
                    <a:pt x="35071" y="15341"/>
                  </a:cubicBezTo>
                  <a:cubicBezTo>
                    <a:pt x="34981" y="15369"/>
                    <a:pt x="34912" y="15380"/>
                    <a:pt x="34857" y="15380"/>
                  </a:cubicBezTo>
                  <a:cubicBezTo>
                    <a:pt x="34661" y="15380"/>
                    <a:pt x="34659" y="15230"/>
                    <a:pt x="34527" y="15132"/>
                  </a:cubicBezTo>
                  <a:cubicBezTo>
                    <a:pt x="34509" y="15121"/>
                    <a:pt x="34490" y="15116"/>
                    <a:pt x="34473" y="15116"/>
                  </a:cubicBezTo>
                  <a:cubicBezTo>
                    <a:pt x="34292" y="15116"/>
                    <a:pt x="34144" y="15646"/>
                    <a:pt x="33649" y="15760"/>
                  </a:cubicBezTo>
                  <a:cubicBezTo>
                    <a:pt x="33614" y="15768"/>
                    <a:pt x="33580" y="15772"/>
                    <a:pt x="33547" y="15772"/>
                  </a:cubicBezTo>
                  <a:cubicBezTo>
                    <a:pt x="33059" y="15772"/>
                    <a:pt x="32736" y="14951"/>
                    <a:pt x="32853" y="14755"/>
                  </a:cubicBezTo>
                  <a:cubicBezTo>
                    <a:pt x="32937" y="14546"/>
                    <a:pt x="32519" y="14546"/>
                    <a:pt x="32309" y="14379"/>
                  </a:cubicBezTo>
                  <a:cubicBezTo>
                    <a:pt x="32100" y="14253"/>
                    <a:pt x="32309" y="13918"/>
                    <a:pt x="32309" y="13793"/>
                  </a:cubicBezTo>
                  <a:cubicBezTo>
                    <a:pt x="32435" y="13291"/>
                    <a:pt x="32519" y="12788"/>
                    <a:pt x="32519" y="12286"/>
                  </a:cubicBezTo>
                  <a:cubicBezTo>
                    <a:pt x="32435" y="11951"/>
                    <a:pt x="33146" y="11700"/>
                    <a:pt x="33272" y="11407"/>
                  </a:cubicBezTo>
                  <a:cubicBezTo>
                    <a:pt x="33397" y="11114"/>
                    <a:pt x="33941" y="10905"/>
                    <a:pt x="34151" y="10780"/>
                  </a:cubicBezTo>
                  <a:cubicBezTo>
                    <a:pt x="34169" y="10761"/>
                    <a:pt x="34195" y="10753"/>
                    <a:pt x="34226" y="10753"/>
                  </a:cubicBezTo>
                  <a:cubicBezTo>
                    <a:pt x="34473" y="10753"/>
                    <a:pt x="35076" y="11282"/>
                    <a:pt x="35448" y="11282"/>
                  </a:cubicBezTo>
                  <a:cubicBezTo>
                    <a:pt x="35867" y="11282"/>
                    <a:pt x="35657" y="10696"/>
                    <a:pt x="35992" y="10528"/>
                  </a:cubicBezTo>
                  <a:cubicBezTo>
                    <a:pt x="36038" y="10496"/>
                    <a:pt x="36077" y="10482"/>
                    <a:pt x="36113" y="10482"/>
                  </a:cubicBezTo>
                  <a:cubicBezTo>
                    <a:pt x="36304" y="10482"/>
                    <a:pt x="36373" y="10902"/>
                    <a:pt x="36620" y="11114"/>
                  </a:cubicBezTo>
                  <a:cubicBezTo>
                    <a:pt x="36747" y="11223"/>
                    <a:pt x="36851" y="11269"/>
                    <a:pt x="36951" y="11269"/>
                  </a:cubicBezTo>
                  <a:cubicBezTo>
                    <a:pt x="37082" y="11269"/>
                    <a:pt x="37207" y="11191"/>
                    <a:pt x="37373" y="11073"/>
                  </a:cubicBezTo>
                  <a:cubicBezTo>
                    <a:pt x="37427" y="11028"/>
                    <a:pt x="37491" y="11010"/>
                    <a:pt x="37563" y="11010"/>
                  </a:cubicBezTo>
                  <a:cubicBezTo>
                    <a:pt x="37826" y="11010"/>
                    <a:pt x="38202" y="11249"/>
                    <a:pt x="38629" y="11282"/>
                  </a:cubicBezTo>
                  <a:cubicBezTo>
                    <a:pt x="38661" y="11284"/>
                    <a:pt x="38692" y="11286"/>
                    <a:pt x="38720" y="11286"/>
                  </a:cubicBezTo>
                  <a:cubicBezTo>
                    <a:pt x="39137" y="11286"/>
                    <a:pt x="39184" y="11009"/>
                    <a:pt x="39340" y="10696"/>
                  </a:cubicBezTo>
                  <a:cubicBezTo>
                    <a:pt x="39415" y="10591"/>
                    <a:pt x="39485" y="10556"/>
                    <a:pt x="39564" y="10556"/>
                  </a:cubicBezTo>
                  <a:cubicBezTo>
                    <a:pt x="39707" y="10556"/>
                    <a:pt x="39882" y="10669"/>
                    <a:pt x="40177" y="10696"/>
                  </a:cubicBezTo>
                  <a:cubicBezTo>
                    <a:pt x="40209" y="10702"/>
                    <a:pt x="40237" y="10705"/>
                    <a:pt x="40262" y="10705"/>
                  </a:cubicBezTo>
                  <a:cubicBezTo>
                    <a:pt x="40566" y="10705"/>
                    <a:pt x="40390" y="10258"/>
                    <a:pt x="40428" y="10026"/>
                  </a:cubicBezTo>
                  <a:cubicBezTo>
                    <a:pt x="40512" y="9775"/>
                    <a:pt x="40512" y="9859"/>
                    <a:pt x="40931" y="9650"/>
                  </a:cubicBezTo>
                  <a:cubicBezTo>
                    <a:pt x="41224" y="9482"/>
                    <a:pt x="40973" y="8980"/>
                    <a:pt x="40847" y="8771"/>
                  </a:cubicBezTo>
                  <a:cubicBezTo>
                    <a:pt x="40345" y="8771"/>
                    <a:pt x="40512" y="7683"/>
                    <a:pt x="40638" y="7348"/>
                  </a:cubicBezTo>
                  <a:cubicBezTo>
                    <a:pt x="40677" y="7211"/>
                    <a:pt x="40625" y="7175"/>
                    <a:pt x="40541" y="7175"/>
                  </a:cubicBezTo>
                  <a:cubicBezTo>
                    <a:pt x="40445" y="7175"/>
                    <a:pt x="40308" y="7222"/>
                    <a:pt x="40219" y="7222"/>
                  </a:cubicBezTo>
                  <a:cubicBezTo>
                    <a:pt x="39884" y="7097"/>
                    <a:pt x="39591" y="6929"/>
                    <a:pt x="39298" y="6762"/>
                  </a:cubicBezTo>
                  <a:cubicBezTo>
                    <a:pt x="39279" y="6750"/>
                    <a:pt x="39260" y="6745"/>
                    <a:pt x="39241" y="6745"/>
                  </a:cubicBezTo>
                  <a:cubicBezTo>
                    <a:pt x="39059" y="6745"/>
                    <a:pt x="38914" y="7265"/>
                    <a:pt x="38838" y="7683"/>
                  </a:cubicBezTo>
                  <a:cubicBezTo>
                    <a:pt x="38798" y="7903"/>
                    <a:pt x="38653" y="7960"/>
                    <a:pt x="38475" y="7960"/>
                  </a:cubicBezTo>
                  <a:cubicBezTo>
                    <a:pt x="38282" y="7960"/>
                    <a:pt x="38050" y="7892"/>
                    <a:pt x="37876" y="7892"/>
                  </a:cubicBezTo>
                  <a:cubicBezTo>
                    <a:pt x="37541" y="7892"/>
                    <a:pt x="37290" y="8143"/>
                    <a:pt x="36746" y="8310"/>
                  </a:cubicBezTo>
                  <a:cubicBezTo>
                    <a:pt x="36724" y="8318"/>
                    <a:pt x="36701" y="8321"/>
                    <a:pt x="36676" y="8321"/>
                  </a:cubicBezTo>
                  <a:cubicBezTo>
                    <a:pt x="36137" y="8321"/>
                    <a:pt x="34981" y="6624"/>
                    <a:pt x="34820" y="6343"/>
                  </a:cubicBezTo>
                  <a:cubicBezTo>
                    <a:pt x="34653" y="6050"/>
                    <a:pt x="34695" y="5967"/>
                    <a:pt x="35113" y="5423"/>
                  </a:cubicBezTo>
                  <a:cubicBezTo>
                    <a:pt x="35574" y="4879"/>
                    <a:pt x="35030" y="5046"/>
                    <a:pt x="35113" y="4627"/>
                  </a:cubicBezTo>
                  <a:cubicBezTo>
                    <a:pt x="35239" y="4209"/>
                    <a:pt x="35448" y="4251"/>
                    <a:pt x="35909" y="3958"/>
                  </a:cubicBezTo>
                  <a:cubicBezTo>
                    <a:pt x="36299" y="3730"/>
                    <a:pt x="35854" y="3705"/>
                    <a:pt x="35322" y="3705"/>
                  </a:cubicBezTo>
                  <a:cubicBezTo>
                    <a:pt x="35170" y="3705"/>
                    <a:pt x="35011" y="3707"/>
                    <a:pt x="34862" y="3707"/>
                  </a:cubicBezTo>
                  <a:cubicBezTo>
                    <a:pt x="34234" y="3707"/>
                    <a:pt x="33858" y="4502"/>
                    <a:pt x="33690" y="4879"/>
                  </a:cubicBezTo>
                  <a:cubicBezTo>
                    <a:pt x="33649" y="5171"/>
                    <a:pt x="33523" y="5423"/>
                    <a:pt x="33356" y="5674"/>
                  </a:cubicBezTo>
                  <a:cubicBezTo>
                    <a:pt x="33286" y="5767"/>
                    <a:pt x="33200" y="5802"/>
                    <a:pt x="33108" y="5802"/>
                  </a:cubicBezTo>
                  <a:cubicBezTo>
                    <a:pt x="32871" y="5802"/>
                    <a:pt x="32598" y="5567"/>
                    <a:pt x="32477" y="5506"/>
                  </a:cubicBezTo>
                  <a:cubicBezTo>
                    <a:pt x="32449" y="5486"/>
                    <a:pt x="32421" y="5476"/>
                    <a:pt x="32394" y="5476"/>
                  </a:cubicBezTo>
                  <a:cubicBezTo>
                    <a:pt x="32256" y="5476"/>
                    <a:pt x="32128" y="5715"/>
                    <a:pt x="32058" y="5925"/>
                  </a:cubicBezTo>
                  <a:cubicBezTo>
                    <a:pt x="31933" y="6134"/>
                    <a:pt x="31096" y="6385"/>
                    <a:pt x="31012" y="6678"/>
                  </a:cubicBezTo>
                  <a:cubicBezTo>
                    <a:pt x="30886" y="6929"/>
                    <a:pt x="31054" y="7097"/>
                    <a:pt x="31556" y="7138"/>
                  </a:cubicBezTo>
                  <a:cubicBezTo>
                    <a:pt x="32058" y="7138"/>
                    <a:pt x="31556" y="7431"/>
                    <a:pt x="31472" y="7473"/>
                  </a:cubicBezTo>
                  <a:cubicBezTo>
                    <a:pt x="31430" y="7724"/>
                    <a:pt x="31430" y="7976"/>
                    <a:pt x="31472" y="8227"/>
                  </a:cubicBezTo>
                  <a:cubicBezTo>
                    <a:pt x="31472" y="8436"/>
                    <a:pt x="31096" y="8645"/>
                    <a:pt x="30844" y="8938"/>
                  </a:cubicBezTo>
                  <a:cubicBezTo>
                    <a:pt x="30593" y="9189"/>
                    <a:pt x="30677" y="9231"/>
                    <a:pt x="30635" y="9566"/>
                  </a:cubicBezTo>
                  <a:cubicBezTo>
                    <a:pt x="30635" y="9901"/>
                    <a:pt x="30259" y="9650"/>
                    <a:pt x="29966" y="10068"/>
                  </a:cubicBezTo>
                  <a:cubicBezTo>
                    <a:pt x="29837" y="10271"/>
                    <a:pt x="29748" y="10327"/>
                    <a:pt x="29668" y="10327"/>
                  </a:cubicBezTo>
                  <a:cubicBezTo>
                    <a:pt x="29567" y="10327"/>
                    <a:pt x="29478" y="10235"/>
                    <a:pt x="29338" y="10235"/>
                  </a:cubicBezTo>
                  <a:cubicBezTo>
                    <a:pt x="29045" y="10277"/>
                    <a:pt x="29087" y="10319"/>
                    <a:pt x="29003" y="10612"/>
                  </a:cubicBezTo>
                  <a:cubicBezTo>
                    <a:pt x="28919" y="10905"/>
                    <a:pt x="28333" y="11031"/>
                    <a:pt x="28292" y="11240"/>
                  </a:cubicBezTo>
                  <a:cubicBezTo>
                    <a:pt x="28208" y="11533"/>
                    <a:pt x="28250" y="11868"/>
                    <a:pt x="28417" y="12119"/>
                  </a:cubicBezTo>
                  <a:cubicBezTo>
                    <a:pt x="28668" y="12412"/>
                    <a:pt x="28292" y="12537"/>
                    <a:pt x="28250" y="13081"/>
                  </a:cubicBezTo>
                  <a:cubicBezTo>
                    <a:pt x="28208" y="13625"/>
                    <a:pt x="28417" y="13542"/>
                    <a:pt x="28794" y="13793"/>
                  </a:cubicBezTo>
                  <a:cubicBezTo>
                    <a:pt x="29170" y="14044"/>
                    <a:pt x="28836" y="14755"/>
                    <a:pt x="28794" y="15300"/>
                  </a:cubicBezTo>
                  <a:cubicBezTo>
                    <a:pt x="28752" y="15760"/>
                    <a:pt x="28501" y="16178"/>
                    <a:pt x="28166" y="16471"/>
                  </a:cubicBezTo>
                  <a:cubicBezTo>
                    <a:pt x="27789" y="16806"/>
                    <a:pt x="27622" y="17141"/>
                    <a:pt x="27287" y="17476"/>
                  </a:cubicBezTo>
                  <a:cubicBezTo>
                    <a:pt x="27223" y="17540"/>
                    <a:pt x="27164" y="17568"/>
                    <a:pt x="27111" y="17568"/>
                  </a:cubicBezTo>
                  <a:cubicBezTo>
                    <a:pt x="26855" y="17568"/>
                    <a:pt x="26729" y="16923"/>
                    <a:pt x="26659" y="16681"/>
                  </a:cubicBezTo>
                  <a:cubicBezTo>
                    <a:pt x="26628" y="16607"/>
                    <a:pt x="26585" y="16575"/>
                    <a:pt x="26536" y="16575"/>
                  </a:cubicBezTo>
                  <a:cubicBezTo>
                    <a:pt x="26391" y="16575"/>
                    <a:pt x="26188" y="16849"/>
                    <a:pt x="26032" y="17099"/>
                  </a:cubicBezTo>
                  <a:cubicBezTo>
                    <a:pt x="25864" y="17434"/>
                    <a:pt x="25864" y="17392"/>
                    <a:pt x="25362" y="17434"/>
                  </a:cubicBezTo>
                  <a:cubicBezTo>
                    <a:pt x="24860" y="17559"/>
                    <a:pt x="24483" y="17894"/>
                    <a:pt x="24274" y="18355"/>
                  </a:cubicBezTo>
                  <a:cubicBezTo>
                    <a:pt x="24202" y="18499"/>
                    <a:pt x="24119" y="18544"/>
                    <a:pt x="24020" y="18544"/>
                  </a:cubicBezTo>
                  <a:cubicBezTo>
                    <a:pt x="23860" y="18544"/>
                    <a:pt x="23655" y="18427"/>
                    <a:pt x="23377" y="18427"/>
                  </a:cubicBezTo>
                  <a:cubicBezTo>
                    <a:pt x="23329" y="18427"/>
                    <a:pt x="23280" y="18430"/>
                    <a:pt x="23228" y="18438"/>
                  </a:cubicBezTo>
                  <a:cubicBezTo>
                    <a:pt x="23180" y="18449"/>
                    <a:pt x="23139" y="18455"/>
                    <a:pt x="23104" y="18455"/>
                  </a:cubicBezTo>
                  <a:cubicBezTo>
                    <a:pt x="22747" y="18455"/>
                    <a:pt x="23056" y="17899"/>
                    <a:pt x="23018" y="17518"/>
                  </a:cubicBezTo>
                  <a:cubicBezTo>
                    <a:pt x="22971" y="17283"/>
                    <a:pt x="22898" y="17206"/>
                    <a:pt x="22813" y="17206"/>
                  </a:cubicBezTo>
                  <a:cubicBezTo>
                    <a:pt x="22747" y="17206"/>
                    <a:pt x="22673" y="17253"/>
                    <a:pt x="22600" y="17308"/>
                  </a:cubicBezTo>
                  <a:cubicBezTo>
                    <a:pt x="22265" y="17392"/>
                    <a:pt x="21972" y="17476"/>
                    <a:pt x="21637" y="17518"/>
                  </a:cubicBezTo>
                  <a:cubicBezTo>
                    <a:pt x="21621" y="17522"/>
                    <a:pt x="21607" y="17523"/>
                    <a:pt x="21593" y="17523"/>
                  </a:cubicBezTo>
                  <a:cubicBezTo>
                    <a:pt x="21322" y="17523"/>
                    <a:pt x="21518" y="16750"/>
                    <a:pt x="21637" y="16471"/>
                  </a:cubicBezTo>
                  <a:cubicBezTo>
                    <a:pt x="21721" y="16137"/>
                    <a:pt x="21302" y="16178"/>
                    <a:pt x="21051" y="16095"/>
                  </a:cubicBezTo>
                  <a:cubicBezTo>
                    <a:pt x="20800" y="15969"/>
                    <a:pt x="21093" y="14630"/>
                    <a:pt x="21177" y="14421"/>
                  </a:cubicBezTo>
                  <a:cubicBezTo>
                    <a:pt x="21221" y="14332"/>
                    <a:pt x="21193" y="14301"/>
                    <a:pt x="21130" y="14301"/>
                  </a:cubicBezTo>
                  <a:cubicBezTo>
                    <a:pt x="21015" y="14301"/>
                    <a:pt x="20783" y="14408"/>
                    <a:pt x="20675" y="14462"/>
                  </a:cubicBezTo>
                  <a:cubicBezTo>
                    <a:pt x="20658" y="14469"/>
                    <a:pt x="20643" y="14472"/>
                    <a:pt x="20630" y="14472"/>
                  </a:cubicBezTo>
                  <a:cubicBezTo>
                    <a:pt x="20479" y="14472"/>
                    <a:pt x="20559" y="14055"/>
                    <a:pt x="20675" y="13709"/>
                  </a:cubicBezTo>
                  <a:cubicBezTo>
                    <a:pt x="20800" y="13332"/>
                    <a:pt x="20298" y="13332"/>
                    <a:pt x="19879" y="13165"/>
                  </a:cubicBezTo>
                  <a:cubicBezTo>
                    <a:pt x="19503" y="12956"/>
                    <a:pt x="19879" y="12495"/>
                    <a:pt x="19963" y="12035"/>
                  </a:cubicBezTo>
                  <a:cubicBezTo>
                    <a:pt x="20005" y="11575"/>
                    <a:pt x="19126" y="11240"/>
                    <a:pt x="18749" y="11031"/>
                  </a:cubicBezTo>
                  <a:cubicBezTo>
                    <a:pt x="18415" y="10780"/>
                    <a:pt x="17996" y="9106"/>
                    <a:pt x="17661" y="8352"/>
                  </a:cubicBezTo>
                  <a:cubicBezTo>
                    <a:pt x="17526" y="8031"/>
                    <a:pt x="17295" y="7922"/>
                    <a:pt x="17035" y="7922"/>
                  </a:cubicBezTo>
                  <a:cubicBezTo>
                    <a:pt x="16651" y="7922"/>
                    <a:pt x="16203" y="8161"/>
                    <a:pt x="15904" y="8310"/>
                  </a:cubicBezTo>
                  <a:cubicBezTo>
                    <a:pt x="15858" y="8333"/>
                    <a:pt x="15814" y="8343"/>
                    <a:pt x="15770" y="8343"/>
                  </a:cubicBezTo>
                  <a:cubicBezTo>
                    <a:pt x="15329" y="8343"/>
                    <a:pt x="14979" y="7280"/>
                    <a:pt x="14941" y="7013"/>
                  </a:cubicBezTo>
                  <a:cubicBezTo>
                    <a:pt x="14899" y="6678"/>
                    <a:pt x="14355" y="6260"/>
                    <a:pt x="14104" y="5716"/>
                  </a:cubicBezTo>
                  <a:cubicBezTo>
                    <a:pt x="13935" y="5349"/>
                    <a:pt x="14240" y="5192"/>
                    <a:pt x="14573" y="5192"/>
                  </a:cubicBezTo>
                  <a:cubicBezTo>
                    <a:pt x="14734" y="5192"/>
                    <a:pt x="14902" y="5229"/>
                    <a:pt x="15025" y="5297"/>
                  </a:cubicBezTo>
                  <a:cubicBezTo>
                    <a:pt x="15080" y="5322"/>
                    <a:pt x="15121" y="5333"/>
                    <a:pt x="15150" y="5333"/>
                  </a:cubicBezTo>
                  <a:cubicBezTo>
                    <a:pt x="15317" y="5333"/>
                    <a:pt x="15077" y="4967"/>
                    <a:pt x="14899" y="4753"/>
                  </a:cubicBezTo>
                  <a:cubicBezTo>
                    <a:pt x="14690" y="4418"/>
                    <a:pt x="14564" y="4083"/>
                    <a:pt x="14481" y="3707"/>
                  </a:cubicBezTo>
                  <a:cubicBezTo>
                    <a:pt x="14438" y="3537"/>
                    <a:pt x="14315" y="3477"/>
                    <a:pt x="14160" y="3477"/>
                  </a:cubicBezTo>
                  <a:cubicBezTo>
                    <a:pt x="13857" y="3477"/>
                    <a:pt x="13433" y="3707"/>
                    <a:pt x="13267" y="3790"/>
                  </a:cubicBezTo>
                  <a:cubicBezTo>
                    <a:pt x="12974" y="3958"/>
                    <a:pt x="12848" y="4502"/>
                    <a:pt x="12807" y="5088"/>
                  </a:cubicBezTo>
                  <a:cubicBezTo>
                    <a:pt x="12807" y="5574"/>
                    <a:pt x="12461" y="5686"/>
                    <a:pt x="12032" y="5686"/>
                  </a:cubicBezTo>
                  <a:cubicBezTo>
                    <a:pt x="11944" y="5686"/>
                    <a:pt x="11853" y="5681"/>
                    <a:pt x="11760" y="5674"/>
                  </a:cubicBezTo>
                  <a:cubicBezTo>
                    <a:pt x="11728" y="5671"/>
                    <a:pt x="11699" y="5670"/>
                    <a:pt x="11672" y="5670"/>
                  </a:cubicBezTo>
                  <a:cubicBezTo>
                    <a:pt x="11278" y="5670"/>
                    <a:pt x="11415" y="5949"/>
                    <a:pt x="11258" y="6301"/>
                  </a:cubicBezTo>
                  <a:cubicBezTo>
                    <a:pt x="11238" y="6346"/>
                    <a:pt x="11208" y="6366"/>
                    <a:pt x="11168" y="6366"/>
                  </a:cubicBezTo>
                  <a:cubicBezTo>
                    <a:pt x="10873" y="6366"/>
                    <a:pt x="10084" y="5238"/>
                    <a:pt x="9751" y="4795"/>
                  </a:cubicBezTo>
                  <a:cubicBezTo>
                    <a:pt x="9375" y="4251"/>
                    <a:pt x="9124" y="4041"/>
                    <a:pt x="9291" y="3288"/>
                  </a:cubicBezTo>
                  <a:cubicBezTo>
                    <a:pt x="9458" y="2451"/>
                    <a:pt x="9417" y="1530"/>
                    <a:pt x="9207" y="693"/>
                  </a:cubicBezTo>
                  <a:cubicBezTo>
                    <a:pt x="9166" y="484"/>
                    <a:pt x="9124" y="233"/>
                    <a:pt x="9124" y="24"/>
                  </a:cubicBezTo>
                  <a:cubicBezTo>
                    <a:pt x="9012" y="10"/>
                    <a:pt x="8873" y="0"/>
                    <a:pt x="8731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903925" y="2726175"/>
              <a:ext cx="2472400" cy="1342850"/>
            </a:xfrm>
            <a:custGeom>
              <a:rect b="b" l="l" r="r" t="t"/>
              <a:pathLst>
                <a:path extrusionOk="0" h="53714" w="98896">
                  <a:moveTo>
                    <a:pt x="12640" y="1"/>
                  </a:moveTo>
                  <a:cubicBezTo>
                    <a:pt x="12681" y="796"/>
                    <a:pt x="11719" y="2219"/>
                    <a:pt x="11342" y="2679"/>
                  </a:cubicBezTo>
                  <a:cubicBezTo>
                    <a:pt x="11091" y="3140"/>
                    <a:pt x="10882" y="3684"/>
                    <a:pt x="10673" y="4186"/>
                  </a:cubicBezTo>
                  <a:cubicBezTo>
                    <a:pt x="10380" y="4688"/>
                    <a:pt x="9794" y="4730"/>
                    <a:pt x="9584" y="5148"/>
                  </a:cubicBezTo>
                  <a:cubicBezTo>
                    <a:pt x="9423" y="5472"/>
                    <a:pt x="9111" y="5720"/>
                    <a:pt x="8612" y="5720"/>
                  </a:cubicBezTo>
                  <a:cubicBezTo>
                    <a:pt x="8465" y="5720"/>
                    <a:pt x="8301" y="5698"/>
                    <a:pt x="8120" y="5651"/>
                  </a:cubicBezTo>
                  <a:cubicBezTo>
                    <a:pt x="8063" y="5636"/>
                    <a:pt x="8010" y="5629"/>
                    <a:pt x="7961" y="5629"/>
                  </a:cubicBezTo>
                  <a:cubicBezTo>
                    <a:pt x="7316" y="5629"/>
                    <a:pt x="7247" y="6831"/>
                    <a:pt x="6780" y="7492"/>
                  </a:cubicBezTo>
                  <a:cubicBezTo>
                    <a:pt x="6581" y="7782"/>
                    <a:pt x="6389" y="7892"/>
                    <a:pt x="6164" y="7892"/>
                  </a:cubicBezTo>
                  <a:cubicBezTo>
                    <a:pt x="5870" y="7892"/>
                    <a:pt x="5520" y="7705"/>
                    <a:pt x="5023" y="7492"/>
                  </a:cubicBezTo>
                  <a:cubicBezTo>
                    <a:pt x="4860" y="7402"/>
                    <a:pt x="4681" y="7358"/>
                    <a:pt x="4504" y="7358"/>
                  </a:cubicBezTo>
                  <a:cubicBezTo>
                    <a:pt x="4271" y="7358"/>
                    <a:pt x="4041" y="7433"/>
                    <a:pt x="3851" y="7576"/>
                  </a:cubicBezTo>
                  <a:cubicBezTo>
                    <a:pt x="3934" y="8036"/>
                    <a:pt x="4102" y="8455"/>
                    <a:pt x="4437" y="8789"/>
                  </a:cubicBezTo>
                  <a:cubicBezTo>
                    <a:pt x="4688" y="9041"/>
                    <a:pt x="4395" y="9250"/>
                    <a:pt x="3851" y="9501"/>
                  </a:cubicBezTo>
                  <a:cubicBezTo>
                    <a:pt x="3307" y="9710"/>
                    <a:pt x="3223" y="10756"/>
                    <a:pt x="3223" y="10756"/>
                  </a:cubicBezTo>
                  <a:lnTo>
                    <a:pt x="4981" y="11928"/>
                  </a:lnTo>
                  <a:cubicBezTo>
                    <a:pt x="4981" y="11928"/>
                    <a:pt x="4604" y="12891"/>
                    <a:pt x="4520" y="13184"/>
                  </a:cubicBezTo>
                  <a:cubicBezTo>
                    <a:pt x="4395" y="13477"/>
                    <a:pt x="4646" y="13937"/>
                    <a:pt x="5316" y="14230"/>
                  </a:cubicBezTo>
                  <a:cubicBezTo>
                    <a:pt x="6027" y="14523"/>
                    <a:pt x="5776" y="15486"/>
                    <a:pt x="5399" y="15904"/>
                  </a:cubicBezTo>
                  <a:cubicBezTo>
                    <a:pt x="5313" y="16001"/>
                    <a:pt x="5199" y="16037"/>
                    <a:pt x="5078" y="16037"/>
                  </a:cubicBezTo>
                  <a:cubicBezTo>
                    <a:pt x="4727" y="16037"/>
                    <a:pt x="4311" y="15737"/>
                    <a:pt x="4311" y="15737"/>
                  </a:cubicBezTo>
                  <a:lnTo>
                    <a:pt x="2846" y="16783"/>
                  </a:lnTo>
                  <a:lnTo>
                    <a:pt x="2219" y="16323"/>
                  </a:lnTo>
                  <a:lnTo>
                    <a:pt x="1842" y="14607"/>
                  </a:lnTo>
                  <a:cubicBezTo>
                    <a:pt x="1842" y="14607"/>
                    <a:pt x="1256" y="14983"/>
                    <a:pt x="1214" y="14983"/>
                  </a:cubicBezTo>
                  <a:cubicBezTo>
                    <a:pt x="1172" y="14983"/>
                    <a:pt x="293" y="14607"/>
                    <a:pt x="293" y="14607"/>
                  </a:cubicBezTo>
                  <a:lnTo>
                    <a:pt x="293" y="14607"/>
                  </a:lnTo>
                  <a:lnTo>
                    <a:pt x="461" y="15528"/>
                  </a:lnTo>
                  <a:lnTo>
                    <a:pt x="0" y="16323"/>
                  </a:lnTo>
                  <a:lnTo>
                    <a:pt x="1172" y="17955"/>
                  </a:lnTo>
                  <a:cubicBezTo>
                    <a:pt x="1089" y="18248"/>
                    <a:pt x="963" y="18541"/>
                    <a:pt x="837" y="18792"/>
                  </a:cubicBezTo>
                  <a:cubicBezTo>
                    <a:pt x="796" y="18792"/>
                    <a:pt x="1214" y="20340"/>
                    <a:pt x="1214" y="20340"/>
                  </a:cubicBezTo>
                  <a:lnTo>
                    <a:pt x="586" y="21136"/>
                  </a:lnTo>
                  <a:cubicBezTo>
                    <a:pt x="586" y="21136"/>
                    <a:pt x="1089" y="22600"/>
                    <a:pt x="1089" y="22684"/>
                  </a:cubicBezTo>
                  <a:cubicBezTo>
                    <a:pt x="1423" y="22433"/>
                    <a:pt x="1800" y="22140"/>
                    <a:pt x="2135" y="21847"/>
                  </a:cubicBezTo>
                  <a:cubicBezTo>
                    <a:pt x="2135" y="21847"/>
                    <a:pt x="4018" y="25028"/>
                    <a:pt x="4018" y="25070"/>
                  </a:cubicBezTo>
                  <a:cubicBezTo>
                    <a:pt x="4018" y="25074"/>
                    <a:pt x="4031" y="25076"/>
                    <a:pt x="4054" y="25076"/>
                  </a:cubicBezTo>
                  <a:cubicBezTo>
                    <a:pt x="4238" y="25076"/>
                    <a:pt x="5064" y="24944"/>
                    <a:pt x="5064" y="24944"/>
                  </a:cubicBezTo>
                  <a:cubicBezTo>
                    <a:pt x="5064" y="24944"/>
                    <a:pt x="6236" y="26116"/>
                    <a:pt x="6613" y="26493"/>
                  </a:cubicBezTo>
                  <a:cubicBezTo>
                    <a:pt x="7031" y="26869"/>
                    <a:pt x="6613" y="26911"/>
                    <a:pt x="6487" y="27120"/>
                  </a:cubicBezTo>
                  <a:cubicBezTo>
                    <a:pt x="6404" y="27371"/>
                    <a:pt x="7743" y="28209"/>
                    <a:pt x="8496" y="28543"/>
                  </a:cubicBezTo>
                  <a:cubicBezTo>
                    <a:pt x="9208" y="28878"/>
                    <a:pt x="10338" y="30510"/>
                    <a:pt x="10840" y="31222"/>
                  </a:cubicBezTo>
                  <a:cubicBezTo>
                    <a:pt x="10957" y="31375"/>
                    <a:pt x="11064" y="31439"/>
                    <a:pt x="11165" y="31439"/>
                  </a:cubicBezTo>
                  <a:cubicBezTo>
                    <a:pt x="11536" y="31439"/>
                    <a:pt x="11827" y="30585"/>
                    <a:pt x="12221" y="30092"/>
                  </a:cubicBezTo>
                  <a:cubicBezTo>
                    <a:pt x="12345" y="29937"/>
                    <a:pt x="12537" y="29874"/>
                    <a:pt x="12768" y="29874"/>
                  </a:cubicBezTo>
                  <a:cubicBezTo>
                    <a:pt x="13476" y="29874"/>
                    <a:pt x="14551" y="30467"/>
                    <a:pt x="15151" y="30845"/>
                  </a:cubicBezTo>
                  <a:cubicBezTo>
                    <a:pt x="15946" y="31347"/>
                    <a:pt x="15485" y="32017"/>
                    <a:pt x="16532" y="32770"/>
                  </a:cubicBezTo>
                  <a:cubicBezTo>
                    <a:pt x="17578" y="33565"/>
                    <a:pt x="18164" y="34570"/>
                    <a:pt x="18750" y="34947"/>
                  </a:cubicBezTo>
                  <a:cubicBezTo>
                    <a:pt x="19085" y="35240"/>
                    <a:pt x="19461" y="35449"/>
                    <a:pt x="19880" y="35574"/>
                  </a:cubicBezTo>
                  <a:cubicBezTo>
                    <a:pt x="20382" y="35784"/>
                    <a:pt x="20466" y="36118"/>
                    <a:pt x="20717" y="36495"/>
                  </a:cubicBezTo>
                  <a:cubicBezTo>
                    <a:pt x="21052" y="36955"/>
                    <a:pt x="21261" y="37500"/>
                    <a:pt x="21428" y="38044"/>
                  </a:cubicBezTo>
                  <a:cubicBezTo>
                    <a:pt x="21468" y="38255"/>
                    <a:pt x="21582" y="38333"/>
                    <a:pt x="21728" y="38333"/>
                  </a:cubicBezTo>
                  <a:cubicBezTo>
                    <a:pt x="22046" y="38333"/>
                    <a:pt x="22512" y="37964"/>
                    <a:pt x="22684" y="37792"/>
                  </a:cubicBezTo>
                  <a:cubicBezTo>
                    <a:pt x="22734" y="37732"/>
                    <a:pt x="22817" y="37705"/>
                    <a:pt x="22921" y="37705"/>
                  </a:cubicBezTo>
                  <a:cubicBezTo>
                    <a:pt x="23249" y="37705"/>
                    <a:pt x="23798" y="37967"/>
                    <a:pt x="24274" y="38253"/>
                  </a:cubicBezTo>
                  <a:cubicBezTo>
                    <a:pt x="24860" y="38630"/>
                    <a:pt x="24400" y="39550"/>
                    <a:pt x="24442" y="40094"/>
                  </a:cubicBezTo>
                  <a:cubicBezTo>
                    <a:pt x="24483" y="40638"/>
                    <a:pt x="26534" y="42396"/>
                    <a:pt x="26911" y="42647"/>
                  </a:cubicBezTo>
                  <a:cubicBezTo>
                    <a:pt x="27059" y="42746"/>
                    <a:pt x="27162" y="42793"/>
                    <a:pt x="27266" y="42793"/>
                  </a:cubicBezTo>
                  <a:cubicBezTo>
                    <a:pt x="27425" y="42793"/>
                    <a:pt x="27586" y="42683"/>
                    <a:pt x="27915" y="42480"/>
                  </a:cubicBezTo>
                  <a:cubicBezTo>
                    <a:pt x="27975" y="42439"/>
                    <a:pt x="28024" y="42420"/>
                    <a:pt x="28065" y="42420"/>
                  </a:cubicBezTo>
                  <a:cubicBezTo>
                    <a:pt x="28397" y="42420"/>
                    <a:pt x="28153" y="43660"/>
                    <a:pt x="28041" y="44070"/>
                  </a:cubicBezTo>
                  <a:cubicBezTo>
                    <a:pt x="27957" y="44572"/>
                    <a:pt x="30636" y="44614"/>
                    <a:pt x="31054" y="44656"/>
                  </a:cubicBezTo>
                  <a:cubicBezTo>
                    <a:pt x="31473" y="44740"/>
                    <a:pt x="31473" y="46330"/>
                    <a:pt x="31766" y="47083"/>
                  </a:cubicBezTo>
                  <a:cubicBezTo>
                    <a:pt x="31844" y="47251"/>
                    <a:pt x="31934" y="47318"/>
                    <a:pt x="32029" y="47318"/>
                  </a:cubicBezTo>
                  <a:cubicBezTo>
                    <a:pt x="32338" y="47318"/>
                    <a:pt x="32694" y="46599"/>
                    <a:pt x="32854" y="46246"/>
                  </a:cubicBezTo>
                  <a:cubicBezTo>
                    <a:pt x="32882" y="46184"/>
                    <a:pt x="32912" y="46156"/>
                    <a:pt x="32944" y="46156"/>
                  </a:cubicBezTo>
                  <a:cubicBezTo>
                    <a:pt x="33147" y="46156"/>
                    <a:pt x="33430" y="47272"/>
                    <a:pt x="33900" y="47669"/>
                  </a:cubicBezTo>
                  <a:cubicBezTo>
                    <a:pt x="33993" y="47756"/>
                    <a:pt x="34083" y="47793"/>
                    <a:pt x="34170" y="47793"/>
                  </a:cubicBezTo>
                  <a:cubicBezTo>
                    <a:pt x="34588" y="47793"/>
                    <a:pt x="34934" y="46935"/>
                    <a:pt x="35281" y="46623"/>
                  </a:cubicBezTo>
                  <a:cubicBezTo>
                    <a:pt x="35310" y="46598"/>
                    <a:pt x="35346" y="46586"/>
                    <a:pt x="35388" y="46586"/>
                  </a:cubicBezTo>
                  <a:cubicBezTo>
                    <a:pt x="35900" y="46586"/>
                    <a:pt x="37316" y="48326"/>
                    <a:pt x="37625" y="48674"/>
                  </a:cubicBezTo>
                  <a:cubicBezTo>
                    <a:pt x="37755" y="48842"/>
                    <a:pt x="39033" y="48885"/>
                    <a:pt x="40446" y="48885"/>
                  </a:cubicBezTo>
                  <a:cubicBezTo>
                    <a:pt x="41944" y="48885"/>
                    <a:pt x="43595" y="48836"/>
                    <a:pt x="44194" y="48836"/>
                  </a:cubicBezTo>
                  <a:cubicBezTo>
                    <a:pt x="44298" y="48836"/>
                    <a:pt x="44370" y="48838"/>
                    <a:pt x="44405" y="48841"/>
                  </a:cubicBezTo>
                  <a:cubicBezTo>
                    <a:pt x="44444" y="48845"/>
                    <a:pt x="44480" y="48847"/>
                    <a:pt x="44514" y="48847"/>
                  </a:cubicBezTo>
                  <a:cubicBezTo>
                    <a:pt x="44868" y="48847"/>
                    <a:pt x="44901" y="48649"/>
                    <a:pt x="45284" y="48381"/>
                  </a:cubicBezTo>
                  <a:cubicBezTo>
                    <a:pt x="45386" y="48306"/>
                    <a:pt x="45465" y="48275"/>
                    <a:pt x="45533" y="48275"/>
                  </a:cubicBezTo>
                  <a:cubicBezTo>
                    <a:pt x="45769" y="48275"/>
                    <a:pt x="45856" y="48655"/>
                    <a:pt x="46246" y="48883"/>
                  </a:cubicBezTo>
                  <a:cubicBezTo>
                    <a:pt x="46790" y="49176"/>
                    <a:pt x="46623" y="49804"/>
                    <a:pt x="46623" y="50390"/>
                  </a:cubicBezTo>
                  <a:cubicBezTo>
                    <a:pt x="46581" y="50934"/>
                    <a:pt x="46372" y="50892"/>
                    <a:pt x="46121" y="51269"/>
                  </a:cubicBezTo>
                  <a:cubicBezTo>
                    <a:pt x="45870" y="51855"/>
                    <a:pt x="45786" y="52524"/>
                    <a:pt x="45911" y="53110"/>
                  </a:cubicBezTo>
                  <a:cubicBezTo>
                    <a:pt x="45918" y="53231"/>
                    <a:pt x="45951" y="53282"/>
                    <a:pt x="46001" y="53282"/>
                  </a:cubicBezTo>
                  <a:cubicBezTo>
                    <a:pt x="46262" y="53282"/>
                    <a:pt x="46999" y="51896"/>
                    <a:pt x="46999" y="51896"/>
                  </a:cubicBezTo>
                  <a:cubicBezTo>
                    <a:pt x="47920" y="51143"/>
                    <a:pt x="48799" y="50348"/>
                    <a:pt x="49636" y="49427"/>
                  </a:cubicBezTo>
                  <a:cubicBezTo>
                    <a:pt x="49883" y="49114"/>
                    <a:pt x="50072" y="49015"/>
                    <a:pt x="50230" y="49015"/>
                  </a:cubicBezTo>
                  <a:cubicBezTo>
                    <a:pt x="50474" y="49015"/>
                    <a:pt x="50647" y="49251"/>
                    <a:pt x="50850" y="49302"/>
                  </a:cubicBezTo>
                  <a:cubicBezTo>
                    <a:pt x="50877" y="49311"/>
                    <a:pt x="50905" y="49315"/>
                    <a:pt x="50933" y="49315"/>
                  </a:cubicBezTo>
                  <a:cubicBezTo>
                    <a:pt x="51295" y="49315"/>
                    <a:pt x="51744" y="48617"/>
                    <a:pt x="52482" y="48423"/>
                  </a:cubicBezTo>
                  <a:cubicBezTo>
                    <a:pt x="52613" y="48386"/>
                    <a:pt x="52738" y="48370"/>
                    <a:pt x="52859" y="48370"/>
                  </a:cubicBezTo>
                  <a:cubicBezTo>
                    <a:pt x="53430" y="48370"/>
                    <a:pt x="53903" y="48732"/>
                    <a:pt x="54491" y="49009"/>
                  </a:cubicBezTo>
                  <a:cubicBezTo>
                    <a:pt x="55244" y="49385"/>
                    <a:pt x="54742" y="49971"/>
                    <a:pt x="54616" y="50306"/>
                  </a:cubicBezTo>
                  <a:cubicBezTo>
                    <a:pt x="54565" y="50444"/>
                    <a:pt x="54705" y="50490"/>
                    <a:pt x="54920" y="50490"/>
                  </a:cubicBezTo>
                  <a:cubicBezTo>
                    <a:pt x="55227" y="50490"/>
                    <a:pt x="55685" y="50397"/>
                    <a:pt x="55956" y="50348"/>
                  </a:cubicBezTo>
                  <a:cubicBezTo>
                    <a:pt x="55969" y="50347"/>
                    <a:pt x="55982" y="50346"/>
                    <a:pt x="55995" y="50346"/>
                  </a:cubicBezTo>
                  <a:cubicBezTo>
                    <a:pt x="56452" y="50346"/>
                    <a:pt x="57056" y="51023"/>
                    <a:pt x="57462" y="51227"/>
                  </a:cubicBezTo>
                  <a:cubicBezTo>
                    <a:pt x="57560" y="51285"/>
                    <a:pt x="57643" y="51310"/>
                    <a:pt x="57717" y="51310"/>
                  </a:cubicBezTo>
                  <a:cubicBezTo>
                    <a:pt x="57959" y="51310"/>
                    <a:pt x="58087" y="51043"/>
                    <a:pt x="58216" y="50850"/>
                  </a:cubicBezTo>
                  <a:cubicBezTo>
                    <a:pt x="58243" y="50817"/>
                    <a:pt x="58281" y="50802"/>
                    <a:pt x="58326" y="50802"/>
                  </a:cubicBezTo>
                  <a:cubicBezTo>
                    <a:pt x="58621" y="50802"/>
                    <a:pt x="59245" y="51433"/>
                    <a:pt x="59680" y="51687"/>
                  </a:cubicBezTo>
                  <a:cubicBezTo>
                    <a:pt x="60183" y="51980"/>
                    <a:pt x="59806" y="51896"/>
                    <a:pt x="59848" y="52399"/>
                  </a:cubicBezTo>
                  <a:cubicBezTo>
                    <a:pt x="59890" y="52943"/>
                    <a:pt x="60517" y="52733"/>
                    <a:pt x="60978" y="53026"/>
                  </a:cubicBezTo>
                  <a:cubicBezTo>
                    <a:pt x="61137" y="53128"/>
                    <a:pt x="61257" y="53169"/>
                    <a:pt x="61359" y="53169"/>
                  </a:cubicBezTo>
                  <a:cubicBezTo>
                    <a:pt x="61550" y="53169"/>
                    <a:pt x="61680" y="53023"/>
                    <a:pt x="61899" y="52859"/>
                  </a:cubicBezTo>
                  <a:cubicBezTo>
                    <a:pt x="62086" y="52719"/>
                    <a:pt x="62587" y="52696"/>
                    <a:pt x="63168" y="52696"/>
                  </a:cubicBezTo>
                  <a:cubicBezTo>
                    <a:pt x="63445" y="52696"/>
                    <a:pt x="63740" y="52701"/>
                    <a:pt x="64028" y="52701"/>
                  </a:cubicBezTo>
                  <a:cubicBezTo>
                    <a:pt x="64216" y="52701"/>
                    <a:pt x="64402" y="52699"/>
                    <a:pt x="64577" y="52692"/>
                  </a:cubicBezTo>
                  <a:cubicBezTo>
                    <a:pt x="65581" y="52692"/>
                    <a:pt x="65330" y="52106"/>
                    <a:pt x="65540" y="51562"/>
                  </a:cubicBezTo>
                  <a:cubicBezTo>
                    <a:pt x="65749" y="51059"/>
                    <a:pt x="67674" y="51185"/>
                    <a:pt x="68176" y="51101"/>
                  </a:cubicBezTo>
                  <a:cubicBezTo>
                    <a:pt x="68678" y="51018"/>
                    <a:pt x="68260" y="50599"/>
                    <a:pt x="68218" y="50222"/>
                  </a:cubicBezTo>
                  <a:cubicBezTo>
                    <a:pt x="68218" y="49846"/>
                    <a:pt x="68678" y="49553"/>
                    <a:pt x="69055" y="49260"/>
                  </a:cubicBezTo>
                  <a:cubicBezTo>
                    <a:pt x="69215" y="49120"/>
                    <a:pt x="69623" y="49066"/>
                    <a:pt x="70093" y="49066"/>
                  </a:cubicBezTo>
                  <a:cubicBezTo>
                    <a:pt x="70606" y="49066"/>
                    <a:pt x="71193" y="49130"/>
                    <a:pt x="71608" y="49218"/>
                  </a:cubicBezTo>
                  <a:cubicBezTo>
                    <a:pt x="71648" y="49229"/>
                    <a:pt x="71689" y="49234"/>
                    <a:pt x="71731" y="49234"/>
                  </a:cubicBezTo>
                  <a:cubicBezTo>
                    <a:pt x="72467" y="49234"/>
                    <a:pt x="73384" y="47554"/>
                    <a:pt x="73701" y="47000"/>
                  </a:cubicBezTo>
                  <a:cubicBezTo>
                    <a:pt x="73868" y="46707"/>
                    <a:pt x="74088" y="46634"/>
                    <a:pt x="74302" y="46634"/>
                  </a:cubicBezTo>
                  <a:cubicBezTo>
                    <a:pt x="74517" y="46634"/>
                    <a:pt x="74726" y="46707"/>
                    <a:pt x="74872" y="46707"/>
                  </a:cubicBezTo>
                  <a:cubicBezTo>
                    <a:pt x="75207" y="46707"/>
                    <a:pt x="75291" y="46456"/>
                    <a:pt x="75835" y="45995"/>
                  </a:cubicBezTo>
                  <a:cubicBezTo>
                    <a:pt x="75930" y="45928"/>
                    <a:pt x="76010" y="45898"/>
                    <a:pt x="76080" y="45898"/>
                  </a:cubicBezTo>
                  <a:cubicBezTo>
                    <a:pt x="76443" y="45898"/>
                    <a:pt x="76524" y="46691"/>
                    <a:pt x="76839" y="47042"/>
                  </a:cubicBezTo>
                  <a:cubicBezTo>
                    <a:pt x="76971" y="47202"/>
                    <a:pt x="77087" y="47256"/>
                    <a:pt x="77204" y="47256"/>
                  </a:cubicBezTo>
                  <a:cubicBezTo>
                    <a:pt x="77422" y="47256"/>
                    <a:pt x="77642" y="47069"/>
                    <a:pt x="77969" y="47042"/>
                  </a:cubicBezTo>
                  <a:cubicBezTo>
                    <a:pt x="78514" y="47042"/>
                    <a:pt x="79016" y="47795"/>
                    <a:pt x="79225" y="48046"/>
                  </a:cubicBezTo>
                  <a:cubicBezTo>
                    <a:pt x="79265" y="48080"/>
                    <a:pt x="79311" y="48095"/>
                    <a:pt x="79361" y="48095"/>
                  </a:cubicBezTo>
                  <a:cubicBezTo>
                    <a:pt x="79620" y="48095"/>
                    <a:pt x="79984" y="47679"/>
                    <a:pt x="80229" y="47293"/>
                  </a:cubicBezTo>
                  <a:cubicBezTo>
                    <a:pt x="80481" y="46832"/>
                    <a:pt x="80732" y="47042"/>
                    <a:pt x="81108" y="46874"/>
                  </a:cubicBezTo>
                  <a:cubicBezTo>
                    <a:pt x="81736" y="46581"/>
                    <a:pt x="82364" y="46372"/>
                    <a:pt x="82992" y="46205"/>
                  </a:cubicBezTo>
                  <a:cubicBezTo>
                    <a:pt x="83110" y="46175"/>
                    <a:pt x="83220" y="46162"/>
                    <a:pt x="83321" y="46162"/>
                  </a:cubicBezTo>
                  <a:cubicBezTo>
                    <a:pt x="84220" y="46162"/>
                    <a:pt x="84456" y="47213"/>
                    <a:pt x="84456" y="47251"/>
                  </a:cubicBezTo>
                  <a:cubicBezTo>
                    <a:pt x="84122" y="47586"/>
                    <a:pt x="83703" y="47921"/>
                    <a:pt x="83243" y="48172"/>
                  </a:cubicBezTo>
                  <a:cubicBezTo>
                    <a:pt x="82531" y="48590"/>
                    <a:pt x="82992" y="48925"/>
                    <a:pt x="83243" y="49218"/>
                  </a:cubicBezTo>
                  <a:cubicBezTo>
                    <a:pt x="83274" y="49249"/>
                    <a:pt x="83321" y="49263"/>
                    <a:pt x="83380" y="49263"/>
                  </a:cubicBezTo>
                  <a:cubicBezTo>
                    <a:pt x="83788" y="49263"/>
                    <a:pt x="84749" y="48590"/>
                    <a:pt x="84749" y="48590"/>
                  </a:cubicBezTo>
                  <a:lnTo>
                    <a:pt x="85210" y="50013"/>
                  </a:lnTo>
                  <a:cubicBezTo>
                    <a:pt x="84749" y="50599"/>
                    <a:pt x="84247" y="51101"/>
                    <a:pt x="83745" y="51603"/>
                  </a:cubicBezTo>
                  <a:cubicBezTo>
                    <a:pt x="83285" y="51938"/>
                    <a:pt x="83494" y="52064"/>
                    <a:pt x="83745" y="52357"/>
                  </a:cubicBezTo>
                  <a:cubicBezTo>
                    <a:pt x="83797" y="52417"/>
                    <a:pt x="83876" y="52442"/>
                    <a:pt x="83971" y="52442"/>
                  </a:cubicBezTo>
                  <a:cubicBezTo>
                    <a:pt x="84335" y="52442"/>
                    <a:pt x="84936" y="52080"/>
                    <a:pt x="85168" y="51980"/>
                  </a:cubicBezTo>
                  <a:cubicBezTo>
                    <a:pt x="85227" y="51955"/>
                    <a:pt x="85275" y="51943"/>
                    <a:pt x="85317" y="51943"/>
                  </a:cubicBezTo>
                  <a:cubicBezTo>
                    <a:pt x="85483" y="51943"/>
                    <a:pt x="85571" y="52123"/>
                    <a:pt x="86005" y="52357"/>
                  </a:cubicBezTo>
                  <a:cubicBezTo>
                    <a:pt x="86319" y="52531"/>
                    <a:pt x="86691" y="52618"/>
                    <a:pt x="87073" y="52618"/>
                  </a:cubicBezTo>
                  <a:cubicBezTo>
                    <a:pt x="87149" y="52618"/>
                    <a:pt x="87226" y="52615"/>
                    <a:pt x="87302" y="52608"/>
                  </a:cubicBezTo>
                  <a:cubicBezTo>
                    <a:pt x="87679" y="52608"/>
                    <a:pt x="88139" y="53110"/>
                    <a:pt x="88725" y="53529"/>
                  </a:cubicBezTo>
                  <a:cubicBezTo>
                    <a:pt x="88900" y="53657"/>
                    <a:pt x="89032" y="53713"/>
                    <a:pt x="89133" y="53713"/>
                  </a:cubicBezTo>
                  <a:cubicBezTo>
                    <a:pt x="89393" y="53713"/>
                    <a:pt x="89437" y="53331"/>
                    <a:pt x="89437" y="52817"/>
                  </a:cubicBezTo>
                  <a:cubicBezTo>
                    <a:pt x="89437" y="52064"/>
                    <a:pt x="90148" y="51436"/>
                    <a:pt x="90483" y="51018"/>
                  </a:cubicBezTo>
                  <a:cubicBezTo>
                    <a:pt x="90575" y="50902"/>
                    <a:pt x="90642" y="50857"/>
                    <a:pt x="90694" y="50857"/>
                  </a:cubicBezTo>
                  <a:cubicBezTo>
                    <a:pt x="90831" y="50857"/>
                    <a:pt x="90864" y="51170"/>
                    <a:pt x="90985" y="51352"/>
                  </a:cubicBezTo>
                  <a:cubicBezTo>
                    <a:pt x="91063" y="51469"/>
                    <a:pt x="91187" y="51505"/>
                    <a:pt x="91339" y="51505"/>
                  </a:cubicBezTo>
                  <a:cubicBezTo>
                    <a:pt x="91513" y="51505"/>
                    <a:pt x="91724" y="51458"/>
                    <a:pt x="91948" y="51436"/>
                  </a:cubicBezTo>
                  <a:cubicBezTo>
                    <a:pt x="91964" y="51434"/>
                    <a:pt x="91980" y="51434"/>
                    <a:pt x="91995" y="51434"/>
                  </a:cubicBezTo>
                  <a:cubicBezTo>
                    <a:pt x="92371" y="51434"/>
                    <a:pt x="92436" y="51919"/>
                    <a:pt x="93120" y="52482"/>
                  </a:cubicBezTo>
                  <a:cubicBezTo>
                    <a:pt x="93287" y="52608"/>
                    <a:pt x="93413" y="52817"/>
                    <a:pt x="93496" y="52985"/>
                  </a:cubicBezTo>
                  <a:lnTo>
                    <a:pt x="93496" y="53068"/>
                  </a:lnTo>
                  <a:cubicBezTo>
                    <a:pt x="93915" y="52817"/>
                    <a:pt x="94291" y="52524"/>
                    <a:pt x="94584" y="52148"/>
                  </a:cubicBezTo>
                  <a:cubicBezTo>
                    <a:pt x="94625" y="52090"/>
                    <a:pt x="94666" y="52067"/>
                    <a:pt x="94708" y="52067"/>
                  </a:cubicBezTo>
                  <a:cubicBezTo>
                    <a:pt x="94883" y="52067"/>
                    <a:pt x="95084" y="52473"/>
                    <a:pt x="95421" y="52608"/>
                  </a:cubicBezTo>
                  <a:cubicBezTo>
                    <a:pt x="95462" y="52620"/>
                    <a:pt x="95499" y="52626"/>
                    <a:pt x="95533" y="52626"/>
                  </a:cubicBezTo>
                  <a:cubicBezTo>
                    <a:pt x="95842" y="52626"/>
                    <a:pt x="95865" y="52128"/>
                    <a:pt x="96091" y="51562"/>
                  </a:cubicBezTo>
                  <a:cubicBezTo>
                    <a:pt x="96300" y="50934"/>
                    <a:pt x="95882" y="51018"/>
                    <a:pt x="95798" y="50766"/>
                  </a:cubicBezTo>
                  <a:cubicBezTo>
                    <a:pt x="95714" y="50557"/>
                    <a:pt x="95756" y="50557"/>
                    <a:pt x="95924" y="50432"/>
                  </a:cubicBezTo>
                  <a:cubicBezTo>
                    <a:pt x="96049" y="50348"/>
                    <a:pt x="95924" y="50013"/>
                    <a:pt x="95924" y="49678"/>
                  </a:cubicBezTo>
                  <a:cubicBezTo>
                    <a:pt x="95924" y="49343"/>
                    <a:pt x="95966" y="49009"/>
                    <a:pt x="96049" y="48632"/>
                  </a:cubicBezTo>
                  <a:cubicBezTo>
                    <a:pt x="96078" y="48528"/>
                    <a:pt x="96119" y="48486"/>
                    <a:pt x="96170" y="48486"/>
                  </a:cubicBezTo>
                  <a:cubicBezTo>
                    <a:pt x="96341" y="48486"/>
                    <a:pt x="96618" y="48972"/>
                    <a:pt x="96844" y="49134"/>
                  </a:cubicBezTo>
                  <a:cubicBezTo>
                    <a:pt x="96859" y="49147"/>
                    <a:pt x="96873" y="49153"/>
                    <a:pt x="96886" y="49153"/>
                  </a:cubicBezTo>
                  <a:cubicBezTo>
                    <a:pt x="97086" y="49153"/>
                    <a:pt x="97022" y="47694"/>
                    <a:pt x="97179" y="47418"/>
                  </a:cubicBezTo>
                  <a:cubicBezTo>
                    <a:pt x="97229" y="47294"/>
                    <a:pt x="97454" y="47259"/>
                    <a:pt x="97708" y="47259"/>
                  </a:cubicBezTo>
                  <a:cubicBezTo>
                    <a:pt x="97883" y="47259"/>
                    <a:pt x="98072" y="47276"/>
                    <a:pt x="98226" y="47293"/>
                  </a:cubicBezTo>
                  <a:cubicBezTo>
                    <a:pt x="98226" y="47000"/>
                    <a:pt x="98351" y="46958"/>
                    <a:pt x="98518" y="46707"/>
                  </a:cubicBezTo>
                  <a:cubicBezTo>
                    <a:pt x="98728" y="46330"/>
                    <a:pt x="98393" y="46037"/>
                    <a:pt x="98142" y="45912"/>
                  </a:cubicBezTo>
                  <a:cubicBezTo>
                    <a:pt x="97933" y="45786"/>
                    <a:pt x="98309" y="42354"/>
                    <a:pt x="98309" y="40806"/>
                  </a:cubicBezTo>
                  <a:cubicBezTo>
                    <a:pt x="98226" y="39132"/>
                    <a:pt x="97849" y="37541"/>
                    <a:pt x="97137" y="36035"/>
                  </a:cubicBezTo>
                  <a:cubicBezTo>
                    <a:pt x="96803" y="35491"/>
                    <a:pt x="97765" y="35072"/>
                    <a:pt x="98309" y="34654"/>
                  </a:cubicBezTo>
                  <a:cubicBezTo>
                    <a:pt x="98895" y="34277"/>
                    <a:pt x="97974" y="33733"/>
                    <a:pt x="97807" y="33482"/>
                  </a:cubicBezTo>
                  <a:cubicBezTo>
                    <a:pt x="97598" y="33273"/>
                    <a:pt x="97096" y="32394"/>
                    <a:pt x="96761" y="31933"/>
                  </a:cubicBezTo>
                  <a:cubicBezTo>
                    <a:pt x="96613" y="31712"/>
                    <a:pt x="96522" y="31653"/>
                    <a:pt x="96399" y="31653"/>
                  </a:cubicBezTo>
                  <a:cubicBezTo>
                    <a:pt x="96260" y="31653"/>
                    <a:pt x="96079" y="31728"/>
                    <a:pt x="95728" y="31728"/>
                  </a:cubicBezTo>
                  <a:cubicBezTo>
                    <a:pt x="95684" y="31728"/>
                    <a:pt x="95638" y="31727"/>
                    <a:pt x="95589" y="31724"/>
                  </a:cubicBezTo>
                  <a:cubicBezTo>
                    <a:pt x="94836" y="31640"/>
                    <a:pt x="94877" y="31222"/>
                    <a:pt x="94794" y="30929"/>
                  </a:cubicBezTo>
                  <a:cubicBezTo>
                    <a:pt x="94710" y="30636"/>
                    <a:pt x="95380" y="30385"/>
                    <a:pt x="95421" y="29966"/>
                  </a:cubicBezTo>
                  <a:cubicBezTo>
                    <a:pt x="95505" y="29548"/>
                    <a:pt x="95254" y="29004"/>
                    <a:pt x="95296" y="28836"/>
                  </a:cubicBezTo>
                  <a:cubicBezTo>
                    <a:pt x="95380" y="28669"/>
                    <a:pt x="94794" y="28292"/>
                    <a:pt x="94543" y="28209"/>
                  </a:cubicBezTo>
                  <a:cubicBezTo>
                    <a:pt x="94333" y="28125"/>
                    <a:pt x="94082" y="27623"/>
                    <a:pt x="93957" y="27162"/>
                  </a:cubicBezTo>
                  <a:cubicBezTo>
                    <a:pt x="93887" y="26970"/>
                    <a:pt x="93809" y="26916"/>
                    <a:pt x="93718" y="26916"/>
                  </a:cubicBezTo>
                  <a:cubicBezTo>
                    <a:pt x="93605" y="26916"/>
                    <a:pt x="93472" y="26999"/>
                    <a:pt x="93305" y="26999"/>
                  </a:cubicBezTo>
                  <a:cubicBezTo>
                    <a:pt x="93286" y="26999"/>
                    <a:pt x="93266" y="26997"/>
                    <a:pt x="93245" y="26995"/>
                  </a:cubicBezTo>
                  <a:cubicBezTo>
                    <a:pt x="92910" y="26995"/>
                    <a:pt x="93078" y="26660"/>
                    <a:pt x="92659" y="26200"/>
                  </a:cubicBezTo>
                  <a:cubicBezTo>
                    <a:pt x="92576" y="26116"/>
                    <a:pt x="92492" y="26032"/>
                    <a:pt x="92450" y="25907"/>
                  </a:cubicBezTo>
                  <a:cubicBezTo>
                    <a:pt x="92324" y="25990"/>
                    <a:pt x="92199" y="26074"/>
                    <a:pt x="92115" y="26158"/>
                  </a:cubicBezTo>
                  <a:cubicBezTo>
                    <a:pt x="91990" y="26241"/>
                    <a:pt x="91843" y="26283"/>
                    <a:pt x="91697" y="26283"/>
                  </a:cubicBezTo>
                  <a:cubicBezTo>
                    <a:pt x="91550" y="26283"/>
                    <a:pt x="91404" y="26241"/>
                    <a:pt x="91278" y="26158"/>
                  </a:cubicBezTo>
                  <a:cubicBezTo>
                    <a:pt x="91230" y="26130"/>
                    <a:pt x="91177" y="26118"/>
                    <a:pt x="91121" y="26118"/>
                  </a:cubicBezTo>
                  <a:cubicBezTo>
                    <a:pt x="90839" y="26118"/>
                    <a:pt x="90483" y="26416"/>
                    <a:pt x="90274" y="26451"/>
                  </a:cubicBezTo>
                  <a:cubicBezTo>
                    <a:pt x="89981" y="26534"/>
                    <a:pt x="90232" y="26827"/>
                    <a:pt x="90483" y="27037"/>
                  </a:cubicBezTo>
                  <a:cubicBezTo>
                    <a:pt x="90776" y="27246"/>
                    <a:pt x="90567" y="27330"/>
                    <a:pt x="90692" y="27999"/>
                  </a:cubicBezTo>
                  <a:cubicBezTo>
                    <a:pt x="90818" y="28669"/>
                    <a:pt x="90274" y="28753"/>
                    <a:pt x="90023" y="28920"/>
                  </a:cubicBezTo>
                  <a:cubicBezTo>
                    <a:pt x="89772" y="29087"/>
                    <a:pt x="89897" y="29422"/>
                    <a:pt x="89772" y="29883"/>
                  </a:cubicBezTo>
                  <a:cubicBezTo>
                    <a:pt x="89479" y="30468"/>
                    <a:pt x="89060" y="30971"/>
                    <a:pt x="88516" y="31347"/>
                  </a:cubicBezTo>
                  <a:cubicBezTo>
                    <a:pt x="88223" y="31557"/>
                    <a:pt x="88056" y="31850"/>
                    <a:pt x="88097" y="32226"/>
                  </a:cubicBezTo>
                  <a:cubicBezTo>
                    <a:pt x="88064" y="32459"/>
                    <a:pt x="87978" y="32533"/>
                    <a:pt x="87694" y="32533"/>
                  </a:cubicBezTo>
                  <a:cubicBezTo>
                    <a:pt x="87620" y="32533"/>
                    <a:pt x="87532" y="32528"/>
                    <a:pt x="87428" y="32519"/>
                  </a:cubicBezTo>
                  <a:cubicBezTo>
                    <a:pt x="86968" y="32477"/>
                    <a:pt x="86591" y="31933"/>
                    <a:pt x="86130" y="31808"/>
                  </a:cubicBezTo>
                  <a:cubicBezTo>
                    <a:pt x="86072" y="31798"/>
                    <a:pt x="86018" y="31793"/>
                    <a:pt x="85970" y="31793"/>
                  </a:cubicBezTo>
                  <a:cubicBezTo>
                    <a:pt x="85601" y="31793"/>
                    <a:pt x="85471" y="32056"/>
                    <a:pt x="84917" y="32352"/>
                  </a:cubicBezTo>
                  <a:cubicBezTo>
                    <a:pt x="84730" y="32419"/>
                    <a:pt x="84530" y="32451"/>
                    <a:pt x="84329" y="32451"/>
                  </a:cubicBezTo>
                  <a:cubicBezTo>
                    <a:pt x="83898" y="32451"/>
                    <a:pt x="83459" y="32302"/>
                    <a:pt x="83117" y="32017"/>
                  </a:cubicBezTo>
                  <a:cubicBezTo>
                    <a:pt x="82782" y="31724"/>
                    <a:pt x="82364" y="31515"/>
                    <a:pt x="81945" y="31389"/>
                  </a:cubicBezTo>
                  <a:cubicBezTo>
                    <a:pt x="81694" y="31389"/>
                    <a:pt x="81778" y="30510"/>
                    <a:pt x="81778" y="30050"/>
                  </a:cubicBezTo>
                  <a:cubicBezTo>
                    <a:pt x="81778" y="29712"/>
                    <a:pt x="81575" y="29667"/>
                    <a:pt x="81368" y="29667"/>
                  </a:cubicBezTo>
                  <a:cubicBezTo>
                    <a:pt x="81293" y="29667"/>
                    <a:pt x="81217" y="29673"/>
                    <a:pt x="81150" y="29673"/>
                  </a:cubicBezTo>
                  <a:cubicBezTo>
                    <a:pt x="80941" y="29673"/>
                    <a:pt x="80229" y="28711"/>
                    <a:pt x="79685" y="28501"/>
                  </a:cubicBezTo>
                  <a:cubicBezTo>
                    <a:pt x="79183" y="28250"/>
                    <a:pt x="79183" y="27790"/>
                    <a:pt x="78723" y="27204"/>
                  </a:cubicBezTo>
                  <a:cubicBezTo>
                    <a:pt x="78441" y="26838"/>
                    <a:pt x="77743" y="26662"/>
                    <a:pt x="77138" y="26662"/>
                  </a:cubicBezTo>
                  <a:cubicBezTo>
                    <a:pt x="76843" y="26662"/>
                    <a:pt x="76571" y="26703"/>
                    <a:pt x="76379" y="26786"/>
                  </a:cubicBezTo>
                  <a:cubicBezTo>
                    <a:pt x="76271" y="26825"/>
                    <a:pt x="76161" y="26843"/>
                    <a:pt x="76053" y="26843"/>
                  </a:cubicBezTo>
                  <a:cubicBezTo>
                    <a:pt x="75702" y="26843"/>
                    <a:pt x="75377" y="26646"/>
                    <a:pt x="75249" y="26325"/>
                  </a:cubicBezTo>
                  <a:cubicBezTo>
                    <a:pt x="75181" y="26202"/>
                    <a:pt x="74874" y="26159"/>
                    <a:pt x="74483" y="26159"/>
                  </a:cubicBezTo>
                  <a:cubicBezTo>
                    <a:pt x="73679" y="26159"/>
                    <a:pt x="72517" y="26339"/>
                    <a:pt x="72320" y="26367"/>
                  </a:cubicBezTo>
                  <a:cubicBezTo>
                    <a:pt x="72276" y="26378"/>
                    <a:pt x="72234" y="26383"/>
                    <a:pt x="72193" y="26383"/>
                  </a:cubicBezTo>
                  <a:cubicBezTo>
                    <a:pt x="71926" y="26383"/>
                    <a:pt x="71720" y="26156"/>
                    <a:pt x="71357" y="25865"/>
                  </a:cubicBezTo>
                  <a:cubicBezTo>
                    <a:pt x="71227" y="25761"/>
                    <a:pt x="71093" y="25729"/>
                    <a:pt x="70946" y="25729"/>
                  </a:cubicBezTo>
                  <a:cubicBezTo>
                    <a:pt x="70724" y="25729"/>
                    <a:pt x="70473" y="25801"/>
                    <a:pt x="70162" y="25801"/>
                  </a:cubicBezTo>
                  <a:cubicBezTo>
                    <a:pt x="70016" y="25801"/>
                    <a:pt x="69858" y="25785"/>
                    <a:pt x="69683" y="25739"/>
                  </a:cubicBezTo>
                  <a:cubicBezTo>
                    <a:pt x="68930" y="25530"/>
                    <a:pt x="69432" y="25614"/>
                    <a:pt x="69055" y="25070"/>
                  </a:cubicBezTo>
                  <a:cubicBezTo>
                    <a:pt x="68917" y="24890"/>
                    <a:pt x="68816" y="24825"/>
                    <a:pt x="68715" y="24825"/>
                  </a:cubicBezTo>
                  <a:cubicBezTo>
                    <a:pt x="68509" y="24825"/>
                    <a:pt x="68305" y="25097"/>
                    <a:pt x="67800" y="25237"/>
                  </a:cubicBezTo>
                  <a:cubicBezTo>
                    <a:pt x="67707" y="25266"/>
                    <a:pt x="67611" y="25280"/>
                    <a:pt x="67511" y="25280"/>
                  </a:cubicBezTo>
                  <a:cubicBezTo>
                    <a:pt x="66753" y="25280"/>
                    <a:pt x="65836" y="24504"/>
                    <a:pt x="65540" y="24023"/>
                  </a:cubicBezTo>
                  <a:cubicBezTo>
                    <a:pt x="65163" y="23479"/>
                    <a:pt x="64744" y="23563"/>
                    <a:pt x="64033" y="23186"/>
                  </a:cubicBezTo>
                  <a:cubicBezTo>
                    <a:pt x="63322" y="22810"/>
                    <a:pt x="61145" y="22140"/>
                    <a:pt x="60601" y="21805"/>
                  </a:cubicBezTo>
                  <a:cubicBezTo>
                    <a:pt x="60385" y="21666"/>
                    <a:pt x="60090" y="21624"/>
                    <a:pt x="59777" y="21624"/>
                  </a:cubicBezTo>
                  <a:cubicBezTo>
                    <a:pt x="59294" y="21624"/>
                    <a:pt x="58771" y="21725"/>
                    <a:pt x="58440" y="21725"/>
                  </a:cubicBezTo>
                  <a:cubicBezTo>
                    <a:pt x="58405" y="21725"/>
                    <a:pt x="58372" y="21724"/>
                    <a:pt x="58341" y="21722"/>
                  </a:cubicBezTo>
                  <a:cubicBezTo>
                    <a:pt x="57797" y="21680"/>
                    <a:pt x="57713" y="20173"/>
                    <a:pt x="57504" y="19587"/>
                  </a:cubicBezTo>
                  <a:cubicBezTo>
                    <a:pt x="57295" y="18959"/>
                    <a:pt x="56667" y="18499"/>
                    <a:pt x="56416" y="17913"/>
                  </a:cubicBezTo>
                  <a:cubicBezTo>
                    <a:pt x="56123" y="17327"/>
                    <a:pt x="56039" y="17243"/>
                    <a:pt x="56123" y="16658"/>
                  </a:cubicBezTo>
                  <a:cubicBezTo>
                    <a:pt x="56249" y="16113"/>
                    <a:pt x="55370" y="15569"/>
                    <a:pt x="54951" y="15193"/>
                  </a:cubicBezTo>
                  <a:cubicBezTo>
                    <a:pt x="54533" y="14816"/>
                    <a:pt x="54700" y="13686"/>
                    <a:pt x="54742" y="13309"/>
                  </a:cubicBezTo>
                  <a:cubicBezTo>
                    <a:pt x="54826" y="12975"/>
                    <a:pt x="54575" y="12765"/>
                    <a:pt x="54491" y="12138"/>
                  </a:cubicBezTo>
                  <a:cubicBezTo>
                    <a:pt x="54443" y="11755"/>
                    <a:pt x="54682" y="11646"/>
                    <a:pt x="54997" y="11646"/>
                  </a:cubicBezTo>
                  <a:cubicBezTo>
                    <a:pt x="55234" y="11646"/>
                    <a:pt x="55513" y="11707"/>
                    <a:pt x="55746" y="11761"/>
                  </a:cubicBezTo>
                  <a:cubicBezTo>
                    <a:pt x="55773" y="11766"/>
                    <a:pt x="55798" y="11769"/>
                    <a:pt x="55822" y="11769"/>
                  </a:cubicBezTo>
                  <a:cubicBezTo>
                    <a:pt x="56335" y="11769"/>
                    <a:pt x="56363" y="10534"/>
                    <a:pt x="56123" y="10254"/>
                  </a:cubicBezTo>
                  <a:cubicBezTo>
                    <a:pt x="55914" y="9919"/>
                    <a:pt x="55998" y="9919"/>
                    <a:pt x="56165" y="9375"/>
                  </a:cubicBezTo>
                  <a:cubicBezTo>
                    <a:pt x="56332" y="8706"/>
                    <a:pt x="56625" y="8036"/>
                    <a:pt x="57044" y="7492"/>
                  </a:cubicBezTo>
                  <a:cubicBezTo>
                    <a:pt x="57379" y="7032"/>
                    <a:pt x="57588" y="6488"/>
                    <a:pt x="57630" y="5902"/>
                  </a:cubicBezTo>
                  <a:cubicBezTo>
                    <a:pt x="57755" y="5441"/>
                    <a:pt x="57128" y="5441"/>
                    <a:pt x="56751" y="5441"/>
                  </a:cubicBezTo>
                  <a:cubicBezTo>
                    <a:pt x="56374" y="5441"/>
                    <a:pt x="56081" y="5107"/>
                    <a:pt x="55998" y="4646"/>
                  </a:cubicBezTo>
                  <a:cubicBezTo>
                    <a:pt x="55956" y="4144"/>
                    <a:pt x="56793" y="4311"/>
                    <a:pt x="57211" y="4228"/>
                  </a:cubicBezTo>
                  <a:cubicBezTo>
                    <a:pt x="57588" y="4102"/>
                    <a:pt x="57546" y="3809"/>
                    <a:pt x="57546" y="3349"/>
                  </a:cubicBezTo>
                  <a:cubicBezTo>
                    <a:pt x="57504" y="3265"/>
                    <a:pt x="57462" y="3223"/>
                    <a:pt x="57379" y="3181"/>
                  </a:cubicBezTo>
                  <a:cubicBezTo>
                    <a:pt x="57226" y="3086"/>
                    <a:pt x="56936" y="3060"/>
                    <a:pt x="56562" y="3060"/>
                  </a:cubicBezTo>
                  <a:cubicBezTo>
                    <a:pt x="56113" y="3060"/>
                    <a:pt x="55545" y="3098"/>
                    <a:pt x="54951" y="3098"/>
                  </a:cubicBezTo>
                  <a:cubicBezTo>
                    <a:pt x="53612" y="3098"/>
                    <a:pt x="52984" y="1884"/>
                    <a:pt x="51687" y="1172"/>
                  </a:cubicBezTo>
                  <a:cubicBezTo>
                    <a:pt x="50431" y="419"/>
                    <a:pt x="48967" y="545"/>
                    <a:pt x="47418" y="503"/>
                  </a:cubicBezTo>
                  <a:cubicBezTo>
                    <a:pt x="47351" y="501"/>
                    <a:pt x="47288" y="500"/>
                    <a:pt x="47227" y="500"/>
                  </a:cubicBezTo>
                  <a:cubicBezTo>
                    <a:pt x="45879" y="500"/>
                    <a:pt x="45981" y="932"/>
                    <a:pt x="45660" y="1172"/>
                  </a:cubicBezTo>
                  <a:cubicBezTo>
                    <a:pt x="45493" y="1298"/>
                    <a:pt x="45074" y="1350"/>
                    <a:pt x="44619" y="1350"/>
                  </a:cubicBezTo>
                  <a:cubicBezTo>
                    <a:pt x="44164" y="1350"/>
                    <a:pt x="43672" y="1298"/>
                    <a:pt x="43358" y="1214"/>
                  </a:cubicBezTo>
                  <a:cubicBezTo>
                    <a:pt x="43222" y="1175"/>
                    <a:pt x="43115" y="1159"/>
                    <a:pt x="43011" y="1159"/>
                  </a:cubicBezTo>
                  <a:cubicBezTo>
                    <a:pt x="42667" y="1159"/>
                    <a:pt x="42351" y="1337"/>
                    <a:pt x="41098" y="1465"/>
                  </a:cubicBezTo>
                  <a:cubicBezTo>
                    <a:pt x="39508" y="1633"/>
                    <a:pt x="38880" y="2721"/>
                    <a:pt x="38378" y="3014"/>
                  </a:cubicBezTo>
                  <a:cubicBezTo>
                    <a:pt x="38247" y="3110"/>
                    <a:pt x="38036" y="3144"/>
                    <a:pt x="37790" y="3144"/>
                  </a:cubicBezTo>
                  <a:cubicBezTo>
                    <a:pt x="37173" y="3144"/>
                    <a:pt x="36327" y="2930"/>
                    <a:pt x="35909" y="2930"/>
                  </a:cubicBezTo>
                  <a:cubicBezTo>
                    <a:pt x="35856" y="2925"/>
                    <a:pt x="35803" y="2922"/>
                    <a:pt x="35752" y="2922"/>
                  </a:cubicBezTo>
                  <a:cubicBezTo>
                    <a:pt x="35397" y="2922"/>
                    <a:pt x="35082" y="3046"/>
                    <a:pt x="34863" y="3265"/>
                  </a:cubicBezTo>
                  <a:cubicBezTo>
                    <a:pt x="34360" y="3600"/>
                    <a:pt x="33523" y="3600"/>
                    <a:pt x="32561" y="3767"/>
                  </a:cubicBezTo>
                  <a:cubicBezTo>
                    <a:pt x="31598" y="3935"/>
                    <a:pt x="32059" y="3893"/>
                    <a:pt x="31807" y="4144"/>
                  </a:cubicBezTo>
                  <a:cubicBezTo>
                    <a:pt x="31759" y="4192"/>
                    <a:pt x="31688" y="4213"/>
                    <a:pt x="31602" y="4213"/>
                  </a:cubicBezTo>
                  <a:cubicBezTo>
                    <a:pt x="31241" y="4213"/>
                    <a:pt x="30629" y="3853"/>
                    <a:pt x="30426" y="3684"/>
                  </a:cubicBezTo>
                  <a:cubicBezTo>
                    <a:pt x="30217" y="3516"/>
                    <a:pt x="29506" y="3516"/>
                    <a:pt x="28794" y="3516"/>
                  </a:cubicBezTo>
                  <a:cubicBezTo>
                    <a:pt x="28125" y="3516"/>
                    <a:pt x="27706" y="2386"/>
                    <a:pt x="27288" y="1884"/>
                  </a:cubicBezTo>
                  <a:cubicBezTo>
                    <a:pt x="27131" y="1696"/>
                    <a:pt x="27038" y="1637"/>
                    <a:pt x="26949" y="1637"/>
                  </a:cubicBezTo>
                  <a:cubicBezTo>
                    <a:pt x="26800" y="1637"/>
                    <a:pt x="26660" y="1800"/>
                    <a:pt x="26241" y="1800"/>
                  </a:cubicBezTo>
                  <a:cubicBezTo>
                    <a:pt x="26194" y="1803"/>
                    <a:pt x="26152" y="1805"/>
                    <a:pt x="26113" y="1805"/>
                  </a:cubicBezTo>
                  <a:cubicBezTo>
                    <a:pt x="25636" y="1805"/>
                    <a:pt x="25756" y="1575"/>
                    <a:pt x="25446" y="1382"/>
                  </a:cubicBezTo>
                  <a:cubicBezTo>
                    <a:pt x="25378" y="1348"/>
                    <a:pt x="25304" y="1335"/>
                    <a:pt x="25223" y="1335"/>
                  </a:cubicBezTo>
                  <a:cubicBezTo>
                    <a:pt x="24930" y="1335"/>
                    <a:pt x="24559" y="1511"/>
                    <a:pt x="24162" y="1511"/>
                  </a:cubicBezTo>
                  <a:cubicBezTo>
                    <a:pt x="24130" y="1511"/>
                    <a:pt x="24097" y="1510"/>
                    <a:pt x="24065" y="1507"/>
                  </a:cubicBezTo>
                  <a:cubicBezTo>
                    <a:pt x="23521" y="1424"/>
                    <a:pt x="23186" y="1340"/>
                    <a:pt x="23061" y="1131"/>
                  </a:cubicBezTo>
                  <a:cubicBezTo>
                    <a:pt x="23040" y="1080"/>
                    <a:pt x="22983" y="1059"/>
                    <a:pt x="22904" y="1059"/>
                  </a:cubicBezTo>
                  <a:cubicBezTo>
                    <a:pt x="22659" y="1059"/>
                    <a:pt x="22204" y="1265"/>
                    <a:pt x="22014" y="1424"/>
                  </a:cubicBezTo>
                  <a:cubicBezTo>
                    <a:pt x="21763" y="1591"/>
                    <a:pt x="21470" y="1717"/>
                    <a:pt x="21135" y="1758"/>
                  </a:cubicBezTo>
                  <a:cubicBezTo>
                    <a:pt x="20759" y="1884"/>
                    <a:pt x="20424" y="2177"/>
                    <a:pt x="20256" y="2554"/>
                  </a:cubicBezTo>
                  <a:cubicBezTo>
                    <a:pt x="20089" y="2888"/>
                    <a:pt x="19712" y="2972"/>
                    <a:pt x="19210" y="3014"/>
                  </a:cubicBezTo>
                  <a:cubicBezTo>
                    <a:pt x="18708" y="3014"/>
                    <a:pt x="18624" y="2554"/>
                    <a:pt x="18499" y="2261"/>
                  </a:cubicBezTo>
                  <a:cubicBezTo>
                    <a:pt x="18429" y="2052"/>
                    <a:pt x="18257" y="1997"/>
                    <a:pt x="18081" y="1997"/>
                  </a:cubicBezTo>
                  <a:cubicBezTo>
                    <a:pt x="17940" y="1997"/>
                    <a:pt x="17797" y="2033"/>
                    <a:pt x="17704" y="2051"/>
                  </a:cubicBezTo>
                  <a:cubicBezTo>
                    <a:pt x="17682" y="2055"/>
                    <a:pt x="17663" y="2057"/>
                    <a:pt x="17647" y="2057"/>
                  </a:cubicBezTo>
                  <a:cubicBezTo>
                    <a:pt x="17471" y="2057"/>
                    <a:pt x="17549" y="1859"/>
                    <a:pt x="17243" y="1591"/>
                  </a:cubicBezTo>
                  <a:cubicBezTo>
                    <a:pt x="17142" y="1502"/>
                    <a:pt x="17041" y="1467"/>
                    <a:pt x="16933" y="1467"/>
                  </a:cubicBezTo>
                  <a:cubicBezTo>
                    <a:pt x="16683" y="1467"/>
                    <a:pt x="16397" y="1654"/>
                    <a:pt x="15988" y="1800"/>
                  </a:cubicBezTo>
                  <a:cubicBezTo>
                    <a:pt x="15935" y="1819"/>
                    <a:pt x="15881" y="1828"/>
                    <a:pt x="15825" y="1828"/>
                  </a:cubicBezTo>
                  <a:cubicBezTo>
                    <a:pt x="15254" y="1828"/>
                    <a:pt x="14505" y="926"/>
                    <a:pt x="13895" y="545"/>
                  </a:cubicBezTo>
                  <a:cubicBezTo>
                    <a:pt x="13518" y="294"/>
                    <a:pt x="13100" y="84"/>
                    <a:pt x="1264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2835350" y="1939375"/>
              <a:ext cx="1695025" cy="1496200"/>
            </a:xfrm>
            <a:custGeom>
              <a:rect b="b" l="l" r="r" t="t"/>
              <a:pathLst>
                <a:path extrusionOk="0" h="59848" w="67801">
                  <a:moveTo>
                    <a:pt x="13979" y="0"/>
                  </a:moveTo>
                  <a:cubicBezTo>
                    <a:pt x="13979" y="0"/>
                    <a:pt x="13100" y="837"/>
                    <a:pt x="13100" y="1591"/>
                  </a:cubicBezTo>
                  <a:cubicBezTo>
                    <a:pt x="13142" y="2219"/>
                    <a:pt x="13059" y="2804"/>
                    <a:pt x="12766" y="3349"/>
                  </a:cubicBezTo>
                  <a:cubicBezTo>
                    <a:pt x="12473" y="3809"/>
                    <a:pt x="12724" y="4018"/>
                    <a:pt x="12012" y="4269"/>
                  </a:cubicBezTo>
                  <a:cubicBezTo>
                    <a:pt x="11301" y="4520"/>
                    <a:pt x="9794" y="4186"/>
                    <a:pt x="9334" y="4646"/>
                  </a:cubicBezTo>
                  <a:cubicBezTo>
                    <a:pt x="8873" y="5148"/>
                    <a:pt x="9166" y="5274"/>
                    <a:pt x="8120" y="5441"/>
                  </a:cubicBezTo>
                  <a:cubicBezTo>
                    <a:pt x="7283" y="5525"/>
                    <a:pt x="6488" y="5818"/>
                    <a:pt x="5735" y="6236"/>
                  </a:cubicBezTo>
                  <a:cubicBezTo>
                    <a:pt x="4856" y="6655"/>
                    <a:pt x="4061" y="7324"/>
                    <a:pt x="3517" y="8120"/>
                  </a:cubicBezTo>
                  <a:cubicBezTo>
                    <a:pt x="2972" y="8957"/>
                    <a:pt x="3642" y="8831"/>
                    <a:pt x="2470" y="9166"/>
                  </a:cubicBezTo>
                  <a:cubicBezTo>
                    <a:pt x="1340" y="9543"/>
                    <a:pt x="127" y="9333"/>
                    <a:pt x="85" y="10589"/>
                  </a:cubicBezTo>
                  <a:cubicBezTo>
                    <a:pt x="1" y="11761"/>
                    <a:pt x="127" y="12932"/>
                    <a:pt x="420" y="14104"/>
                  </a:cubicBezTo>
                  <a:cubicBezTo>
                    <a:pt x="712" y="15025"/>
                    <a:pt x="1005" y="15569"/>
                    <a:pt x="880" y="16239"/>
                  </a:cubicBezTo>
                  <a:cubicBezTo>
                    <a:pt x="796" y="16950"/>
                    <a:pt x="754" y="17536"/>
                    <a:pt x="420" y="17704"/>
                  </a:cubicBezTo>
                  <a:cubicBezTo>
                    <a:pt x="127" y="17871"/>
                    <a:pt x="1" y="17787"/>
                    <a:pt x="168" y="18122"/>
                  </a:cubicBezTo>
                  <a:cubicBezTo>
                    <a:pt x="336" y="18457"/>
                    <a:pt x="1173" y="18792"/>
                    <a:pt x="629" y="19001"/>
                  </a:cubicBezTo>
                  <a:lnTo>
                    <a:pt x="503" y="19043"/>
                  </a:lnTo>
                  <a:cubicBezTo>
                    <a:pt x="796" y="19085"/>
                    <a:pt x="1382" y="19126"/>
                    <a:pt x="1549" y="19168"/>
                  </a:cubicBezTo>
                  <a:cubicBezTo>
                    <a:pt x="1585" y="19177"/>
                    <a:pt x="1656" y="19180"/>
                    <a:pt x="1753" y="19180"/>
                  </a:cubicBezTo>
                  <a:cubicBezTo>
                    <a:pt x="2019" y="19180"/>
                    <a:pt x="2482" y="19156"/>
                    <a:pt x="2957" y="19156"/>
                  </a:cubicBezTo>
                  <a:cubicBezTo>
                    <a:pt x="3131" y="19156"/>
                    <a:pt x="3307" y="19159"/>
                    <a:pt x="3475" y="19168"/>
                  </a:cubicBezTo>
                  <a:cubicBezTo>
                    <a:pt x="4228" y="19210"/>
                    <a:pt x="5358" y="20047"/>
                    <a:pt x="5693" y="20256"/>
                  </a:cubicBezTo>
                  <a:cubicBezTo>
                    <a:pt x="5986" y="20466"/>
                    <a:pt x="7074" y="20424"/>
                    <a:pt x="7827" y="20675"/>
                  </a:cubicBezTo>
                  <a:cubicBezTo>
                    <a:pt x="8581" y="20884"/>
                    <a:pt x="8915" y="21889"/>
                    <a:pt x="9208" y="22307"/>
                  </a:cubicBezTo>
                  <a:cubicBezTo>
                    <a:pt x="9543" y="22684"/>
                    <a:pt x="10673" y="22977"/>
                    <a:pt x="10882" y="23061"/>
                  </a:cubicBezTo>
                  <a:cubicBezTo>
                    <a:pt x="10943" y="23078"/>
                    <a:pt x="11006" y="23086"/>
                    <a:pt x="11070" y="23086"/>
                  </a:cubicBezTo>
                  <a:cubicBezTo>
                    <a:pt x="11310" y="23086"/>
                    <a:pt x="11554" y="22966"/>
                    <a:pt x="11719" y="22768"/>
                  </a:cubicBezTo>
                  <a:cubicBezTo>
                    <a:pt x="11775" y="22684"/>
                    <a:pt x="11845" y="22656"/>
                    <a:pt x="11929" y="22656"/>
                  </a:cubicBezTo>
                  <a:cubicBezTo>
                    <a:pt x="12096" y="22656"/>
                    <a:pt x="12319" y="22768"/>
                    <a:pt x="12598" y="22768"/>
                  </a:cubicBezTo>
                  <a:cubicBezTo>
                    <a:pt x="12607" y="22768"/>
                    <a:pt x="12615" y="22769"/>
                    <a:pt x="12624" y="22769"/>
                  </a:cubicBezTo>
                  <a:cubicBezTo>
                    <a:pt x="13012" y="22769"/>
                    <a:pt x="13828" y="21879"/>
                    <a:pt x="14523" y="21470"/>
                  </a:cubicBezTo>
                  <a:cubicBezTo>
                    <a:pt x="14740" y="21350"/>
                    <a:pt x="14963" y="21306"/>
                    <a:pt x="15180" y="21306"/>
                  </a:cubicBezTo>
                  <a:cubicBezTo>
                    <a:pt x="15716" y="21306"/>
                    <a:pt x="16210" y="21578"/>
                    <a:pt x="16449" y="21638"/>
                  </a:cubicBezTo>
                  <a:cubicBezTo>
                    <a:pt x="16909" y="21638"/>
                    <a:pt x="17369" y="21721"/>
                    <a:pt x="17788" y="21805"/>
                  </a:cubicBezTo>
                  <a:cubicBezTo>
                    <a:pt x="17880" y="21838"/>
                    <a:pt x="17965" y="21854"/>
                    <a:pt x="18047" y="21854"/>
                  </a:cubicBezTo>
                  <a:cubicBezTo>
                    <a:pt x="18375" y="21854"/>
                    <a:pt x="18650" y="21612"/>
                    <a:pt x="19085" y="21345"/>
                  </a:cubicBezTo>
                  <a:cubicBezTo>
                    <a:pt x="19462" y="21094"/>
                    <a:pt x="19922" y="20926"/>
                    <a:pt x="20341" y="20801"/>
                  </a:cubicBezTo>
                  <a:cubicBezTo>
                    <a:pt x="20400" y="20776"/>
                    <a:pt x="20464" y="20764"/>
                    <a:pt x="20531" y="20764"/>
                  </a:cubicBezTo>
                  <a:cubicBezTo>
                    <a:pt x="21028" y="20764"/>
                    <a:pt x="21703" y="21384"/>
                    <a:pt x="22182" y="21679"/>
                  </a:cubicBezTo>
                  <a:cubicBezTo>
                    <a:pt x="22768" y="21972"/>
                    <a:pt x="23563" y="22475"/>
                    <a:pt x="24317" y="22851"/>
                  </a:cubicBezTo>
                  <a:cubicBezTo>
                    <a:pt x="25070" y="23186"/>
                    <a:pt x="25112" y="23479"/>
                    <a:pt x="25781" y="23856"/>
                  </a:cubicBezTo>
                  <a:cubicBezTo>
                    <a:pt x="25878" y="23907"/>
                    <a:pt x="25972" y="23929"/>
                    <a:pt x="26064" y="23929"/>
                  </a:cubicBezTo>
                  <a:cubicBezTo>
                    <a:pt x="26648" y="23929"/>
                    <a:pt x="27130" y="23009"/>
                    <a:pt x="27455" y="22684"/>
                  </a:cubicBezTo>
                  <a:cubicBezTo>
                    <a:pt x="27498" y="22636"/>
                    <a:pt x="27538" y="22615"/>
                    <a:pt x="27575" y="22615"/>
                  </a:cubicBezTo>
                  <a:cubicBezTo>
                    <a:pt x="27860" y="22615"/>
                    <a:pt x="27967" y="23922"/>
                    <a:pt x="28041" y="24442"/>
                  </a:cubicBezTo>
                  <a:cubicBezTo>
                    <a:pt x="28125" y="24986"/>
                    <a:pt x="28125" y="25195"/>
                    <a:pt x="28292" y="25404"/>
                  </a:cubicBezTo>
                  <a:cubicBezTo>
                    <a:pt x="28585" y="25655"/>
                    <a:pt x="28878" y="25906"/>
                    <a:pt x="29213" y="26116"/>
                  </a:cubicBezTo>
                  <a:cubicBezTo>
                    <a:pt x="29883" y="26702"/>
                    <a:pt x="30678" y="27120"/>
                    <a:pt x="31515" y="27371"/>
                  </a:cubicBezTo>
                  <a:cubicBezTo>
                    <a:pt x="32059" y="27497"/>
                    <a:pt x="32143" y="28208"/>
                    <a:pt x="32394" y="28417"/>
                  </a:cubicBezTo>
                  <a:cubicBezTo>
                    <a:pt x="32645" y="28710"/>
                    <a:pt x="32980" y="28962"/>
                    <a:pt x="33315" y="29171"/>
                  </a:cubicBezTo>
                  <a:cubicBezTo>
                    <a:pt x="33691" y="29380"/>
                    <a:pt x="34068" y="29673"/>
                    <a:pt x="34361" y="29966"/>
                  </a:cubicBezTo>
                  <a:cubicBezTo>
                    <a:pt x="34470" y="30066"/>
                    <a:pt x="34559" y="30107"/>
                    <a:pt x="34633" y="30107"/>
                  </a:cubicBezTo>
                  <a:cubicBezTo>
                    <a:pt x="34898" y="30107"/>
                    <a:pt x="34956" y="29577"/>
                    <a:pt x="34989" y="29380"/>
                  </a:cubicBezTo>
                  <a:cubicBezTo>
                    <a:pt x="35027" y="29246"/>
                    <a:pt x="35260" y="29190"/>
                    <a:pt x="35528" y="29190"/>
                  </a:cubicBezTo>
                  <a:cubicBezTo>
                    <a:pt x="35845" y="29190"/>
                    <a:pt x="36211" y="29267"/>
                    <a:pt x="36370" y="29380"/>
                  </a:cubicBezTo>
                  <a:cubicBezTo>
                    <a:pt x="36663" y="29631"/>
                    <a:pt x="36872" y="30008"/>
                    <a:pt x="36998" y="30426"/>
                  </a:cubicBezTo>
                  <a:cubicBezTo>
                    <a:pt x="37081" y="30636"/>
                    <a:pt x="37291" y="30636"/>
                    <a:pt x="37583" y="30929"/>
                  </a:cubicBezTo>
                  <a:cubicBezTo>
                    <a:pt x="37876" y="31305"/>
                    <a:pt x="38128" y="31724"/>
                    <a:pt x="38253" y="32184"/>
                  </a:cubicBezTo>
                  <a:cubicBezTo>
                    <a:pt x="38421" y="32561"/>
                    <a:pt x="38881" y="33230"/>
                    <a:pt x="38881" y="33649"/>
                  </a:cubicBezTo>
                  <a:cubicBezTo>
                    <a:pt x="38881" y="34067"/>
                    <a:pt x="39425" y="34779"/>
                    <a:pt x="39760" y="35407"/>
                  </a:cubicBezTo>
                  <a:cubicBezTo>
                    <a:pt x="40011" y="35867"/>
                    <a:pt x="40136" y="36411"/>
                    <a:pt x="40178" y="36955"/>
                  </a:cubicBezTo>
                  <a:cubicBezTo>
                    <a:pt x="40262" y="37416"/>
                    <a:pt x="41015" y="37918"/>
                    <a:pt x="41308" y="38587"/>
                  </a:cubicBezTo>
                  <a:cubicBezTo>
                    <a:pt x="41434" y="39090"/>
                    <a:pt x="41434" y="39634"/>
                    <a:pt x="41183" y="40094"/>
                  </a:cubicBezTo>
                  <a:cubicBezTo>
                    <a:pt x="41099" y="40596"/>
                    <a:pt x="40932" y="41057"/>
                    <a:pt x="40722" y="41475"/>
                  </a:cubicBezTo>
                  <a:cubicBezTo>
                    <a:pt x="40513" y="41810"/>
                    <a:pt x="40388" y="42187"/>
                    <a:pt x="40471" y="42605"/>
                  </a:cubicBezTo>
                  <a:cubicBezTo>
                    <a:pt x="40481" y="42700"/>
                    <a:pt x="40460" y="42739"/>
                    <a:pt x="40417" y="42739"/>
                  </a:cubicBezTo>
                  <a:cubicBezTo>
                    <a:pt x="40273" y="42739"/>
                    <a:pt x="39874" y="42288"/>
                    <a:pt x="39551" y="42061"/>
                  </a:cubicBezTo>
                  <a:cubicBezTo>
                    <a:pt x="39493" y="42021"/>
                    <a:pt x="39446" y="42003"/>
                    <a:pt x="39409" y="42003"/>
                  </a:cubicBezTo>
                  <a:cubicBezTo>
                    <a:pt x="39173" y="42003"/>
                    <a:pt x="39288" y="42716"/>
                    <a:pt x="39216" y="43149"/>
                  </a:cubicBezTo>
                  <a:cubicBezTo>
                    <a:pt x="39200" y="43333"/>
                    <a:pt x="39157" y="43399"/>
                    <a:pt x="39088" y="43399"/>
                  </a:cubicBezTo>
                  <a:cubicBezTo>
                    <a:pt x="38968" y="43399"/>
                    <a:pt x="38770" y="43198"/>
                    <a:pt x="38504" y="43065"/>
                  </a:cubicBezTo>
                  <a:cubicBezTo>
                    <a:pt x="38456" y="43046"/>
                    <a:pt x="38417" y="43038"/>
                    <a:pt x="38385" y="43038"/>
                  </a:cubicBezTo>
                  <a:cubicBezTo>
                    <a:pt x="38137" y="43038"/>
                    <a:pt x="38308" y="43559"/>
                    <a:pt x="38086" y="43819"/>
                  </a:cubicBezTo>
                  <a:cubicBezTo>
                    <a:pt x="37835" y="44112"/>
                    <a:pt x="38379" y="44572"/>
                    <a:pt x="38504" y="44865"/>
                  </a:cubicBezTo>
                  <a:cubicBezTo>
                    <a:pt x="38672" y="45158"/>
                    <a:pt x="38169" y="45242"/>
                    <a:pt x="37835" y="45618"/>
                  </a:cubicBezTo>
                  <a:cubicBezTo>
                    <a:pt x="37534" y="45919"/>
                    <a:pt x="37131" y="46085"/>
                    <a:pt x="36688" y="46085"/>
                  </a:cubicBezTo>
                  <a:cubicBezTo>
                    <a:pt x="36638" y="46085"/>
                    <a:pt x="36588" y="46083"/>
                    <a:pt x="36537" y="46079"/>
                  </a:cubicBezTo>
                  <a:cubicBezTo>
                    <a:pt x="35868" y="46121"/>
                    <a:pt x="35993" y="47125"/>
                    <a:pt x="36035" y="47627"/>
                  </a:cubicBezTo>
                  <a:cubicBezTo>
                    <a:pt x="36035" y="48046"/>
                    <a:pt x="36161" y="48464"/>
                    <a:pt x="36454" y="48799"/>
                  </a:cubicBezTo>
                  <a:cubicBezTo>
                    <a:pt x="36621" y="49008"/>
                    <a:pt x="36328" y="49552"/>
                    <a:pt x="36286" y="49971"/>
                  </a:cubicBezTo>
                  <a:cubicBezTo>
                    <a:pt x="36286" y="50151"/>
                    <a:pt x="35999" y="50207"/>
                    <a:pt x="35645" y="50207"/>
                  </a:cubicBezTo>
                  <a:cubicBezTo>
                    <a:pt x="35258" y="50207"/>
                    <a:pt x="34791" y="50140"/>
                    <a:pt x="34528" y="50097"/>
                  </a:cubicBezTo>
                  <a:cubicBezTo>
                    <a:pt x="34110" y="50055"/>
                    <a:pt x="33733" y="49971"/>
                    <a:pt x="33357" y="49845"/>
                  </a:cubicBezTo>
                  <a:cubicBezTo>
                    <a:pt x="33064" y="49720"/>
                    <a:pt x="32938" y="49385"/>
                    <a:pt x="32603" y="48674"/>
                  </a:cubicBezTo>
                  <a:cubicBezTo>
                    <a:pt x="32539" y="48517"/>
                    <a:pt x="32490" y="48454"/>
                    <a:pt x="32452" y="48454"/>
                  </a:cubicBezTo>
                  <a:cubicBezTo>
                    <a:pt x="32314" y="48454"/>
                    <a:pt x="32297" y="49249"/>
                    <a:pt x="32101" y="49511"/>
                  </a:cubicBezTo>
                  <a:cubicBezTo>
                    <a:pt x="31892" y="49929"/>
                    <a:pt x="32017" y="50473"/>
                    <a:pt x="32352" y="50808"/>
                  </a:cubicBezTo>
                  <a:cubicBezTo>
                    <a:pt x="32563" y="50948"/>
                    <a:pt x="32773" y="51265"/>
                    <a:pt x="33181" y="51265"/>
                  </a:cubicBezTo>
                  <a:cubicBezTo>
                    <a:pt x="33260" y="51265"/>
                    <a:pt x="33346" y="51254"/>
                    <a:pt x="33440" y="51227"/>
                  </a:cubicBezTo>
                  <a:cubicBezTo>
                    <a:pt x="33545" y="51194"/>
                    <a:pt x="33633" y="51181"/>
                    <a:pt x="33713" y="51181"/>
                  </a:cubicBezTo>
                  <a:cubicBezTo>
                    <a:pt x="34046" y="51181"/>
                    <a:pt x="34238" y="51418"/>
                    <a:pt x="34947" y="51519"/>
                  </a:cubicBezTo>
                  <a:cubicBezTo>
                    <a:pt x="35784" y="51645"/>
                    <a:pt x="35993" y="52482"/>
                    <a:pt x="36412" y="52859"/>
                  </a:cubicBezTo>
                  <a:cubicBezTo>
                    <a:pt x="36663" y="53082"/>
                    <a:pt x="36877" y="53156"/>
                    <a:pt x="37066" y="53156"/>
                  </a:cubicBezTo>
                  <a:cubicBezTo>
                    <a:pt x="37160" y="53156"/>
                    <a:pt x="37249" y="53138"/>
                    <a:pt x="37332" y="53110"/>
                  </a:cubicBezTo>
                  <a:cubicBezTo>
                    <a:pt x="37667" y="53110"/>
                    <a:pt x="38044" y="53194"/>
                    <a:pt x="38379" y="53319"/>
                  </a:cubicBezTo>
                  <a:cubicBezTo>
                    <a:pt x="38128" y="52942"/>
                    <a:pt x="37876" y="52566"/>
                    <a:pt x="37709" y="52315"/>
                  </a:cubicBezTo>
                  <a:cubicBezTo>
                    <a:pt x="37249" y="51729"/>
                    <a:pt x="37709" y="51771"/>
                    <a:pt x="37960" y="51394"/>
                  </a:cubicBezTo>
                  <a:cubicBezTo>
                    <a:pt x="38169" y="51017"/>
                    <a:pt x="38546" y="51227"/>
                    <a:pt x="39090" y="51059"/>
                  </a:cubicBezTo>
                  <a:cubicBezTo>
                    <a:pt x="39634" y="50892"/>
                    <a:pt x="39551" y="50808"/>
                    <a:pt x="40011" y="50222"/>
                  </a:cubicBezTo>
                  <a:cubicBezTo>
                    <a:pt x="40146" y="50033"/>
                    <a:pt x="40268" y="49961"/>
                    <a:pt x="40394" y="49961"/>
                  </a:cubicBezTo>
                  <a:cubicBezTo>
                    <a:pt x="40658" y="49961"/>
                    <a:pt x="40939" y="50275"/>
                    <a:pt x="41392" y="50473"/>
                  </a:cubicBezTo>
                  <a:cubicBezTo>
                    <a:pt x="42062" y="50808"/>
                    <a:pt x="41852" y="51603"/>
                    <a:pt x="41936" y="52315"/>
                  </a:cubicBezTo>
                  <a:cubicBezTo>
                    <a:pt x="41978" y="52984"/>
                    <a:pt x="42396" y="53152"/>
                    <a:pt x="42731" y="53445"/>
                  </a:cubicBezTo>
                  <a:cubicBezTo>
                    <a:pt x="43233" y="53905"/>
                    <a:pt x="43652" y="54449"/>
                    <a:pt x="44070" y="54993"/>
                  </a:cubicBezTo>
                  <a:cubicBezTo>
                    <a:pt x="44321" y="55351"/>
                    <a:pt x="44724" y="55555"/>
                    <a:pt x="45149" y="55555"/>
                  </a:cubicBezTo>
                  <a:cubicBezTo>
                    <a:pt x="45221" y="55555"/>
                    <a:pt x="45295" y="55549"/>
                    <a:pt x="45368" y="55537"/>
                  </a:cubicBezTo>
                  <a:cubicBezTo>
                    <a:pt x="45420" y="55506"/>
                    <a:pt x="45462" y="55493"/>
                    <a:pt x="45501" y="55493"/>
                  </a:cubicBezTo>
                  <a:cubicBezTo>
                    <a:pt x="45619" y="55493"/>
                    <a:pt x="45713" y="55610"/>
                    <a:pt x="45996" y="55705"/>
                  </a:cubicBezTo>
                  <a:cubicBezTo>
                    <a:pt x="46046" y="55717"/>
                    <a:pt x="46094" y="55723"/>
                    <a:pt x="46140" y="55723"/>
                  </a:cubicBezTo>
                  <a:cubicBezTo>
                    <a:pt x="46404" y="55723"/>
                    <a:pt x="46613" y="55529"/>
                    <a:pt x="46791" y="55244"/>
                  </a:cubicBezTo>
                  <a:cubicBezTo>
                    <a:pt x="46826" y="55188"/>
                    <a:pt x="46863" y="55164"/>
                    <a:pt x="46901" y="55164"/>
                  </a:cubicBezTo>
                  <a:cubicBezTo>
                    <a:pt x="47091" y="55164"/>
                    <a:pt x="47300" y="55768"/>
                    <a:pt x="47335" y="56081"/>
                  </a:cubicBezTo>
                  <a:cubicBezTo>
                    <a:pt x="47419" y="56416"/>
                    <a:pt x="47586" y="56542"/>
                    <a:pt x="47837" y="56876"/>
                  </a:cubicBezTo>
                  <a:cubicBezTo>
                    <a:pt x="47963" y="57086"/>
                    <a:pt x="48004" y="57379"/>
                    <a:pt x="47921" y="57630"/>
                  </a:cubicBezTo>
                  <a:cubicBezTo>
                    <a:pt x="47837" y="57923"/>
                    <a:pt x="48004" y="58132"/>
                    <a:pt x="48339" y="58467"/>
                  </a:cubicBezTo>
                  <a:cubicBezTo>
                    <a:pt x="48716" y="58802"/>
                    <a:pt x="48800" y="58718"/>
                    <a:pt x="48967" y="59178"/>
                  </a:cubicBezTo>
                  <a:cubicBezTo>
                    <a:pt x="49089" y="59471"/>
                    <a:pt x="49381" y="59522"/>
                    <a:pt x="49703" y="59522"/>
                  </a:cubicBezTo>
                  <a:cubicBezTo>
                    <a:pt x="49876" y="59522"/>
                    <a:pt x="50058" y="59507"/>
                    <a:pt x="50227" y="59507"/>
                  </a:cubicBezTo>
                  <a:cubicBezTo>
                    <a:pt x="50283" y="59507"/>
                    <a:pt x="50338" y="59509"/>
                    <a:pt x="50390" y="59513"/>
                  </a:cubicBezTo>
                  <a:cubicBezTo>
                    <a:pt x="50850" y="59597"/>
                    <a:pt x="51101" y="59848"/>
                    <a:pt x="51478" y="59848"/>
                  </a:cubicBezTo>
                  <a:cubicBezTo>
                    <a:pt x="51855" y="59848"/>
                    <a:pt x="52399" y="59346"/>
                    <a:pt x="52776" y="59178"/>
                  </a:cubicBezTo>
                  <a:cubicBezTo>
                    <a:pt x="53152" y="58969"/>
                    <a:pt x="52901" y="58676"/>
                    <a:pt x="52985" y="58132"/>
                  </a:cubicBezTo>
                  <a:cubicBezTo>
                    <a:pt x="53007" y="57915"/>
                    <a:pt x="53277" y="57844"/>
                    <a:pt x="53596" y="57844"/>
                  </a:cubicBezTo>
                  <a:cubicBezTo>
                    <a:pt x="53891" y="57844"/>
                    <a:pt x="54228" y="57904"/>
                    <a:pt x="54450" y="57965"/>
                  </a:cubicBezTo>
                  <a:cubicBezTo>
                    <a:pt x="54408" y="57881"/>
                    <a:pt x="54408" y="57797"/>
                    <a:pt x="54450" y="57713"/>
                  </a:cubicBezTo>
                  <a:cubicBezTo>
                    <a:pt x="54450" y="57253"/>
                    <a:pt x="55119" y="57421"/>
                    <a:pt x="54994" y="57086"/>
                  </a:cubicBezTo>
                  <a:cubicBezTo>
                    <a:pt x="54868" y="56793"/>
                    <a:pt x="55077" y="56751"/>
                    <a:pt x="54952" y="56500"/>
                  </a:cubicBezTo>
                  <a:cubicBezTo>
                    <a:pt x="54784" y="56207"/>
                    <a:pt x="55370" y="55746"/>
                    <a:pt x="55203" y="55370"/>
                  </a:cubicBezTo>
                  <a:cubicBezTo>
                    <a:pt x="55035" y="55035"/>
                    <a:pt x="54952" y="53821"/>
                    <a:pt x="55370" y="53612"/>
                  </a:cubicBezTo>
                  <a:cubicBezTo>
                    <a:pt x="55642" y="53489"/>
                    <a:pt x="55869" y="53380"/>
                    <a:pt x="56045" y="53380"/>
                  </a:cubicBezTo>
                  <a:cubicBezTo>
                    <a:pt x="56167" y="53380"/>
                    <a:pt x="56264" y="53433"/>
                    <a:pt x="56333" y="53570"/>
                  </a:cubicBezTo>
                  <a:cubicBezTo>
                    <a:pt x="56392" y="53654"/>
                    <a:pt x="56465" y="53679"/>
                    <a:pt x="56547" y="53679"/>
                  </a:cubicBezTo>
                  <a:cubicBezTo>
                    <a:pt x="56680" y="53679"/>
                    <a:pt x="56836" y="53611"/>
                    <a:pt x="56994" y="53611"/>
                  </a:cubicBezTo>
                  <a:cubicBezTo>
                    <a:pt x="57081" y="53611"/>
                    <a:pt x="57169" y="53632"/>
                    <a:pt x="57254" y="53696"/>
                  </a:cubicBezTo>
                  <a:cubicBezTo>
                    <a:pt x="57346" y="53775"/>
                    <a:pt x="57498" y="53817"/>
                    <a:pt x="57650" y="53817"/>
                  </a:cubicBezTo>
                  <a:cubicBezTo>
                    <a:pt x="57977" y="53817"/>
                    <a:pt x="58306" y="53623"/>
                    <a:pt x="58049" y="53194"/>
                  </a:cubicBezTo>
                  <a:cubicBezTo>
                    <a:pt x="57672" y="52566"/>
                    <a:pt x="57672" y="52649"/>
                    <a:pt x="57714" y="52315"/>
                  </a:cubicBezTo>
                  <a:cubicBezTo>
                    <a:pt x="57756" y="51938"/>
                    <a:pt x="57505" y="51561"/>
                    <a:pt x="57672" y="51017"/>
                  </a:cubicBezTo>
                  <a:cubicBezTo>
                    <a:pt x="57798" y="50515"/>
                    <a:pt x="58049" y="50850"/>
                    <a:pt x="57881" y="50264"/>
                  </a:cubicBezTo>
                  <a:cubicBezTo>
                    <a:pt x="57798" y="49887"/>
                    <a:pt x="57588" y="49511"/>
                    <a:pt x="57337" y="49218"/>
                  </a:cubicBezTo>
                  <a:cubicBezTo>
                    <a:pt x="57086" y="48883"/>
                    <a:pt x="56877" y="48590"/>
                    <a:pt x="57003" y="48422"/>
                  </a:cubicBezTo>
                  <a:cubicBezTo>
                    <a:pt x="57295" y="48171"/>
                    <a:pt x="57505" y="47795"/>
                    <a:pt x="57588" y="47418"/>
                  </a:cubicBezTo>
                  <a:cubicBezTo>
                    <a:pt x="57630" y="46916"/>
                    <a:pt x="57798" y="47041"/>
                    <a:pt x="58007" y="46539"/>
                  </a:cubicBezTo>
                  <a:cubicBezTo>
                    <a:pt x="58174" y="46079"/>
                    <a:pt x="58216" y="45409"/>
                    <a:pt x="58593" y="45325"/>
                  </a:cubicBezTo>
                  <a:cubicBezTo>
                    <a:pt x="58896" y="45295"/>
                    <a:pt x="59310" y="45001"/>
                    <a:pt x="59642" y="45001"/>
                  </a:cubicBezTo>
                  <a:cubicBezTo>
                    <a:pt x="59768" y="45001"/>
                    <a:pt x="59882" y="45043"/>
                    <a:pt x="59974" y="45158"/>
                  </a:cubicBezTo>
                  <a:cubicBezTo>
                    <a:pt x="60238" y="45535"/>
                    <a:pt x="60060" y="46319"/>
                    <a:pt x="60603" y="46319"/>
                  </a:cubicBezTo>
                  <a:cubicBezTo>
                    <a:pt x="60663" y="46319"/>
                    <a:pt x="60732" y="46309"/>
                    <a:pt x="60811" y="46288"/>
                  </a:cubicBezTo>
                  <a:cubicBezTo>
                    <a:pt x="61358" y="46136"/>
                    <a:pt x="61486" y="45940"/>
                    <a:pt x="61611" y="45940"/>
                  </a:cubicBezTo>
                  <a:cubicBezTo>
                    <a:pt x="61658" y="45940"/>
                    <a:pt x="61705" y="45968"/>
                    <a:pt x="61774" y="46037"/>
                  </a:cubicBezTo>
                  <a:cubicBezTo>
                    <a:pt x="61920" y="46162"/>
                    <a:pt x="61983" y="46225"/>
                    <a:pt x="62061" y="46225"/>
                  </a:cubicBezTo>
                  <a:cubicBezTo>
                    <a:pt x="62140" y="46225"/>
                    <a:pt x="62234" y="46162"/>
                    <a:pt x="62443" y="46037"/>
                  </a:cubicBezTo>
                  <a:cubicBezTo>
                    <a:pt x="62595" y="45931"/>
                    <a:pt x="62697" y="45901"/>
                    <a:pt x="62788" y="45901"/>
                  </a:cubicBezTo>
                  <a:cubicBezTo>
                    <a:pt x="62898" y="45901"/>
                    <a:pt x="62991" y="45945"/>
                    <a:pt x="63135" y="45945"/>
                  </a:cubicBezTo>
                  <a:cubicBezTo>
                    <a:pt x="63199" y="45945"/>
                    <a:pt x="63274" y="45936"/>
                    <a:pt x="63364" y="45911"/>
                  </a:cubicBezTo>
                  <a:cubicBezTo>
                    <a:pt x="63493" y="45876"/>
                    <a:pt x="63602" y="45871"/>
                    <a:pt x="63689" y="45871"/>
                  </a:cubicBezTo>
                  <a:cubicBezTo>
                    <a:pt x="63731" y="45871"/>
                    <a:pt x="63768" y="45872"/>
                    <a:pt x="63800" y="45872"/>
                  </a:cubicBezTo>
                  <a:cubicBezTo>
                    <a:pt x="63940" y="45872"/>
                    <a:pt x="63982" y="45847"/>
                    <a:pt x="63908" y="45577"/>
                  </a:cubicBezTo>
                  <a:cubicBezTo>
                    <a:pt x="63782" y="45074"/>
                    <a:pt x="63908" y="44991"/>
                    <a:pt x="63699" y="44781"/>
                  </a:cubicBezTo>
                  <a:cubicBezTo>
                    <a:pt x="63500" y="44583"/>
                    <a:pt x="62926" y="43896"/>
                    <a:pt x="63259" y="43896"/>
                  </a:cubicBezTo>
                  <a:cubicBezTo>
                    <a:pt x="63277" y="43896"/>
                    <a:pt x="63298" y="43898"/>
                    <a:pt x="63322" y="43903"/>
                  </a:cubicBezTo>
                  <a:cubicBezTo>
                    <a:pt x="63662" y="43931"/>
                    <a:pt x="64021" y="44036"/>
                    <a:pt x="64361" y="44036"/>
                  </a:cubicBezTo>
                  <a:cubicBezTo>
                    <a:pt x="64523" y="44036"/>
                    <a:pt x="64680" y="44012"/>
                    <a:pt x="64829" y="43944"/>
                  </a:cubicBezTo>
                  <a:cubicBezTo>
                    <a:pt x="65190" y="43800"/>
                    <a:pt x="65302" y="43593"/>
                    <a:pt x="65595" y="43593"/>
                  </a:cubicBezTo>
                  <a:cubicBezTo>
                    <a:pt x="65641" y="43593"/>
                    <a:pt x="65692" y="43598"/>
                    <a:pt x="65749" y="43610"/>
                  </a:cubicBezTo>
                  <a:cubicBezTo>
                    <a:pt x="65904" y="43625"/>
                    <a:pt x="66178" y="43663"/>
                    <a:pt x="66461" y="43663"/>
                  </a:cubicBezTo>
                  <a:cubicBezTo>
                    <a:pt x="66943" y="43663"/>
                    <a:pt x="67450" y="43552"/>
                    <a:pt x="67423" y="43024"/>
                  </a:cubicBezTo>
                  <a:cubicBezTo>
                    <a:pt x="67423" y="42187"/>
                    <a:pt x="66838" y="41433"/>
                    <a:pt x="66921" y="41015"/>
                  </a:cubicBezTo>
                  <a:cubicBezTo>
                    <a:pt x="66963" y="40596"/>
                    <a:pt x="67131" y="40136"/>
                    <a:pt x="67382" y="39801"/>
                  </a:cubicBezTo>
                  <a:cubicBezTo>
                    <a:pt x="67758" y="39215"/>
                    <a:pt x="67549" y="38797"/>
                    <a:pt x="67675" y="38378"/>
                  </a:cubicBezTo>
                  <a:cubicBezTo>
                    <a:pt x="67800" y="37960"/>
                    <a:pt x="67633" y="37499"/>
                    <a:pt x="67214" y="37290"/>
                  </a:cubicBezTo>
                  <a:cubicBezTo>
                    <a:pt x="66879" y="37290"/>
                    <a:pt x="66545" y="37164"/>
                    <a:pt x="66252" y="36997"/>
                  </a:cubicBezTo>
                  <a:cubicBezTo>
                    <a:pt x="66001" y="36746"/>
                    <a:pt x="66126" y="36579"/>
                    <a:pt x="65666" y="36579"/>
                  </a:cubicBezTo>
                  <a:cubicBezTo>
                    <a:pt x="65373" y="36579"/>
                    <a:pt x="65283" y="36697"/>
                    <a:pt x="65170" y="36697"/>
                  </a:cubicBezTo>
                  <a:cubicBezTo>
                    <a:pt x="65106" y="36697"/>
                    <a:pt x="65034" y="36658"/>
                    <a:pt x="64912" y="36537"/>
                  </a:cubicBezTo>
                  <a:cubicBezTo>
                    <a:pt x="64619" y="36202"/>
                    <a:pt x="64829" y="35867"/>
                    <a:pt x="64075" y="35658"/>
                  </a:cubicBezTo>
                  <a:cubicBezTo>
                    <a:pt x="63322" y="35449"/>
                    <a:pt x="62945" y="35114"/>
                    <a:pt x="62652" y="35114"/>
                  </a:cubicBezTo>
                  <a:cubicBezTo>
                    <a:pt x="62461" y="35114"/>
                    <a:pt x="62352" y="35168"/>
                    <a:pt x="62231" y="35168"/>
                  </a:cubicBezTo>
                  <a:cubicBezTo>
                    <a:pt x="62140" y="35168"/>
                    <a:pt x="62043" y="35138"/>
                    <a:pt x="61899" y="35030"/>
                  </a:cubicBezTo>
                  <a:cubicBezTo>
                    <a:pt x="61732" y="34863"/>
                    <a:pt x="61564" y="34737"/>
                    <a:pt x="61355" y="34695"/>
                  </a:cubicBezTo>
                  <a:cubicBezTo>
                    <a:pt x="61146" y="34612"/>
                    <a:pt x="60853" y="34528"/>
                    <a:pt x="60937" y="34319"/>
                  </a:cubicBezTo>
                  <a:cubicBezTo>
                    <a:pt x="60978" y="34109"/>
                    <a:pt x="60560" y="33691"/>
                    <a:pt x="60895" y="33523"/>
                  </a:cubicBezTo>
                  <a:lnTo>
                    <a:pt x="61062" y="33440"/>
                  </a:lnTo>
                  <a:cubicBezTo>
                    <a:pt x="60880" y="33336"/>
                    <a:pt x="60723" y="33296"/>
                    <a:pt x="60578" y="33296"/>
                  </a:cubicBezTo>
                  <a:cubicBezTo>
                    <a:pt x="60256" y="33296"/>
                    <a:pt x="59999" y="33492"/>
                    <a:pt x="59681" y="33607"/>
                  </a:cubicBezTo>
                  <a:cubicBezTo>
                    <a:pt x="59555" y="33653"/>
                    <a:pt x="59476" y="33674"/>
                    <a:pt x="59420" y="33674"/>
                  </a:cubicBezTo>
                  <a:cubicBezTo>
                    <a:pt x="59271" y="33674"/>
                    <a:pt x="59285" y="33527"/>
                    <a:pt x="59011" y="33314"/>
                  </a:cubicBezTo>
                  <a:cubicBezTo>
                    <a:pt x="58950" y="33261"/>
                    <a:pt x="58892" y="33238"/>
                    <a:pt x="58838" y="33238"/>
                  </a:cubicBezTo>
                  <a:cubicBezTo>
                    <a:pt x="58596" y="33238"/>
                    <a:pt x="58441" y="33695"/>
                    <a:pt x="58509" y="33900"/>
                  </a:cubicBezTo>
                  <a:cubicBezTo>
                    <a:pt x="58551" y="34151"/>
                    <a:pt x="58509" y="34444"/>
                    <a:pt x="58384" y="34695"/>
                  </a:cubicBezTo>
                  <a:cubicBezTo>
                    <a:pt x="58300" y="34946"/>
                    <a:pt x="58551" y="34988"/>
                    <a:pt x="58760" y="35156"/>
                  </a:cubicBezTo>
                  <a:cubicBezTo>
                    <a:pt x="58970" y="35323"/>
                    <a:pt x="58760" y="35741"/>
                    <a:pt x="58467" y="35825"/>
                  </a:cubicBezTo>
                  <a:cubicBezTo>
                    <a:pt x="58174" y="35909"/>
                    <a:pt x="58174" y="36495"/>
                    <a:pt x="57923" y="36871"/>
                  </a:cubicBezTo>
                  <a:cubicBezTo>
                    <a:pt x="57714" y="37248"/>
                    <a:pt x="57881" y="37164"/>
                    <a:pt x="58174" y="37499"/>
                  </a:cubicBezTo>
                  <a:cubicBezTo>
                    <a:pt x="58467" y="37834"/>
                    <a:pt x="58132" y="38085"/>
                    <a:pt x="58049" y="38462"/>
                  </a:cubicBezTo>
                  <a:cubicBezTo>
                    <a:pt x="57997" y="38694"/>
                    <a:pt x="58136" y="38751"/>
                    <a:pt x="58329" y="38751"/>
                  </a:cubicBezTo>
                  <a:cubicBezTo>
                    <a:pt x="58449" y="38751"/>
                    <a:pt x="58590" y="38729"/>
                    <a:pt x="58718" y="38713"/>
                  </a:cubicBezTo>
                  <a:cubicBezTo>
                    <a:pt x="58838" y="38686"/>
                    <a:pt x="58898" y="38673"/>
                    <a:pt x="58950" y="38673"/>
                  </a:cubicBezTo>
                  <a:cubicBezTo>
                    <a:pt x="59063" y="38673"/>
                    <a:pt x="59138" y="38737"/>
                    <a:pt x="59681" y="38880"/>
                  </a:cubicBezTo>
                  <a:cubicBezTo>
                    <a:pt x="60476" y="39090"/>
                    <a:pt x="59597" y="39634"/>
                    <a:pt x="59514" y="39927"/>
                  </a:cubicBezTo>
                  <a:cubicBezTo>
                    <a:pt x="59555" y="40178"/>
                    <a:pt x="59388" y="40429"/>
                    <a:pt x="59179" y="40554"/>
                  </a:cubicBezTo>
                  <a:cubicBezTo>
                    <a:pt x="58886" y="40806"/>
                    <a:pt x="59137" y="40722"/>
                    <a:pt x="59179" y="41182"/>
                  </a:cubicBezTo>
                  <a:cubicBezTo>
                    <a:pt x="59206" y="41484"/>
                    <a:pt x="58946" y="41570"/>
                    <a:pt x="58611" y="41570"/>
                  </a:cubicBezTo>
                  <a:cubicBezTo>
                    <a:pt x="58434" y="41570"/>
                    <a:pt x="58237" y="41546"/>
                    <a:pt x="58049" y="41517"/>
                  </a:cubicBezTo>
                  <a:cubicBezTo>
                    <a:pt x="58001" y="41509"/>
                    <a:pt x="57964" y="41505"/>
                    <a:pt x="57934" y="41505"/>
                  </a:cubicBezTo>
                  <a:cubicBezTo>
                    <a:pt x="57656" y="41505"/>
                    <a:pt x="58135" y="41850"/>
                    <a:pt x="57756" y="42228"/>
                  </a:cubicBezTo>
                  <a:cubicBezTo>
                    <a:pt x="57295" y="42605"/>
                    <a:pt x="57505" y="42563"/>
                    <a:pt x="57505" y="43065"/>
                  </a:cubicBezTo>
                  <a:cubicBezTo>
                    <a:pt x="57505" y="43568"/>
                    <a:pt x="57463" y="43149"/>
                    <a:pt x="57003" y="43651"/>
                  </a:cubicBezTo>
                  <a:cubicBezTo>
                    <a:pt x="56857" y="43785"/>
                    <a:pt x="56728" y="43838"/>
                    <a:pt x="56614" y="43838"/>
                  </a:cubicBezTo>
                  <a:cubicBezTo>
                    <a:pt x="56334" y="43838"/>
                    <a:pt x="56134" y="43524"/>
                    <a:pt x="55956" y="43317"/>
                  </a:cubicBezTo>
                  <a:cubicBezTo>
                    <a:pt x="55810" y="43112"/>
                    <a:pt x="55581" y="43009"/>
                    <a:pt x="55342" y="43009"/>
                  </a:cubicBezTo>
                  <a:cubicBezTo>
                    <a:pt x="55240" y="43009"/>
                    <a:pt x="55136" y="43028"/>
                    <a:pt x="55035" y="43065"/>
                  </a:cubicBezTo>
                  <a:cubicBezTo>
                    <a:pt x="54983" y="43071"/>
                    <a:pt x="54934" y="43074"/>
                    <a:pt x="54888" y="43074"/>
                  </a:cubicBezTo>
                  <a:cubicBezTo>
                    <a:pt x="54577" y="43074"/>
                    <a:pt x="54450" y="42918"/>
                    <a:pt x="54450" y="42187"/>
                  </a:cubicBezTo>
                  <a:cubicBezTo>
                    <a:pt x="54450" y="41881"/>
                    <a:pt x="54327" y="41788"/>
                    <a:pt x="54143" y="41788"/>
                  </a:cubicBezTo>
                  <a:cubicBezTo>
                    <a:pt x="53850" y="41788"/>
                    <a:pt x="53401" y="42026"/>
                    <a:pt x="53041" y="42026"/>
                  </a:cubicBezTo>
                  <a:cubicBezTo>
                    <a:pt x="53008" y="42026"/>
                    <a:pt x="52975" y="42024"/>
                    <a:pt x="52943" y="42019"/>
                  </a:cubicBezTo>
                  <a:cubicBezTo>
                    <a:pt x="52357" y="41894"/>
                    <a:pt x="52357" y="41266"/>
                    <a:pt x="52148" y="40889"/>
                  </a:cubicBezTo>
                  <a:cubicBezTo>
                    <a:pt x="51938" y="40554"/>
                    <a:pt x="52399" y="40178"/>
                    <a:pt x="53110" y="39508"/>
                  </a:cubicBezTo>
                  <a:cubicBezTo>
                    <a:pt x="53864" y="38797"/>
                    <a:pt x="52692" y="37667"/>
                    <a:pt x="52148" y="37123"/>
                  </a:cubicBezTo>
                  <a:cubicBezTo>
                    <a:pt x="51687" y="36788"/>
                    <a:pt x="51520" y="36160"/>
                    <a:pt x="51813" y="35700"/>
                  </a:cubicBezTo>
                  <a:cubicBezTo>
                    <a:pt x="52064" y="35365"/>
                    <a:pt x="51729" y="35449"/>
                    <a:pt x="51604" y="35407"/>
                  </a:cubicBezTo>
                  <a:cubicBezTo>
                    <a:pt x="51478" y="35323"/>
                    <a:pt x="51353" y="35156"/>
                    <a:pt x="51478" y="34821"/>
                  </a:cubicBezTo>
                  <a:cubicBezTo>
                    <a:pt x="51604" y="34444"/>
                    <a:pt x="51060" y="34360"/>
                    <a:pt x="50599" y="34193"/>
                  </a:cubicBezTo>
                  <a:cubicBezTo>
                    <a:pt x="50097" y="34026"/>
                    <a:pt x="50264" y="33774"/>
                    <a:pt x="50013" y="33356"/>
                  </a:cubicBezTo>
                  <a:cubicBezTo>
                    <a:pt x="49917" y="33144"/>
                    <a:pt x="49803" y="33083"/>
                    <a:pt x="49658" y="33083"/>
                  </a:cubicBezTo>
                  <a:cubicBezTo>
                    <a:pt x="49489" y="33083"/>
                    <a:pt x="49280" y="33166"/>
                    <a:pt x="49009" y="33189"/>
                  </a:cubicBezTo>
                  <a:cubicBezTo>
                    <a:pt x="48986" y="33191"/>
                    <a:pt x="48964" y="33191"/>
                    <a:pt x="48943" y="33191"/>
                  </a:cubicBezTo>
                  <a:cubicBezTo>
                    <a:pt x="48519" y="33191"/>
                    <a:pt x="48652" y="32791"/>
                    <a:pt x="49051" y="32352"/>
                  </a:cubicBezTo>
                  <a:cubicBezTo>
                    <a:pt x="49333" y="32044"/>
                    <a:pt x="48939" y="31972"/>
                    <a:pt x="48486" y="31972"/>
                  </a:cubicBezTo>
                  <a:cubicBezTo>
                    <a:pt x="48200" y="31972"/>
                    <a:pt x="47890" y="32001"/>
                    <a:pt x="47712" y="32017"/>
                  </a:cubicBezTo>
                  <a:cubicBezTo>
                    <a:pt x="47678" y="32020"/>
                    <a:pt x="47647" y="32021"/>
                    <a:pt x="47618" y="32021"/>
                  </a:cubicBezTo>
                  <a:cubicBezTo>
                    <a:pt x="47215" y="32021"/>
                    <a:pt x="47251" y="31766"/>
                    <a:pt x="47251" y="31766"/>
                  </a:cubicBezTo>
                  <a:lnTo>
                    <a:pt x="47209" y="31766"/>
                  </a:lnTo>
                  <a:cubicBezTo>
                    <a:pt x="46916" y="31766"/>
                    <a:pt x="46498" y="31347"/>
                    <a:pt x="46289" y="31305"/>
                  </a:cubicBezTo>
                  <a:cubicBezTo>
                    <a:pt x="46247" y="31305"/>
                    <a:pt x="46205" y="31307"/>
                    <a:pt x="46164" y="31307"/>
                  </a:cubicBezTo>
                  <a:cubicBezTo>
                    <a:pt x="46001" y="31307"/>
                    <a:pt x="45853" y="31280"/>
                    <a:pt x="45786" y="31012"/>
                  </a:cubicBezTo>
                  <a:cubicBezTo>
                    <a:pt x="45661" y="30719"/>
                    <a:pt x="45954" y="30385"/>
                    <a:pt x="45368" y="30133"/>
                  </a:cubicBezTo>
                  <a:cubicBezTo>
                    <a:pt x="44740" y="29924"/>
                    <a:pt x="44196" y="29840"/>
                    <a:pt x="44196" y="29171"/>
                  </a:cubicBezTo>
                  <a:cubicBezTo>
                    <a:pt x="44154" y="28501"/>
                    <a:pt x="44573" y="28208"/>
                    <a:pt x="44573" y="27748"/>
                  </a:cubicBezTo>
                  <a:cubicBezTo>
                    <a:pt x="44573" y="27329"/>
                    <a:pt x="44656" y="27120"/>
                    <a:pt x="44447" y="26953"/>
                  </a:cubicBezTo>
                  <a:cubicBezTo>
                    <a:pt x="44238" y="26785"/>
                    <a:pt x="44363" y="26409"/>
                    <a:pt x="44656" y="26409"/>
                  </a:cubicBezTo>
                  <a:cubicBezTo>
                    <a:pt x="44949" y="26367"/>
                    <a:pt x="46665" y="26116"/>
                    <a:pt x="46623" y="25446"/>
                  </a:cubicBezTo>
                  <a:cubicBezTo>
                    <a:pt x="46582" y="24776"/>
                    <a:pt x="46749" y="24400"/>
                    <a:pt x="46498" y="24232"/>
                  </a:cubicBezTo>
                  <a:cubicBezTo>
                    <a:pt x="46247" y="24065"/>
                    <a:pt x="46037" y="23856"/>
                    <a:pt x="46498" y="23479"/>
                  </a:cubicBezTo>
                  <a:cubicBezTo>
                    <a:pt x="46749" y="23270"/>
                    <a:pt x="46916" y="22935"/>
                    <a:pt x="46958" y="22600"/>
                  </a:cubicBezTo>
                  <a:cubicBezTo>
                    <a:pt x="47000" y="22182"/>
                    <a:pt x="46833" y="21721"/>
                    <a:pt x="46456" y="21512"/>
                  </a:cubicBezTo>
                  <a:cubicBezTo>
                    <a:pt x="45870" y="21219"/>
                    <a:pt x="45452" y="20801"/>
                    <a:pt x="44656" y="20717"/>
                  </a:cubicBezTo>
                  <a:cubicBezTo>
                    <a:pt x="44259" y="20673"/>
                    <a:pt x="43607" y="20617"/>
                    <a:pt x="43035" y="20617"/>
                  </a:cubicBezTo>
                  <a:cubicBezTo>
                    <a:pt x="42522" y="20617"/>
                    <a:pt x="42075" y="20662"/>
                    <a:pt x="41936" y="20801"/>
                  </a:cubicBezTo>
                  <a:cubicBezTo>
                    <a:pt x="41633" y="21104"/>
                    <a:pt x="41604" y="21613"/>
                    <a:pt x="41228" y="21613"/>
                  </a:cubicBezTo>
                  <a:cubicBezTo>
                    <a:pt x="41189" y="21613"/>
                    <a:pt x="41146" y="21608"/>
                    <a:pt x="41099" y="21596"/>
                  </a:cubicBezTo>
                  <a:cubicBezTo>
                    <a:pt x="40810" y="21523"/>
                    <a:pt x="40438" y="21423"/>
                    <a:pt x="40134" y="21423"/>
                  </a:cubicBezTo>
                  <a:cubicBezTo>
                    <a:pt x="39910" y="21423"/>
                    <a:pt x="39723" y="21478"/>
                    <a:pt x="39634" y="21638"/>
                  </a:cubicBezTo>
                  <a:cubicBezTo>
                    <a:pt x="39467" y="21972"/>
                    <a:pt x="38169" y="23688"/>
                    <a:pt x="37751" y="23688"/>
                  </a:cubicBezTo>
                  <a:cubicBezTo>
                    <a:pt x="37374" y="23688"/>
                    <a:pt x="36998" y="23437"/>
                    <a:pt x="36663" y="23395"/>
                  </a:cubicBezTo>
                  <a:cubicBezTo>
                    <a:pt x="36462" y="23395"/>
                    <a:pt x="36125" y="23486"/>
                    <a:pt x="35816" y="23486"/>
                  </a:cubicBezTo>
                  <a:cubicBezTo>
                    <a:pt x="35610" y="23486"/>
                    <a:pt x="35416" y="23446"/>
                    <a:pt x="35282" y="23312"/>
                  </a:cubicBezTo>
                  <a:cubicBezTo>
                    <a:pt x="34981" y="23011"/>
                    <a:pt x="34747" y="22845"/>
                    <a:pt x="34490" y="22845"/>
                  </a:cubicBezTo>
                  <a:cubicBezTo>
                    <a:pt x="34462" y="22845"/>
                    <a:pt x="34432" y="22847"/>
                    <a:pt x="34403" y="22851"/>
                  </a:cubicBezTo>
                  <a:cubicBezTo>
                    <a:pt x="34286" y="22851"/>
                    <a:pt x="34048" y="22871"/>
                    <a:pt x="33781" y="22871"/>
                  </a:cubicBezTo>
                  <a:cubicBezTo>
                    <a:pt x="33380" y="22871"/>
                    <a:pt x="32913" y="22826"/>
                    <a:pt x="32687" y="22600"/>
                  </a:cubicBezTo>
                  <a:cubicBezTo>
                    <a:pt x="32310" y="22098"/>
                    <a:pt x="32059" y="21428"/>
                    <a:pt x="32101" y="20801"/>
                  </a:cubicBezTo>
                  <a:cubicBezTo>
                    <a:pt x="32227" y="20424"/>
                    <a:pt x="32394" y="19629"/>
                    <a:pt x="31850" y="19545"/>
                  </a:cubicBezTo>
                  <a:cubicBezTo>
                    <a:pt x="31794" y="19541"/>
                    <a:pt x="31728" y="19539"/>
                    <a:pt x="31654" y="19539"/>
                  </a:cubicBezTo>
                  <a:cubicBezTo>
                    <a:pt x="31410" y="19539"/>
                    <a:pt x="31081" y="19557"/>
                    <a:pt x="30757" y="19557"/>
                  </a:cubicBezTo>
                  <a:cubicBezTo>
                    <a:pt x="30226" y="19557"/>
                    <a:pt x="29706" y="19509"/>
                    <a:pt x="29590" y="19252"/>
                  </a:cubicBezTo>
                  <a:cubicBezTo>
                    <a:pt x="29422" y="18792"/>
                    <a:pt x="29590" y="18582"/>
                    <a:pt x="29088" y="18331"/>
                  </a:cubicBezTo>
                  <a:cubicBezTo>
                    <a:pt x="28627" y="18122"/>
                    <a:pt x="28209" y="17871"/>
                    <a:pt x="27874" y="17494"/>
                  </a:cubicBezTo>
                  <a:cubicBezTo>
                    <a:pt x="27581" y="17243"/>
                    <a:pt x="27037" y="16950"/>
                    <a:pt x="27037" y="16657"/>
                  </a:cubicBezTo>
                  <a:cubicBezTo>
                    <a:pt x="27037" y="16322"/>
                    <a:pt x="27037" y="16071"/>
                    <a:pt x="27330" y="16071"/>
                  </a:cubicBezTo>
                  <a:cubicBezTo>
                    <a:pt x="27447" y="16071"/>
                    <a:pt x="27611" y="16091"/>
                    <a:pt x="27766" y="16091"/>
                  </a:cubicBezTo>
                  <a:cubicBezTo>
                    <a:pt x="27998" y="16091"/>
                    <a:pt x="28209" y="16046"/>
                    <a:pt x="28209" y="15820"/>
                  </a:cubicBezTo>
                  <a:cubicBezTo>
                    <a:pt x="28167" y="15318"/>
                    <a:pt x="28209" y="14816"/>
                    <a:pt x="28334" y="14355"/>
                  </a:cubicBezTo>
                  <a:cubicBezTo>
                    <a:pt x="28502" y="13895"/>
                    <a:pt x="28669" y="12723"/>
                    <a:pt x="28041" y="12640"/>
                  </a:cubicBezTo>
                  <a:cubicBezTo>
                    <a:pt x="27909" y="12613"/>
                    <a:pt x="27770" y="12603"/>
                    <a:pt x="27632" y="12603"/>
                  </a:cubicBezTo>
                  <a:cubicBezTo>
                    <a:pt x="27254" y="12603"/>
                    <a:pt x="26876" y="12676"/>
                    <a:pt x="26609" y="12676"/>
                  </a:cubicBezTo>
                  <a:cubicBezTo>
                    <a:pt x="26512" y="12676"/>
                    <a:pt x="26429" y="12666"/>
                    <a:pt x="26367" y="12640"/>
                  </a:cubicBezTo>
                  <a:cubicBezTo>
                    <a:pt x="26195" y="12524"/>
                    <a:pt x="25745" y="12310"/>
                    <a:pt x="25372" y="12310"/>
                  </a:cubicBezTo>
                  <a:cubicBezTo>
                    <a:pt x="25203" y="12310"/>
                    <a:pt x="25049" y="12354"/>
                    <a:pt x="24944" y="12472"/>
                  </a:cubicBezTo>
                  <a:cubicBezTo>
                    <a:pt x="24610" y="12807"/>
                    <a:pt x="24442" y="13518"/>
                    <a:pt x="23982" y="13518"/>
                  </a:cubicBezTo>
                  <a:cubicBezTo>
                    <a:pt x="23731" y="13518"/>
                    <a:pt x="23542" y="13481"/>
                    <a:pt x="23388" y="13481"/>
                  </a:cubicBezTo>
                  <a:cubicBezTo>
                    <a:pt x="23260" y="13481"/>
                    <a:pt x="23156" y="13507"/>
                    <a:pt x="23061" y="13602"/>
                  </a:cubicBezTo>
                  <a:cubicBezTo>
                    <a:pt x="22826" y="13798"/>
                    <a:pt x="22627" y="14363"/>
                    <a:pt x="22292" y="14363"/>
                  </a:cubicBezTo>
                  <a:cubicBezTo>
                    <a:pt x="22270" y="14363"/>
                    <a:pt x="22247" y="14361"/>
                    <a:pt x="22224" y="14355"/>
                  </a:cubicBezTo>
                  <a:cubicBezTo>
                    <a:pt x="22128" y="14336"/>
                    <a:pt x="22026" y="14332"/>
                    <a:pt x="21923" y="14332"/>
                  </a:cubicBezTo>
                  <a:cubicBezTo>
                    <a:pt x="21855" y="14332"/>
                    <a:pt x="21787" y="14334"/>
                    <a:pt x="21721" y="14334"/>
                  </a:cubicBezTo>
                  <a:cubicBezTo>
                    <a:pt x="21447" y="14334"/>
                    <a:pt x="21198" y="14306"/>
                    <a:pt x="21094" y="14021"/>
                  </a:cubicBezTo>
                  <a:cubicBezTo>
                    <a:pt x="20885" y="13560"/>
                    <a:pt x="20717" y="13058"/>
                    <a:pt x="20508" y="12598"/>
                  </a:cubicBezTo>
                  <a:cubicBezTo>
                    <a:pt x="20257" y="12263"/>
                    <a:pt x="19546" y="11593"/>
                    <a:pt x="19546" y="11258"/>
                  </a:cubicBezTo>
                  <a:cubicBezTo>
                    <a:pt x="19587" y="10505"/>
                    <a:pt x="19546" y="9752"/>
                    <a:pt x="19420" y="9040"/>
                  </a:cubicBezTo>
                  <a:cubicBezTo>
                    <a:pt x="19085" y="8496"/>
                    <a:pt x="18876" y="7910"/>
                    <a:pt x="18792" y="7283"/>
                  </a:cubicBezTo>
                  <a:cubicBezTo>
                    <a:pt x="18750" y="6362"/>
                    <a:pt x="19253" y="5650"/>
                    <a:pt x="19294" y="5023"/>
                  </a:cubicBezTo>
                  <a:cubicBezTo>
                    <a:pt x="19336" y="4395"/>
                    <a:pt x="18792" y="670"/>
                    <a:pt x="18792" y="670"/>
                  </a:cubicBezTo>
                  <a:cubicBezTo>
                    <a:pt x="18709" y="670"/>
                    <a:pt x="17746" y="1047"/>
                    <a:pt x="17662" y="1047"/>
                  </a:cubicBezTo>
                  <a:cubicBezTo>
                    <a:pt x="17620" y="1047"/>
                    <a:pt x="16449" y="419"/>
                    <a:pt x="16449" y="419"/>
                  </a:cubicBezTo>
                  <a:cubicBezTo>
                    <a:pt x="16449" y="419"/>
                    <a:pt x="14565" y="126"/>
                    <a:pt x="14189" y="84"/>
                  </a:cubicBezTo>
                  <a:cubicBezTo>
                    <a:pt x="14105" y="84"/>
                    <a:pt x="14021" y="42"/>
                    <a:pt x="1397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3303050" y="295650"/>
              <a:ext cx="2801975" cy="2438925"/>
            </a:xfrm>
            <a:custGeom>
              <a:rect b="b" l="l" r="r" t="t"/>
              <a:pathLst>
                <a:path extrusionOk="0" h="97557" w="112079">
                  <a:moveTo>
                    <a:pt x="92618" y="1"/>
                  </a:moveTo>
                  <a:cubicBezTo>
                    <a:pt x="92241" y="210"/>
                    <a:pt x="91906" y="419"/>
                    <a:pt x="91697" y="503"/>
                  </a:cubicBezTo>
                  <a:cubicBezTo>
                    <a:pt x="91393" y="663"/>
                    <a:pt x="91174" y="707"/>
                    <a:pt x="90992" y="707"/>
                  </a:cubicBezTo>
                  <a:cubicBezTo>
                    <a:pt x="90773" y="707"/>
                    <a:pt x="90607" y="643"/>
                    <a:pt x="90408" y="643"/>
                  </a:cubicBezTo>
                  <a:cubicBezTo>
                    <a:pt x="90340" y="643"/>
                    <a:pt x="90269" y="651"/>
                    <a:pt x="90190" y="670"/>
                  </a:cubicBezTo>
                  <a:cubicBezTo>
                    <a:pt x="89688" y="796"/>
                    <a:pt x="88223" y="3474"/>
                    <a:pt x="87721" y="3726"/>
                  </a:cubicBezTo>
                  <a:cubicBezTo>
                    <a:pt x="87261" y="4019"/>
                    <a:pt x="87805" y="4604"/>
                    <a:pt x="87554" y="5232"/>
                  </a:cubicBezTo>
                  <a:cubicBezTo>
                    <a:pt x="87498" y="5362"/>
                    <a:pt x="87545" y="5411"/>
                    <a:pt x="87657" y="5411"/>
                  </a:cubicBezTo>
                  <a:cubicBezTo>
                    <a:pt x="88034" y="5411"/>
                    <a:pt x="89154" y="4851"/>
                    <a:pt x="89656" y="4851"/>
                  </a:cubicBezTo>
                  <a:cubicBezTo>
                    <a:pt x="89682" y="4851"/>
                    <a:pt x="89707" y="4852"/>
                    <a:pt x="89730" y="4856"/>
                  </a:cubicBezTo>
                  <a:cubicBezTo>
                    <a:pt x="90274" y="4897"/>
                    <a:pt x="90148" y="5818"/>
                    <a:pt x="89981" y="6279"/>
                  </a:cubicBezTo>
                  <a:cubicBezTo>
                    <a:pt x="89813" y="6781"/>
                    <a:pt x="90023" y="6404"/>
                    <a:pt x="90441" y="6781"/>
                  </a:cubicBezTo>
                  <a:cubicBezTo>
                    <a:pt x="90818" y="7116"/>
                    <a:pt x="90651" y="7994"/>
                    <a:pt x="90567" y="8539"/>
                  </a:cubicBezTo>
                  <a:cubicBezTo>
                    <a:pt x="90539" y="8873"/>
                    <a:pt x="90511" y="8873"/>
                    <a:pt x="90359" y="8873"/>
                  </a:cubicBezTo>
                  <a:lnTo>
                    <a:pt x="90359" y="8873"/>
                  </a:lnTo>
                  <a:cubicBezTo>
                    <a:pt x="90283" y="8873"/>
                    <a:pt x="90176" y="8873"/>
                    <a:pt x="90023" y="8915"/>
                  </a:cubicBezTo>
                  <a:cubicBezTo>
                    <a:pt x="89562" y="8999"/>
                    <a:pt x="89730" y="9083"/>
                    <a:pt x="89521" y="9585"/>
                  </a:cubicBezTo>
                  <a:cubicBezTo>
                    <a:pt x="89269" y="10045"/>
                    <a:pt x="89060" y="10171"/>
                    <a:pt x="88600" y="10589"/>
                  </a:cubicBezTo>
                  <a:cubicBezTo>
                    <a:pt x="88181" y="10966"/>
                    <a:pt x="88265" y="11845"/>
                    <a:pt x="87972" y="12514"/>
                  </a:cubicBezTo>
                  <a:cubicBezTo>
                    <a:pt x="87679" y="13226"/>
                    <a:pt x="87888" y="13310"/>
                    <a:pt x="87888" y="13812"/>
                  </a:cubicBezTo>
                  <a:cubicBezTo>
                    <a:pt x="87888" y="14356"/>
                    <a:pt x="87219" y="14649"/>
                    <a:pt x="87009" y="14900"/>
                  </a:cubicBezTo>
                  <a:cubicBezTo>
                    <a:pt x="86758" y="15151"/>
                    <a:pt x="86884" y="15486"/>
                    <a:pt x="86926" y="15904"/>
                  </a:cubicBezTo>
                  <a:cubicBezTo>
                    <a:pt x="86968" y="16323"/>
                    <a:pt x="86633" y="16532"/>
                    <a:pt x="86424" y="16783"/>
                  </a:cubicBezTo>
                  <a:cubicBezTo>
                    <a:pt x="86131" y="17244"/>
                    <a:pt x="85879" y="17704"/>
                    <a:pt x="85712" y="18206"/>
                  </a:cubicBezTo>
                  <a:cubicBezTo>
                    <a:pt x="85575" y="18582"/>
                    <a:pt x="85746" y="18679"/>
                    <a:pt x="86178" y="18679"/>
                  </a:cubicBezTo>
                  <a:cubicBezTo>
                    <a:pt x="86275" y="18679"/>
                    <a:pt x="86385" y="18674"/>
                    <a:pt x="86507" y="18667"/>
                  </a:cubicBezTo>
                  <a:cubicBezTo>
                    <a:pt x="86529" y="18664"/>
                    <a:pt x="86550" y="18663"/>
                    <a:pt x="86569" y="18663"/>
                  </a:cubicBezTo>
                  <a:cubicBezTo>
                    <a:pt x="87172" y="18663"/>
                    <a:pt x="86456" y="19896"/>
                    <a:pt x="86172" y="20382"/>
                  </a:cubicBezTo>
                  <a:cubicBezTo>
                    <a:pt x="85879" y="20927"/>
                    <a:pt x="85461" y="20717"/>
                    <a:pt x="84708" y="20843"/>
                  </a:cubicBezTo>
                  <a:cubicBezTo>
                    <a:pt x="83996" y="20968"/>
                    <a:pt x="82448" y="23270"/>
                    <a:pt x="81945" y="23772"/>
                  </a:cubicBezTo>
                  <a:cubicBezTo>
                    <a:pt x="81703" y="23995"/>
                    <a:pt x="81382" y="24139"/>
                    <a:pt x="81077" y="24139"/>
                  </a:cubicBezTo>
                  <a:cubicBezTo>
                    <a:pt x="80752" y="24139"/>
                    <a:pt x="80444" y="23974"/>
                    <a:pt x="80271" y="23563"/>
                  </a:cubicBezTo>
                  <a:cubicBezTo>
                    <a:pt x="80162" y="23302"/>
                    <a:pt x="80025" y="23208"/>
                    <a:pt x="79865" y="23208"/>
                  </a:cubicBezTo>
                  <a:cubicBezTo>
                    <a:pt x="79539" y="23208"/>
                    <a:pt x="79117" y="23604"/>
                    <a:pt x="78639" y="23772"/>
                  </a:cubicBezTo>
                  <a:cubicBezTo>
                    <a:pt x="78566" y="23798"/>
                    <a:pt x="78493" y="23810"/>
                    <a:pt x="78422" y="23810"/>
                  </a:cubicBezTo>
                  <a:cubicBezTo>
                    <a:pt x="77805" y="23810"/>
                    <a:pt x="77300" y="22935"/>
                    <a:pt x="77300" y="22935"/>
                  </a:cubicBezTo>
                  <a:cubicBezTo>
                    <a:pt x="77300" y="22935"/>
                    <a:pt x="75919" y="25991"/>
                    <a:pt x="75542" y="26702"/>
                  </a:cubicBezTo>
                  <a:cubicBezTo>
                    <a:pt x="75249" y="27288"/>
                    <a:pt x="75082" y="27916"/>
                    <a:pt x="75082" y="28585"/>
                  </a:cubicBezTo>
                  <a:cubicBezTo>
                    <a:pt x="75124" y="29255"/>
                    <a:pt x="74580" y="29715"/>
                    <a:pt x="74245" y="30301"/>
                  </a:cubicBezTo>
                  <a:cubicBezTo>
                    <a:pt x="73910" y="30887"/>
                    <a:pt x="74287" y="31180"/>
                    <a:pt x="74328" y="31808"/>
                  </a:cubicBezTo>
                  <a:cubicBezTo>
                    <a:pt x="74412" y="32394"/>
                    <a:pt x="73701" y="32687"/>
                    <a:pt x="73282" y="33231"/>
                  </a:cubicBezTo>
                  <a:cubicBezTo>
                    <a:pt x="72906" y="33733"/>
                    <a:pt x="73952" y="34779"/>
                    <a:pt x="74873" y="35323"/>
                  </a:cubicBezTo>
                  <a:cubicBezTo>
                    <a:pt x="75087" y="35456"/>
                    <a:pt x="75255" y="35512"/>
                    <a:pt x="75391" y="35512"/>
                  </a:cubicBezTo>
                  <a:cubicBezTo>
                    <a:pt x="75812" y="35512"/>
                    <a:pt x="75937" y="34981"/>
                    <a:pt x="76254" y="34570"/>
                  </a:cubicBezTo>
                  <a:cubicBezTo>
                    <a:pt x="76452" y="34353"/>
                    <a:pt x="76612" y="34277"/>
                    <a:pt x="76770" y="34277"/>
                  </a:cubicBezTo>
                  <a:cubicBezTo>
                    <a:pt x="76978" y="34277"/>
                    <a:pt x="77182" y="34409"/>
                    <a:pt x="77467" y="34528"/>
                  </a:cubicBezTo>
                  <a:cubicBezTo>
                    <a:pt x="77549" y="34562"/>
                    <a:pt x="77624" y="34578"/>
                    <a:pt x="77694" y="34578"/>
                  </a:cubicBezTo>
                  <a:cubicBezTo>
                    <a:pt x="78050" y="34578"/>
                    <a:pt x="78288" y="34181"/>
                    <a:pt x="78848" y="33900"/>
                  </a:cubicBezTo>
                  <a:cubicBezTo>
                    <a:pt x="78931" y="33851"/>
                    <a:pt x="79014" y="33829"/>
                    <a:pt x="79098" y="33829"/>
                  </a:cubicBezTo>
                  <a:cubicBezTo>
                    <a:pt x="79649" y="33829"/>
                    <a:pt x="80212" y="34792"/>
                    <a:pt x="80648" y="35156"/>
                  </a:cubicBezTo>
                  <a:cubicBezTo>
                    <a:pt x="80700" y="35203"/>
                    <a:pt x="80749" y="35225"/>
                    <a:pt x="80797" y="35225"/>
                  </a:cubicBezTo>
                  <a:cubicBezTo>
                    <a:pt x="81170" y="35225"/>
                    <a:pt x="81430" y="33885"/>
                    <a:pt x="81987" y="33105"/>
                  </a:cubicBezTo>
                  <a:cubicBezTo>
                    <a:pt x="82615" y="32226"/>
                    <a:pt x="83494" y="32478"/>
                    <a:pt x="84038" y="32268"/>
                  </a:cubicBezTo>
                  <a:cubicBezTo>
                    <a:pt x="84113" y="32239"/>
                    <a:pt x="84187" y="32226"/>
                    <a:pt x="84260" y="32226"/>
                  </a:cubicBezTo>
                  <a:cubicBezTo>
                    <a:pt x="84714" y="32226"/>
                    <a:pt x="85135" y="32727"/>
                    <a:pt x="85712" y="32980"/>
                  </a:cubicBezTo>
                  <a:cubicBezTo>
                    <a:pt x="86340" y="33273"/>
                    <a:pt x="86005" y="33524"/>
                    <a:pt x="86842" y="33775"/>
                  </a:cubicBezTo>
                  <a:cubicBezTo>
                    <a:pt x="87721" y="34026"/>
                    <a:pt x="87554" y="33942"/>
                    <a:pt x="87721" y="34277"/>
                  </a:cubicBezTo>
                  <a:cubicBezTo>
                    <a:pt x="87930" y="34612"/>
                    <a:pt x="88391" y="34779"/>
                    <a:pt x="88725" y="35030"/>
                  </a:cubicBezTo>
                  <a:cubicBezTo>
                    <a:pt x="89060" y="35240"/>
                    <a:pt x="89228" y="35951"/>
                    <a:pt x="89437" y="36202"/>
                  </a:cubicBezTo>
                  <a:cubicBezTo>
                    <a:pt x="89646" y="36495"/>
                    <a:pt x="90609" y="36579"/>
                    <a:pt x="91320" y="37123"/>
                  </a:cubicBezTo>
                  <a:cubicBezTo>
                    <a:pt x="92032" y="37709"/>
                    <a:pt x="91488" y="37625"/>
                    <a:pt x="91655" y="38672"/>
                  </a:cubicBezTo>
                  <a:cubicBezTo>
                    <a:pt x="91822" y="39718"/>
                    <a:pt x="90316" y="39550"/>
                    <a:pt x="90023" y="39927"/>
                  </a:cubicBezTo>
                  <a:cubicBezTo>
                    <a:pt x="89965" y="40002"/>
                    <a:pt x="89874" y="40034"/>
                    <a:pt x="89763" y="40034"/>
                  </a:cubicBezTo>
                  <a:cubicBezTo>
                    <a:pt x="89314" y="40034"/>
                    <a:pt x="88534" y="39509"/>
                    <a:pt x="88265" y="39174"/>
                  </a:cubicBezTo>
                  <a:cubicBezTo>
                    <a:pt x="88191" y="39068"/>
                    <a:pt x="88077" y="39027"/>
                    <a:pt x="87942" y="39027"/>
                  </a:cubicBezTo>
                  <a:cubicBezTo>
                    <a:pt x="87540" y="39027"/>
                    <a:pt x="86946" y="39394"/>
                    <a:pt x="86633" y="39550"/>
                  </a:cubicBezTo>
                  <a:cubicBezTo>
                    <a:pt x="86402" y="39679"/>
                    <a:pt x="86328" y="39728"/>
                    <a:pt x="86123" y="39728"/>
                  </a:cubicBezTo>
                  <a:cubicBezTo>
                    <a:pt x="85993" y="39728"/>
                    <a:pt x="85811" y="39708"/>
                    <a:pt x="85503" y="39676"/>
                  </a:cubicBezTo>
                  <a:cubicBezTo>
                    <a:pt x="85479" y="39674"/>
                    <a:pt x="85455" y="39672"/>
                    <a:pt x="85431" y="39672"/>
                  </a:cubicBezTo>
                  <a:cubicBezTo>
                    <a:pt x="84621" y="39672"/>
                    <a:pt x="83862" y="41026"/>
                    <a:pt x="83578" y="41392"/>
                  </a:cubicBezTo>
                  <a:cubicBezTo>
                    <a:pt x="83506" y="41500"/>
                    <a:pt x="83417" y="41546"/>
                    <a:pt x="83316" y="41546"/>
                  </a:cubicBezTo>
                  <a:cubicBezTo>
                    <a:pt x="83066" y="41546"/>
                    <a:pt x="82746" y="41260"/>
                    <a:pt x="82448" y="40932"/>
                  </a:cubicBezTo>
                  <a:cubicBezTo>
                    <a:pt x="82396" y="40879"/>
                    <a:pt x="82345" y="40856"/>
                    <a:pt x="82296" y="40856"/>
                  </a:cubicBezTo>
                  <a:cubicBezTo>
                    <a:pt x="81915" y="40856"/>
                    <a:pt x="81648" y="42309"/>
                    <a:pt x="81611" y="42940"/>
                  </a:cubicBezTo>
                  <a:cubicBezTo>
                    <a:pt x="81596" y="43184"/>
                    <a:pt x="81494" y="43275"/>
                    <a:pt x="81355" y="43275"/>
                  </a:cubicBezTo>
                  <a:cubicBezTo>
                    <a:pt x="81088" y="43275"/>
                    <a:pt x="80688" y="42937"/>
                    <a:pt x="80522" y="42689"/>
                  </a:cubicBezTo>
                  <a:cubicBezTo>
                    <a:pt x="80425" y="42542"/>
                    <a:pt x="80288" y="42504"/>
                    <a:pt x="80142" y="42504"/>
                  </a:cubicBezTo>
                  <a:cubicBezTo>
                    <a:pt x="79978" y="42504"/>
                    <a:pt x="79800" y="42552"/>
                    <a:pt x="79647" y="42552"/>
                  </a:cubicBezTo>
                  <a:cubicBezTo>
                    <a:pt x="79586" y="42552"/>
                    <a:pt x="79528" y="42544"/>
                    <a:pt x="79476" y="42522"/>
                  </a:cubicBezTo>
                  <a:cubicBezTo>
                    <a:pt x="79471" y="42520"/>
                    <a:pt x="79465" y="42520"/>
                    <a:pt x="79458" y="42520"/>
                  </a:cubicBezTo>
                  <a:cubicBezTo>
                    <a:pt x="79125" y="42520"/>
                    <a:pt x="77630" y="44623"/>
                    <a:pt x="77384" y="45075"/>
                  </a:cubicBezTo>
                  <a:cubicBezTo>
                    <a:pt x="77091" y="45535"/>
                    <a:pt x="77174" y="45744"/>
                    <a:pt x="77551" y="46247"/>
                  </a:cubicBezTo>
                  <a:cubicBezTo>
                    <a:pt x="77886" y="46749"/>
                    <a:pt x="77509" y="46874"/>
                    <a:pt x="76588" y="47084"/>
                  </a:cubicBezTo>
                  <a:cubicBezTo>
                    <a:pt x="75626" y="47293"/>
                    <a:pt x="76086" y="47460"/>
                    <a:pt x="75417" y="48088"/>
                  </a:cubicBezTo>
                  <a:cubicBezTo>
                    <a:pt x="75007" y="48498"/>
                    <a:pt x="74829" y="48569"/>
                    <a:pt x="74627" y="48569"/>
                  </a:cubicBezTo>
                  <a:cubicBezTo>
                    <a:pt x="74519" y="48569"/>
                    <a:pt x="74405" y="48548"/>
                    <a:pt x="74245" y="48548"/>
                  </a:cubicBezTo>
                  <a:cubicBezTo>
                    <a:pt x="73743" y="48632"/>
                    <a:pt x="73282" y="48800"/>
                    <a:pt x="72906" y="49093"/>
                  </a:cubicBezTo>
                  <a:cubicBezTo>
                    <a:pt x="72809" y="49157"/>
                    <a:pt x="72726" y="49185"/>
                    <a:pt x="72646" y="49185"/>
                  </a:cubicBezTo>
                  <a:cubicBezTo>
                    <a:pt x="72410" y="49185"/>
                    <a:pt x="72190" y="48944"/>
                    <a:pt x="71692" y="48632"/>
                  </a:cubicBezTo>
                  <a:cubicBezTo>
                    <a:pt x="71634" y="48596"/>
                    <a:pt x="71575" y="48579"/>
                    <a:pt x="71516" y="48579"/>
                  </a:cubicBezTo>
                  <a:cubicBezTo>
                    <a:pt x="70888" y="48579"/>
                    <a:pt x="70187" y="50466"/>
                    <a:pt x="69767" y="51269"/>
                  </a:cubicBezTo>
                  <a:cubicBezTo>
                    <a:pt x="69306" y="51938"/>
                    <a:pt x="68762" y="52566"/>
                    <a:pt x="68093" y="53068"/>
                  </a:cubicBezTo>
                  <a:cubicBezTo>
                    <a:pt x="67875" y="53247"/>
                    <a:pt x="67422" y="53294"/>
                    <a:pt x="66894" y="53294"/>
                  </a:cubicBezTo>
                  <a:cubicBezTo>
                    <a:pt x="66308" y="53294"/>
                    <a:pt x="65630" y="53236"/>
                    <a:pt x="65079" y="53236"/>
                  </a:cubicBezTo>
                  <a:cubicBezTo>
                    <a:pt x="64982" y="53255"/>
                    <a:pt x="64885" y="53265"/>
                    <a:pt x="64789" y="53265"/>
                  </a:cubicBezTo>
                  <a:cubicBezTo>
                    <a:pt x="64264" y="53265"/>
                    <a:pt x="63772" y="52984"/>
                    <a:pt x="63489" y="52524"/>
                  </a:cubicBezTo>
                  <a:cubicBezTo>
                    <a:pt x="63238" y="52190"/>
                    <a:pt x="62861" y="52273"/>
                    <a:pt x="62443" y="52190"/>
                  </a:cubicBezTo>
                  <a:cubicBezTo>
                    <a:pt x="62024" y="52106"/>
                    <a:pt x="61648" y="52022"/>
                    <a:pt x="60978" y="51813"/>
                  </a:cubicBezTo>
                  <a:cubicBezTo>
                    <a:pt x="60860" y="51778"/>
                    <a:pt x="60765" y="51762"/>
                    <a:pt x="60687" y="51762"/>
                  </a:cubicBezTo>
                  <a:cubicBezTo>
                    <a:pt x="60293" y="51762"/>
                    <a:pt x="60323" y="52175"/>
                    <a:pt x="59973" y="52734"/>
                  </a:cubicBezTo>
                  <a:cubicBezTo>
                    <a:pt x="59639" y="53361"/>
                    <a:pt x="59388" y="54031"/>
                    <a:pt x="59220" y="54701"/>
                  </a:cubicBezTo>
                  <a:cubicBezTo>
                    <a:pt x="59095" y="55203"/>
                    <a:pt x="58885" y="55663"/>
                    <a:pt x="58551" y="56040"/>
                  </a:cubicBezTo>
                  <a:cubicBezTo>
                    <a:pt x="58258" y="56417"/>
                    <a:pt x="59681" y="57881"/>
                    <a:pt x="60518" y="58677"/>
                  </a:cubicBezTo>
                  <a:cubicBezTo>
                    <a:pt x="61313" y="59430"/>
                    <a:pt x="60434" y="60309"/>
                    <a:pt x="59764" y="60936"/>
                  </a:cubicBezTo>
                  <a:cubicBezTo>
                    <a:pt x="59095" y="61522"/>
                    <a:pt x="59011" y="61481"/>
                    <a:pt x="58048" y="61899"/>
                  </a:cubicBezTo>
                  <a:cubicBezTo>
                    <a:pt x="57044" y="62276"/>
                    <a:pt x="55747" y="64745"/>
                    <a:pt x="55621" y="64745"/>
                  </a:cubicBezTo>
                  <a:cubicBezTo>
                    <a:pt x="55495" y="64745"/>
                    <a:pt x="53947" y="66503"/>
                    <a:pt x="53947" y="66503"/>
                  </a:cubicBezTo>
                  <a:lnTo>
                    <a:pt x="52273" y="66628"/>
                  </a:lnTo>
                  <a:cubicBezTo>
                    <a:pt x="51812" y="66963"/>
                    <a:pt x="51352" y="67340"/>
                    <a:pt x="50934" y="67758"/>
                  </a:cubicBezTo>
                  <a:cubicBezTo>
                    <a:pt x="50547" y="68112"/>
                    <a:pt x="50038" y="68318"/>
                    <a:pt x="49499" y="68318"/>
                  </a:cubicBezTo>
                  <a:cubicBezTo>
                    <a:pt x="49337" y="68318"/>
                    <a:pt x="49173" y="68299"/>
                    <a:pt x="49008" y="68260"/>
                  </a:cubicBezTo>
                  <a:cubicBezTo>
                    <a:pt x="48871" y="68241"/>
                    <a:pt x="48668" y="68232"/>
                    <a:pt x="48419" y="68232"/>
                  </a:cubicBezTo>
                  <a:cubicBezTo>
                    <a:pt x="47074" y="68232"/>
                    <a:pt x="44382" y="68476"/>
                    <a:pt x="43359" y="68512"/>
                  </a:cubicBezTo>
                  <a:cubicBezTo>
                    <a:pt x="42187" y="68595"/>
                    <a:pt x="38587" y="69767"/>
                    <a:pt x="36746" y="70479"/>
                  </a:cubicBezTo>
                  <a:cubicBezTo>
                    <a:pt x="34905" y="71232"/>
                    <a:pt x="31849" y="73534"/>
                    <a:pt x="31766" y="73576"/>
                  </a:cubicBezTo>
                  <a:cubicBezTo>
                    <a:pt x="31682" y="73576"/>
                    <a:pt x="29673" y="73115"/>
                    <a:pt x="29673" y="73115"/>
                  </a:cubicBezTo>
                  <a:lnTo>
                    <a:pt x="29422" y="71776"/>
                  </a:lnTo>
                  <a:lnTo>
                    <a:pt x="26534" y="72487"/>
                  </a:lnTo>
                  <a:lnTo>
                    <a:pt x="22810" y="70981"/>
                  </a:lnTo>
                  <a:lnTo>
                    <a:pt x="19085" y="69935"/>
                  </a:lnTo>
                  <a:lnTo>
                    <a:pt x="17746" y="67884"/>
                  </a:lnTo>
                  <a:lnTo>
                    <a:pt x="13267" y="67675"/>
                  </a:lnTo>
                  <a:cubicBezTo>
                    <a:pt x="13184" y="67675"/>
                    <a:pt x="10254" y="66754"/>
                    <a:pt x="10170" y="66754"/>
                  </a:cubicBezTo>
                  <a:cubicBezTo>
                    <a:pt x="10087" y="66754"/>
                    <a:pt x="6655" y="67675"/>
                    <a:pt x="6655" y="67675"/>
                  </a:cubicBezTo>
                  <a:cubicBezTo>
                    <a:pt x="6655" y="67675"/>
                    <a:pt x="126" y="66461"/>
                    <a:pt x="42" y="66461"/>
                  </a:cubicBezTo>
                  <a:cubicBezTo>
                    <a:pt x="42" y="66461"/>
                    <a:pt x="545" y="70144"/>
                    <a:pt x="545" y="70813"/>
                  </a:cubicBezTo>
                  <a:cubicBezTo>
                    <a:pt x="503" y="71483"/>
                    <a:pt x="1" y="72153"/>
                    <a:pt x="42" y="73073"/>
                  </a:cubicBezTo>
                  <a:cubicBezTo>
                    <a:pt x="126" y="73701"/>
                    <a:pt x="335" y="74287"/>
                    <a:pt x="670" y="74831"/>
                  </a:cubicBezTo>
                  <a:cubicBezTo>
                    <a:pt x="796" y="75543"/>
                    <a:pt x="838" y="76296"/>
                    <a:pt x="796" y="77049"/>
                  </a:cubicBezTo>
                  <a:cubicBezTo>
                    <a:pt x="796" y="77426"/>
                    <a:pt x="1507" y="78054"/>
                    <a:pt x="1758" y="78430"/>
                  </a:cubicBezTo>
                  <a:cubicBezTo>
                    <a:pt x="1968" y="78849"/>
                    <a:pt x="2177" y="79351"/>
                    <a:pt x="2344" y="79811"/>
                  </a:cubicBezTo>
                  <a:cubicBezTo>
                    <a:pt x="2448" y="80097"/>
                    <a:pt x="2697" y="80125"/>
                    <a:pt x="2971" y="80125"/>
                  </a:cubicBezTo>
                  <a:cubicBezTo>
                    <a:pt x="3037" y="80125"/>
                    <a:pt x="3105" y="80123"/>
                    <a:pt x="3173" y="80123"/>
                  </a:cubicBezTo>
                  <a:cubicBezTo>
                    <a:pt x="3276" y="80123"/>
                    <a:pt x="3378" y="80127"/>
                    <a:pt x="3474" y="80146"/>
                  </a:cubicBezTo>
                  <a:cubicBezTo>
                    <a:pt x="3498" y="80151"/>
                    <a:pt x="3520" y="80154"/>
                    <a:pt x="3542" y="80154"/>
                  </a:cubicBezTo>
                  <a:cubicBezTo>
                    <a:pt x="3877" y="80154"/>
                    <a:pt x="4076" y="79589"/>
                    <a:pt x="4311" y="79393"/>
                  </a:cubicBezTo>
                  <a:cubicBezTo>
                    <a:pt x="4406" y="79298"/>
                    <a:pt x="4510" y="79272"/>
                    <a:pt x="4638" y="79272"/>
                  </a:cubicBezTo>
                  <a:cubicBezTo>
                    <a:pt x="4792" y="79272"/>
                    <a:pt x="4981" y="79309"/>
                    <a:pt x="5232" y="79309"/>
                  </a:cubicBezTo>
                  <a:cubicBezTo>
                    <a:pt x="5692" y="79267"/>
                    <a:pt x="5860" y="78598"/>
                    <a:pt x="6195" y="78263"/>
                  </a:cubicBezTo>
                  <a:cubicBezTo>
                    <a:pt x="6298" y="78159"/>
                    <a:pt x="6450" y="78120"/>
                    <a:pt x="6620" y="78120"/>
                  </a:cubicBezTo>
                  <a:cubicBezTo>
                    <a:pt x="6996" y="78120"/>
                    <a:pt x="7457" y="78315"/>
                    <a:pt x="7659" y="78430"/>
                  </a:cubicBezTo>
                  <a:cubicBezTo>
                    <a:pt x="7712" y="78457"/>
                    <a:pt x="7790" y="78467"/>
                    <a:pt x="7884" y="78467"/>
                  </a:cubicBezTo>
                  <a:cubicBezTo>
                    <a:pt x="8143" y="78467"/>
                    <a:pt x="8529" y="78394"/>
                    <a:pt x="8899" y="78394"/>
                  </a:cubicBezTo>
                  <a:cubicBezTo>
                    <a:pt x="9035" y="78394"/>
                    <a:pt x="9168" y="78404"/>
                    <a:pt x="9292" y="78430"/>
                  </a:cubicBezTo>
                  <a:cubicBezTo>
                    <a:pt x="9877" y="78514"/>
                    <a:pt x="9752" y="79686"/>
                    <a:pt x="9584" y="80146"/>
                  </a:cubicBezTo>
                  <a:cubicBezTo>
                    <a:pt x="9459" y="80607"/>
                    <a:pt x="9417" y="81109"/>
                    <a:pt x="9459" y="81611"/>
                  </a:cubicBezTo>
                  <a:cubicBezTo>
                    <a:pt x="9459" y="81837"/>
                    <a:pt x="9263" y="81882"/>
                    <a:pt x="9034" y="81882"/>
                  </a:cubicBezTo>
                  <a:cubicBezTo>
                    <a:pt x="8881" y="81882"/>
                    <a:pt x="8714" y="81862"/>
                    <a:pt x="8580" y="81862"/>
                  </a:cubicBezTo>
                  <a:cubicBezTo>
                    <a:pt x="8287" y="81862"/>
                    <a:pt x="8287" y="82113"/>
                    <a:pt x="8287" y="82448"/>
                  </a:cubicBezTo>
                  <a:cubicBezTo>
                    <a:pt x="8329" y="82741"/>
                    <a:pt x="8831" y="83034"/>
                    <a:pt x="9124" y="83285"/>
                  </a:cubicBezTo>
                  <a:cubicBezTo>
                    <a:pt x="9501" y="83662"/>
                    <a:pt x="9877" y="83913"/>
                    <a:pt x="10338" y="84164"/>
                  </a:cubicBezTo>
                  <a:cubicBezTo>
                    <a:pt x="10882" y="84373"/>
                    <a:pt x="10673" y="84624"/>
                    <a:pt x="10882" y="85043"/>
                  </a:cubicBezTo>
                  <a:cubicBezTo>
                    <a:pt x="10975" y="85299"/>
                    <a:pt x="11484" y="85348"/>
                    <a:pt x="12011" y="85348"/>
                  </a:cubicBezTo>
                  <a:cubicBezTo>
                    <a:pt x="12332" y="85348"/>
                    <a:pt x="12660" y="85330"/>
                    <a:pt x="12905" y="85330"/>
                  </a:cubicBezTo>
                  <a:cubicBezTo>
                    <a:pt x="12978" y="85330"/>
                    <a:pt x="13044" y="85332"/>
                    <a:pt x="13100" y="85336"/>
                  </a:cubicBezTo>
                  <a:cubicBezTo>
                    <a:pt x="13644" y="85420"/>
                    <a:pt x="13477" y="86215"/>
                    <a:pt x="13351" y="86591"/>
                  </a:cubicBezTo>
                  <a:cubicBezTo>
                    <a:pt x="13351" y="87219"/>
                    <a:pt x="13560" y="87889"/>
                    <a:pt x="13979" y="88391"/>
                  </a:cubicBezTo>
                  <a:cubicBezTo>
                    <a:pt x="14185" y="88623"/>
                    <a:pt x="14662" y="88680"/>
                    <a:pt x="15066" y="88680"/>
                  </a:cubicBezTo>
                  <a:cubicBezTo>
                    <a:pt x="15317" y="88680"/>
                    <a:pt x="15541" y="88658"/>
                    <a:pt x="15653" y="88642"/>
                  </a:cubicBezTo>
                  <a:cubicBezTo>
                    <a:pt x="15683" y="88638"/>
                    <a:pt x="15712" y="88636"/>
                    <a:pt x="15741" y="88636"/>
                  </a:cubicBezTo>
                  <a:cubicBezTo>
                    <a:pt x="15997" y="88636"/>
                    <a:pt x="16231" y="88801"/>
                    <a:pt x="16532" y="89102"/>
                  </a:cubicBezTo>
                  <a:cubicBezTo>
                    <a:pt x="16666" y="89236"/>
                    <a:pt x="16860" y="89277"/>
                    <a:pt x="17066" y="89277"/>
                  </a:cubicBezTo>
                  <a:cubicBezTo>
                    <a:pt x="17376" y="89277"/>
                    <a:pt x="17712" y="89186"/>
                    <a:pt x="17913" y="89186"/>
                  </a:cubicBezTo>
                  <a:cubicBezTo>
                    <a:pt x="18248" y="89228"/>
                    <a:pt x="18624" y="89479"/>
                    <a:pt x="19043" y="89479"/>
                  </a:cubicBezTo>
                  <a:cubicBezTo>
                    <a:pt x="19420" y="89479"/>
                    <a:pt x="20717" y="87805"/>
                    <a:pt x="20884" y="87428"/>
                  </a:cubicBezTo>
                  <a:cubicBezTo>
                    <a:pt x="20969" y="87277"/>
                    <a:pt x="21141" y="87227"/>
                    <a:pt x="21350" y="87227"/>
                  </a:cubicBezTo>
                  <a:cubicBezTo>
                    <a:pt x="21660" y="87227"/>
                    <a:pt x="22049" y="87337"/>
                    <a:pt x="22349" y="87387"/>
                  </a:cubicBezTo>
                  <a:cubicBezTo>
                    <a:pt x="22396" y="87398"/>
                    <a:pt x="22440" y="87404"/>
                    <a:pt x="22479" y="87404"/>
                  </a:cubicBezTo>
                  <a:cubicBezTo>
                    <a:pt x="22861" y="87404"/>
                    <a:pt x="22921" y="86895"/>
                    <a:pt x="23186" y="86591"/>
                  </a:cubicBezTo>
                  <a:cubicBezTo>
                    <a:pt x="23325" y="86453"/>
                    <a:pt x="23773" y="86408"/>
                    <a:pt x="24290" y="86408"/>
                  </a:cubicBezTo>
                  <a:cubicBezTo>
                    <a:pt x="24866" y="86408"/>
                    <a:pt x="25529" y="86464"/>
                    <a:pt x="25948" y="86508"/>
                  </a:cubicBezTo>
                  <a:cubicBezTo>
                    <a:pt x="26702" y="86591"/>
                    <a:pt x="27120" y="87010"/>
                    <a:pt x="27706" y="87303"/>
                  </a:cubicBezTo>
                  <a:cubicBezTo>
                    <a:pt x="28083" y="87512"/>
                    <a:pt x="28292" y="87972"/>
                    <a:pt x="28208" y="88391"/>
                  </a:cubicBezTo>
                  <a:cubicBezTo>
                    <a:pt x="28208" y="88726"/>
                    <a:pt x="28041" y="89061"/>
                    <a:pt x="27748" y="89270"/>
                  </a:cubicBezTo>
                  <a:cubicBezTo>
                    <a:pt x="27288" y="89647"/>
                    <a:pt x="27497" y="89856"/>
                    <a:pt x="27748" y="90023"/>
                  </a:cubicBezTo>
                  <a:cubicBezTo>
                    <a:pt x="27999" y="90191"/>
                    <a:pt x="27832" y="90567"/>
                    <a:pt x="27874" y="91237"/>
                  </a:cubicBezTo>
                  <a:cubicBezTo>
                    <a:pt x="27915" y="91948"/>
                    <a:pt x="26199" y="92158"/>
                    <a:pt x="25907" y="92199"/>
                  </a:cubicBezTo>
                  <a:cubicBezTo>
                    <a:pt x="25614" y="92199"/>
                    <a:pt x="25488" y="92576"/>
                    <a:pt x="25739" y="92744"/>
                  </a:cubicBezTo>
                  <a:cubicBezTo>
                    <a:pt x="25948" y="92911"/>
                    <a:pt x="25823" y="93120"/>
                    <a:pt x="25823" y="93581"/>
                  </a:cubicBezTo>
                  <a:cubicBezTo>
                    <a:pt x="25823" y="93999"/>
                    <a:pt x="25404" y="94250"/>
                    <a:pt x="25446" y="94962"/>
                  </a:cubicBezTo>
                  <a:cubicBezTo>
                    <a:pt x="25446" y="95673"/>
                    <a:pt x="25990" y="95715"/>
                    <a:pt x="26618" y="95924"/>
                  </a:cubicBezTo>
                  <a:cubicBezTo>
                    <a:pt x="27204" y="96175"/>
                    <a:pt x="26911" y="96510"/>
                    <a:pt x="27036" y="96803"/>
                  </a:cubicBezTo>
                  <a:cubicBezTo>
                    <a:pt x="27162" y="97096"/>
                    <a:pt x="27371" y="97096"/>
                    <a:pt x="27581" y="97096"/>
                  </a:cubicBezTo>
                  <a:cubicBezTo>
                    <a:pt x="27748" y="97138"/>
                    <a:pt x="28166" y="97556"/>
                    <a:pt x="28459" y="97556"/>
                  </a:cubicBezTo>
                  <a:lnTo>
                    <a:pt x="28501" y="97556"/>
                  </a:lnTo>
                  <a:cubicBezTo>
                    <a:pt x="28920" y="97347"/>
                    <a:pt x="29296" y="97096"/>
                    <a:pt x="29673" y="96803"/>
                  </a:cubicBezTo>
                  <a:cubicBezTo>
                    <a:pt x="29713" y="96773"/>
                    <a:pt x="29758" y="96760"/>
                    <a:pt x="29804" y="96760"/>
                  </a:cubicBezTo>
                  <a:cubicBezTo>
                    <a:pt x="29953" y="96760"/>
                    <a:pt x="30122" y="96895"/>
                    <a:pt x="30217" y="97054"/>
                  </a:cubicBezTo>
                  <a:cubicBezTo>
                    <a:pt x="30264" y="97132"/>
                    <a:pt x="30340" y="97164"/>
                    <a:pt x="30424" y="97164"/>
                  </a:cubicBezTo>
                  <a:cubicBezTo>
                    <a:pt x="30564" y="97164"/>
                    <a:pt x="30724" y="97075"/>
                    <a:pt x="30803" y="96971"/>
                  </a:cubicBezTo>
                  <a:cubicBezTo>
                    <a:pt x="30887" y="96887"/>
                    <a:pt x="31033" y="96866"/>
                    <a:pt x="31185" y="96866"/>
                  </a:cubicBezTo>
                  <a:cubicBezTo>
                    <a:pt x="31337" y="96866"/>
                    <a:pt x="31494" y="96887"/>
                    <a:pt x="31598" y="96887"/>
                  </a:cubicBezTo>
                  <a:cubicBezTo>
                    <a:pt x="31808" y="96887"/>
                    <a:pt x="32728" y="96008"/>
                    <a:pt x="33105" y="95757"/>
                  </a:cubicBezTo>
                  <a:cubicBezTo>
                    <a:pt x="33296" y="95590"/>
                    <a:pt x="33459" y="95518"/>
                    <a:pt x="33619" y="95518"/>
                  </a:cubicBezTo>
                  <a:cubicBezTo>
                    <a:pt x="33739" y="95518"/>
                    <a:pt x="33858" y="95559"/>
                    <a:pt x="33984" y="95631"/>
                  </a:cubicBezTo>
                  <a:cubicBezTo>
                    <a:pt x="34072" y="95682"/>
                    <a:pt x="34194" y="95702"/>
                    <a:pt x="34334" y="95702"/>
                  </a:cubicBezTo>
                  <a:cubicBezTo>
                    <a:pt x="34657" y="95702"/>
                    <a:pt x="35072" y="95594"/>
                    <a:pt x="35365" y="95506"/>
                  </a:cubicBezTo>
                  <a:cubicBezTo>
                    <a:pt x="35742" y="95380"/>
                    <a:pt x="35700" y="94920"/>
                    <a:pt x="35574" y="94669"/>
                  </a:cubicBezTo>
                  <a:cubicBezTo>
                    <a:pt x="35490" y="94125"/>
                    <a:pt x="35449" y="93581"/>
                    <a:pt x="35490" y="93078"/>
                  </a:cubicBezTo>
                  <a:cubicBezTo>
                    <a:pt x="35490" y="92785"/>
                    <a:pt x="35449" y="92492"/>
                    <a:pt x="35365" y="92241"/>
                  </a:cubicBezTo>
                  <a:cubicBezTo>
                    <a:pt x="35323" y="91781"/>
                    <a:pt x="35281" y="91321"/>
                    <a:pt x="35281" y="90860"/>
                  </a:cubicBezTo>
                  <a:cubicBezTo>
                    <a:pt x="35281" y="90609"/>
                    <a:pt x="35616" y="89981"/>
                    <a:pt x="35616" y="89772"/>
                  </a:cubicBezTo>
                  <a:cubicBezTo>
                    <a:pt x="35616" y="89605"/>
                    <a:pt x="36160" y="89354"/>
                    <a:pt x="36327" y="89061"/>
                  </a:cubicBezTo>
                  <a:cubicBezTo>
                    <a:pt x="36453" y="88768"/>
                    <a:pt x="36495" y="88391"/>
                    <a:pt x="36411" y="88056"/>
                  </a:cubicBezTo>
                  <a:cubicBezTo>
                    <a:pt x="36411" y="87848"/>
                    <a:pt x="36453" y="87767"/>
                    <a:pt x="36582" y="87767"/>
                  </a:cubicBezTo>
                  <a:cubicBezTo>
                    <a:pt x="36635" y="87767"/>
                    <a:pt x="36703" y="87781"/>
                    <a:pt x="36788" y="87805"/>
                  </a:cubicBezTo>
                  <a:cubicBezTo>
                    <a:pt x="36817" y="87820"/>
                    <a:pt x="36846" y="87826"/>
                    <a:pt x="36874" y="87826"/>
                  </a:cubicBezTo>
                  <a:cubicBezTo>
                    <a:pt x="37094" y="87826"/>
                    <a:pt x="37295" y="87432"/>
                    <a:pt x="37332" y="87135"/>
                  </a:cubicBezTo>
                  <a:cubicBezTo>
                    <a:pt x="37332" y="86912"/>
                    <a:pt x="37499" y="86875"/>
                    <a:pt x="37710" y="86875"/>
                  </a:cubicBezTo>
                  <a:cubicBezTo>
                    <a:pt x="37816" y="86875"/>
                    <a:pt x="37932" y="86884"/>
                    <a:pt x="38043" y="86884"/>
                  </a:cubicBezTo>
                  <a:cubicBezTo>
                    <a:pt x="38378" y="86884"/>
                    <a:pt x="38671" y="86340"/>
                    <a:pt x="39132" y="86215"/>
                  </a:cubicBezTo>
                  <a:cubicBezTo>
                    <a:pt x="39194" y="86192"/>
                    <a:pt x="39257" y="86182"/>
                    <a:pt x="39321" y="86182"/>
                  </a:cubicBezTo>
                  <a:cubicBezTo>
                    <a:pt x="39731" y="86182"/>
                    <a:pt x="40153" y="86612"/>
                    <a:pt x="40262" y="87010"/>
                  </a:cubicBezTo>
                  <a:cubicBezTo>
                    <a:pt x="40303" y="87387"/>
                    <a:pt x="40471" y="87721"/>
                    <a:pt x="40722" y="88014"/>
                  </a:cubicBezTo>
                  <a:cubicBezTo>
                    <a:pt x="41057" y="88558"/>
                    <a:pt x="40094" y="89437"/>
                    <a:pt x="39885" y="89688"/>
                  </a:cubicBezTo>
                  <a:cubicBezTo>
                    <a:pt x="39634" y="90274"/>
                    <a:pt x="39466" y="90902"/>
                    <a:pt x="39466" y="91530"/>
                  </a:cubicBezTo>
                  <a:cubicBezTo>
                    <a:pt x="39508" y="91907"/>
                    <a:pt x="38713" y="91823"/>
                    <a:pt x="38587" y="92409"/>
                  </a:cubicBezTo>
                  <a:cubicBezTo>
                    <a:pt x="38504" y="92995"/>
                    <a:pt x="41224" y="93204"/>
                    <a:pt x="41643" y="93204"/>
                  </a:cubicBezTo>
                  <a:cubicBezTo>
                    <a:pt x="42019" y="93204"/>
                    <a:pt x="42145" y="93539"/>
                    <a:pt x="42312" y="93915"/>
                  </a:cubicBezTo>
                  <a:cubicBezTo>
                    <a:pt x="42480" y="94250"/>
                    <a:pt x="42480" y="94208"/>
                    <a:pt x="42898" y="94376"/>
                  </a:cubicBezTo>
                  <a:cubicBezTo>
                    <a:pt x="43359" y="94543"/>
                    <a:pt x="43233" y="94794"/>
                    <a:pt x="43442" y="95255"/>
                  </a:cubicBezTo>
                  <a:cubicBezTo>
                    <a:pt x="43484" y="95296"/>
                    <a:pt x="43526" y="95338"/>
                    <a:pt x="43568" y="95380"/>
                  </a:cubicBezTo>
                  <a:cubicBezTo>
                    <a:pt x="43724" y="95497"/>
                    <a:pt x="43980" y="95532"/>
                    <a:pt x="44268" y="95532"/>
                  </a:cubicBezTo>
                  <a:cubicBezTo>
                    <a:pt x="44598" y="95532"/>
                    <a:pt x="44971" y="95486"/>
                    <a:pt x="45284" y="95464"/>
                  </a:cubicBezTo>
                  <a:cubicBezTo>
                    <a:pt x="45839" y="95424"/>
                    <a:pt x="45868" y="95084"/>
                    <a:pt x="46226" y="95084"/>
                  </a:cubicBezTo>
                  <a:cubicBezTo>
                    <a:pt x="46245" y="95084"/>
                    <a:pt x="46266" y="95085"/>
                    <a:pt x="46288" y="95087"/>
                  </a:cubicBezTo>
                  <a:cubicBezTo>
                    <a:pt x="46748" y="95129"/>
                    <a:pt x="46497" y="95296"/>
                    <a:pt x="46623" y="95673"/>
                  </a:cubicBezTo>
                  <a:cubicBezTo>
                    <a:pt x="46671" y="95913"/>
                    <a:pt x="46774" y="96029"/>
                    <a:pt x="46972" y="96029"/>
                  </a:cubicBezTo>
                  <a:cubicBezTo>
                    <a:pt x="47119" y="96029"/>
                    <a:pt x="47318" y="95965"/>
                    <a:pt x="47585" y="95841"/>
                  </a:cubicBezTo>
                  <a:cubicBezTo>
                    <a:pt x="48213" y="95548"/>
                    <a:pt x="48464" y="94376"/>
                    <a:pt x="48464" y="93999"/>
                  </a:cubicBezTo>
                  <a:cubicBezTo>
                    <a:pt x="48464" y="93581"/>
                    <a:pt x="50055" y="92576"/>
                    <a:pt x="50390" y="92158"/>
                  </a:cubicBezTo>
                  <a:cubicBezTo>
                    <a:pt x="50766" y="91697"/>
                    <a:pt x="51520" y="90986"/>
                    <a:pt x="51729" y="90232"/>
                  </a:cubicBezTo>
                  <a:cubicBezTo>
                    <a:pt x="51833" y="89877"/>
                    <a:pt x="52032" y="89783"/>
                    <a:pt x="52236" y="89783"/>
                  </a:cubicBezTo>
                  <a:cubicBezTo>
                    <a:pt x="52440" y="89783"/>
                    <a:pt x="52650" y="89877"/>
                    <a:pt x="52775" y="89898"/>
                  </a:cubicBezTo>
                  <a:cubicBezTo>
                    <a:pt x="53068" y="89898"/>
                    <a:pt x="53152" y="89772"/>
                    <a:pt x="53235" y="89563"/>
                  </a:cubicBezTo>
                  <a:cubicBezTo>
                    <a:pt x="53361" y="89354"/>
                    <a:pt x="53152" y="89061"/>
                    <a:pt x="52901" y="88851"/>
                  </a:cubicBezTo>
                  <a:cubicBezTo>
                    <a:pt x="52650" y="88600"/>
                    <a:pt x="52901" y="87847"/>
                    <a:pt x="53026" y="87261"/>
                  </a:cubicBezTo>
                  <a:cubicBezTo>
                    <a:pt x="53083" y="87013"/>
                    <a:pt x="53115" y="86956"/>
                    <a:pt x="53167" y="86956"/>
                  </a:cubicBezTo>
                  <a:cubicBezTo>
                    <a:pt x="53211" y="86956"/>
                    <a:pt x="53271" y="86996"/>
                    <a:pt x="53373" y="86996"/>
                  </a:cubicBezTo>
                  <a:cubicBezTo>
                    <a:pt x="53416" y="86996"/>
                    <a:pt x="53467" y="86988"/>
                    <a:pt x="53528" y="86968"/>
                  </a:cubicBezTo>
                  <a:cubicBezTo>
                    <a:pt x="53947" y="86884"/>
                    <a:pt x="54491" y="86005"/>
                    <a:pt x="54700" y="85713"/>
                  </a:cubicBezTo>
                  <a:cubicBezTo>
                    <a:pt x="54807" y="85570"/>
                    <a:pt x="54899" y="85526"/>
                    <a:pt x="54996" y="85526"/>
                  </a:cubicBezTo>
                  <a:cubicBezTo>
                    <a:pt x="55125" y="85526"/>
                    <a:pt x="55262" y="85605"/>
                    <a:pt x="55454" y="85629"/>
                  </a:cubicBezTo>
                  <a:cubicBezTo>
                    <a:pt x="55478" y="85632"/>
                    <a:pt x="55501" y="85633"/>
                    <a:pt x="55523" y="85633"/>
                  </a:cubicBezTo>
                  <a:cubicBezTo>
                    <a:pt x="55837" y="85633"/>
                    <a:pt x="55888" y="85367"/>
                    <a:pt x="56123" y="85210"/>
                  </a:cubicBezTo>
                  <a:cubicBezTo>
                    <a:pt x="56148" y="85194"/>
                    <a:pt x="56173" y="85186"/>
                    <a:pt x="56198" y="85186"/>
                  </a:cubicBezTo>
                  <a:cubicBezTo>
                    <a:pt x="56423" y="85186"/>
                    <a:pt x="56638" y="85800"/>
                    <a:pt x="56751" y="85838"/>
                  </a:cubicBezTo>
                  <a:cubicBezTo>
                    <a:pt x="56754" y="85840"/>
                    <a:pt x="56759" y="85841"/>
                    <a:pt x="56764" y="85841"/>
                  </a:cubicBezTo>
                  <a:cubicBezTo>
                    <a:pt x="57005" y="85841"/>
                    <a:pt x="58976" y="83991"/>
                    <a:pt x="59304" y="83745"/>
                  </a:cubicBezTo>
                  <a:cubicBezTo>
                    <a:pt x="59347" y="83720"/>
                    <a:pt x="59387" y="83708"/>
                    <a:pt x="59424" y="83708"/>
                  </a:cubicBezTo>
                  <a:cubicBezTo>
                    <a:pt x="59567" y="83708"/>
                    <a:pt x="59673" y="83881"/>
                    <a:pt x="59806" y="84080"/>
                  </a:cubicBezTo>
                  <a:cubicBezTo>
                    <a:pt x="59932" y="84248"/>
                    <a:pt x="60099" y="84457"/>
                    <a:pt x="60266" y="84583"/>
                  </a:cubicBezTo>
                  <a:cubicBezTo>
                    <a:pt x="60308" y="84605"/>
                    <a:pt x="60344" y="84616"/>
                    <a:pt x="60378" y="84616"/>
                  </a:cubicBezTo>
                  <a:cubicBezTo>
                    <a:pt x="60646" y="84616"/>
                    <a:pt x="60666" y="83932"/>
                    <a:pt x="60852" y="83745"/>
                  </a:cubicBezTo>
                  <a:cubicBezTo>
                    <a:pt x="60903" y="83682"/>
                    <a:pt x="60988" y="83661"/>
                    <a:pt x="61090" y="83661"/>
                  </a:cubicBezTo>
                  <a:cubicBezTo>
                    <a:pt x="61298" y="83661"/>
                    <a:pt x="61579" y="83750"/>
                    <a:pt x="61782" y="83750"/>
                  </a:cubicBezTo>
                  <a:cubicBezTo>
                    <a:pt x="61809" y="83750"/>
                    <a:pt x="61833" y="83749"/>
                    <a:pt x="61857" y="83745"/>
                  </a:cubicBezTo>
                  <a:cubicBezTo>
                    <a:pt x="62150" y="83704"/>
                    <a:pt x="62359" y="82783"/>
                    <a:pt x="62485" y="82574"/>
                  </a:cubicBezTo>
                  <a:cubicBezTo>
                    <a:pt x="62652" y="82239"/>
                    <a:pt x="62861" y="81946"/>
                    <a:pt x="63112" y="81695"/>
                  </a:cubicBezTo>
                  <a:cubicBezTo>
                    <a:pt x="63405" y="81402"/>
                    <a:pt x="63573" y="81025"/>
                    <a:pt x="63656" y="80648"/>
                  </a:cubicBezTo>
                  <a:cubicBezTo>
                    <a:pt x="63740" y="80272"/>
                    <a:pt x="64033" y="79979"/>
                    <a:pt x="64452" y="79895"/>
                  </a:cubicBezTo>
                  <a:cubicBezTo>
                    <a:pt x="64481" y="79889"/>
                    <a:pt x="64510" y="79886"/>
                    <a:pt x="64540" y="79886"/>
                  </a:cubicBezTo>
                  <a:cubicBezTo>
                    <a:pt x="64884" y="79886"/>
                    <a:pt x="65287" y="80274"/>
                    <a:pt x="65694" y="80274"/>
                  </a:cubicBezTo>
                  <a:cubicBezTo>
                    <a:pt x="65712" y="80274"/>
                    <a:pt x="65730" y="80274"/>
                    <a:pt x="65749" y="80272"/>
                  </a:cubicBezTo>
                  <a:cubicBezTo>
                    <a:pt x="66209" y="80230"/>
                    <a:pt x="66335" y="80021"/>
                    <a:pt x="66837" y="79309"/>
                  </a:cubicBezTo>
                  <a:cubicBezTo>
                    <a:pt x="67339" y="78598"/>
                    <a:pt x="67507" y="78891"/>
                    <a:pt x="67883" y="78765"/>
                  </a:cubicBezTo>
                  <a:cubicBezTo>
                    <a:pt x="67925" y="78755"/>
                    <a:pt x="67959" y="78750"/>
                    <a:pt x="67988" y="78750"/>
                  </a:cubicBezTo>
                  <a:cubicBezTo>
                    <a:pt x="68200" y="78750"/>
                    <a:pt x="68180" y="78985"/>
                    <a:pt x="68804" y="79058"/>
                  </a:cubicBezTo>
                  <a:cubicBezTo>
                    <a:pt x="68854" y="79064"/>
                    <a:pt x="68903" y="79067"/>
                    <a:pt x="68952" y="79067"/>
                  </a:cubicBezTo>
                  <a:cubicBezTo>
                    <a:pt x="69608" y="79067"/>
                    <a:pt x="70217" y="78572"/>
                    <a:pt x="70646" y="78221"/>
                  </a:cubicBezTo>
                  <a:cubicBezTo>
                    <a:pt x="71064" y="77970"/>
                    <a:pt x="71399" y="77677"/>
                    <a:pt x="71692" y="77342"/>
                  </a:cubicBezTo>
                  <a:cubicBezTo>
                    <a:pt x="71817" y="77091"/>
                    <a:pt x="71566" y="77133"/>
                    <a:pt x="71483" y="76924"/>
                  </a:cubicBezTo>
                  <a:cubicBezTo>
                    <a:pt x="71357" y="76756"/>
                    <a:pt x="71566" y="76798"/>
                    <a:pt x="71776" y="76714"/>
                  </a:cubicBezTo>
                  <a:cubicBezTo>
                    <a:pt x="71817" y="76714"/>
                    <a:pt x="71817" y="76673"/>
                    <a:pt x="71817" y="76631"/>
                  </a:cubicBezTo>
                  <a:cubicBezTo>
                    <a:pt x="71817" y="76087"/>
                    <a:pt x="71524" y="75543"/>
                    <a:pt x="71064" y="75166"/>
                  </a:cubicBezTo>
                  <a:cubicBezTo>
                    <a:pt x="70478" y="74747"/>
                    <a:pt x="70646" y="74287"/>
                    <a:pt x="70813" y="73827"/>
                  </a:cubicBezTo>
                  <a:cubicBezTo>
                    <a:pt x="70980" y="73408"/>
                    <a:pt x="70687" y="73534"/>
                    <a:pt x="70687" y="73073"/>
                  </a:cubicBezTo>
                  <a:cubicBezTo>
                    <a:pt x="70687" y="72571"/>
                    <a:pt x="71064" y="72320"/>
                    <a:pt x="71357" y="71902"/>
                  </a:cubicBezTo>
                  <a:cubicBezTo>
                    <a:pt x="71608" y="71441"/>
                    <a:pt x="71734" y="70897"/>
                    <a:pt x="71734" y="70395"/>
                  </a:cubicBezTo>
                  <a:cubicBezTo>
                    <a:pt x="71692" y="70060"/>
                    <a:pt x="72194" y="69516"/>
                    <a:pt x="72320" y="69432"/>
                  </a:cubicBezTo>
                  <a:cubicBezTo>
                    <a:pt x="72487" y="69265"/>
                    <a:pt x="72654" y="69056"/>
                    <a:pt x="72738" y="68846"/>
                  </a:cubicBezTo>
                  <a:cubicBezTo>
                    <a:pt x="72864" y="68470"/>
                    <a:pt x="73199" y="68177"/>
                    <a:pt x="73617" y="68177"/>
                  </a:cubicBezTo>
                  <a:cubicBezTo>
                    <a:pt x="74119" y="68177"/>
                    <a:pt x="74496" y="69223"/>
                    <a:pt x="74538" y="69600"/>
                  </a:cubicBezTo>
                  <a:cubicBezTo>
                    <a:pt x="74538" y="69976"/>
                    <a:pt x="74245" y="69976"/>
                    <a:pt x="74328" y="70730"/>
                  </a:cubicBezTo>
                  <a:cubicBezTo>
                    <a:pt x="74412" y="71483"/>
                    <a:pt x="74747" y="71357"/>
                    <a:pt x="75375" y="71525"/>
                  </a:cubicBezTo>
                  <a:cubicBezTo>
                    <a:pt x="75401" y="71534"/>
                    <a:pt x="75428" y="71538"/>
                    <a:pt x="75458" y="71538"/>
                  </a:cubicBezTo>
                  <a:cubicBezTo>
                    <a:pt x="76141" y="71538"/>
                    <a:pt x="77729" y="69293"/>
                    <a:pt x="77970" y="68972"/>
                  </a:cubicBezTo>
                  <a:cubicBezTo>
                    <a:pt x="78043" y="68886"/>
                    <a:pt x="78178" y="68854"/>
                    <a:pt x="78341" y="68854"/>
                  </a:cubicBezTo>
                  <a:cubicBezTo>
                    <a:pt x="78732" y="68854"/>
                    <a:pt x="79282" y="69038"/>
                    <a:pt x="79518" y="69098"/>
                  </a:cubicBezTo>
                  <a:cubicBezTo>
                    <a:pt x="79531" y="69099"/>
                    <a:pt x="79544" y="69100"/>
                    <a:pt x="79557" y="69100"/>
                  </a:cubicBezTo>
                  <a:cubicBezTo>
                    <a:pt x="79918" y="69100"/>
                    <a:pt x="80237" y="68546"/>
                    <a:pt x="80439" y="68344"/>
                  </a:cubicBezTo>
                  <a:cubicBezTo>
                    <a:pt x="80511" y="68272"/>
                    <a:pt x="80612" y="68245"/>
                    <a:pt x="80723" y="68245"/>
                  </a:cubicBezTo>
                  <a:cubicBezTo>
                    <a:pt x="80934" y="68245"/>
                    <a:pt x="81180" y="68345"/>
                    <a:pt x="81318" y="68428"/>
                  </a:cubicBezTo>
                  <a:cubicBezTo>
                    <a:pt x="81395" y="68490"/>
                    <a:pt x="81501" y="68506"/>
                    <a:pt x="81633" y="68506"/>
                  </a:cubicBezTo>
                  <a:cubicBezTo>
                    <a:pt x="81778" y="68506"/>
                    <a:pt x="81954" y="68487"/>
                    <a:pt x="82159" y="68487"/>
                  </a:cubicBezTo>
                  <a:cubicBezTo>
                    <a:pt x="82274" y="68487"/>
                    <a:pt x="82399" y="68493"/>
                    <a:pt x="82531" y="68512"/>
                  </a:cubicBezTo>
                  <a:cubicBezTo>
                    <a:pt x="82538" y="68512"/>
                    <a:pt x="82545" y="68512"/>
                    <a:pt x="82551" y="68512"/>
                  </a:cubicBezTo>
                  <a:cubicBezTo>
                    <a:pt x="83063" y="68512"/>
                    <a:pt x="82571" y="66875"/>
                    <a:pt x="82406" y="66503"/>
                  </a:cubicBezTo>
                  <a:cubicBezTo>
                    <a:pt x="82322" y="66126"/>
                    <a:pt x="82406" y="65708"/>
                    <a:pt x="82657" y="65415"/>
                  </a:cubicBezTo>
                  <a:cubicBezTo>
                    <a:pt x="82819" y="65225"/>
                    <a:pt x="83279" y="65176"/>
                    <a:pt x="83674" y="65176"/>
                  </a:cubicBezTo>
                  <a:cubicBezTo>
                    <a:pt x="83890" y="65176"/>
                    <a:pt x="84087" y="65191"/>
                    <a:pt x="84205" y="65205"/>
                  </a:cubicBezTo>
                  <a:cubicBezTo>
                    <a:pt x="84224" y="65209"/>
                    <a:pt x="84242" y="65211"/>
                    <a:pt x="84259" y="65211"/>
                  </a:cubicBezTo>
                  <a:cubicBezTo>
                    <a:pt x="84590" y="65211"/>
                    <a:pt x="84670" y="64483"/>
                    <a:pt x="84749" y="64285"/>
                  </a:cubicBezTo>
                  <a:cubicBezTo>
                    <a:pt x="84833" y="64075"/>
                    <a:pt x="85503" y="64201"/>
                    <a:pt x="85754" y="64117"/>
                  </a:cubicBezTo>
                  <a:cubicBezTo>
                    <a:pt x="85768" y="64115"/>
                    <a:pt x="85781" y="64114"/>
                    <a:pt x="85794" y="64114"/>
                  </a:cubicBezTo>
                  <a:cubicBezTo>
                    <a:pt x="86059" y="64114"/>
                    <a:pt x="86182" y="64513"/>
                    <a:pt x="86382" y="64912"/>
                  </a:cubicBezTo>
                  <a:cubicBezTo>
                    <a:pt x="86591" y="65331"/>
                    <a:pt x="86591" y="65498"/>
                    <a:pt x="86758" y="65791"/>
                  </a:cubicBezTo>
                  <a:cubicBezTo>
                    <a:pt x="86926" y="66084"/>
                    <a:pt x="88391" y="66963"/>
                    <a:pt x="88600" y="67256"/>
                  </a:cubicBezTo>
                  <a:cubicBezTo>
                    <a:pt x="88851" y="67507"/>
                    <a:pt x="88391" y="68219"/>
                    <a:pt x="88265" y="68553"/>
                  </a:cubicBezTo>
                  <a:cubicBezTo>
                    <a:pt x="88181" y="68930"/>
                    <a:pt x="88935" y="69390"/>
                    <a:pt x="89144" y="69516"/>
                  </a:cubicBezTo>
                  <a:cubicBezTo>
                    <a:pt x="89353" y="69683"/>
                    <a:pt x="89772" y="70604"/>
                    <a:pt x="89981" y="70939"/>
                  </a:cubicBezTo>
                  <a:cubicBezTo>
                    <a:pt x="90033" y="71009"/>
                    <a:pt x="90197" y="71037"/>
                    <a:pt x="90430" y="71037"/>
                  </a:cubicBezTo>
                  <a:cubicBezTo>
                    <a:pt x="91308" y="71037"/>
                    <a:pt x="93159" y="70637"/>
                    <a:pt x="93622" y="70604"/>
                  </a:cubicBezTo>
                  <a:lnTo>
                    <a:pt x="93748" y="70604"/>
                  </a:lnTo>
                  <a:cubicBezTo>
                    <a:pt x="94166" y="70562"/>
                    <a:pt x="94124" y="70437"/>
                    <a:pt x="94292" y="69767"/>
                  </a:cubicBezTo>
                  <a:cubicBezTo>
                    <a:pt x="94459" y="69139"/>
                    <a:pt x="93371" y="67926"/>
                    <a:pt x="93371" y="67926"/>
                  </a:cubicBezTo>
                  <a:cubicBezTo>
                    <a:pt x="93245" y="67591"/>
                    <a:pt x="93120" y="67256"/>
                    <a:pt x="93036" y="66921"/>
                  </a:cubicBezTo>
                  <a:cubicBezTo>
                    <a:pt x="92952" y="66545"/>
                    <a:pt x="93329" y="66419"/>
                    <a:pt x="93413" y="66210"/>
                  </a:cubicBezTo>
                  <a:cubicBezTo>
                    <a:pt x="93538" y="66001"/>
                    <a:pt x="93120" y="65289"/>
                    <a:pt x="92952" y="64996"/>
                  </a:cubicBezTo>
                  <a:cubicBezTo>
                    <a:pt x="92785" y="64703"/>
                    <a:pt x="92910" y="64578"/>
                    <a:pt x="93203" y="64494"/>
                  </a:cubicBezTo>
                  <a:cubicBezTo>
                    <a:pt x="93496" y="64410"/>
                    <a:pt x="93538" y="64285"/>
                    <a:pt x="93622" y="63908"/>
                  </a:cubicBezTo>
                  <a:cubicBezTo>
                    <a:pt x="93637" y="63840"/>
                    <a:pt x="93665" y="63810"/>
                    <a:pt x="93701" y="63810"/>
                  </a:cubicBezTo>
                  <a:cubicBezTo>
                    <a:pt x="93863" y="63810"/>
                    <a:pt x="94196" y="64417"/>
                    <a:pt x="94333" y="64829"/>
                  </a:cubicBezTo>
                  <a:cubicBezTo>
                    <a:pt x="94396" y="65017"/>
                    <a:pt x="94465" y="65076"/>
                    <a:pt x="94550" y="65076"/>
                  </a:cubicBezTo>
                  <a:cubicBezTo>
                    <a:pt x="94693" y="65076"/>
                    <a:pt x="94883" y="64912"/>
                    <a:pt x="95170" y="64912"/>
                  </a:cubicBezTo>
                  <a:cubicBezTo>
                    <a:pt x="95673" y="64912"/>
                    <a:pt x="95254" y="64954"/>
                    <a:pt x="95463" y="65415"/>
                  </a:cubicBezTo>
                  <a:cubicBezTo>
                    <a:pt x="95631" y="65917"/>
                    <a:pt x="96007" y="65875"/>
                    <a:pt x="96342" y="66168"/>
                  </a:cubicBezTo>
                  <a:cubicBezTo>
                    <a:pt x="96677" y="66419"/>
                    <a:pt x="96384" y="66545"/>
                    <a:pt x="96468" y="66879"/>
                  </a:cubicBezTo>
                  <a:cubicBezTo>
                    <a:pt x="96482" y="66936"/>
                    <a:pt x="96512" y="66960"/>
                    <a:pt x="96553" y="66960"/>
                  </a:cubicBezTo>
                  <a:cubicBezTo>
                    <a:pt x="96757" y="66960"/>
                    <a:pt x="97250" y="66370"/>
                    <a:pt x="97598" y="66126"/>
                  </a:cubicBezTo>
                  <a:cubicBezTo>
                    <a:pt x="98016" y="65791"/>
                    <a:pt x="97849" y="65540"/>
                    <a:pt x="97849" y="65415"/>
                  </a:cubicBezTo>
                  <a:cubicBezTo>
                    <a:pt x="97849" y="65289"/>
                    <a:pt x="98100" y="64996"/>
                    <a:pt x="98267" y="64912"/>
                  </a:cubicBezTo>
                  <a:cubicBezTo>
                    <a:pt x="98644" y="64536"/>
                    <a:pt x="98979" y="64117"/>
                    <a:pt x="99230" y="63699"/>
                  </a:cubicBezTo>
                  <a:cubicBezTo>
                    <a:pt x="99424" y="63456"/>
                    <a:pt x="99506" y="63424"/>
                    <a:pt x="99605" y="63424"/>
                  </a:cubicBezTo>
                  <a:cubicBezTo>
                    <a:pt x="99640" y="63424"/>
                    <a:pt x="99677" y="63428"/>
                    <a:pt x="99722" y="63428"/>
                  </a:cubicBezTo>
                  <a:cubicBezTo>
                    <a:pt x="99770" y="63428"/>
                    <a:pt x="99827" y="63424"/>
                    <a:pt x="99900" y="63406"/>
                  </a:cubicBezTo>
                  <a:cubicBezTo>
                    <a:pt x="99960" y="63383"/>
                    <a:pt x="100010" y="63373"/>
                    <a:pt x="100052" y="63373"/>
                  </a:cubicBezTo>
                  <a:cubicBezTo>
                    <a:pt x="100241" y="63373"/>
                    <a:pt x="100272" y="63584"/>
                    <a:pt x="100444" y="63824"/>
                  </a:cubicBezTo>
                  <a:cubicBezTo>
                    <a:pt x="100470" y="63855"/>
                    <a:pt x="100503" y="63869"/>
                    <a:pt x="100542" y="63869"/>
                  </a:cubicBezTo>
                  <a:cubicBezTo>
                    <a:pt x="100867" y="63869"/>
                    <a:pt x="101572" y="62859"/>
                    <a:pt x="101909" y="62485"/>
                  </a:cubicBezTo>
                  <a:cubicBezTo>
                    <a:pt x="102285" y="62066"/>
                    <a:pt x="102494" y="62066"/>
                    <a:pt x="102662" y="62066"/>
                  </a:cubicBezTo>
                  <a:cubicBezTo>
                    <a:pt x="103080" y="62066"/>
                    <a:pt x="103457" y="61899"/>
                    <a:pt x="103792" y="61648"/>
                  </a:cubicBezTo>
                  <a:cubicBezTo>
                    <a:pt x="104210" y="61313"/>
                    <a:pt x="104336" y="61062"/>
                    <a:pt x="104294" y="60727"/>
                  </a:cubicBezTo>
                  <a:cubicBezTo>
                    <a:pt x="104210" y="60351"/>
                    <a:pt x="104964" y="60183"/>
                    <a:pt x="105257" y="60183"/>
                  </a:cubicBezTo>
                  <a:cubicBezTo>
                    <a:pt x="105502" y="60183"/>
                    <a:pt x="105630" y="60566"/>
                    <a:pt x="105887" y="60566"/>
                  </a:cubicBezTo>
                  <a:cubicBezTo>
                    <a:pt x="105937" y="60566"/>
                    <a:pt x="105991" y="60552"/>
                    <a:pt x="106052" y="60518"/>
                  </a:cubicBezTo>
                  <a:cubicBezTo>
                    <a:pt x="106428" y="60309"/>
                    <a:pt x="105759" y="59723"/>
                    <a:pt x="105759" y="59304"/>
                  </a:cubicBezTo>
                  <a:cubicBezTo>
                    <a:pt x="105780" y="59116"/>
                    <a:pt x="105947" y="59064"/>
                    <a:pt x="106146" y="59064"/>
                  </a:cubicBezTo>
                  <a:cubicBezTo>
                    <a:pt x="106345" y="59064"/>
                    <a:pt x="106575" y="59116"/>
                    <a:pt x="106721" y="59137"/>
                  </a:cubicBezTo>
                  <a:cubicBezTo>
                    <a:pt x="107014" y="59179"/>
                    <a:pt x="107558" y="59597"/>
                    <a:pt x="108061" y="59597"/>
                  </a:cubicBezTo>
                  <a:cubicBezTo>
                    <a:pt x="108605" y="59597"/>
                    <a:pt x="109316" y="58509"/>
                    <a:pt x="109525" y="57965"/>
                  </a:cubicBezTo>
                  <a:cubicBezTo>
                    <a:pt x="109693" y="57463"/>
                    <a:pt x="110237" y="57337"/>
                    <a:pt x="110655" y="57086"/>
                  </a:cubicBezTo>
                  <a:cubicBezTo>
                    <a:pt x="111074" y="56835"/>
                    <a:pt x="111074" y="56961"/>
                    <a:pt x="111074" y="56207"/>
                  </a:cubicBezTo>
                  <a:cubicBezTo>
                    <a:pt x="111074" y="55872"/>
                    <a:pt x="110948" y="55580"/>
                    <a:pt x="110655" y="55412"/>
                  </a:cubicBezTo>
                  <a:cubicBezTo>
                    <a:pt x="110488" y="55287"/>
                    <a:pt x="110279" y="55245"/>
                    <a:pt x="110195" y="55203"/>
                  </a:cubicBezTo>
                  <a:cubicBezTo>
                    <a:pt x="109860" y="55035"/>
                    <a:pt x="109651" y="54701"/>
                    <a:pt x="109693" y="54366"/>
                  </a:cubicBezTo>
                  <a:cubicBezTo>
                    <a:pt x="109651" y="53822"/>
                    <a:pt x="109484" y="53320"/>
                    <a:pt x="109149" y="52859"/>
                  </a:cubicBezTo>
                  <a:cubicBezTo>
                    <a:pt x="108814" y="52482"/>
                    <a:pt x="108563" y="51938"/>
                    <a:pt x="108521" y="51436"/>
                  </a:cubicBezTo>
                  <a:cubicBezTo>
                    <a:pt x="108521" y="50892"/>
                    <a:pt x="107684" y="50808"/>
                    <a:pt x="107433" y="50641"/>
                  </a:cubicBezTo>
                  <a:cubicBezTo>
                    <a:pt x="107140" y="50474"/>
                    <a:pt x="107098" y="50055"/>
                    <a:pt x="107140" y="49427"/>
                  </a:cubicBezTo>
                  <a:cubicBezTo>
                    <a:pt x="107159" y="49293"/>
                    <a:pt x="107134" y="49238"/>
                    <a:pt x="107082" y="49238"/>
                  </a:cubicBezTo>
                  <a:cubicBezTo>
                    <a:pt x="106903" y="49238"/>
                    <a:pt x="106403" y="49867"/>
                    <a:pt x="106177" y="50223"/>
                  </a:cubicBezTo>
                  <a:cubicBezTo>
                    <a:pt x="105884" y="50683"/>
                    <a:pt x="105591" y="50683"/>
                    <a:pt x="104964" y="50892"/>
                  </a:cubicBezTo>
                  <a:cubicBezTo>
                    <a:pt x="104294" y="51060"/>
                    <a:pt x="104461" y="50934"/>
                    <a:pt x="104210" y="51436"/>
                  </a:cubicBezTo>
                  <a:cubicBezTo>
                    <a:pt x="104148" y="51562"/>
                    <a:pt x="104108" y="51611"/>
                    <a:pt x="104082" y="51611"/>
                  </a:cubicBezTo>
                  <a:cubicBezTo>
                    <a:pt x="104004" y="51611"/>
                    <a:pt x="104043" y="51164"/>
                    <a:pt x="103917" y="50976"/>
                  </a:cubicBezTo>
                  <a:cubicBezTo>
                    <a:pt x="103708" y="50767"/>
                    <a:pt x="103708" y="50432"/>
                    <a:pt x="103917" y="50223"/>
                  </a:cubicBezTo>
                  <a:cubicBezTo>
                    <a:pt x="104127" y="50013"/>
                    <a:pt x="103331" y="49427"/>
                    <a:pt x="102997" y="49176"/>
                  </a:cubicBezTo>
                  <a:cubicBezTo>
                    <a:pt x="102620" y="48925"/>
                    <a:pt x="102662" y="47209"/>
                    <a:pt x="102620" y="46749"/>
                  </a:cubicBezTo>
                  <a:cubicBezTo>
                    <a:pt x="102578" y="46288"/>
                    <a:pt x="102746" y="46330"/>
                    <a:pt x="103080" y="46121"/>
                  </a:cubicBezTo>
                  <a:cubicBezTo>
                    <a:pt x="103415" y="45912"/>
                    <a:pt x="103290" y="45661"/>
                    <a:pt x="103038" y="45284"/>
                  </a:cubicBezTo>
                  <a:cubicBezTo>
                    <a:pt x="102932" y="45107"/>
                    <a:pt x="102811" y="45042"/>
                    <a:pt x="102691" y="45042"/>
                  </a:cubicBezTo>
                  <a:cubicBezTo>
                    <a:pt x="102527" y="45042"/>
                    <a:pt x="102364" y="45163"/>
                    <a:pt x="102243" y="45284"/>
                  </a:cubicBezTo>
                  <a:cubicBezTo>
                    <a:pt x="102231" y="45294"/>
                    <a:pt x="102217" y="45298"/>
                    <a:pt x="102200" y="45298"/>
                  </a:cubicBezTo>
                  <a:cubicBezTo>
                    <a:pt x="101934" y="45298"/>
                    <a:pt x="101143" y="44095"/>
                    <a:pt x="100946" y="43819"/>
                  </a:cubicBezTo>
                  <a:cubicBezTo>
                    <a:pt x="100737" y="43568"/>
                    <a:pt x="100234" y="43484"/>
                    <a:pt x="100234" y="43108"/>
                  </a:cubicBezTo>
                  <a:cubicBezTo>
                    <a:pt x="100234" y="42804"/>
                    <a:pt x="100779" y="42718"/>
                    <a:pt x="101231" y="42718"/>
                  </a:cubicBezTo>
                  <a:cubicBezTo>
                    <a:pt x="101339" y="42718"/>
                    <a:pt x="101443" y="42723"/>
                    <a:pt x="101532" y="42731"/>
                  </a:cubicBezTo>
                  <a:cubicBezTo>
                    <a:pt x="101950" y="42731"/>
                    <a:pt x="102620" y="42187"/>
                    <a:pt x="103164" y="41894"/>
                  </a:cubicBezTo>
                  <a:cubicBezTo>
                    <a:pt x="103369" y="41777"/>
                    <a:pt x="103497" y="41726"/>
                    <a:pt x="103594" y="41726"/>
                  </a:cubicBezTo>
                  <a:cubicBezTo>
                    <a:pt x="103772" y="41726"/>
                    <a:pt x="103840" y="41900"/>
                    <a:pt x="104085" y="42145"/>
                  </a:cubicBezTo>
                  <a:cubicBezTo>
                    <a:pt x="104219" y="42279"/>
                    <a:pt x="104339" y="42346"/>
                    <a:pt x="104473" y="42346"/>
                  </a:cubicBezTo>
                  <a:cubicBezTo>
                    <a:pt x="104674" y="42346"/>
                    <a:pt x="104905" y="42195"/>
                    <a:pt x="105257" y="41894"/>
                  </a:cubicBezTo>
                  <a:cubicBezTo>
                    <a:pt x="105759" y="41392"/>
                    <a:pt x="106010" y="40722"/>
                    <a:pt x="106010" y="40011"/>
                  </a:cubicBezTo>
                  <a:cubicBezTo>
                    <a:pt x="106010" y="39885"/>
                    <a:pt x="106010" y="39760"/>
                    <a:pt x="105968" y="39634"/>
                  </a:cubicBezTo>
                  <a:cubicBezTo>
                    <a:pt x="105843" y="39425"/>
                    <a:pt x="105591" y="39425"/>
                    <a:pt x="105382" y="39341"/>
                  </a:cubicBezTo>
                  <a:cubicBezTo>
                    <a:pt x="105047" y="39257"/>
                    <a:pt x="104838" y="38546"/>
                    <a:pt x="104796" y="38169"/>
                  </a:cubicBezTo>
                  <a:cubicBezTo>
                    <a:pt x="104713" y="37876"/>
                    <a:pt x="104880" y="37542"/>
                    <a:pt x="105173" y="37458"/>
                  </a:cubicBezTo>
                  <a:cubicBezTo>
                    <a:pt x="105190" y="37455"/>
                    <a:pt x="105206" y="37454"/>
                    <a:pt x="105221" y="37454"/>
                  </a:cubicBezTo>
                  <a:cubicBezTo>
                    <a:pt x="105436" y="37454"/>
                    <a:pt x="105527" y="37712"/>
                    <a:pt x="105801" y="37751"/>
                  </a:cubicBezTo>
                  <a:cubicBezTo>
                    <a:pt x="105811" y="37754"/>
                    <a:pt x="105822" y="37756"/>
                    <a:pt x="105835" y="37756"/>
                  </a:cubicBezTo>
                  <a:cubicBezTo>
                    <a:pt x="106126" y="37756"/>
                    <a:pt x="106973" y="36848"/>
                    <a:pt x="106973" y="36286"/>
                  </a:cubicBezTo>
                  <a:cubicBezTo>
                    <a:pt x="106973" y="36035"/>
                    <a:pt x="106896" y="35938"/>
                    <a:pt x="106789" y="35938"/>
                  </a:cubicBezTo>
                  <a:cubicBezTo>
                    <a:pt x="106645" y="35938"/>
                    <a:pt x="106447" y="36112"/>
                    <a:pt x="106303" y="36328"/>
                  </a:cubicBezTo>
                  <a:cubicBezTo>
                    <a:pt x="106242" y="36426"/>
                    <a:pt x="106191" y="36467"/>
                    <a:pt x="106145" y="36467"/>
                  </a:cubicBezTo>
                  <a:cubicBezTo>
                    <a:pt x="106034" y="36467"/>
                    <a:pt x="105949" y="36230"/>
                    <a:pt x="105801" y="35993"/>
                  </a:cubicBezTo>
                  <a:cubicBezTo>
                    <a:pt x="105751" y="35913"/>
                    <a:pt x="105698" y="35878"/>
                    <a:pt x="105643" y="35878"/>
                  </a:cubicBezTo>
                  <a:cubicBezTo>
                    <a:pt x="105469" y="35878"/>
                    <a:pt x="105270" y="36229"/>
                    <a:pt x="105047" y="36579"/>
                  </a:cubicBezTo>
                  <a:cubicBezTo>
                    <a:pt x="105010" y="36647"/>
                    <a:pt x="104964" y="36677"/>
                    <a:pt x="104912" y="36677"/>
                  </a:cubicBezTo>
                  <a:cubicBezTo>
                    <a:pt x="104610" y="36677"/>
                    <a:pt x="104102" y="35686"/>
                    <a:pt x="103959" y="35365"/>
                  </a:cubicBezTo>
                  <a:cubicBezTo>
                    <a:pt x="103869" y="35220"/>
                    <a:pt x="103817" y="35185"/>
                    <a:pt x="103734" y="35185"/>
                  </a:cubicBezTo>
                  <a:cubicBezTo>
                    <a:pt x="103655" y="35185"/>
                    <a:pt x="103549" y="35216"/>
                    <a:pt x="103354" y="35216"/>
                  </a:cubicBezTo>
                  <a:cubicBezTo>
                    <a:pt x="103278" y="35216"/>
                    <a:pt x="103188" y="35211"/>
                    <a:pt x="103080" y="35198"/>
                  </a:cubicBezTo>
                  <a:cubicBezTo>
                    <a:pt x="102411" y="35114"/>
                    <a:pt x="102327" y="34403"/>
                    <a:pt x="102160" y="33649"/>
                  </a:cubicBezTo>
                  <a:cubicBezTo>
                    <a:pt x="102076" y="33022"/>
                    <a:pt x="102327" y="32394"/>
                    <a:pt x="102829" y="32017"/>
                  </a:cubicBezTo>
                  <a:cubicBezTo>
                    <a:pt x="103499" y="31515"/>
                    <a:pt x="104085" y="30887"/>
                    <a:pt x="104503" y="30176"/>
                  </a:cubicBezTo>
                  <a:cubicBezTo>
                    <a:pt x="104754" y="29464"/>
                    <a:pt x="105843" y="28795"/>
                    <a:pt x="105926" y="28711"/>
                  </a:cubicBezTo>
                  <a:cubicBezTo>
                    <a:pt x="106052" y="28627"/>
                    <a:pt x="107182" y="26535"/>
                    <a:pt x="107517" y="26158"/>
                  </a:cubicBezTo>
                  <a:cubicBezTo>
                    <a:pt x="107659" y="25998"/>
                    <a:pt x="107756" y="25944"/>
                    <a:pt x="107820" y="25944"/>
                  </a:cubicBezTo>
                  <a:cubicBezTo>
                    <a:pt x="107907" y="25944"/>
                    <a:pt x="107935" y="26044"/>
                    <a:pt x="107935" y="26116"/>
                  </a:cubicBezTo>
                  <a:cubicBezTo>
                    <a:pt x="107977" y="26325"/>
                    <a:pt x="108019" y="26535"/>
                    <a:pt x="108061" y="26786"/>
                  </a:cubicBezTo>
                  <a:cubicBezTo>
                    <a:pt x="108270" y="27204"/>
                    <a:pt x="108563" y="27623"/>
                    <a:pt x="108981" y="27916"/>
                  </a:cubicBezTo>
                  <a:cubicBezTo>
                    <a:pt x="109013" y="27943"/>
                    <a:pt x="109041" y="27956"/>
                    <a:pt x="109065" y="27956"/>
                  </a:cubicBezTo>
                  <a:cubicBezTo>
                    <a:pt x="109299" y="27956"/>
                    <a:pt x="109209" y="26792"/>
                    <a:pt x="108981" y="26451"/>
                  </a:cubicBezTo>
                  <a:cubicBezTo>
                    <a:pt x="108688" y="26074"/>
                    <a:pt x="108940" y="25446"/>
                    <a:pt x="108940" y="24902"/>
                  </a:cubicBezTo>
                  <a:cubicBezTo>
                    <a:pt x="108940" y="24316"/>
                    <a:pt x="109358" y="22894"/>
                    <a:pt x="109358" y="22601"/>
                  </a:cubicBezTo>
                  <a:cubicBezTo>
                    <a:pt x="109316" y="22224"/>
                    <a:pt x="109484" y="21847"/>
                    <a:pt x="109818" y="21638"/>
                  </a:cubicBezTo>
                  <a:cubicBezTo>
                    <a:pt x="109930" y="21554"/>
                    <a:pt x="110009" y="21522"/>
                    <a:pt x="110073" y="21522"/>
                  </a:cubicBezTo>
                  <a:cubicBezTo>
                    <a:pt x="110200" y="21522"/>
                    <a:pt x="110265" y="21652"/>
                    <a:pt x="110404" y="21764"/>
                  </a:cubicBezTo>
                  <a:cubicBezTo>
                    <a:pt x="110424" y="21779"/>
                    <a:pt x="110443" y="21786"/>
                    <a:pt x="110462" y="21786"/>
                  </a:cubicBezTo>
                  <a:cubicBezTo>
                    <a:pt x="110651" y="21786"/>
                    <a:pt x="110831" y="21082"/>
                    <a:pt x="110907" y="20550"/>
                  </a:cubicBezTo>
                  <a:cubicBezTo>
                    <a:pt x="111032" y="19922"/>
                    <a:pt x="110362" y="19169"/>
                    <a:pt x="110279" y="19085"/>
                  </a:cubicBezTo>
                  <a:cubicBezTo>
                    <a:pt x="110195" y="19001"/>
                    <a:pt x="110237" y="18081"/>
                    <a:pt x="110195" y="17955"/>
                  </a:cubicBezTo>
                  <a:cubicBezTo>
                    <a:pt x="110111" y="17830"/>
                    <a:pt x="110028" y="17244"/>
                    <a:pt x="110153" y="17160"/>
                  </a:cubicBezTo>
                  <a:cubicBezTo>
                    <a:pt x="110279" y="17034"/>
                    <a:pt x="110195" y="16616"/>
                    <a:pt x="110111" y="16448"/>
                  </a:cubicBezTo>
                  <a:cubicBezTo>
                    <a:pt x="110070" y="16239"/>
                    <a:pt x="110446" y="15737"/>
                    <a:pt x="110530" y="15444"/>
                  </a:cubicBezTo>
                  <a:cubicBezTo>
                    <a:pt x="110655" y="15067"/>
                    <a:pt x="110697" y="14691"/>
                    <a:pt x="110697" y="14314"/>
                  </a:cubicBezTo>
                  <a:cubicBezTo>
                    <a:pt x="110655" y="13979"/>
                    <a:pt x="110823" y="13895"/>
                    <a:pt x="111032" y="13603"/>
                  </a:cubicBezTo>
                  <a:cubicBezTo>
                    <a:pt x="111241" y="13142"/>
                    <a:pt x="111283" y="12682"/>
                    <a:pt x="111116" y="12221"/>
                  </a:cubicBezTo>
                  <a:cubicBezTo>
                    <a:pt x="110990" y="11845"/>
                    <a:pt x="111660" y="11175"/>
                    <a:pt x="111869" y="10798"/>
                  </a:cubicBezTo>
                  <a:cubicBezTo>
                    <a:pt x="112078" y="10380"/>
                    <a:pt x="111576" y="9836"/>
                    <a:pt x="111032" y="9627"/>
                  </a:cubicBezTo>
                  <a:cubicBezTo>
                    <a:pt x="110446" y="9459"/>
                    <a:pt x="109525" y="8120"/>
                    <a:pt x="109316" y="7869"/>
                  </a:cubicBezTo>
                  <a:cubicBezTo>
                    <a:pt x="109149" y="7618"/>
                    <a:pt x="108521" y="7534"/>
                    <a:pt x="108103" y="7534"/>
                  </a:cubicBezTo>
                  <a:cubicBezTo>
                    <a:pt x="107684" y="7534"/>
                    <a:pt x="107726" y="8580"/>
                    <a:pt x="107517" y="8831"/>
                  </a:cubicBezTo>
                  <a:cubicBezTo>
                    <a:pt x="107265" y="9166"/>
                    <a:pt x="106931" y="9376"/>
                    <a:pt x="106554" y="9417"/>
                  </a:cubicBezTo>
                  <a:cubicBezTo>
                    <a:pt x="106219" y="9459"/>
                    <a:pt x="105926" y="9669"/>
                    <a:pt x="105801" y="9961"/>
                  </a:cubicBezTo>
                  <a:cubicBezTo>
                    <a:pt x="105756" y="10051"/>
                    <a:pt x="105682" y="10083"/>
                    <a:pt x="105587" y="10083"/>
                  </a:cubicBezTo>
                  <a:cubicBezTo>
                    <a:pt x="105327" y="10083"/>
                    <a:pt x="104913" y="9836"/>
                    <a:pt x="104545" y="9836"/>
                  </a:cubicBezTo>
                  <a:cubicBezTo>
                    <a:pt x="104043" y="9836"/>
                    <a:pt x="102411" y="10882"/>
                    <a:pt x="102411" y="10882"/>
                  </a:cubicBezTo>
                  <a:lnTo>
                    <a:pt x="100444" y="10882"/>
                  </a:lnTo>
                  <a:cubicBezTo>
                    <a:pt x="100234" y="10882"/>
                    <a:pt x="99565" y="9459"/>
                    <a:pt x="99481" y="9292"/>
                  </a:cubicBezTo>
                  <a:cubicBezTo>
                    <a:pt x="99397" y="9166"/>
                    <a:pt x="98686" y="7409"/>
                    <a:pt x="98435" y="7074"/>
                  </a:cubicBezTo>
                  <a:cubicBezTo>
                    <a:pt x="98142" y="6823"/>
                    <a:pt x="98226" y="6362"/>
                    <a:pt x="98560" y="6237"/>
                  </a:cubicBezTo>
                  <a:cubicBezTo>
                    <a:pt x="98937" y="6069"/>
                    <a:pt x="97891" y="5609"/>
                    <a:pt x="97389" y="5567"/>
                  </a:cubicBezTo>
                  <a:cubicBezTo>
                    <a:pt x="96886" y="5567"/>
                    <a:pt x="96342" y="4688"/>
                    <a:pt x="96259" y="4437"/>
                  </a:cubicBezTo>
                  <a:cubicBezTo>
                    <a:pt x="96241" y="4384"/>
                    <a:pt x="96205" y="4361"/>
                    <a:pt x="96157" y="4361"/>
                  </a:cubicBezTo>
                  <a:cubicBezTo>
                    <a:pt x="95981" y="4361"/>
                    <a:pt x="95655" y="4684"/>
                    <a:pt x="95589" y="4981"/>
                  </a:cubicBezTo>
                  <a:cubicBezTo>
                    <a:pt x="95547" y="5274"/>
                    <a:pt x="95422" y="5525"/>
                    <a:pt x="95212" y="5734"/>
                  </a:cubicBezTo>
                  <a:cubicBezTo>
                    <a:pt x="95074" y="5912"/>
                    <a:pt x="94954" y="5997"/>
                    <a:pt x="94836" y="5997"/>
                  </a:cubicBezTo>
                  <a:cubicBezTo>
                    <a:pt x="94703" y="5997"/>
                    <a:pt x="94572" y="5891"/>
                    <a:pt x="94417" y="5693"/>
                  </a:cubicBezTo>
                  <a:cubicBezTo>
                    <a:pt x="93831" y="5190"/>
                    <a:pt x="93120" y="4897"/>
                    <a:pt x="92366" y="4814"/>
                  </a:cubicBezTo>
                  <a:cubicBezTo>
                    <a:pt x="91822" y="4814"/>
                    <a:pt x="92492" y="3977"/>
                    <a:pt x="92869" y="3642"/>
                  </a:cubicBezTo>
                  <a:cubicBezTo>
                    <a:pt x="93287" y="3307"/>
                    <a:pt x="93162" y="3056"/>
                    <a:pt x="93287" y="2596"/>
                  </a:cubicBezTo>
                  <a:cubicBezTo>
                    <a:pt x="93371" y="2219"/>
                    <a:pt x="93580" y="1884"/>
                    <a:pt x="93831" y="1633"/>
                  </a:cubicBezTo>
                  <a:cubicBezTo>
                    <a:pt x="93999" y="1466"/>
                    <a:pt x="92618" y="1"/>
                    <a:pt x="926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4195525" y="2388325"/>
              <a:ext cx="633025" cy="1149225"/>
            </a:xfrm>
            <a:custGeom>
              <a:rect b="b" l="l" r="r" t="t"/>
              <a:pathLst>
                <a:path extrusionOk="0" h="45969" w="25321">
                  <a:moveTo>
                    <a:pt x="23687" y="1"/>
                  </a:moveTo>
                  <a:cubicBezTo>
                    <a:pt x="23647" y="1"/>
                    <a:pt x="23606" y="13"/>
                    <a:pt x="23563" y="38"/>
                  </a:cubicBezTo>
                  <a:cubicBezTo>
                    <a:pt x="23235" y="284"/>
                    <a:pt x="21264" y="2134"/>
                    <a:pt x="21063" y="2134"/>
                  </a:cubicBezTo>
                  <a:cubicBezTo>
                    <a:pt x="21058" y="2134"/>
                    <a:pt x="21055" y="2133"/>
                    <a:pt x="21052" y="2131"/>
                  </a:cubicBezTo>
                  <a:cubicBezTo>
                    <a:pt x="20902" y="2056"/>
                    <a:pt x="20719" y="1478"/>
                    <a:pt x="20472" y="1478"/>
                  </a:cubicBezTo>
                  <a:cubicBezTo>
                    <a:pt x="20443" y="1478"/>
                    <a:pt x="20413" y="1486"/>
                    <a:pt x="20382" y="1503"/>
                  </a:cubicBezTo>
                  <a:cubicBezTo>
                    <a:pt x="20158" y="1653"/>
                    <a:pt x="20101" y="1935"/>
                    <a:pt x="19854" y="1935"/>
                  </a:cubicBezTo>
                  <a:cubicBezTo>
                    <a:pt x="19824" y="1935"/>
                    <a:pt x="19791" y="1931"/>
                    <a:pt x="19755" y="1922"/>
                  </a:cubicBezTo>
                  <a:cubicBezTo>
                    <a:pt x="19549" y="1876"/>
                    <a:pt x="19405" y="1805"/>
                    <a:pt x="19276" y="1805"/>
                  </a:cubicBezTo>
                  <a:cubicBezTo>
                    <a:pt x="19170" y="1805"/>
                    <a:pt x="19073" y="1854"/>
                    <a:pt x="18959" y="2006"/>
                  </a:cubicBezTo>
                  <a:cubicBezTo>
                    <a:pt x="18750" y="2298"/>
                    <a:pt x="18206" y="3177"/>
                    <a:pt x="17788" y="3303"/>
                  </a:cubicBezTo>
                  <a:cubicBezTo>
                    <a:pt x="17747" y="3312"/>
                    <a:pt x="17710" y="3316"/>
                    <a:pt x="17676" y="3316"/>
                  </a:cubicBezTo>
                  <a:cubicBezTo>
                    <a:pt x="17538" y="3316"/>
                    <a:pt x="17458" y="3253"/>
                    <a:pt x="17404" y="3253"/>
                  </a:cubicBezTo>
                  <a:cubicBezTo>
                    <a:pt x="17351" y="3253"/>
                    <a:pt x="17322" y="3314"/>
                    <a:pt x="17285" y="3554"/>
                  </a:cubicBezTo>
                  <a:cubicBezTo>
                    <a:pt x="17160" y="4140"/>
                    <a:pt x="16909" y="4935"/>
                    <a:pt x="17160" y="5144"/>
                  </a:cubicBezTo>
                  <a:cubicBezTo>
                    <a:pt x="17411" y="5354"/>
                    <a:pt x="17620" y="5647"/>
                    <a:pt x="17536" y="5856"/>
                  </a:cubicBezTo>
                  <a:cubicBezTo>
                    <a:pt x="17411" y="6065"/>
                    <a:pt x="17327" y="6191"/>
                    <a:pt x="17076" y="6191"/>
                  </a:cubicBezTo>
                  <a:cubicBezTo>
                    <a:pt x="16925" y="6191"/>
                    <a:pt x="16697" y="6091"/>
                    <a:pt x="16488" y="6091"/>
                  </a:cubicBezTo>
                  <a:cubicBezTo>
                    <a:pt x="16291" y="6091"/>
                    <a:pt x="16111" y="6180"/>
                    <a:pt x="16030" y="6525"/>
                  </a:cubicBezTo>
                  <a:cubicBezTo>
                    <a:pt x="15821" y="7279"/>
                    <a:pt x="15067" y="7990"/>
                    <a:pt x="14691" y="8451"/>
                  </a:cubicBezTo>
                  <a:cubicBezTo>
                    <a:pt x="14314" y="8869"/>
                    <a:pt x="12724" y="9874"/>
                    <a:pt x="12724" y="10292"/>
                  </a:cubicBezTo>
                  <a:cubicBezTo>
                    <a:pt x="12724" y="10669"/>
                    <a:pt x="12472" y="11841"/>
                    <a:pt x="11845" y="12134"/>
                  </a:cubicBezTo>
                  <a:cubicBezTo>
                    <a:pt x="11577" y="12258"/>
                    <a:pt x="11378" y="12322"/>
                    <a:pt x="11231" y="12322"/>
                  </a:cubicBezTo>
                  <a:cubicBezTo>
                    <a:pt x="11033" y="12322"/>
                    <a:pt x="10930" y="12206"/>
                    <a:pt x="10882" y="11966"/>
                  </a:cubicBezTo>
                  <a:cubicBezTo>
                    <a:pt x="10798" y="11589"/>
                    <a:pt x="11049" y="11422"/>
                    <a:pt x="10589" y="11380"/>
                  </a:cubicBezTo>
                  <a:cubicBezTo>
                    <a:pt x="10567" y="11378"/>
                    <a:pt x="10546" y="11377"/>
                    <a:pt x="10526" y="11377"/>
                  </a:cubicBezTo>
                  <a:cubicBezTo>
                    <a:pt x="10124" y="11377"/>
                    <a:pt x="10063" y="11757"/>
                    <a:pt x="9585" y="11757"/>
                  </a:cubicBezTo>
                  <a:cubicBezTo>
                    <a:pt x="9317" y="11779"/>
                    <a:pt x="8941" y="11825"/>
                    <a:pt x="8592" y="11825"/>
                  </a:cubicBezTo>
                  <a:cubicBezTo>
                    <a:pt x="8287" y="11825"/>
                    <a:pt x="8002" y="11790"/>
                    <a:pt x="7827" y="11673"/>
                  </a:cubicBezTo>
                  <a:cubicBezTo>
                    <a:pt x="7618" y="11882"/>
                    <a:pt x="7408" y="12092"/>
                    <a:pt x="7199" y="12259"/>
                  </a:cubicBezTo>
                  <a:cubicBezTo>
                    <a:pt x="6822" y="12636"/>
                    <a:pt x="6822" y="12552"/>
                    <a:pt x="6906" y="12929"/>
                  </a:cubicBezTo>
                  <a:cubicBezTo>
                    <a:pt x="6990" y="13305"/>
                    <a:pt x="6655" y="13347"/>
                    <a:pt x="6488" y="13849"/>
                  </a:cubicBezTo>
                  <a:cubicBezTo>
                    <a:pt x="6320" y="14352"/>
                    <a:pt x="6655" y="14519"/>
                    <a:pt x="6906" y="14979"/>
                  </a:cubicBezTo>
                  <a:cubicBezTo>
                    <a:pt x="7157" y="15398"/>
                    <a:pt x="6864" y="15440"/>
                    <a:pt x="6571" y="15524"/>
                  </a:cubicBezTo>
                  <a:lnTo>
                    <a:pt x="6404" y="15607"/>
                  </a:lnTo>
                  <a:cubicBezTo>
                    <a:pt x="6111" y="15775"/>
                    <a:pt x="6530" y="16193"/>
                    <a:pt x="6446" y="16402"/>
                  </a:cubicBezTo>
                  <a:cubicBezTo>
                    <a:pt x="6404" y="16612"/>
                    <a:pt x="6697" y="16695"/>
                    <a:pt x="6864" y="16779"/>
                  </a:cubicBezTo>
                  <a:cubicBezTo>
                    <a:pt x="7074" y="16821"/>
                    <a:pt x="7283" y="16946"/>
                    <a:pt x="7450" y="17114"/>
                  </a:cubicBezTo>
                  <a:cubicBezTo>
                    <a:pt x="7576" y="17221"/>
                    <a:pt x="7671" y="17252"/>
                    <a:pt x="7761" y="17252"/>
                  </a:cubicBezTo>
                  <a:cubicBezTo>
                    <a:pt x="7882" y="17252"/>
                    <a:pt x="7994" y="17198"/>
                    <a:pt x="8162" y="17198"/>
                  </a:cubicBezTo>
                  <a:cubicBezTo>
                    <a:pt x="8455" y="17198"/>
                    <a:pt x="8873" y="17532"/>
                    <a:pt x="9627" y="17742"/>
                  </a:cubicBezTo>
                  <a:cubicBezTo>
                    <a:pt x="10338" y="17951"/>
                    <a:pt x="10129" y="18286"/>
                    <a:pt x="10464" y="18621"/>
                  </a:cubicBezTo>
                  <a:cubicBezTo>
                    <a:pt x="10580" y="18737"/>
                    <a:pt x="10643" y="18774"/>
                    <a:pt x="10706" y="18774"/>
                  </a:cubicBezTo>
                  <a:cubicBezTo>
                    <a:pt x="10802" y="18774"/>
                    <a:pt x="10897" y="18688"/>
                    <a:pt x="11175" y="18662"/>
                  </a:cubicBezTo>
                  <a:cubicBezTo>
                    <a:pt x="11635" y="18662"/>
                    <a:pt x="11510" y="18830"/>
                    <a:pt x="11761" y="19081"/>
                  </a:cubicBezTo>
                  <a:cubicBezTo>
                    <a:pt x="12096" y="19248"/>
                    <a:pt x="12431" y="19374"/>
                    <a:pt x="12765" y="19374"/>
                  </a:cubicBezTo>
                  <a:cubicBezTo>
                    <a:pt x="13142" y="19541"/>
                    <a:pt x="13351" y="20002"/>
                    <a:pt x="13226" y="20378"/>
                  </a:cubicBezTo>
                  <a:cubicBezTo>
                    <a:pt x="13142" y="20839"/>
                    <a:pt x="13351" y="21257"/>
                    <a:pt x="12975" y="21801"/>
                  </a:cubicBezTo>
                  <a:cubicBezTo>
                    <a:pt x="12682" y="22178"/>
                    <a:pt x="12556" y="22596"/>
                    <a:pt x="12472" y="23057"/>
                  </a:cubicBezTo>
                  <a:cubicBezTo>
                    <a:pt x="12431" y="23475"/>
                    <a:pt x="12975" y="24187"/>
                    <a:pt x="13016" y="25024"/>
                  </a:cubicBezTo>
                  <a:cubicBezTo>
                    <a:pt x="13043" y="25552"/>
                    <a:pt x="12536" y="25663"/>
                    <a:pt x="12054" y="25663"/>
                  </a:cubicBezTo>
                  <a:cubicBezTo>
                    <a:pt x="11771" y="25663"/>
                    <a:pt x="11497" y="25625"/>
                    <a:pt x="11342" y="25610"/>
                  </a:cubicBezTo>
                  <a:cubicBezTo>
                    <a:pt x="11311" y="25607"/>
                    <a:pt x="11281" y="25605"/>
                    <a:pt x="11254" y="25605"/>
                  </a:cubicBezTo>
                  <a:cubicBezTo>
                    <a:pt x="10909" y="25605"/>
                    <a:pt x="10806" y="25832"/>
                    <a:pt x="10380" y="25986"/>
                  </a:cubicBezTo>
                  <a:cubicBezTo>
                    <a:pt x="10250" y="26038"/>
                    <a:pt x="10104" y="26058"/>
                    <a:pt x="9951" y="26058"/>
                  </a:cubicBezTo>
                  <a:cubicBezTo>
                    <a:pt x="9610" y="26058"/>
                    <a:pt x="9233" y="25960"/>
                    <a:pt x="8915" y="25903"/>
                  </a:cubicBezTo>
                  <a:cubicBezTo>
                    <a:pt x="8902" y="25902"/>
                    <a:pt x="8889" y="25901"/>
                    <a:pt x="8877" y="25901"/>
                  </a:cubicBezTo>
                  <a:cubicBezTo>
                    <a:pt x="8449" y="25901"/>
                    <a:pt x="9088" y="26620"/>
                    <a:pt x="9292" y="26823"/>
                  </a:cubicBezTo>
                  <a:cubicBezTo>
                    <a:pt x="9459" y="26991"/>
                    <a:pt x="9334" y="27116"/>
                    <a:pt x="9459" y="27577"/>
                  </a:cubicBezTo>
                  <a:cubicBezTo>
                    <a:pt x="9526" y="27843"/>
                    <a:pt x="9510" y="27886"/>
                    <a:pt x="9411" y="27886"/>
                  </a:cubicBezTo>
                  <a:cubicBezTo>
                    <a:pt x="9365" y="27886"/>
                    <a:pt x="9301" y="27877"/>
                    <a:pt x="9219" y="27877"/>
                  </a:cubicBezTo>
                  <a:cubicBezTo>
                    <a:pt x="9146" y="27877"/>
                    <a:pt x="9058" y="27884"/>
                    <a:pt x="8957" y="27912"/>
                  </a:cubicBezTo>
                  <a:cubicBezTo>
                    <a:pt x="8843" y="27940"/>
                    <a:pt x="8753" y="27949"/>
                    <a:pt x="8677" y="27949"/>
                  </a:cubicBezTo>
                  <a:cubicBezTo>
                    <a:pt x="8541" y="27949"/>
                    <a:pt x="8449" y="27920"/>
                    <a:pt x="8346" y="27920"/>
                  </a:cubicBezTo>
                  <a:cubicBezTo>
                    <a:pt x="8252" y="27920"/>
                    <a:pt x="8149" y="27944"/>
                    <a:pt x="7994" y="28037"/>
                  </a:cubicBezTo>
                  <a:cubicBezTo>
                    <a:pt x="7813" y="28178"/>
                    <a:pt x="7719" y="28241"/>
                    <a:pt x="7642" y="28241"/>
                  </a:cubicBezTo>
                  <a:cubicBezTo>
                    <a:pt x="7560" y="28241"/>
                    <a:pt x="7497" y="28167"/>
                    <a:pt x="7367" y="28037"/>
                  </a:cubicBezTo>
                  <a:cubicBezTo>
                    <a:pt x="7292" y="27974"/>
                    <a:pt x="7242" y="27947"/>
                    <a:pt x="7196" y="27947"/>
                  </a:cubicBezTo>
                  <a:cubicBezTo>
                    <a:pt x="7060" y="27947"/>
                    <a:pt x="6956" y="28174"/>
                    <a:pt x="6362" y="28330"/>
                  </a:cubicBezTo>
                  <a:cubicBezTo>
                    <a:pt x="6287" y="28351"/>
                    <a:pt x="6222" y="28361"/>
                    <a:pt x="6165" y="28361"/>
                  </a:cubicBezTo>
                  <a:cubicBezTo>
                    <a:pt x="5653" y="28361"/>
                    <a:pt x="5826" y="27577"/>
                    <a:pt x="5525" y="27200"/>
                  </a:cubicBezTo>
                  <a:cubicBezTo>
                    <a:pt x="5429" y="27080"/>
                    <a:pt x="5312" y="27036"/>
                    <a:pt x="5184" y="27036"/>
                  </a:cubicBezTo>
                  <a:cubicBezTo>
                    <a:pt x="4867" y="27036"/>
                    <a:pt x="4484" y="27308"/>
                    <a:pt x="4186" y="27367"/>
                  </a:cubicBezTo>
                  <a:cubicBezTo>
                    <a:pt x="3767" y="27409"/>
                    <a:pt x="3767" y="28121"/>
                    <a:pt x="3558" y="28581"/>
                  </a:cubicBezTo>
                  <a:cubicBezTo>
                    <a:pt x="3349" y="29042"/>
                    <a:pt x="3181" y="28916"/>
                    <a:pt x="3140" y="29460"/>
                  </a:cubicBezTo>
                  <a:cubicBezTo>
                    <a:pt x="3056" y="29837"/>
                    <a:pt x="2847" y="30172"/>
                    <a:pt x="2554" y="30464"/>
                  </a:cubicBezTo>
                  <a:cubicBezTo>
                    <a:pt x="2428" y="30590"/>
                    <a:pt x="2637" y="30925"/>
                    <a:pt x="2930" y="31260"/>
                  </a:cubicBezTo>
                  <a:cubicBezTo>
                    <a:pt x="3181" y="31553"/>
                    <a:pt x="3349" y="31887"/>
                    <a:pt x="3433" y="32306"/>
                  </a:cubicBezTo>
                  <a:cubicBezTo>
                    <a:pt x="3642" y="32892"/>
                    <a:pt x="3349" y="32515"/>
                    <a:pt x="3223" y="33059"/>
                  </a:cubicBezTo>
                  <a:cubicBezTo>
                    <a:pt x="3098" y="33603"/>
                    <a:pt x="3349" y="33938"/>
                    <a:pt x="3307" y="34315"/>
                  </a:cubicBezTo>
                  <a:cubicBezTo>
                    <a:pt x="3265" y="34691"/>
                    <a:pt x="3265" y="34608"/>
                    <a:pt x="3600" y="35194"/>
                  </a:cubicBezTo>
                  <a:cubicBezTo>
                    <a:pt x="3865" y="35636"/>
                    <a:pt x="3508" y="35850"/>
                    <a:pt x="3171" y="35850"/>
                  </a:cubicBezTo>
                  <a:cubicBezTo>
                    <a:pt x="3029" y="35850"/>
                    <a:pt x="2891" y="35812"/>
                    <a:pt x="2805" y="35738"/>
                  </a:cubicBezTo>
                  <a:cubicBezTo>
                    <a:pt x="2729" y="35673"/>
                    <a:pt x="2645" y="35653"/>
                    <a:pt x="2559" y="35653"/>
                  </a:cubicBezTo>
                  <a:cubicBezTo>
                    <a:pt x="2418" y="35653"/>
                    <a:pt x="2272" y="35707"/>
                    <a:pt x="2149" y="35707"/>
                  </a:cubicBezTo>
                  <a:cubicBezTo>
                    <a:pt x="2057" y="35707"/>
                    <a:pt x="1979" y="35677"/>
                    <a:pt x="1926" y="35570"/>
                  </a:cubicBezTo>
                  <a:cubicBezTo>
                    <a:pt x="1861" y="35457"/>
                    <a:pt x="1766" y="35413"/>
                    <a:pt x="1648" y="35413"/>
                  </a:cubicBezTo>
                  <a:cubicBezTo>
                    <a:pt x="1462" y="35413"/>
                    <a:pt x="1220" y="35526"/>
                    <a:pt x="963" y="35654"/>
                  </a:cubicBezTo>
                  <a:cubicBezTo>
                    <a:pt x="545" y="35863"/>
                    <a:pt x="628" y="37035"/>
                    <a:pt x="796" y="37412"/>
                  </a:cubicBezTo>
                  <a:cubicBezTo>
                    <a:pt x="963" y="37788"/>
                    <a:pt x="377" y="38249"/>
                    <a:pt x="503" y="38500"/>
                  </a:cubicBezTo>
                  <a:cubicBezTo>
                    <a:pt x="670" y="38793"/>
                    <a:pt x="461" y="38835"/>
                    <a:pt x="587" y="39128"/>
                  </a:cubicBezTo>
                  <a:cubicBezTo>
                    <a:pt x="712" y="39421"/>
                    <a:pt x="1" y="39295"/>
                    <a:pt x="1" y="39714"/>
                  </a:cubicBezTo>
                  <a:cubicBezTo>
                    <a:pt x="1" y="39797"/>
                    <a:pt x="1" y="39923"/>
                    <a:pt x="1" y="40007"/>
                  </a:cubicBezTo>
                  <a:cubicBezTo>
                    <a:pt x="43" y="40174"/>
                    <a:pt x="84" y="40216"/>
                    <a:pt x="377" y="40300"/>
                  </a:cubicBezTo>
                  <a:cubicBezTo>
                    <a:pt x="670" y="40467"/>
                    <a:pt x="963" y="40551"/>
                    <a:pt x="1256" y="40634"/>
                  </a:cubicBezTo>
                  <a:cubicBezTo>
                    <a:pt x="1591" y="40634"/>
                    <a:pt x="1382" y="40760"/>
                    <a:pt x="1717" y="41095"/>
                  </a:cubicBezTo>
                  <a:cubicBezTo>
                    <a:pt x="2010" y="41471"/>
                    <a:pt x="2010" y="41262"/>
                    <a:pt x="2219" y="41471"/>
                  </a:cubicBezTo>
                  <a:cubicBezTo>
                    <a:pt x="2272" y="41514"/>
                    <a:pt x="2331" y="41532"/>
                    <a:pt x="2393" y="41532"/>
                  </a:cubicBezTo>
                  <a:cubicBezTo>
                    <a:pt x="2575" y="41532"/>
                    <a:pt x="2785" y="41376"/>
                    <a:pt x="2972" y="41220"/>
                  </a:cubicBezTo>
                  <a:cubicBezTo>
                    <a:pt x="3265" y="41053"/>
                    <a:pt x="3684" y="41220"/>
                    <a:pt x="4144" y="40969"/>
                  </a:cubicBezTo>
                  <a:cubicBezTo>
                    <a:pt x="4552" y="40781"/>
                    <a:pt x="4984" y="40687"/>
                    <a:pt x="5421" y="40687"/>
                  </a:cubicBezTo>
                  <a:cubicBezTo>
                    <a:pt x="5567" y="40687"/>
                    <a:pt x="5713" y="40697"/>
                    <a:pt x="5860" y="40718"/>
                  </a:cubicBezTo>
                  <a:cubicBezTo>
                    <a:pt x="6446" y="40760"/>
                    <a:pt x="6153" y="41430"/>
                    <a:pt x="5944" y="41723"/>
                  </a:cubicBezTo>
                  <a:cubicBezTo>
                    <a:pt x="5792" y="41935"/>
                    <a:pt x="5926" y="41993"/>
                    <a:pt x="6060" y="41993"/>
                  </a:cubicBezTo>
                  <a:cubicBezTo>
                    <a:pt x="6110" y="41993"/>
                    <a:pt x="6160" y="41985"/>
                    <a:pt x="6195" y="41974"/>
                  </a:cubicBezTo>
                  <a:cubicBezTo>
                    <a:pt x="6320" y="41974"/>
                    <a:pt x="6446" y="42015"/>
                    <a:pt x="6446" y="42225"/>
                  </a:cubicBezTo>
                  <a:cubicBezTo>
                    <a:pt x="6446" y="42250"/>
                    <a:pt x="6467" y="42261"/>
                    <a:pt x="6503" y="42261"/>
                  </a:cubicBezTo>
                  <a:cubicBezTo>
                    <a:pt x="6708" y="42261"/>
                    <a:pt x="7404" y="41913"/>
                    <a:pt x="7618" y="41806"/>
                  </a:cubicBezTo>
                  <a:cubicBezTo>
                    <a:pt x="7646" y="41784"/>
                    <a:pt x="7671" y="41773"/>
                    <a:pt x="7694" y="41773"/>
                  </a:cubicBezTo>
                  <a:cubicBezTo>
                    <a:pt x="7839" y="41773"/>
                    <a:pt x="7880" y="42198"/>
                    <a:pt x="7952" y="42560"/>
                  </a:cubicBezTo>
                  <a:cubicBezTo>
                    <a:pt x="7984" y="42717"/>
                    <a:pt x="8098" y="42768"/>
                    <a:pt x="8244" y="42768"/>
                  </a:cubicBezTo>
                  <a:cubicBezTo>
                    <a:pt x="8486" y="42768"/>
                    <a:pt x="8816" y="42628"/>
                    <a:pt x="8999" y="42601"/>
                  </a:cubicBezTo>
                  <a:cubicBezTo>
                    <a:pt x="9018" y="42595"/>
                    <a:pt x="9035" y="42592"/>
                    <a:pt x="9052" y="42592"/>
                  </a:cubicBezTo>
                  <a:cubicBezTo>
                    <a:pt x="9251" y="42592"/>
                    <a:pt x="9263" y="43033"/>
                    <a:pt x="9417" y="43187"/>
                  </a:cubicBezTo>
                  <a:cubicBezTo>
                    <a:pt x="9668" y="43397"/>
                    <a:pt x="9919" y="43606"/>
                    <a:pt x="10171" y="43815"/>
                  </a:cubicBezTo>
                  <a:cubicBezTo>
                    <a:pt x="10263" y="43926"/>
                    <a:pt x="10397" y="43980"/>
                    <a:pt x="10528" y="43980"/>
                  </a:cubicBezTo>
                  <a:cubicBezTo>
                    <a:pt x="10693" y="43980"/>
                    <a:pt x="10854" y="43895"/>
                    <a:pt x="10924" y="43731"/>
                  </a:cubicBezTo>
                  <a:cubicBezTo>
                    <a:pt x="11133" y="43522"/>
                    <a:pt x="11426" y="43522"/>
                    <a:pt x="11635" y="43438"/>
                  </a:cubicBezTo>
                  <a:cubicBezTo>
                    <a:pt x="12054" y="43313"/>
                    <a:pt x="12431" y="43271"/>
                    <a:pt x="12849" y="43271"/>
                  </a:cubicBezTo>
                  <a:cubicBezTo>
                    <a:pt x="13058" y="43271"/>
                    <a:pt x="13309" y="43522"/>
                    <a:pt x="13519" y="43731"/>
                  </a:cubicBezTo>
                  <a:cubicBezTo>
                    <a:pt x="13602" y="43815"/>
                    <a:pt x="13728" y="43899"/>
                    <a:pt x="13812" y="43941"/>
                  </a:cubicBezTo>
                  <a:cubicBezTo>
                    <a:pt x="14188" y="44108"/>
                    <a:pt x="14523" y="44275"/>
                    <a:pt x="14858" y="44485"/>
                  </a:cubicBezTo>
                  <a:cubicBezTo>
                    <a:pt x="15276" y="44610"/>
                    <a:pt x="15695" y="44736"/>
                    <a:pt x="16155" y="44736"/>
                  </a:cubicBezTo>
                  <a:cubicBezTo>
                    <a:pt x="16741" y="44820"/>
                    <a:pt x="16490" y="45531"/>
                    <a:pt x="16658" y="45824"/>
                  </a:cubicBezTo>
                  <a:cubicBezTo>
                    <a:pt x="16732" y="45928"/>
                    <a:pt x="16864" y="45969"/>
                    <a:pt x="17009" y="45969"/>
                  </a:cubicBezTo>
                  <a:cubicBezTo>
                    <a:pt x="17273" y="45969"/>
                    <a:pt x="17581" y="45833"/>
                    <a:pt x="17662" y="45698"/>
                  </a:cubicBezTo>
                  <a:cubicBezTo>
                    <a:pt x="17704" y="45615"/>
                    <a:pt x="17760" y="45587"/>
                    <a:pt x="17829" y="45587"/>
                  </a:cubicBezTo>
                  <a:cubicBezTo>
                    <a:pt x="17969" y="45587"/>
                    <a:pt x="18164" y="45698"/>
                    <a:pt x="18415" y="45698"/>
                  </a:cubicBezTo>
                  <a:cubicBezTo>
                    <a:pt x="18583" y="45698"/>
                    <a:pt x="18666" y="45573"/>
                    <a:pt x="18708" y="45405"/>
                  </a:cubicBezTo>
                  <a:cubicBezTo>
                    <a:pt x="18750" y="45196"/>
                    <a:pt x="18792" y="44987"/>
                    <a:pt x="18792" y="44820"/>
                  </a:cubicBezTo>
                  <a:cubicBezTo>
                    <a:pt x="18792" y="44485"/>
                    <a:pt x="19127" y="44317"/>
                    <a:pt x="18959" y="43857"/>
                  </a:cubicBezTo>
                  <a:cubicBezTo>
                    <a:pt x="18834" y="43480"/>
                    <a:pt x="18625" y="43145"/>
                    <a:pt x="18332" y="42852"/>
                  </a:cubicBezTo>
                  <a:cubicBezTo>
                    <a:pt x="17997" y="42518"/>
                    <a:pt x="18373" y="42601"/>
                    <a:pt x="18332" y="41764"/>
                  </a:cubicBezTo>
                  <a:cubicBezTo>
                    <a:pt x="18294" y="41386"/>
                    <a:pt x="18324" y="41307"/>
                    <a:pt x="18400" y="41307"/>
                  </a:cubicBezTo>
                  <a:cubicBezTo>
                    <a:pt x="18455" y="41307"/>
                    <a:pt x="18532" y="41347"/>
                    <a:pt x="18624" y="41347"/>
                  </a:cubicBezTo>
                  <a:cubicBezTo>
                    <a:pt x="18688" y="41347"/>
                    <a:pt x="18759" y="41328"/>
                    <a:pt x="18834" y="41262"/>
                  </a:cubicBezTo>
                  <a:cubicBezTo>
                    <a:pt x="18938" y="41158"/>
                    <a:pt x="19074" y="41105"/>
                    <a:pt x="19210" y="41105"/>
                  </a:cubicBezTo>
                  <a:cubicBezTo>
                    <a:pt x="19346" y="41105"/>
                    <a:pt x="19483" y="41158"/>
                    <a:pt x="19587" y="41262"/>
                  </a:cubicBezTo>
                  <a:cubicBezTo>
                    <a:pt x="19613" y="41278"/>
                    <a:pt x="19639" y="41285"/>
                    <a:pt x="19664" y="41285"/>
                  </a:cubicBezTo>
                  <a:cubicBezTo>
                    <a:pt x="19838" y="41285"/>
                    <a:pt x="19985" y="40933"/>
                    <a:pt x="20131" y="40676"/>
                  </a:cubicBezTo>
                  <a:cubicBezTo>
                    <a:pt x="20197" y="40571"/>
                    <a:pt x="20262" y="40536"/>
                    <a:pt x="20332" y="40536"/>
                  </a:cubicBezTo>
                  <a:cubicBezTo>
                    <a:pt x="20472" y="40536"/>
                    <a:pt x="20628" y="40680"/>
                    <a:pt x="20831" y="40680"/>
                  </a:cubicBezTo>
                  <a:cubicBezTo>
                    <a:pt x="20849" y="40680"/>
                    <a:pt x="20866" y="40678"/>
                    <a:pt x="20885" y="40676"/>
                  </a:cubicBezTo>
                  <a:cubicBezTo>
                    <a:pt x="21261" y="40593"/>
                    <a:pt x="21094" y="40174"/>
                    <a:pt x="21177" y="39797"/>
                  </a:cubicBezTo>
                  <a:cubicBezTo>
                    <a:pt x="21261" y="39463"/>
                    <a:pt x="20675" y="39546"/>
                    <a:pt x="20550" y="39337"/>
                  </a:cubicBezTo>
                  <a:cubicBezTo>
                    <a:pt x="20487" y="39211"/>
                    <a:pt x="20320" y="39180"/>
                    <a:pt x="20131" y="39180"/>
                  </a:cubicBezTo>
                  <a:cubicBezTo>
                    <a:pt x="19943" y="39180"/>
                    <a:pt x="19734" y="39211"/>
                    <a:pt x="19587" y="39211"/>
                  </a:cubicBezTo>
                  <a:cubicBezTo>
                    <a:pt x="19294" y="39211"/>
                    <a:pt x="19336" y="38667"/>
                    <a:pt x="19294" y="38249"/>
                  </a:cubicBezTo>
                  <a:cubicBezTo>
                    <a:pt x="19294" y="37872"/>
                    <a:pt x="18457" y="37956"/>
                    <a:pt x="17871" y="37872"/>
                  </a:cubicBezTo>
                  <a:cubicBezTo>
                    <a:pt x="17327" y="37788"/>
                    <a:pt x="18206" y="37244"/>
                    <a:pt x="18373" y="37119"/>
                  </a:cubicBezTo>
                  <a:cubicBezTo>
                    <a:pt x="18389" y="37109"/>
                    <a:pt x="18404" y="37104"/>
                    <a:pt x="18421" y="37104"/>
                  </a:cubicBezTo>
                  <a:cubicBezTo>
                    <a:pt x="18541" y="37104"/>
                    <a:pt x="18702" y="37348"/>
                    <a:pt x="18959" y="37496"/>
                  </a:cubicBezTo>
                  <a:cubicBezTo>
                    <a:pt x="19035" y="37539"/>
                    <a:pt x="19089" y="37557"/>
                    <a:pt x="19130" y="37557"/>
                  </a:cubicBezTo>
                  <a:cubicBezTo>
                    <a:pt x="19248" y="37557"/>
                    <a:pt x="19265" y="37410"/>
                    <a:pt x="19420" y="37286"/>
                  </a:cubicBezTo>
                  <a:cubicBezTo>
                    <a:pt x="19466" y="37240"/>
                    <a:pt x="19528" y="37220"/>
                    <a:pt x="19596" y="37220"/>
                  </a:cubicBezTo>
                  <a:cubicBezTo>
                    <a:pt x="19836" y="37220"/>
                    <a:pt x="20169" y="37458"/>
                    <a:pt x="20299" y="37621"/>
                  </a:cubicBezTo>
                  <a:cubicBezTo>
                    <a:pt x="20335" y="37667"/>
                    <a:pt x="20378" y="37686"/>
                    <a:pt x="20422" y="37686"/>
                  </a:cubicBezTo>
                  <a:cubicBezTo>
                    <a:pt x="20582" y="37686"/>
                    <a:pt x="20768" y="37432"/>
                    <a:pt x="20801" y="37203"/>
                  </a:cubicBezTo>
                  <a:cubicBezTo>
                    <a:pt x="20816" y="37150"/>
                    <a:pt x="20856" y="37129"/>
                    <a:pt x="20914" y="37129"/>
                  </a:cubicBezTo>
                  <a:cubicBezTo>
                    <a:pt x="21181" y="37129"/>
                    <a:pt x="21823" y="37587"/>
                    <a:pt x="22098" y="37621"/>
                  </a:cubicBezTo>
                  <a:cubicBezTo>
                    <a:pt x="22123" y="37624"/>
                    <a:pt x="22146" y="37625"/>
                    <a:pt x="22167" y="37625"/>
                  </a:cubicBezTo>
                  <a:cubicBezTo>
                    <a:pt x="22480" y="37625"/>
                    <a:pt x="22522" y="37354"/>
                    <a:pt x="22600" y="37119"/>
                  </a:cubicBezTo>
                  <a:cubicBezTo>
                    <a:pt x="22607" y="37077"/>
                    <a:pt x="22625" y="37058"/>
                    <a:pt x="22650" y="37058"/>
                  </a:cubicBezTo>
                  <a:cubicBezTo>
                    <a:pt x="22777" y="37058"/>
                    <a:pt x="23103" y="37523"/>
                    <a:pt x="23312" y="37872"/>
                  </a:cubicBezTo>
                  <a:cubicBezTo>
                    <a:pt x="23367" y="37973"/>
                    <a:pt x="23424" y="38014"/>
                    <a:pt x="23484" y="38014"/>
                  </a:cubicBezTo>
                  <a:cubicBezTo>
                    <a:pt x="23696" y="38014"/>
                    <a:pt x="23939" y="37501"/>
                    <a:pt x="24233" y="37370"/>
                  </a:cubicBezTo>
                  <a:cubicBezTo>
                    <a:pt x="24609" y="37161"/>
                    <a:pt x="24693" y="37286"/>
                    <a:pt x="24944" y="36700"/>
                  </a:cubicBezTo>
                  <a:cubicBezTo>
                    <a:pt x="24944" y="36658"/>
                    <a:pt x="24986" y="36617"/>
                    <a:pt x="24986" y="36575"/>
                  </a:cubicBezTo>
                  <a:cubicBezTo>
                    <a:pt x="25279" y="35863"/>
                    <a:pt x="25112" y="36240"/>
                    <a:pt x="24986" y="35947"/>
                  </a:cubicBezTo>
                  <a:cubicBezTo>
                    <a:pt x="24902" y="35696"/>
                    <a:pt x="24860" y="35654"/>
                    <a:pt x="25070" y="35152"/>
                  </a:cubicBezTo>
                  <a:cubicBezTo>
                    <a:pt x="25321" y="34650"/>
                    <a:pt x="24819" y="34566"/>
                    <a:pt x="24149" y="34357"/>
                  </a:cubicBezTo>
                  <a:cubicBezTo>
                    <a:pt x="23437" y="34189"/>
                    <a:pt x="24023" y="34273"/>
                    <a:pt x="23940" y="33938"/>
                  </a:cubicBezTo>
                  <a:cubicBezTo>
                    <a:pt x="23814" y="33603"/>
                    <a:pt x="23312" y="33687"/>
                    <a:pt x="22977" y="33603"/>
                  </a:cubicBezTo>
                  <a:cubicBezTo>
                    <a:pt x="22684" y="33520"/>
                    <a:pt x="22852" y="33185"/>
                    <a:pt x="22977" y="32850"/>
                  </a:cubicBezTo>
                  <a:cubicBezTo>
                    <a:pt x="23145" y="32515"/>
                    <a:pt x="22726" y="32180"/>
                    <a:pt x="22475" y="31762"/>
                  </a:cubicBezTo>
                  <a:cubicBezTo>
                    <a:pt x="22182" y="31343"/>
                    <a:pt x="22182" y="31511"/>
                    <a:pt x="21847" y="31343"/>
                  </a:cubicBezTo>
                  <a:cubicBezTo>
                    <a:pt x="21512" y="31218"/>
                    <a:pt x="21931" y="31176"/>
                    <a:pt x="22140" y="31009"/>
                  </a:cubicBezTo>
                  <a:cubicBezTo>
                    <a:pt x="22307" y="30841"/>
                    <a:pt x="22056" y="30674"/>
                    <a:pt x="21931" y="30464"/>
                  </a:cubicBezTo>
                  <a:cubicBezTo>
                    <a:pt x="21763" y="30297"/>
                    <a:pt x="21847" y="30130"/>
                    <a:pt x="22015" y="29586"/>
                  </a:cubicBezTo>
                  <a:cubicBezTo>
                    <a:pt x="22056" y="29502"/>
                    <a:pt x="22056" y="29376"/>
                    <a:pt x="22056" y="29293"/>
                  </a:cubicBezTo>
                  <a:cubicBezTo>
                    <a:pt x="22015" y="29000"/>
                    <a:pt x="21638" y="28790"/>
                    <a:pt x="21261" y="28414"/>
                  </a:cubicBezTo>
                  <a:cubicBezTo>
                    <a:pt x="20843" y="27912"/>
                    <a:pt x="21261" y="27702"/>
                    <a:pt x="21680" y="26991"/>
                  </a:cubicBezTo>
                  <a:cubicBezTo>
                    <a:pt x="22098" y="26279"/>
                    <a:pt x="21638" y="26279"/>
                    <a:pt x="21638" y="25693"/>
                  </a:cubicBezTo>
                  <a:cubicBezTo>
                    <a:pt x="21638" y="25149"/>
                    <a:pt x="21889" y="25107"/>
                    <a:pt x="22224" y="24647"/>
                  </a:cubicBezTo>
                  <a:cubicBezTo>
                    <a:pt x="22517" y="24229"/>
                    <a:pt x="22266" y="24312"/>
                    <a:pt x="22266" y="23852"/>
                  </a:cubicBezTo>
                  <a:cubicBezTo>
                    <a:pt x="22224" y="23433"/>
                    <a:pt x="22224" y="23015"/>
                    <a:pt x="22266" y="22555"/>
                  </a:cubicBezTo>
                  <a:cubicBezTo>
                    <a:pt x="22391" y="21801"/>
                    <a:pt x="21722" y="21718"/>
                    <a:pt x="21429" y="21299"/>
                  </a:cubicBezTo>
                  <a:cubicBezTo>
                    <a:pt x="21094" y="20839"/>
                    <a:pt x="21052" y="19374"/>
                    <a:pt x="20926" y="19081"/>
                  </a:cubicBezTo>
                  <a:cubicBezTo>
                    <a:pt x="20843" y="18830"/>
                    <a:pt x="21177" y="18328"/>
                    <a:pt x="21345" y="17909"/>
                  </a:cubicBezTo>
                  <a:cubicBezTo>
                    <a:pt x="21512" y="17449"/>
                    <a:pt x="21136" y="17491"/>
                    <a:pt x="20926" y="17239"/>
                  </a:cubicBezTo>
                  <a:cubicBezTo>
                    <a:pt x="20675" y="16988"/>
                    <a:pt x="20968" y="16988"/>
                    <a:pt x="21094" y="16863"/>
                  </a:cubicBezTo>
                  <a:cubicBezTo>
                    <a:pt x="21261" y="16737"/>
                    <a:pt x="20968" y="16444"/>
                    <a:pt x="20885" y="16402"/>
                  </a:cubicBezTo>
                  <a:cubicBezTo>
                    <a:pt x="20759" y="16277"/>
                    <a:pt x="20717" y="16109"/>
                    <a:pt x="20801" y="15984"/>
                  </a:cubicBezTo>
                  <a:cubicBezTo>
                    <a:pt x="20926" y="15900"/>
                    <a:pt x="20885" y="15733"/>
                    <a:pt x="20759" y="15649"/>
                  </a:cubicBezTo>
                  <a:cubicBezTo>
                    <a:pt x="20592" y="15524"/>
                    <a:pt x="20843" y="15398"/>
                    <a:pt x="21136" y="15231"/>
                  </a:cubicBezTo>
                  <a:cubicBezTo>
                    <a:pt x="21387" y="15021"/>
                    <a:pt x="21094" y="15021"/>
                    <a:pt x="20968" y="14812"/>
                  </a:cubicBezTo>
                  <a:cubicBezTo>
                    <a:pt x="20843" y="14561"/>
                    <a:pt x="21931" y="13766"/>
                    <a:pt x="22140" y="13515"/>
                  </a:cubicBezTo>
                  <a:cubicBezTo>
                    <a:pt x="22307" y="13264"/>
                    <a:pt x="22224" y="13138"/>
                    <a:pt x="21889" y="12929"/>
                  </a:cubicBezTo>
                  <a:cubicBezTo>
                    <a:pt x="21512" y="12678"/>
                    <a:pt x="22098" y="12636"/>
                    <a:pt x="22433" y="12343"/>
                  </a:cubicBezTo>
                  <a:cubicBezTo>
                    <a:pt x="22810" y="12008"/>
                    <a:pt x="22517" y="11966"/>
                    <a:pt x="22559" y="11171"/>
                  </a:cubicBezTo>
                  <a:cubicBezTo>
                    <a:pt x="22642" y="10418"/>
                    <a:pt x="21680" y="9246"/>
                    <a:pt x="21512" y="8492"/>
                  </a:cubicBezTo>
                  <a:cubicBezTo>
                    <a:pt x="21345" y="7739"/>
                    <a:pt x="22642" y="6567"/>
                    <a:pt x="23103" y="6191"/>
                  </a:cubicBezTo>
                  <a:cubicBezTo>
                    <a:pt x="23563" y="5814"/>
                    <a:pt x="23103" y="5688"/>
                    <a:pt x="23103" y="5521"/>
                  </a:cubicBezTo>
                  <a:cubicBezTo>
                    <a:pt x="23103" y="5312"/>
                    <a:pt x="23228" y="5103"/>
                    <a:pt x="23396" y="4977"/>
                  </a:cubicBezTo>
                  <a:cubicBezTo>
                    <a:pt x="23605" y="4726"/>
                    <a:pt x="23270" y="4056"/>
                    <a:pt x="23396" y="3554"/>
                  </a:cubicBezTo>
                  <a:cubicBezTo>
                    <a:pt x="23521" y="3094"/>
                    <a:pt x="23856" y="3136"/>
                    <a:pt x="24023" y="3010"/>
                  </a:cubicBezTo>
                  <a:cubicBezTo>
                    <a:pt x="24191" y="2843"/>
                    <a:pt x="24107" y="2926"/>
                    <a:pt x="24107" y="2633"/>
                  </a:cubicBezTo>
                  <a:cubicBezTo>
                    <a:pt x="24149" y="2382"/>
                    <a:pt x="24233" y="2131"/>
                    <a:pt x="24358" y="1922"/>
                  </a:cubicBezTo>
                  <a:cubicBezTo>
                    <a:pt x="24484" y="1671"/>
                    <a:pt x="24149" y="1420"/>
                    <a:pt x="23898" y="1168"/>
                  </a:cubicBezTo>
                  <a:cubicBezTo>
                    <a:pt x="23647" y="917"/>
                    <a:pt x="24107" y="373"/>
                    <a:pt x="24107" y="373"/>
                  </a:cubicBezTo>
                  <a:cubicBezTo>
                    <a:pt x="23974" y="174"/>
                    <a:pt x="23841" y="1"/>
                    <a:pt x="23687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3208875" y="3189225"/>
              <a:ext cx="1325675" cy="1182275"/>
            </a:xfrm>
            <a:custGeom>
              <a:rect b="b" l="l" r="r" t="t"/>
              <a:pathLst>
                <a:path extrusionOk="0" h="47291" w="53027">
                  <a:moveTo>
                    <a:pt x="25367" y="0"/>
                  </a:moveTo>
                  <a:cubicBezTo>
                    <a:pt x="25233" y="0"/>
                    <a:pt x="25098" y="75"/>
                    <a:pt x="24944" y="270"/>
                  </a:cubicBezTo>
                  <a:cubicBezTo>
                    <a:pt x="24484" y="856"/>
                    <a:pt x="24568" y="898"/>
                    <a:pt x="24024" y="1107"/>
                  </a:cubicBezTo>
                  <a:cubicBezTo>
                    <a:pt x="23480" y="1274"/>
                    <a:pt x="23145" y="1065"/>
                    <a:pt x="22894" y="1400"/>
                  </a:cubicBezTo>
                  <a:cubicBezTo>
                    <a:pt x="22642" y="1777"/>
                    <a:pt x="22224" y="1777"/>
                    <a:pt x="22642" y="2363"/>
                  </a:cubicBezTo>
                  <a:cubicBezTo>
                    <a:pt x="22810" y="2614"/>
                    <a:pt x="23103" y="2990"/>
                    <a:pt x="23312" y="3367"/>
                  </a:cubicBezTo>
                  <a:cubicBezTo>
                    <a:pt x="23605" y="3744"/>
                    <a:pt x="23731" y="4204"/>
                    <a:pt x="23731" y="4664"/>
                  </a:cubicBezTo>
                  <a:cubicBezTo>
                    <a:pt x="23566" y="5280"/>
                    <a:pt x="23362" y="6298"/>
                    <a:pt x="22881" y="6298"/>
                  </a:cubicBezTo>
                  <a:cubicBezTo>
                    <a:pt x="22871" y="6298"/>
                    <a:pt x="22862" y="6297"/>
                    <a:pt x="22852" y="6297"/>
                  </a:cubicBezTo>
                  <a:cubicBezTo>
                    <a:pt x="22502" y="6267"/>
                    <a:pt x="21988" y="6075"/>
                    <a:pt x="21611" y="6075"/>
                  </a:cubicBezTo>
                  <a:cubicBezTo>
                    <a:pt x="21447" y="6075"/>
                    <a:pt x="21308" y="6112"/>
                    <a:pt x="21220" y="6213"/>
                  </a:cubicBezTo>
                  <a:cubicBezTo>
                    <a:pt x="21020" y="6512"/>
                    <a:pt x="21058" y="7101"/>
                    <a:pt x="20643" y="7101"/>
                  </a:cubicBezTo>
                  <a:cubicBezTo>
                    <a:pt x="20535" y="7101"/>
                    <a:pt x="20396" y="7061"/>
                    <a:pt x="20215" y="6966"/>
                  </a:cubicBezTo>
                  <a:cubicBezTo>
                    <a:pt x="19671" y="6673"/>
                    <a:pt x="19169" y="6297"/>
                    <a:pt x="18750" y="5836"/>
                  </a:cubicBezTo>
                  <a:cubicBezTo>
                    <a:pt x="18573" y="5688"/>
                    <a:pt x="18416" y="5540"/>
                    <a:pt x="18236" y="5540"/>
                  </a:cubicBezTo>
                  <a:cubicBezTo>
                    <a:pt x="18161" y="5540"/>
                    <a:pt x="18083" y="5566"/>
                    <a:pt x="17997" y="5627"/>
                  </a:cubicBezTo>
                  <a:cubicBezTo>
                    <a:pt x="17918" y="5676"/>
                    <a:pt x="17854" y="5691"/>
                    <a:pt x="17798" y="5691"/>
                  </a:cubicBezTo>
                  <a:cubicBezTo>
                    <a:pt x="17715" y="5691"/>
                    <a:pt x="17651" y="5660"/>
                    <a:pt x="17588" y="5660"/>
                  </a:cubicBezTo>
                  <a:cubicBezTo>
                    <a:pt x="17510" y="5660"/>
                    <a:pt x="17434" y="5707"/>
                    <a:pt x="17327" y="5920"/>
                  </a:cubicBezTo>
                  <a:cubicBezTo>
                    <a:pt x="17118" y="6380"/>
                    <a:pt x="16825" y="6757"/>
                    <a:pt x="16490" y="7092"/>
                  </a:cubicBezTo>
                  <a:cubicBezTo>
                    <a:pt x="16323" y="7134"/>
                    <a:pt x="16323" y="7468"/>
                    <a:pt x="16490" y="7594"/>
                  </a:cubicBezTo>
                  <a:cubicBezTo>
                    <a:pt x="16616" y="7719"/>
                    <a:pt x="16658" y="7929"/>
                    <a:pt x="16616" y="8138"/>
                  </a:cubicBezTo>
                  <a:cubicBezTo>
                    <a:pt x="16578" y="8328"/>
                    <a:pt x="16506" y="9344"/>
                    <a:pt x="16086" y="9344"/>
                  </a:cubicBezTo>
                  <a:cubicBezTo>
                    <a:pt x="16043" y="9344"/>
                    <a:pt x="15997" y="9333"/>
                    <a:pt x="15946" y="9310"/>
                  </a:cubicBezTo>
                  <a:cubicBezTo>
                    <a:pt x="15602" y="9138"/>
                    <a:pt x="15356" y="9024"/>
                    <a:pt x="15113" y="9024"/>
                  </a:cubicBezTo>
                  <a:cubicBezTo>
                    <a:pt x="15003" y="9024"/>
                    <a:pt x="14893" y="9048"/>
                    <a:pt x="14774" y="9101"/>
                  </a:cubicBezTo>
                  <a:cubicBezTo>
                    <a:pt x="14539" y="9205"/>
                    <a:pt x="14369" y="9376"/>
                    <a:pt x="14182" y="9376"/>
                  </a:cubicBezTo>
                  <a:cubicBezTo>
                    <a:pt x="14070" y="9376"/>
                    <a:pt x="13953" y="9315"/>
                    <a:pt x="13812" y="9142"/>
                  </a:cubicBezTo>
                  <a:cubicBezTo>
                    <a:pt x="13393" y="8682"/>
                    <a:pt x="13937" y="8473"/>
                    <a:pt x="13184" y="8096"/>
                  </a:cubicBezTo>
                  <a:cubicBezTo>
                    <a:pt x="12473" y="7719"/>
                    <a:pt x="12347" y="7719"/>
                    <a:pt x="12054" y="7217"/>
                  </a:cubicBezTo>
                  <a:cubicBezTo>
                    <a:pt x="11761" y="6673"/>
                    <a:pt x="11175" y="6422"/>
                    <a:pt x="11175" y="5878"/>
                  </a:cubicBezTo>
                  <a:cubicBezTo>
                    <a:pt x="11175" y="5456"/>
                    <a:pt x="11175" y="5034"/>
                    <a:pt x="10877" y="5034"/>
                  </a:cubicBezTo>
                  <a:cubicBezTo>
                    <a:pt x="10821" y="5034"/>
                    <a:pt x="10753" y="5049"/>
                    <a:pt x="10673" y="5083"/>
                  </a:cubicBezTo>
                  <a:cubicBezTo>
                    <a:pt x="10129" y="5334"/>
                    <a:pt x="9962" y="5250"/>
                    <a:pt x="9669" y="5585"/>
                  </a:cubicBezTo>
                  <a:cubicBezTo>
                    <a:pt x="9417" y="5920"/>
                    <a:pt x="9543" y="5962"/>
                    <a:pt x="9166" y="6087"/>
                  </a:cubicBezTo>
                  <a:cubicBezTo>
                    <a:pt x="9144" y="6092"/>
                    <a:pt x="9123" y="6095"/>
                    <a:pt x="9102" y="6095"/>
                  </a:cubicBezTo>
                  <a:cubicBezTo>
                    <a:pt x="8800" y="6095"/>
                    <a:pt x="8632" y="5611"/>
                    <a:pt x="8339" y="5611"/>
                  </a:cubicBezTo>
                  <a:cubicBezTo>
                    <a:pt x="8309" y="5611"/>
                    <a:pt x="8278" y="5616"/>
                    <a:pt x="8246" y="5627"/>
                  </a:cubicBezTo>
                  <a:cubicBezTo>
                    <a:pt x="8036" y="5669"/>
                    <a:pt x="7838" y="5711"/>
                    <a:pt x="7670" y="5711"/>
                  </a:cubicBezTo>
                  <a:cubicBezTo>
                    <a:pt x="7503" y="5711"/>
                    <a:pt x="7367" y="5669"/>
                    <a:pt x="7283" y="5543"/>
                  </a:cubicBezTo>
                  <a:cubicBezTo>
                    <a:pt x="7092" y="5276"/>
                    <a:pt x="6867" y="4732"/>
                    <a:pt x="6322" y="4732"/>
                  </a:cubicBezTo>
                  <a:cubicBezTo>
                    <a:pt x="6269" y="4732"/>
                    <a:pt x="6213" y="4737"/>
                    <a:pt x="6153" y="4748"/>
                  </a:cubicBezTo>
                  <a:cubicBezTo>
                    <a:pt x="5660" y="4810"/>
                    <a:pt x="5462" y="5007"/>
                    <a:pt x="5292" y="5007"/>
                  </a:cubicBezTo>
                  <a:cubicBezTo>
                    <a:pt x="5231" y="5007"/>
                    <a:pt x="5173" y="4982"/>
                    <a:pt x="5107" y="4915"/>
                  </a:cubicBezTo>
                  <a:cubicBezTo>
                    <a:pt x="4880" y="4753"/>
                    <a:pt x="4980" y="4692"/>
                    <a:pt x="4802" y="4692"/>
                  </a:cubicBezTo>
                  <a:cubicBezTo>
                    <a:pt x="4750" y="4692"/>
                    <a:pt x="4676" y="4697"/>
                    <a:pt x="4563" y="4706"/>
                  </a:cubicBezTo>
                  <a:cubicBezTo>
                    <a:pt x="4312" y="4706"/>
                    <a:pt x="4011" y="4669"/>
                    <a:pt x="3762" y="4669"/>
                  </a:cubicBezTo>
                  <a:cubicBezTo>
                    <a:pt x="3554" y="4669"/>
                    <a:pt x="3383" y="4695"/>
                    <a:pt x="3307" y="4790"/>
                  </a:cubicBezTo>
                  <a:cubicBezTo>
                    <a:pt x="3160" y="4937"/>
                    <a:pt x="3178" y="5104"/>
                    <a:pt x="3043" y="5104"/>
                  </a:cubicBezTo>
                  <a:cubicBezTo>
                    <a:pt x="2986" y="5104"/>
                    <a:pt x="2900" y="5074"/>
                    <a:pt x="2763" y="4999"/>
                  </a:cubicBezTo>
                  <a:cubicBezTo>
                    <a:pt x="2410" y="4807"/>
                    <a:pt x="2426" y="4663"/>
                    <a:pt x="2227" y="4663"/>
                  </a:cubicBezTo>
                  <a:cubicBezTo>
                    <a:pt x="2166" y="4663"/>
                    <a:pt x="2085" y="4677"/>
                    <a:pt x="1968" y="4706"/>
                  </a:cubicBezTo>
                  <a:cubicBezTo>
                    <a:pt x="1466" y="4832"/>
                    <a:pt x="1298" y="4581"/>
                    <a:pt x="1340" y="5083"/>
                  </a:cubicBezTo>
                  <a:cubicBezTo>
                    <a:pt x="1340" y="5515"/>
                    <a:pt x="1340" y="5815"/>
                    <a:pt x="1214" y="5815"/>
                  </a:cubicBezTo>
                  <a:cubicBezTo>
                    <a:pt x="1182" y="5815"/>
                    <a:pt x="1141" y="5795"/>
                    <a:pt x="1089" y="5752"/>
                  </a:cubicBezTo>
                  <a:cubicBezTo>
                    <a:pt x="912" y="5611"/>
                    <a:pt x="735" y="5019"/>
                    <a:pt x="557" y="5019"/>
                  </a:cubicBezTo>
                  <a:cubicBezTo>
                    <a:pt x="525" y="5019"/>
                    <a:pt x="493" y="5038"/>
                    <a:pt x="461" y="5083"/>
                  </a:cubicBezTo>
                  <a:cubicBezTo>
                    <a:pt x="294" y="5418"/>
                    <a:pt x="1" y="5627"/>
                    <a:pt x="126" y="6045"/>
                  </a:cubicBezTo>
                  <a:cubicBezTo>
                    <a:pt x="210" y="6297"/>
                    <a:pt x="294" y="6631"/>
                    <a:pt x="294" y="6924"/>
                  </a:cubicBezTo>
                  <a:cubicBezTo>
                    <a:pt x="252" y="7092"/>
                    <a:pt x="85" y="7175"/>
                    <a:pt x="168" y="7427"/>
                  </a:cubicBezTo>
                  <a:cubicBezTo>
                    <a:pt x="210" y="7510"/>
                    <a:pt x="294" y="7594"/>
                    <a:pt x="378" y="7678"/>
                  </a:cubicBezTo>
                  <a:cubicBezTo>
                    <a:pt x="754" y="8138"/>
                    <a:pt x="629" y="8473"/>
                    <a:pt x="963" y="8515"/>
                  </a:cubicBezTo>
                  <a:cubicBezTo>
                    <a:pt x="982" y="8517"/>
                    <a:pt x="1000" y="8518"/>
                    <a:pt x="1017" y="8518"/>
                  </a:cubicBezTo>
                  <a:cubicBezTo>
                    <a:pt x="1196" y="8518"/>
                    <a:pt x="1337" y="8409"/>
                    <a:pt x="1447" y="8409"/>
                  </a:cubicBezTo>
                  <a:cubicBezTo>
                    <a:pt x="1523" y="8409"/>
                    <a:pt x="1584" y="8462"/>
                    <a:pt x="1633" y="8640"/>
                  </a:cubicBezTo>
                  <a:cubicBezTo>
                    <a:pt x="1759" y="9142"/>
                    <a:pt x="2010" y="9603"/>
                    <a:pt x="2261" y="9687"/>
                  </a:cubicBezTo>
                  <a:cubicBezTo>
                    <a:pt x="2512" y="9812"/>
                    <a:pt x="3056" y="10147"/>
                    <a:pt x="3014" y="10314"/>
                  </a:cubicBezTo>
                  <a:cubicBezTo>
                    <a:pt x="2972" y="10482"/>
                    <a:pt x="3182" y="11026"/>
                    <a:pt x="3140" y="11444"/>
                  </a:cubicBezTo>
                  <a:cubicBezTo>
                    <a:pt x="3098" y="11863"/>
                    <a:pt x="2386" y="12114"/>
                    <a:pt x="2512" y="12407"/>
                  </a:cubicBezTo>
                  <a:cubicBezTo>
                    <a:pt x="2596" y="12700"/>
                    <a:pt x="2512" y="13160"/>
                    <a:pt x="3307" y="13202"/>
                  </a:cubicBezTo>
                  <a:cubicBezTo>
                    <a:pt x="3388" y="13211"/>
                    <a:pt x="3461" y="13215"/>
                    <a:pt x="3527" y="13215"/>
                  </a:cubicBezTo>
                  <a:cubicBezTo>
                    <a:pt x="3816" y="13215"/>
                    <a:pt x="3970" y="13144"/>
                    <a:pt x="4096" y="13144"/>
                  </a:cubicBezTo>
                  <a:cubicBezTo>
                    <a:pt x="4207" y="13144"/>
                    <a:pt x="4296" y="13200"/>
                    <a:pt x="4437" y="13411"/>
                  </a:cubicBezTo>
                  <a:cubicBezTo>
                    <a:pt x="4814" y="13872"/>
                    <a:pt x="5316" y="14751"/>
                    <a:pt x="5483" y="14960"/>
                  </a:cubicBezTo>
                  <a:cubicBezTo>
                    <a:pt x="5651" y="15211"/>
                    <a:pt x="6572" y="15755"/>
                    <a:pt x="6028" y="16173"/>
                  </a:cubicBezTo>
                  <a:cubicBezTo>
                    <a:pt x="5483" y="16550"/>
                    <a:pt x="4521" y="16969"/>
                    <a:pt x="4856" y="17555"/>
                  </a:cubicBezTo>
                  <a:cubicBezTo>
                    <a:pt x="5525" y="19019"/>
                    <a:pt x="5944" y="20652"/>
                    <a:pt x="6028" y="22284"/>
                  </a:cubicBezTo>
                  <a:cubicBezTo>
                    <a:pt x="6028" y="23874"/>
                    <a:pt x="5651" y="27264"/>
                    <a:pt x="5860" y="27390"/>
                  </a:cubicBezTo>
                  <a:cubicBezTo>
                    <a:pt x="6069" y="27557"/>
                    <a:pt x="6446" y="27808"/>
                    <a:pt x="6237" y="28185"/>
                  </a:cubicBezTo>
                  <a:cubicBezTo>
                    <a:pt x="6111" y="28394"/>
                    <a:pt x="5944" y="28478"/>
                    <a:pt x="5944" y="28771"/>
                  </a:cubicBezTo>
                  <a:cubicBezTo>
                    <a:pt x="5944" y="28980"/>
                    <a:pt x="5944" y="29189"/>
                    <a:pt x="6028" y="29440"/>
                  </a:cubicBezTo>
                  <a:cubicBezTo>
                    <a:pt x="6195" y="30277"/>
                    <a:pt x="6237" y="31156"/>
                    <a:pt x="6111" y="32035"/>
                  </a:cubicBezTo>
                  <a:cubicBezTo>
                    <a:pt x="5944" y="32788"/>
                    <a:pt x="6153" y="32998"/>
                    <a:pt x="6530" y="33500"/>
                  </a:cubicBezTo>
                  <a:cubicBezTo>
                    <a:pt x="6862" y="33980"/>
                    <a:pt x="7651" y="35113"/>
                    <a:pt x="7947" y="35113"/>
                  </a:cubicBezTo>
                  <a:cubicBezTo>
                    <a:pt x="7986" y="35113"/>
                    <a:pt x="8017" y="35093"/>
                    <a:pt x="8036" y="35048"/>
                  </a:cubicBezTo>
                  <a:cubicBezTo>
                    <a:pt x="8193" y="34696"/>
                    <a:pt x="8093" y="34417"/>
                    <a:pt x="8491" y="34417"/>
                  </a:cubicBezTo>
                  <a:cubicBezTo>
                    <a:pt x="8519" y="34417"/>
                    <a:pt x="8548" y="34418"/>
                    <a:pt x="8580" y="34421"/>
                  </a:cubicBezTo>
                  <a:cubicBezTo>
                    <a:pt x="9083" y="34421"/>
                    <a:pt x="9585" y="34421"/>
                    <a:pt x="9627" y="33835"/>
                  </a:cubicBezTo>
                  <a:cubicBezTo>
                    <a:pt x="9669" y="33207"/>
                    <a:pt x="9794" y="32663"/>
                    <a:pt x="10045" y="32537"/>
                  </a:cubicBezTo>
                  <a:cubicBezTo>
                    <a:pt x="10241" y="32426"/>
                    <a:pt x="10659" y="32184"/>
                    <a:pt x="10966" y="32184"/>
                  </a:cubicBezTo>
                  <a:cubicBezTo>
                    <a:pt x="11119" y="32184"/>
                    <a:pt x="11245" y="32244"/>
                    <a:pt x="11301" y="32412"/>
                  </a:cubicBezTo>
                  <a:cubicBezTo>
                    <a:pt x="11343" y="32788"/>
                    <a:pt x="11468" y="33165"/>
                    <a:pt x="11677" y="33458"/>
                  </a:cubicBezTo>
                  <a:cubicBezTo>
                    <a:pt x="11858" y="33675"/>
                    <a:pt x="12131" y="34077"/>
                    <a:pt x="11962" y="34077"/>
                  </a:cubicBezTo>
                  <a:cubicBezTo>
                    <a:pt x="11935" y="34077"/>
                    <a:pt x="11897" y="34067"/>
                    <a:pt x="11845" y="34044"/>
                  </a:cubicBezTo>
                  <a:cubicBezTo>
                    <a:pt x="11700" y="33971"/>
                    <a:pt x="11515" y="33929"/>
                    <a:pt x="11345" y="33929"/>
                  </a:cubicBezTo>
                  <a:cubicBezTo>
                    <a:pt x="11025" y="33929"/>
                    <a:pt x="10760" y="34080"/>
                    <a:pt x="10924" y="34463"/>
                  </a:cubicBezTo>
                  <a:cubicBezTo>
                    <a:pt x="11175" y="35007"/>
                    <a:pt x="11719" y="35425"/>
                    <a:pt x="11761" y="35718"/>
                  </a:cubicBezTo>
                  <a:cubicBezTo>
                    <a:pt x="11799" y="36023"/>
                    <a:pt x="12149" y="37090"/>
                    <a:pt x="12591" y="37090"/>
                  </a:cubicBezTo>
                  <a:cubicBezTo>
                    <a:pt x="12634" y="37090"/>
                    <a:pt x="12679" y="37080"/>
                    <a:pt x="12724" y="37057"/>
                  </a:cubicBezTo>
                  <a:cubicBezTo>
                    <a:pt x="13029" y="36905"/>
                    <a:pt x="13489" y="36659"/>
                    <a:pt x="13877" y="36659"/>
                  </a:cubicBezTo>
                  <a:cubicBezTo>
                    <a:pt x="14129" y="36659"/>
                    <a:pt x="14350" y="36762"/>
                    <a:pt x="14481" y="37057"/>
                  </a:cubicBezTo>
                  <a:cubicBezTo>
                    <a:pt x="14816" y="37853"/>
                    <a:pt x="15193" y="39527"/>
                    <a:pt x="15570" y="39736"/>
                  </a:cubicBezTo>
                  <a:cubicBezTo>
                    <a:pt x="15904" y="39945"/>
                    <a:pt x="16783" y="40322"/>
                    <a:pt x="16741" y="40782"/>
                  </a:cubicBezTo>
                  <a:cubicBezTo>
                    <a:pt x="16700" y="41201"/>
                    <a:pt x="16281" y="41703"/>
                    <a:pt x="16700" y="41870"/>
                  </a:cubicBezTo>
                  <a:cubicBezTo>
                    <a:pt x="17118" y="42079"/>
                    <a:pt x="17620" y="42038"/>
                    <a:pt x="17495" y="42456"/>
                  </a:cubicBezTo>
                  <a:cubicBezTo>
                    <a:pt x="17375" y="42815"/>
                    <a:pt x="17255" y="43212"/>
                    <a:pt x="17426" y="43212"/>
                  </a:cubicBezTo>
                  <a:cubicBezTo>
                    <a:pt x="17434" y="43212"/>
                    <a:pt x="17443" y="43211"/>
                    <a:pt x="17453" y="43209"/>
                  </a:cubicBezTo>
                  <a:cubicBezTo>
                    <a:pt x="17596" y="43152"/>
                    <a:pt x="17858" y="43036"/>
                    <a:pt x="17968" y="43036"/>
                  </a:cubicBezTo>
                  <a:cubicBezTo>
                    <a:pt x="18018" y="43036"/>
                    <a:pt x="18036" y="43060"/>
                    <a:pt x="17997" y="43126"/>
                  </a:cubicBezTo>
                  <a:cubicBezTo>
                    <a:pt x="17871" y="43335"/>
                    <a:pt x="17620" y="44674"/>
                    <a:pt x="17871" y="44800"/>
                  </a:cubicBezTo>
                  <a:cubicBezTo>
                    <a:pt x="18123" y="44925"/>
                    <a:pt x="18541" y="44884"/>
                    <a:pt x="18416" y="45176"/>
                  </a:cubicBezTo>
                  <a:cubicBezTo>
                    <a:pt x="18299" y="45488"/>
                    <a:pt x="18145" y="46236"/>
                    <a:pt x="18395" y="46236"/>
                  </a:cubicBezTo>
                  <a:cubicBezTo>
                    <a:pt x="18414" y="46236"/>
                    <a:pt x="18434" y="46231"/>
                    <a:pt x="18457" y="46223"/>
                  </a:cubicBezTo>
                  <a:cubicBezTo>
                    <a:pt x="18750" y="46181"/>
                    <a:pt x="19085" y="46097"/>
                    <a:pt x="19378" y="46014"/>
                  </a:cubicBezTo>
                  <a:cubicBezTo>
                    <a:pt x="19444" y="45964"/>
                    <a:pt x="19517" y="45927"/>
                    <a:pt x="19584" y="45927"/>
                  </a:cubicBezTo>
                  <a:cubicBezTo>
                    <a:pt x="19685" y="45927"/>
                    <a:pt x="19771" y="46012"/>
                    <a:pt x="19797" y="46265"/>
                  </a:cubicBezTo>
                  <a:cubicBezTo>
                    <a:pt x="19875" y="46618"/>
                    <a:pt x="19548" y="47193"/>
                    <a:pt x="19958" y="47193"/>
                  </a:cubicBezTo>
                  <a:cubicBezTo>
                    <a:pt x="19984" y="47193"/>
                    <a:pt x="20014" y="47191"/>
                    <a:pt x="20048" y="47185"/>
                  </a:cubicBezTo>
                  <a:cubicBezTo>
                    <a:pt x="20096" y="47177"/>
                    <a:pt x="20142" y="47174"/>
                    <a:pt x="20186" y="47174"/>
                  </a:cubicBezTo>
                  <a:cubicBezTo>
                    <a:pt x="20445" y="47174"/>
                    <a:pt x="20644" y="47291"/>
                    <a:pt x="20812" y="47291"/>
                  </a:cubicBezTo>
                  <a:cubicBezTo>
                    <a:pt x="20915" y="47291"/>
                    <a:pt x="21007" y="47246"/>
                    <a:pt x="21094" y="47102"/>
                  </a:cubicBezTo>
                  <a:cubicBezTo>
                    <a:pt x="21261" y="46641"/>
                    <a:pt x="21680" y="46306"/>
                    <a:pt x="22140" y="46181"/>
                  </a:cubicBezTo>
                  <a:cubicBezTo>
                    <a:pt x="22642" y="46097"/>
                    <a:pt x="22642" y="46181"/>
                    <a:pt x="22852" y="45846"/>
                  </a:cubicBezTo>
                  <a:cubicBezTo>
                    <a:pt x="23008" y="45596"/>
                    <a:pt x="23188" y="45322"/>
                    <a:pt x="23321" y="45322"/>
                  </a:cubicBezTo>
                  <a:cubicBezTo>
                    <a:pt x="23366" y="45322"/>
                    <a:pt x="23406" y="45354"/>
                    <a:pt x="23438" y="45428"/>
                  </a:cubicBezTo>
                  <a:cubicBezTo>
                    <a:pt x="23542" y="45670"/>
                    <a:pt x="23674" y="46315"/>
                    <a:pt x="23907" y="46315"/>
                  </a:cubicBezTo>
                  <a:cubicBezTo>
                    <a:pt x="23955" y="46315"/>
                    <a:pt x="24008" y="46287"/>
                    <a:pt x="24065" y="46223"/>
                  </a:cubicBezTo>
                  <a:cubicBezTo>
                    <a:pt x="24442" y="45846"/>
                    <a:pt x="24610" y="45553"/>
                    <a:pt x="24944" y="45218"/>
                  </a:cubicBezTo>
                  <a:cubicBezTo>
                    <a:pt x="25321" y="44925"/>
                    <a:pt x="25530" y="44507"/>
                    <a:pt x="25572" y="44047"/>
                  </a:cubicBezTo>
                  <a:cubicBezTo>
                    <a:pt x="25614" y="43461"/>
                    <a:pt x="25949" y="42749"/>
                    <a:pt x="25572" y="42498"/>
                  </a:cubicBezTo>
                  <a:cubicBezTo>
                    <a:pt x="25154" y="42289"/>
                    <a:pt x="24986" y="42331"/>
                    <a:pt x="24986" y="41787"/>
                  </a:cubicBezTo>
                  <a:cubicBezTo>
                    <a:pt x="25028" y="41284"/>
                    <a:pt x="25405" y="41117"/>
                    <a:pt x="25195" y="40824"/>
                  </a:cubicBezTo>
                  <a:cubicBezTo>
                    <a:pt x="24986" y="40573"/>
                    <a:pt x="24944" y="40280"/>
                    <a:pt x="25028" y="39987"/>
                  </a:cubicBezTo>
                  <a:cubicBezTo>
                    <a:pt x="25070" y="39778"/>
                    <a:pt x="25656" y="39652"/>
                    <a:pt x="25739" y="39317"/>
                  </a:cubicBezTo>
                  <a:cubicBezTo>
                    <a:pt x="25865" y="39024"/>
                    <a:pt x="25823" y="38982"/>
                    <a:pt x="26074" y="38982"/>
                  </a:cubicBezTo>
                  <a:cubicBezTo>
                    <a:pt x="26234" y="38982"/>
                    <a:pt x="26319" y="39057"/>
                    <a:pt x="26418" y="39057"/>
                  </a:cubicBezTo>
                  <a:cubicBezTo>
                    <a:pt x="26500" y="39057"/>
                    <a:pt x="26592" y="39005"/>
                    <a:pt x="26744" y="38815"/>
                  </a:cubicBezTo>
                  <a:cubicBezTo>
                    <a:pt x="27037" y="38397"/>
                    <a:pt x="27414" y="38648"/>
                    <a:pt x="27414" y="38271"/>
                  </a:cubicBezTo>
                  <a:cubicBezTo>
                    <a:pt x="27414" y="37936"/>
                    <a:pt x="27372" y="37936"/>
                    <a:pt x="27623" y="37643"/>
                  </a:cubicBezTo>
                  <a:cubicBezTo>
                    <a:pt x="27874" y="37350"/>
                    <a:pt x="28251" y="37183"/>
                    <a:pt x="28209" y="36974"/>
                  </a:cubicBezTo>
                  <a:cubicBezTo>
                    <a:pt x="28167" y="36723"/>
                    <a:pt x="28167" y="36471"/>
                    <a:pt x="28251" y="36220"/>
                  </a:cubicBezTo>
                  <a:cubicBezTo>
                    <a:pt x="28292" y="36137"/>
                    <a:pt x="28836" y="35885"/>
                    <a:pt x="28292" y="35844"/>
                  </a:cubicBezTo>
                  <a:cubicBezTo>
                    <a:pt x="27790" y="35844"/>
                    <a:pt x="27665" y="35676"/>
                    <a:pt x="27748" y="35383"/>
                  </a:cubicBezTo>
                  <a:cubicBezTo>
                    <a:pt x="27832" y="35132"/>
                    <a:pt x="28711" y="34881"/>
                    <a:pt x="28795" y="34630"/>
                  </a:cubicBezTo>
                  <a:cubicBezTo>
                    <a:pt x="28865" y="34420"/>
                    <a:pt x="29022" y="34181"/>
                    <a:pt x="29169" y="34181"/>
                  </a:cubicBezTo>
                  <a:cubicBezTo>
                    <a:pt x="29199" y="34181"/>
                    <a:pt x="29227" y="34191"/>
                    <a:pt x="29255" y="34211"/>
                  </a:cubicBezTo>
                  <a:cubicBezTo>
                    <a:pt x="29344" y="34300"/>
                    <a:pt x="29599" y="34514"/>
                    <a:pt x="29830" y="34514"/>
                  </a:cubicBezTo>
                  <a:cubicBezTo>
                    <a:pt x="29927" y="34514"/>
                    <a:pt x="30018" y="34477"/>
                    <a:pt x="30092" y="34379"/>
                  </a:cubicBezTo>
                  <a:cubicBezTo>
                    <a:pt x="30259" y="34170"/>
                    <a:pt x="30385" y="33918"/>
                    <a:pt x="30469" y="33626"/>
                  </a:cubicBezTo>
                  <a:cubicBezTo>
                    <a:pt x="30594" y="33249"/>
                    <a:pt x="31013" y="32454"/>
                    <a:pt x="31641" y="32454"/>
                  </a:cubicBezTo>
                  <a:cubicBezTo>
                    <a:pt x="31780" y="32454"/>
                    <a:pt x="31934" y="32452"/>
                    <a:pt x="32084" y="32452"/>
                  </a:cubicBezTo>
                  <a:cubicBezTo>
                    <a:pt x="32607" y="32452"/>
                    <a:pt x="33077" y="32477"/>
                    <a:pt x="32687" y="32705"/>
                  </a:cubicBezTo>
                  <a:cubicBezTo>
                    <a:pt x="32185" y="32998"/>
                    <a:pt x="31975" y="32956"/>
                    <a:pt x="31892" y="33374"/>
                  </a:cubicBezTo>
                  <a:cubicBezTo>
                    <a:pt x="31808" y="33793"/>
                    <a:pt x="32352" y="33584"/>
                    <a:pt x="31892" y="34128"/>
                  </a:cubicBezTo>
                  <a:cubicBezTo>
                    <a:pt x="31431" y="34672"/>
                    <a:pt x="31389" y="34755"/>
                    <a:pt x="31557" y="35090"/>
                  </a:cubicBezTo>
                  <a:cubicBezTo>
                    <a:pt x="31719" y="35373"/>
                    <a:pt x="32897" y="37064"/>
                    <a:pt x="33467" y="37064"/>
                  </a:cubicBezTo>
                  <a:cubicBezTo>
                    <a:pt x="33486" y="37064"/>
                    <a:pt x="33506" y="37062"/>
                    <a:pt x="33524" y="37057"/>
                  </a:cubicBezTo>
                  <a:cubicBezTo>
                    <a:pt x="34026" y="36890"/>
                    <a:pt x="34319" y="36597"/>
                    <a:pt x="34612" y="36597"/>
                  </a:cubicBezTo>
                  <a:cubicBezTo>
                    <a:pt x="34779" y="36618"/>
                    <a:pt x="35010" y="36681"/>
                    <a:pt x="35208" y="36681"/>
                  </a:cubicBezTo>
                  <a:cubicBezTo>
                    <a:pt x="35407" y="36681"/>
                    <a:pt x="35575" y="36618"/>
                    <a:pt x="35616" y="36388"/>
                  </a:cubicBezTo>
                  <a:cubicBezTo>
                    <a:pt x="35692" y="35970"/>
                    <a:pt x="35803" y="35450"/>
                    <a:pt x="36010" y="35450"/>
                  </a:cubicBezTo>
                  <a:cubicBezTo>
                    <a:pt x="36031" y="35450"/>
                    <a:pt x="36053" y="35455"/>
                    <a:pt x="36077" y="35467"/>
                  </a:cubicBezTo>
                  <a:cubicBezTo>
                    <a:pt x="36328" y="35676"/>
                    <a:pt x="36663" y="35844"/>
                    <a:pt x="36956" y="35927"/>
                  </a:cubicBezTo>
                  <a:cubicBezTo>
                    <a:pt x="37033" y="35927"/>
                    <a:pt x="37155" y="35901"/>
                    <a:pt x="37251" y="35901"/>
                  </a:cubicBezTo>
                  <a:cubicBezTo>
                    <a:pt x="37364" y="35901"/>
                    <a:pt x="37442" y="35937"/>
                    <a:pt x="37374" y="36095"/>
                  </a:cubicBezTo>
                  <a:cubicBezTo>
                    <a:pt x="37290" y="36346"/>
                    <a:pt x="37123" y="37518"/>
                    <a:pt x="37625" y="37518"/>
                  </a:cubicBezTo>
                  <a:cubicBezTo>
                    <a:pt x="37667" y="37518"/>
                    <a:pt x="37709" y="37476"/>
                    <a:pt x="37793" y="37476"/>
                  </a:cubicBezTo>
                  <a:cubicBezTo>
                    <a:pt x="38053" y="37345"/>
                    <a:pt x="38251" y="37298"/>
                    <a:pt x="38434" y="37298"/>
                  </a:cubicBezTo>
                  <a:cubicBezTo>
                    <a:pt x="38721" y="37298"/>
                    <a:pt x="38974" y="37415"/>
                    <a:pt x="39383" y="37518"/>
                  </a:cubicBezTo>
                  <a:cubicBezTo>
                    <a:pt x="39849" y="37634"/>
                    <a:pt x="40234" y="37791"/>
                    <a:pt x="40482" y="37791"/>
                  </a:cubicBezTo>
                  <a:cubicBezTo>
                    <a:pt x="40590" y="37791"/>
                    <a:pt x="40671" y="37761"/>
                    <a:pt x="40722" y="37685"/>
                  </a:cubicBezTo>
                  <a:cubicBezTo>
                    <a:pt x="40932" y="37392"/>
                    <a:pt x="41224" y="37560"/>
                    <a:pt x="41392" y="37267"/>
                  </a:cubicBezTo>
                  <a:cubicBezTo>
                    <a:pt x="41476" y="37015"/>
                    <a:pt x="41685" y="36806"/>
                    <a:pt x="41894" y="36681"/>
                  </a:cubicBezTo>
                  <a:cubicBezTo>
                    <a:pt x="42145" y="36555"/>
                    <a:pt x="42731" y="36346"/>
                    <a:pt x="42354" y="35885"/>
                  </a:cubicBezTo>
                  <a:cubicBezTo>
                    <a:pt x="41978" y="35425"/>
                    <a:pt x="41392" y="35593"/>
                    <a:pt x="41308" y="35341"/>
                  </a:cubicBezTo>
                  <a:cubicBezTo>
                    <a:pt x="41245" y="35150"/>
                    <a:pt x="41253" y="34935"/>
                    <a:pt x="41151" y="34935"/>
                  </a:cubicBezTo>
                  <a:cubicBezTo>
                    <a:pt x="41119" y="34935"/>
                    <a:pt x="41075" y="34957"/>
                    <a:pt x="41015" y="35007"/>
                  </a:cubicBezTo>
                  <a:cubicBezTo>
                    <a:pt x="40814" y="35121"/>
                    <a:pt x="40850" y="35354"/>
                    <a:pt x="40784" y="35354"/>
                  </a:cubicBezTo>
                  <a:cubicBezTo>
                    <a:pt x="40753" y="35354"/>
                    <a:pt x="40702" y="35305"/>
                    <a:pt x="40597" y="35174"/>
                  </a:cubicBezTo>
                  <a:cubicBezTo>
                    <a:pt x="40262" y="34714"/>
                    <a:pt x="40429" y="34337"/>
                    <a:pt x="40094" y="34128"/>
                  </a:cubicBezTo>
                  <a:cubicBezTo>
                    <a:pt x="39760" y="33877"/>
                    <a:pt x="39299" y="34044"/>
                    <a:pt x="39090" y="33500"/>
                  </a:cubicBezTo>
                  <a:cubicBezTo>
                    <a:pt x="38923" y="32998"/>
                    <a:pt x="38797" y="32454"/>
                    <a:pt x="39383" y="32412"/>
                  </a:cubicBezTo>
                  <a:cubicBezTo>
                    <a:pt x="39439" y="32404"/>
                    <a:pt x="39491" y="32400"/>
                    <a:pt x="39540" y="32400"/>
                  </a:cubicBezTo>
                  <a:cubicBezTo>
                    <a:pt x="39826" y="32400"/>
                    <a:pt x="39997" y="32517"/>
                    <a:pt x="40148" y="32517"/>
                  </a:cubicBezTo>
                  <a:cubicBezTo>
                    <a:pt x="40242" y="32517"/>
                    <a:pt x="40328" y="32473"/>
                    <a:pt x="40429" y="32328"/>
                  </a:cubicBezTo>
                  <a:cubicBezTo>
                    <a:pt x="40601" y="32013"/>
                    <a:pt x="40773" y="31562"/>
                    <a:pt x="41025" y="31562"/>
                  </a:cubicBezTo>
                  <a:cubicBezTo>
                    <a:pt x="41141" y="31562"/>
                    <a:pt x="41275" y="31658"/>
                    <a:pt x="41434" y="31910"/>
                  </a:cubicBezTo>
                  <a:cubicBezTo>
                    <a:pt x="41835" y="32639"/>
                    <a:pt x="42236" y="33114"/>
                    <a:pt x="42526" y="33114"/>
                  </a:cubicBezTo>
                  <a:cubicBezTo>
                    <a:pt x="42569" y="33114"/>
                    <a:pt x="42610" y="33103"/>
                    <a:pt x="42647" y="33081"/>
                  </a:cubicBezTo>
                  <a:cubicBezTo>
                    <a:pt x="42773" y="32998"/>
                    <a:pt x="42940" y="32956"/>
                    <a:pt x="43024" y="32872"/>
                  </a:cubicBezTo>
                  <a:cubicBezTo>
                    <a:pt x="43066" y="32788"/>
                    <a:pt x="43024" y="32705"/>
                    <a:pt x="42940" y="32537"/>
                  </a:cubicBezTo>
                  <a:cubicBezTo>
                    <a:pt x="42689" y="32161"/>
                    <a:pt x="41350" y="30863"/>
                    <a:pt x="40848" y="30821"/>
                  </a:cubicBezTo>
                  <a:cubicBezTo>
                    <a:pt x="40723" y="30802"/>
                    <a:pt x="40610" y="30798"/>
                    <a:pt x="40506" y="30798"/>
                  </a:cubicBezTo>
                  <a:cubicBezTo>
                    <a:pt x="40439" y="30798"/>
                    <a:pt x="40375" y="30800"/>
                    <a:pt x="40316" y="30800"/>
                  </a:cubicBezTo>
                  <a:cubicBezTo>
                    <a:pt x="40074" y="30800"/>
                    <a:pt x="39905" y="30772"/>
                    <a:pt x="39802" y="30487"/>
                  </a:cubicBezTo>
                  <a:cubicBezTo>
                    <a:pt x="39634" y="30026"/>
                    <a:pt x="40011" y="29231"/>
                    <a:pt x="39550" y="29064"/>
                  </a:cubicBezTo>
                  <a:cubicBezTo>
                    <a:pt x="39090" y="28854"/>
                    <a:pt x="38630" y="29106"/>
                    <a:pt x="38504" y="28561"/>
                  </a:cubicBezTo>
                  <a:cubicBezTo>
                    <a:pt x="38379" y="28017"/>
                    <a:pt x="37625" y="26218"/>
                    <a:pt x="38127" y="26134"/>
                  </a:cubicBezTo>
                  <a:cubicBezTo>
                    <a:pt x="38630" y="26050"/>
                    <a:pt x="40178" y="25967"/>
                    <a:pt x="39885" y="25172"/>
                  </a:cubicBezTo>
                  <a:cubicBezTo>
                    <a:pt x="39592" y="24376"/>
                    <a:pt x="38755" y="22619"/>
                    <a:pt x="39090" y="22367"/>
                  </a:cubicBezTo>
                  <a:cubicBezTo>
                    <a:pt x="39383" y="22148"/>
                    <a:pt x="39804" y="21352"/>
                    <a:pt x="40185" y="21352"/>
                  </a:cubicBezTo>
                  <a:cubicBezTo>
                    <a:pt x="40239" y="21352"/>
                    <a:pt x="40293" y="21368"/>
                    <a:pt x="40346" y="21405"/>
                  </a:cubicBezTo>
                  <a:cubicBezTo>
                    <a:pt x="40806" y="21656"/>
                    <a:pt x="41099" y="21447"/>
                    <a:pt x="41266" y="21949"/>
                  </a:cubicBezTo>
                  <a:cubicBezTo>
                    <a:pt x="41414" y="22430"/>
                    <a:pt x="41693" y="23205"/>
                    <a:pt x="41987" y="23205"/>
                  </a:cubicBezTo>
                  <a:cubicBezTo>
                    <a:pt x="42026" y="23205"/>
                    <a:pt x="42065" y="23192"/>
                    <a:pt x="42103" y="23163"/>
                  </a:cubicBezTo>
                  <a:cubicBezTo>
                    <a:pt x="42371" y="22955"/>
                    <a:pt x="43059" y="22642"/>
                    <a:pt x="43511" y="22642"/>
                  </a:cubicBezTo>
                  <a:cubicBezTo>
                    <a:pt x="43697" y="22642"/>
                    <a:pt x="43842" y="22694"/>
                    <a:pt x="43903" y="22828"/>
                  </a:cubicBezTo>
                  <a:cubicBezTo>
                    <a:pt x="44112" y="23246"/>
                    <a:pt x="44154" y="23832"/>
                    <a:pt x="44907" y="23958"/>
                  </a:cubicBezTo>
                  <a:cubicBezTo>
                    <a:pt x="45177" y="23988"/>
                    <a:pt x="45462" y="24039"/>
                    <a:pt x="45741" y="24039"/>
                  </a:cubicBezTo>
                  <a:cubicBezTo>
                    <a:pt x="46241" y="24039"/>
                    <a:pt x="46719" y="23874"/>
                    <a:pt x="47042" y="23121"/>
                  </a:cubicBezTo>
                  <a:cubicBezTo>
                    <a:pt x="47586" y="21991"/>
                    <a:pt x="47921" y="21865"/>
                    <a:pt x="48046" y="21279"/>
                  </a:cubicBezTo>
                  <a:cubicBezTo>
                    <a:pt x="48172" y="20693"/>
                    <a:pt x="47963" y="19480"/>
                    <a:pt x="48548" y="19396"/>
                  </a:cubicBezTo>
                  <a:cubicBezTo>
                    <a:pt x="49176" y="19312"/>
                    <a:pt x="51060" y="19270"/>
                    <a:pt x="51478" y="18057"/>
                  </a:cubicBezTo>
                  <a:cubicBezTo>
                    <a:pt x="51897" y="16843"/>
                    <a:pt x="52022" y="15336"/>
                    <a:pt x="52357" y="14834"/>
                  </a:cubicBezTo>
                  <a:cubicBezTo>
                    <a:pt x="52692" y="14290"/>
                    <a:pt x="52901" y="14165"/>
                    <a:pt x="52734" y="13788"/>
                  </a:cubicBezTo>
                  <a:cubicBezTo>
                    <a:pt x="52608" y="13369"/>
                    <a:pt x="52106" y="12825"/>
                    <a:pt x="52399" y="12491"/>
                  </a:cubicBezTo>
                  <a:cubicBezTo>
                    <a:pt x="52608" y="12156"/>
                    <a:pt x="53027" y="11737"/>
                    <a:pt x="53027" y="11737"/>
                  </a:cubicBezTo>
                  <a:cubicBezTo>
                    <a:pt x="52817" y="11528"/>
                    <a:pt x="52566" y="11235"/>
                    <a:pt x="52315" y="11235"/>
                  </a:cubicBezTo>
                  <a:cubicBezTo>
                    <a:pt x="51938" y="11235"/>
                    <a:pt x="51520" y="11319"/>
                    <a:pt x="51143" y="11402"/>
                  </a:cubicBezTo>
                  <a:cubicBezTo>
                    <a:pt x="50934" y="11528"/>
                    <a:pt x="50599" y="11486"/>
                    <a:pt x="50432" y="11695"/>
                  </a:cubicBezTo>
                  <a:cubicBezTo>
                    <a:pt x="50338" y="11859"/>
                    <a:pt x="50180" y="11944"/>
                    <a:pt x="50022" y="11944"/>
                  </a:cubicBezTo>
                  <a:cubicBezTo>
                    <a:pt x="49896" y="11944"/>
                    <a:pt x="49771" y="11890"/>
                    <a:pt x="49678" y="11779"/>
                  </a:cubicBezTo>
                  <a:cubicBezTo>
                    <a:pt x="49344" y="11612"/>
                    <a:pt x="49051" y="11402"/>
                    <a:pt x="48800" y="11193"/>
                  </a:cubicBezTo>
                  <a:cubicBezTo>
                    <a:pt x="48645" y="11038"/>
                    <a:pt x="48633" y="10598"/>
                    <a:pt x="48434" y="10598"/>
                  </a:cubicBezTo>
                  <a:cubicBezTo>
                    <a:pt x="48418" y="10598"/>
                    <a:pt x="48400" y="10601"/>
                    <a:pt x="48381" y="10607"/>
                  </a:cubicBezTo>
                  <a:cubicBezTo>
                    <a:pt x="48202" y="10658"/>
                    <a:pt x="47882" y="10803"/>
                    <a:pt x="47642" y="10803"/>
                  </a:cubicBezTo>
                  <a:cubicBezTo>
                    <a:pt x="47489" y="10803"/>
                    <a:pt x="47367" y="10744"/>
                    <a:pt x="47335" y="10565"/>
                  </a:cubicBezTo>
                  <a:cubicBezTo>
                    <a:pt x="47226" y="10203"/>
                    <a:pt x="47212" y="9779"/>
                    <a:pt x="47047" y="9779"/>
                  </a:cubicBezTo>
                  <a:cubicBezTo>
                    <a:pt x="47021" y="9779"/>
                    <a:pt x="46992" y="9789"/>
                    <a:pt x="46958" y="9812"/>
                  </a:cubicBezTo>
                  <a:cubicBezTo>
                    <a:pt x="46783" y="9952"/>
                    <a:pt x="46078" y="10269"/>
                    <a:pt x="45854" y="10269"/>
                  </a:cubicBezTo>
                  <a:cubicBezTo>
                    <a:pt x="45811" y="10269"/>
                    <a:pt x="45786" y="10258"/>
                    <a:pt x="45786" y="10231"/>
                  </a:cubicBezTo>
                  <a:cubicBezTo>
                    <a:pt x="45786" y="10092"/>
                    <a:pt x="45729" y="10011"/>
                    <a:pt x="45638" y="10011"/>
                  </a:cubicBezTo>
                  <a:cubicBezTo>
                    <a:pt x="45619" y="10011"/>
                    <a:pt x="45599" y="10014"/>
                    <a:pt x="45577" y="10021"/>
                  </a:cubicBezTo>
                  <a:cubicBezTo>
                    <a:pt x="45451" y="10021"/>
                    <a:pt x="45117" y="10021"/>
                    <a:pt x="45326" y="9728"/>
                  </a:cubicBezTo>
                  <a:cubicBezTo>
                    <a:pt x="45535" y="9477"/>
                    <a:pt x="45828" y="8808"/>
                    <a:pt x="45242" y="8724"/>
                  </a:cubicBezTo>
                  <a:cubicBezTo>
                    <a:pt x="45096" y="8703"/>
                    <a:pt x="44949" y="8693"/>
                    <a:pt x="44803" y="8693"/>
                  </a:cubicBezTo>
                  <a:cubicBezTo>
                    <a:pt x="44366" y="8693"/>
                    <a:pt x="43934" y="8787"/>
                    <a:pt x="43526" y="8975"/>
                  </a:cubicBezTo>
                  <a:cubicBezTo>
                    <a:pt x="43024" y="9268"/>
                    <a:pt x="42606" y="9059"/>
                    <a:pt x="42354" y="9268"/>
                  </a:cubicBezTo>
                  <a:cubicBezTo>
                    <a:pt x="42205" y="9417"/>
                    <a:pt x="41970" y="9546"/>
                    <a:pt x="41787" y="9546"/>
                  </a:cubicBezTo>
                  <a:cubicBezTo>
                    <a:pt x="41714" y="9546"/>
                    <a:pt x="41649" y="9525"/>
                    <a:pt x="41601" y="9477"/>
                  </a:cubicBezTo>
                  <a:cubicBezTo>
                    <a:pt x="41434" y="9268"/>
                    <a:pt x="41434" y="9477"/>
                    <a:pt x="41099" y="9101"/>
                  </a:cubicBezTo>
                  <a:cubicBezTo>
                    <a:pt x="40722" y="8766"/>
                    <a:pt x="40973" y="8640"/>
                    <a:pt x="40639" y="8640"/>
                  </a:cubicBezTo>
                  <a:cubicBezTo>
                    <a:pt x="40346" y="8557"/>
                    <a:pt x="40011" y="8473"/>
                    <a:pt x="39718" y="8347"/>
                  </a:cubicBezTo>
                  <a:cubicBezTo>
                    <a:pt x="39467" y="8222"/>
                    <a:pt x="39383" y="8180"/>
                    <a:pt x="39383" y="8012"/>
                  </a:cubicBezTo>
                  <a:cubicBezTo>
                    <a:pt x="39162" y="7952"/>
                    <a:pt x="38834" y="7892"/>
                    <a:pt x="38545" y="7892"/>
                  </a:cubicBezTo>
                  <a:cubicBezTo>
                    <a:pt x="38231" y="7892"/>
                    <a:pt x="37962" y="7962"/>
                    <a:pt x="37918" y="8180"/>
                  </a:cubicBezTo>
                  <a:cubicBezTo>
                    <a:pt x="37876" y="8682"/>
                    <a:pt x="38086" y="9017"/>
                    <a:pt x="37709" y="9226"/>
                  </a:cubicBezTo>
                  <a:cubicBezTo>
                    <a:pt x="37332" y="9394"/>
                    <a:pt x="36788" y="9896"/>
                    <a:pt x="36412" y="9896"/>
                  </a:cubicBezTo>
                  <a:cubicBezTo>
                    <a:pt x="36035" y="9896"/>
                    <a:pt x="35784" y="9645"/>
                    <a:pt x="35323" y="9561"/>
                  </a:cubicBezTo>
                  <a:cubicBezTo>
                    <a:pt x="35260" y="9555"/>
                    <a:pt x="35191" y="9553"/>
                    <a:pt x="35118" y="9553"/>
                  </a:cubicBezTo>
                  <a:cubicBezTo>
                    <a:pt x="35001" y="9553"/>
                    <a:pt x="34875" y="9558"/>
                    <a:pt x="34750" y="9558"/>
                  </a:cubicBezTo>
                  <a:cubicBezTo>
                    <a:pt x="34395" y="9558"/>
                    <a:pt x="34049" y="9520"/>
                    <a:pt x="33942" y="9226"/>
                  </a:cubicBezTo>
                  <a:cubicBezTo>
                    <a:pt x="33733" y="8766"/>
                    <a:pt x="33649" y="8849"/>
                    <a:pt x="33315" y="8515"/>
                  </a:cubicBezTo>
                  <a:cubicBezTo>
                    <a:pt x="32938" y="8180"/>
                    <a:pt x="32812" y="7929"/>
                    <a:pt x="32854" y="7678"/>
                  </a:cubicBezTo>
                  <a:cubicBezTo>
                    <a:pt x="32938" y="7427"/>
                    <a:pt x="32938" y="7134"/>
                    <a:pt x="32771" y="6924"/>
                  </a:cubicBezTo>
                  <a:cubicBezTo>
                    <a:pt x="32561" y="6590"/>
                    <a:pt x="32352" y="6464"/>
                    <a:pt x="32310" y="6087"/>
                  </a:cubicBezTo>
                  <a:cubicBezTo>
                    <a:pt x="32240" y="5774"/>
                    <a:pt x="32055" y="5170"/>
                    <a:pt x="31849" y="5170"/>
                  </a:cubicBezTo>
                  <a:cubicBezTo>
                    <a:pt x="31808" y="5170"/>
                    <a:pt x="31766" y="5194"/>
                    <a:pt x="31724" y="5250"/>
                  </a:cubicBezTo>
                  <a:cubicBezTo>
                    <a:pt x="31556" y="5553"/>
                    <a:pt x="31361" y="5747"/>
                    <a:pt x="31118" y="5747"/>
                  </a:cubicBezTo>
                  <a:cubicBezTo>
                    <a:pt x="31058" y="5747"/>
                    <a:pt x="30995" y="5735"/>
                    <a:pt x="30929" y="5711"/>
                  </a:cubicBezTo>
                  <a:cubicBezTo>
                    <a:pt x="30624" y="5643"/>
                    <a:pt x="30539" y="5520"/>
                    <a:pt x="30406" y="5520"/>
                  </a:cubicBezTo>
                  <a:cubicBezTo>
                    <a:pt x="30375" y="5520"/>
                    <a:pt x="30341" y="5527"/>
                    <a:pt x="30301" y="5543"/>
                  </a:cubicBezTo>
                  <a:cubicBezTo>
                    <a:pt x="30227" y="5556"/>
                    <a:pt x="30153" y="5562"/>
                    <a:pt x="30080" y="5562"/>
                  </a:cubicBezTo>
                  <a:cubicBezTo>
                    <a:pt x="29656" y="5562"/>
                    <a:pt x="29260" y="5362"/>
                    <a:pt x="29046" y="5041"/>
                  </a:cubicBezTo>
                  <a:cubicBezTo>
                    <a:pt x="28627" y="4497"/>
                    <a:pt x="28167" y="3953"/>
                    <a:pt x="27706" y="3451"/>
                  </a:cubicBezTo>
                  <a:cubicBezTo>
                    <a:pt x="27372" y="3158"/>
                    <a:pt x="26953" y="3032"/>
                    <a:pt x="26869" y="2321"/>
                  </a:cubicBezTo>
                  <a:cubicBezTo>
                    <a:pt x="26786" y="1651"/>
                    <a:pt x="26995" y="856"/>
                    <a:pt x="26325" y="521"/>
                  </a:cubicBezTo>
                  <a:cubicBezTo>
                    <a:pt x="25907" y="298"/>
                    <a:pt x="25637" y="0"/>
                    <a:pt x="253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3933950" y="3910125"/>
              <a:ext cx="757550" cy="669825"/>
            </a:xfrm>
            <a:custGeom>
              <a:rect b="b" l="l" r="r" t="t"/>
              <a:pathLst>
                <a:path extrusionOk="0" h="26793" w="30302">
                  <a:moveTo>
                    <a:pt x="19583" y="0"/>
                  </a:moveTo>
                  <a:cubicBezTo>
                    <a:pt x="19493" y="0"/>
                    <a:pt x="19420" y="29"/>
                    <a:pt x="19378" y="102"/>
                  </a:cubicBezTo>
                  <a:cubicBezTo>
                    <a:pt x="19211" y="395"/>
                    <a:pt x="18960" y="897"/>
                    <a:pt x="19211" y="1023"/>
                  </a:cubicBezTo>
                  <a:cubicBezTo>
                    <a:pt x="19462" y="1148"/>
                    <a:pt x="19713" y="1065"/>
                    <a:pt x="19504" y="1525"/>
                  </a:cubicBezTo>
                  <a:cubicBezTo>
                    <a:pt x="19309" y="1993"/>
                    <a:pt x="18788" y="2496"/>
                    <a:pt x="18480" y="2496"/>
                  </a:cubicBezTo>
                  <a:cubicBezTo>
                    <a:pt x="18457" y="2496"/>
                    <a:pt x="18436" y="2493"/>
                    <a:pt x="18415" y="2488"/>
                  </a:cubicBezTo>
                  <a:cubicBezTo>
                    <a:pt x="18140" y="2384"/>
                    <a:pt x="17978" y="2111"/>
                    <a:pt x="17742" y="2111"/>
                  </a:cubicBezTo>
                  <a:cubicBezTo>
                    <a:pt x="17692" y="2111"/>
                    <a:pt x="17638" y="2123"/>
                    <a:pt x="17578" y="2153"/>
                  </a:cubicBezTo>
                  <a:cubicBezTo>
                    <a:pt x="17202" y="2362"/>
                    <a:pt x="16783" y="2446"/>
                    <a:pt x="16365" y="2488"/>
                  </a:cubicBezTo>
                  <a:cubicBezTo>
                    <a:pt x="16290" y="2488"/>
                    <a:pt x="16212" y="2486"/>
                    <a:pt x="16136" y="2486"/>
                  </a:cubicBezTo>
                  <a:cubicBezTo>
                    <a:pt x="15873" y="2486"/>
                    <a:pt x="15649" y="2511"/>
                    <a:pt x="15779" y="2739"/>
                  </a:cubicBezTo>
                  <a:cubicBezTo>
                    <a:pt x="15988" y="3074"/>
                    <a:pt x="16323" y="3074"/>
                    <a:pt x="16030" y="3325"/>
                  </a:cubicBezTo>
                  <a:cubicBezTo>
                    <a:pt x="15863" y="3492"/>
                    <a:pt x="15737" y="3743"/>
                    <a:pt x="15737" y="3994"/>
                  </a:cubicBezTo>
                  <a:cubicBezTo>
                    <a:pt x="15737" y="4163"/>
                    <a:pt x="15737" y="4523"/>
                    <a:pt x="15605" y="4523"/>
                  </a:cubicBezTo>
                  <a:cubicBezTo>
                    <a:pt x="15573" y="4523"/>
                    <a:pt x="15534" y="4503"/>
                    <a:pt x="15486" y="4455"/>
                  </a:cubicBezTo>
                  <a:cubicBezTo>
                    <a:pt x="15411" y="4365"/>
                    <a:pt x="15298" y="4355"/>
                    <a:pt x="15192" y="4355"/>
                  </a:cubicBezTo>
                  <a:cubicBezTo>
                    <a:pt x="15164" y="4355"/>
                    <a:pt x="15137" y="4356"/>
                    <a:pt x="15111" y="4356"/>
                  </a:cubicBezTo>
                  <a:cubicBezTo>
                    <a:pt x="14959" y="4356"/>
                    <a:pt x="14850" y="4334"/>
                    <a:pt x="14942" y="4036"/>
                  </a:cubicBezTo>
                  <a:cubicBezTo>
                    <a:pt x="15084" y="3574"/>
                    <a:pt x="15166" y="2597"/>
                    <a:pt x="15033" y="2597"/>
                  </a:cubicBezTo>
                  <a:cubicBezTo>
                    <a:pt x="15010" y="2597"/>
                    <a:pt x="14979" y="2628"/>
                    <a:pt x="14942" y="2697"/>
                  </a:cubicBezTo>
                  <a:cubicBezTo>
                    <a:pt x="14665" y="3093"/>
                    <a:pt x="14650" y="4088"/>
                    <a:pt x="14188" y="4088"/>
                  </a:cubicBezTo>
                  <a:cubicBezTo>
                    <a:pt x="14162" y="4088"/>
                    <a:pt x="14134" y="4085"/>
                    <a:pt x="14105" y="4078"/>
                  </a:cubicBezTo>
                  <a:cubicBezTo>
                    <a:pt x="14063" y="4162"/>
                    <a:pt x="13896" y="4204"/>
                    <a:pt x="13728" y="4329"/>
                  </a:cubicBezTo>
                  <a:cubicBezTo>
                    <a:pt x="13702" y="4342"/>
                    <a:pt x="13674" y="4348"/>
                    <a:pt x="13644" y="4348"/>
                  </a:cubicBezTo>
                  <a:cubicBezTo>
                    <a:pt x="13382" y="4348"/>
                    <a:pt x="12965" y="3871"/>
                    <a:pt x="12514" y="3157"/>
                  </a:cubicBezTo>
                  <a:cubicBezTo>
                    <a:pt x="12364" y="2884"/>
                    <a:pt x="12236" y="2780"/>
                    <a:pt x="12122" y="2780"/>
                  </a:cubicBezTo>
                  <a:cubicBezTo>
                    <a:pt x="11886" y="2780"/>
                    <a:pt x="11707" y="3224"/>
                    <a:pt x="11510" y="3534"/>
                  </a:cubicBezTo>
                  <a:cubicBezTo>
                    <a:pt x="11423" y="3679"/>
                    <a:pt x="11341" y="3723"/>
                    <a:pt x="11247" y="3723"/>
                  </a:cubicBezTo>
                  <a:cubicBezTo>
                    <a:pt x="11095" y="3723"/>
                    <a:pt x="10911" y="3606"/>
                    <a:pt x="10622" y="3606"/>
                  </a:cubicBezTo>
                  <a:cubicBezTo>
                    <a:pt x="10572" y="3606"/>
                    <a:pt x="10520" y="3610"/>
                    <a:pt x="10464" y="3618"/>
                  </a:cubicBezTo>
                  <a:cubicBezTo>
                    <a:pt x="9920" y="3701"/>
                    <a:pt x="10003" y="4245"/>
                    <a:pt x="10213" y="4748"/>
                  </a:cubicBezTo>
                  <a:cubicBezTo>
                    <a:pt x="10422" y="5250"/>
                    <a:pt x="10882" y="5124"/>
                    <a:pt x="11217" y="5334"/>
                  </a:cubicBezTo>
                  <a:cubicBezTo>
                    <a:pt x="11552" y="5543"/>
                    <a:pt x="11384" y="5919"/>
                    <a:pt x="11677" y="6380"/>
                  </a:cubicBezTo>
                  <a:cubicBezTo>
                    <a:pt x="11788" y="6531"/>
                    <a:pt x="11839" y="6588"/>
                    <a:pt x="11868" y="6588"/>
                  </a:cubicBezTo>
                  <a:cubicBezTo>
                    <a:pt x="11929" y="6588"/>
                    <a:pt x="11899" y="6353"/>
                    <a:pt x="12096" y="6212"/>
                  </a:cubicBezTo>
                  <a:cubicBezTo>
                    <a:pt x="12166" y="6162"/>
                    <a:pt x="12217" y="6141"/>
                    <a:pt x="12255" y="6141"/>
                  </a:cubicBezTo>
                  <a:cubicBezTo>
                    <a:pt x="12376" y="6141"/>
                    <a:pt x="12367" y="6356"/>
                    <a:pt x="12431" y="6547"/>
                  </a:cubicBezTo>
                  <a:cubicBezTo>
                    <a:pt x="12473" y="6798"/>
                    <a:pt x="13059" y="6631"/>
                    <a:pt x="13477" y="7091"/>
                  </a:cubicBezTo>
                  <a:cubicBezTo>
                    <a:pt x="13896" y="7552"/>
                    <a:pt x="13268" y="7761"/>
                    <a:pt x="13017" y="7887"/>
                  </a:cubicBezTo>
                  <a:cubicBezTo>
                    <a:pt x="12766" y="8012"/>
                    <a:pt x="12598" y="8221"/>
                    <a:pt x="12473" y="8472"/>
                  </a:cubicBezTo>
                  <a:cubicBezTo>
                    <a:pt x="12347" y="8765"/>
                    <a:pt x="12054" y="8598"/>
                    <a:pt x="11845" y="8891"/>
                  </a:cubicBezTo>
                  <a:cubicBezTo>
                    <a:pt x="11781" y="8967"/>
                    <a:pt x="11694" y="8997"/>
                    <a:pt x="11586" y="8997"/>
                  </a:cubicBezTo>
                  <a:cubicBezTo>
                    <a:pt x="11336" y="8997"/>
                    <a:pt x="10972" y="8840"/>
                    <a:pt x="10506" y="8724"/>
                  </a:cubicBezTo>
                  <a:cubicBezTo>
                    <a:pt x="10094" y="8602"/>
                    <a:pt x="9850" y="8509"/>
                    <a:pt x="9580" y="8509"/>
                  </a:cubicBezTo>
                  <a:cubicBezTo>
                    <a:pt x="9383" y="8509"/>
                    <a:pt x="9173" y="8558"/>
                    <a:pt x="8873" y="8682"/>
                  </a:cubicBezTo>
                  <a:cubicBezTo>
                    <a:pt x="8832" y="8682"/>
                    <a:pt x="8790" y="8724"/>
                    <a:pt x="8706" y="8724"/>
                  </a:cubicBezTo>
                  <a:cubicBezTo>
                    <a:pt x="8832" y="8933"/>
                    <a:pt x="9083" y="9435"/>
                    <a:pt x="8790" y="9602"/>
                  </a:cubicBezTo>
                  <a:cubicBezTo>
                    <a:pt x="8413" y="9812"/>
                    <a:pt x="8371" y="9728"/>
                    <a:pt x="8287" y="9979"/>
                  </a:cubicBezTo>
                  <a:cubicBezTo>
                    <a:pt x="8247" y="10180"/>
                    <a:pt x="8439" y="10651"/>
                    <a:pt x="8083" y="10651"/>
                  </a:cubicBezTo>
                  <a:cubicBezTo>
                    <a:pt x="8069" y="10651"/>
                    <a:pt x="8053" y="10650"/>
                    <a:pt x="8036" y="10649"/>
                  </a:cubicBezTo>
                  <a:cubicBezTo>
                    <a:pt x="7739" y="10622"/>
                    <a:pt x="7582" y="10490"/>
                    <a:pt x="7440" y="10490"/>
                  </a:cubicBezTo>
                  <a:cubicBezTo>
                    <a:pt x="7362" y="10490"/>
                    <a:pt x="7288" y="10530"/>
                    <a:pt x="7199" y="10649"/>
                  </a:cubicBezTo>
                  <a:cubicBezTo>
                    <a:pt x="7004" y="10962"/>
                    <a:pt x="7028" y="11239"/>
                    <a:pt x="6586" y="11239"/>
                  </a:cubicBezTo>
                  <a:cubicBezTo>
                    <a:pt x="6555" y="11239"/>
                    <a:pt x="6523" y="11237"/>
                    <a:pt x="6488" y="11235"/>
                  </a:cubicBezTo>
                  <a:cubicBezTo>
                    <a:pt x="6061" y="11202"/>
                    <a:pt x="5685" y="10963"/>
                    <a:pt x="5422" y="10963"/>
                  </a:cubicBezTo>
                  <a:cubicBezTo>
                    <a:pt x="5350" y="10963"/>
                    <a:pt x="5286" y="10980"/>
                    <a:pt x="5232" y="11025"/>
                  </a:cubicBezTo>
                  <a:cubicBezTo>
                    <a:pt x="5059" y="11125"/>
                    <a:pt x="4929" y="11209"/>
                    <a:pt x="4791" y="11209"/>
                  </a:cubicBezTo>
                  <a:cubicBezTo>
                    <a:pt x="4697" y="11209"/>
                    <a:pt x="4598" y="11169"/>
                    <a:pt x="4479" y="11067"/>
                  </a:cubicBezTo>
                  <a:cubicBezTo>
                    <a:pt x="4224" y="10849"/>
                    <a:pt x="4191" y="10408"/>
                    <a:pt x="3966" y="10408"/>
                  </a:cubicBezTo>
                  <a:cubicBezTo>
                    <a:pt x="3932" y="10408"/>
                    <a:pt x="3895" y="10418"/>
                    <a:pt x="3851" y="10439"/>
                  </a:cubicBezTo>
                  <a:cubicBezTo>
                    <a:pt x="3516" y="10649"/>
                    <a:pt x="3726" y="11235"/>
                    <a:pt x="3307" y="11235"/>
                  </a:cubicBezTo>
                  <a:cubicBezTo>
                    <a:pt x="2933" y="11235"/>
                    <a:pt x="2357" y="10665"/>
                    <a:pt x="2090" y="10665"/>
                  </a:cubicBezTo>
                  <a:cubicBezTo>
                    <a:pt x="2059" y="10665"/>
                    <a:pt x="2032" y="10673"/>
                    <a:pt x="2010" y="10691"/>
                  </a:cubicBezTo>
                  <a:cubicBezTo>
                    <a:pt x="1800" y="10858"/>
                    <a:pt x="1256" y="11067"/>
                    <a:pt x="1131" y="11360"/>
                  </a:cubicBezTo>
                  <a:cubicBezTo>
                    <a:pt x="1005" y="11653"/>
                    <a:pt x="294" y="11862"/>
                    <a:pt x="378" y="12197"/>
                  </a:cubicBezTo>
                  <a:cubicBezTo>
                    <a:pt x="378" y="12741"/>
                    <a:pt x="294" y="13243"/>
                    <a:pt x="168" y="13746"/>
                  </a:cubicBezTo>
                  <a:cubicBezTo>
                    <a:pt x="168" y="13871"/>
                    <a:pt x="1" y="14206"/>
                    <a:pt x="168" y="14332"/>
                  </a:cubicBezTo>
                  <a:cubicBezTo>
                    <a:pt x="378" y="14457"/>
                    <a:pt x="796" y="14457"/>
                    <a:pt x="712" y="14708"/>
                  </a:cubicBezTo>
                  <a:cubicBezTo>
                    <a:pt x="632" y="14908"/>
                    <a:pt x="972" y="15718"/>
                    <a:pt x="1440" y="15718"/>
                  </a:cubicBezTo>
                  <a:cubicBezTo>
                    <a:pt x="1462" y="15718"/>
                    <a:pt x="1485" y="15717"/>
                    <a:pt x="1508" y="15713"/>
                  </a:cubicBezTo>
                  <a:cubicBezTo>
                    <a:pt x="2003" y="15598"/>
                    <a:pt x="2151" y="15068"/>
                    <a:pt x="2332" y="15068"/>
                  </a:cubicBezTo>
                  <a:cubicBezTo>
                    <a:pt x="2349" y="15068"/>
                    <a:pt x="2368" y="15074"/>
                    <a:pt x="2386" y="15085"/>
                  </a:cubicBezTo>
                  <a:cubicBezTo>
                    <a:pt x="2550" y="15183"/>
                    <a:pt x="2534" y="15333"/>
                    <a:pt x="2741" y="15333"/>
                  </a:cubicBezTo>
                  <a:cubicBezTo>
                    <a:pt x="2798" y="15333"/>
                    <a:pt x="2872" y="15321"/>
                    <a:pt x="2972" y="15294"/>
                  </a:cubicBezTo>
                  <a:cubicBezTo>
                    <a:pt x="3240" y="15214"/>
                    <a:pt x="3422" y="15048"/>
                    <a:pt x="3551" y="15048"/>
                  </a:cubicBezTo>
                  <a:cubicBezTo>
                    <a:pt x="3624" y="15048"/>
                    <a:pt x="3680" y="15101"/>
                    <a:pt x="3726" y="15252"/>
                  </a:cubicBezTo>
                  <a:cubicBezTo>
                    <a:pt x="3851" y="15838"/>
                    <a:pt x="4019" y="16424"/>
                    <a:pt x="4228" y="16968"/>
                  </a:cubicBezTo>
                  <a:cubicBezTo>
                    <a:pt x="4437" y="17219"/>
                    <a:pt x="4563" y="17261"/>
                    <a:pt x="4353" y="17470"/>
                  </a:cubicBezTo>
                  <a:cubicBezTo>
                    <a:pt x="4186" y="17680"/>
                    <a:pt x="4228" y="18266"/>
                    <a:pt x="4102" y="18684"/>
                  </a:cubicBezTo>
                  <a:cubicBezTo>
                    <a:pt x="3977" y="19145"/>
                    <a:pt x="4060" y="19270"/>
                    <a:pt x="3851" y="19479"/>
                  </a:cubicBezTo>
                  <a:cubicBezTo>
                    <a:pt x="3642" y="19689"/>
                    <a:pt x="2972" y="20735"/>
                    <a:pt x="3475" y="21279"/>
                  </a:cubicBezTo>
                  <a:cubicBezTo>
                    <a:pt x="3977" y="21823"/>
                    <a:pt x="3977" y="22242"/>
                    <a:pt x="4521" y="22409"/>
                  </a:cubicBezTo>
                  <a:cubicBezTo>
                    <a:pt x="4981" y="22576"/>
                    <a:pt x="5400" y="22744"/>
                    <a:pt x="5818" y="22953"/>
                  </a:cubicBezTo>
                  <a:cubicBezTo>
                    <a:pt x="6027" y="23079"/>
                    <a:pt x="6823" y="23330"/>
                    <a:pt x="6279" y="23413"/>
                  </a:cubicBezTo>
                  <a:cubicBezTo>
                    <a:pt x="6218" y="23423"/>
                    <a:pt x="6163" y="23426"/>
                    <a:pt x="6112" y="23426"/>
                  </a:cubicBezTo>
                  <a:cubicBezTo>
                    <a:pt x="5934" y="23426"/>
                    <a:pt x="5812" y="23382"/>
                    <a:pt x="5719" y="23382"/>
                  </a:cubicBezTo>
                  <a:cubicBezTo>
                    <a:pt x="5599" y="23382"/>
                    <a:pt x="5525" y="23455"/>
                    <a:pt x="5442" y="23790"/>
                  </a:cubicBezTo>
                  <a:cubicBezTo>
                    <a:pt x="5316" y="24502"/>
                    <a:pt x="5860" y="24376"/>
                    <a:pt x="5525" y="24836"/>
                  </a:cubicBezTo>
                  <a:cubicBezTo>
                    <a:pt x="5190" y="25255"/>
                    <a:pt x="4479" y="25380"/>
                    <a:pt x="4521" y="25966"/>
                  </a:cubicBezTo>
                  <a:cubicBezTo>
                    <a:pt x="4563" y="26385"/>
                    <a:pt x="4563" y="26636"/>
                    <a:pt x="4646" y="26761"/>
                  </a:cubicBezTo>
                  <a:lnTo>
                    <a:pt x="4688" y="26761"/>
                  </a:lnTo>
                  <a:cubicBezTo>
                    <a:pt x="4709" y="26782"/>
                    <a:pt x="4730" y="26793"/>
                    <a:pt x="4751" y="26793"/>
                  </a:cubicBezTo>
                  <a:cubicBezTo>
                    <a:pt x="4772" y="26793"/>
                    <a:pt x="4793" y="26782"/>
                    <a:pt x="4814" y="26761"/>
                  </a:cubicBezTo>
                  <a:cubicBezTo>
                    <a:pt x="5149" y="26678"/>
                    <a:pt x="7660" y="26636"/>
                    <a:pt x="7911" y="25883"/>
                  </a:cubicBezTo>
                  <a:cubicBezTo>
                    <a:pt x="8204" y="25171"/>
                    <a:pt x="8078" y="24836"/>
                    <a:pt x="8664" y="24753"/>
                  </a:cubicBezTo>
                  <a:cubicBezTo>
                    <a:pt x="9020" y="24676"/>
                    <a:pt x="9237" y="24554"/>
                    <a:pt x="9418" y="24554"/>
                  </a:cubicBezTo>
                  <a:cubicBezTo>
                    <a:pt x="9535" y="24554"/>
                    <a:pt x="9637" y="24605"/>
                    <a:pt x="9752" y="24753"/>
                  </a:cubicBezTo>
                  <a:cubicBezTo>
                    <a:pt x="10045" y="25171"/>
                    <a:pt x="9962" y="25380"/>
                    <a:pt x="10296" y="25380"/>
                  </a:cubicBezTo>
                  <a:cubicBezTo>
                    <a:pt x="10325" y="25384"/>
                    <a:pt x="10354" y="25386"/>
                    <a:pt x="10383" y="25386"/>
                  </a:cubicBezTo>
                  <a:cubicBezTo>
                    <a:pt x="10524" y="25386"/>
                    <a:pt x="10670" y="25347"/>
                    <a:pt x="10799" y="25347"/>
                  </a:cubicBezTo>
                  <a:cubicBezTo>
                    <a:pt x="10916" y="25347"/>
                    <a:pt x="11019" y="25380"/>
                    <a:pt x="11091" y="25506"/>
                  </a:cubicBezTo>
                  <a:cubicBezTo>
                    <a:pt x="11278" y="25816"/>
                    <a:pt x="11602" y="25989"/>
                    <a:pt x="11945" y="25989"/>
                  </a:cubicBezTo>
                  <a:cubicBezTo>
                    <a:pt x="12065" y="25989"/>
                    <a:pt x="12186" y="25968"/>
                    <a:pt x="12305" y="25924"/>
                  </a:cubicBezTo>
                  <a:cubicBezTo>
                    <a:pt x="12891" y="25715"/>
                    <a:pt x="13351" y="25715"/>
                    <a:pt x="13142" y="25171"/>
                  </a:cubicBezTo>
                  <a:cubicBezTo>
                    <a:pt x="12975" y="24627"/>
                    <a:pt x="12766" y="24669"/>
                    <a:pt x="13100" y="24502"/>
                  </a:cubicBezTo>
                  <a:cubicBezTo>
                    <a:pt x="13393" y="24376"/>
                    <a:pt x="14105" y="24209"/>
                    <a:pt x="14272" y="23999"/>
                  </a:cubicBezTo>
                  <a:cubicBezTo>
                    <a:pt x="14414" y="23787"/>
                    <a:pt x="14436" y="23604"/>
                    <a:pt x="14617" y="23604"/>
                  </a:cubicBezTo>
                  <a:cubicBezTo>
                    <a:pt x="14650" y="23604"/>
                    <a:pt x="14688" y="23610"/>
                    <a:pt x="14733" y="23623"/>
                  </a:cubicBezTo>
                  <a:cubicBezTo>
                    <a:pt x="14911" y="23682"/>
                    <a:pt x="14942" y="23848"/>
                    <a:pt x="15110" y="23848"/>
                  </a:cubicBezTo>
                  <a:cubicBezTo>
                    <a:pt x="15178" y="23848"/>
                    <a:pt x="15269" y="23821"/>
                    <a:pt x="15402" y="23748"/>
                  </a:cubicBezTo>
                  <a:cubicBezTo>
                    <a:pt x="15863" y="23455"/>
                    <a:pt x="15988" y="23330"/>
                    <a:pt x="16197" y="23330"/>
                  </a:cubicBezTo>
                  <a:cubicBezTo>
                    <a:pt x="16298" y="23330"/>
                    <a:pt x="16505" y="23356"/>
                    <a:pt x="16729" y="23356"/>
                  </a:cubicBezTo>
                  <a:cubicBezTo>
                    <a:pt x="17065" y="23356"/>
                    <a:pt x="17436" y="23296"/>
                    <a:pt x="17537" y="22995"/>
                  </a:cubicBezTo>
                  <a:cubicBezTo>
                    <a:pt x="17704" y="22535"/>
                    <a:pt x="17453" y="22116"/>
                    <a:pt x="17871" y="21907"/>
                  </a:cubicBezTo>
                  <a:cubicBezTo>
                    <a:pt x="18216" y="21700"/>
                    <a:pt x="18617" y="21153"/>
                    <a:pt x="18842" y="21153"/>
                  </a:cubicBezTo>
                  <a:cubicBezTo>
                    <a:pt x="18890" y="21153"/>
                    <a:pt x="18930" y="21178"/>
                    <a:pt x="18960" y="21237"/>
                  </a:cubicBezTo>
                  <a:cubicBezTo>
                    <a:pt x="19085" y="21530"/>
                    <a:pt x="19252" y="21823"/>
                    <a:pt x="19462" y="22074"/>
                  </a:cubicBezTo>
                  <a:cubicBezTo>
                    <a:pt x="19680" y="22220"/>
                    <a:pt x="19962" y="22650"/>
                    <a:pt x="20251" y="22650"/>
                  </a:cubicBezTo>
                  <a:cubicBezTo>
                    <a:pt x="20295" y="22650"/>
                    <a:pt x="20339" y="22640"/>
                    <a:pt x="20382" y="22618"/>
                  </a:cubicBezTo>
                  <a:cubicBezTo>
                    <a:pt x="20619" y="22470"/>
                    <a:pt x="20647" y="22197"/>
                    <a:pt x="20716" y="22197"/>
                  </a:cubicBezTo>
                  <a:cubicBezTo>
                    <a:pt x="20745" y="22197"/>
                    <a:pt x="20781" y="22244"/>
                    <a:pt x="20843" y="22367"/>
                  </a:cubicBezTo>
                  <a:cubicBezTo>
                    <a:pt x="21052" y="22827"/>
                    <a:pt x="21220" y="23120"/>
                    <a:pt x="21596" y="23246"/>
                  </a:cubicBezTo>
                  <a:cubicBezTo>
                    <a:pt x="21780" y="23315"/>
                    <a:pt x="21950" y="23384"/>
                    <a:pt x="22081" y="23384"/>
                  </a:cubicBezTo>
                  <a:cubicBezTo>
                    <a:pt x="22189" y="23384"/>
                    <a:pt x="22270" y="23337"/>
                    <a:pt x="22308" y="23204"/>
                  </a:cubicBezTo>
                  <a:cubicBezTo>
                    <a:pt x="22391" y="22911"/>
                    <a:pt x="22224" y="22827"/>
                    <a:pt x="22810" y="22786"/>
                  </a:cubicBezTo>
                  <a:cubicBezTo>
                    <a:pt x="23156" y="22786"/>
                    <a:pt x="23273" y="22888"/>
                    <a:pt x="23337" y="22888"/>
                  </a:cubicBezTo>
                  <a:cubicBezTo>
                    <a:pt x="23388" y="22888"/>
                    <a:pt x="23404" y="22820"/>
                    <a:pt x="23479" y="22576"/>
                  </a:cubicBezTo>
                  <a:cubicBezTo>
                    <a:pt x="23647" y="22074"/>
                    <a:pt x="23563" y="21739"/>
                    <a:pt x="23982" y="21405"/>
                  </a:cubicBezTo>
                  <a:cubicBezTo>
                    <a:pt x="24303" y="21155"/>
                    <a:pt x="24350" y="20783"/>
                    <a:pt x="24565" y="20783"/>
                  </a:cubicBezTo>
                  <a:cubicBezTo>
                    <a:pt x="24602" y="20783"/>
                    <a:pt x="24644" y="20794"/>
                    <a:pt x="24693" y="20819"/>
                  </a:cubicBezTo>
                  <a:cubicBezTo>
                    <a:pt x="24986" y="20986"/>
                    <a:pt x="24944" y="20860"/>
                    <a:pt x="25154" y="21195"/>
                  </a:cubicBezTo>
                  <a:cubicBezTo>
                    <a:pt x="25354" y="21429"/>
                    <a:pt x="25902" y="21931"/>
                    <a:pt x="26072" y="21931"/>
                  </a:cubicBezTo>
                  <a:cubicBezTo>
                    <a:pt x="26114" y="21931"/>
                    <a:pt x="26133" y="21899"/>
                    <a:pt x="26116" y="21823"/>
                  </a:cubicBezTo>
                  <a:cubicBezTo>
                    <a:pt x="26032" y="21405"/>
                    <a:pt x="25991" y="21153"/>
                    <a:pt x="26116" y="20986"/>
                  </a:cubicBezTo>
                  <a:cubicBezTo>
                    <a:pt x="26223" y="20843"/>
                    <a:pt x="26513" y="20213"/>
                    <a:pt x="26726" y="20213"/>
                  </a:cubicBezTo>
                  <a:cubicBezTo>
                    <a:pt x="26763" y="20213"/>
                    <a:pt x="26797" y="20232"/>
                    <a:pt x="26828" y="20275"/>
                  </a:cubicBezTo>
                  <a:cubicBezTo>
                    <a:pt x="27041" y="20524"/>
                    <a:pt x="27073" y="20804"/>
                    <a:pt x="27181" y="20804"/>
                  </a:cubicBezTo>
                  <a:cubicBezTo>
                    <a:pt x="27200" y="20804"/>
                    <a:pt x="27221" y="20795"/>
                    <a:pt x="27246" y="20777"/>
                  </a:cubicBezTo>
                  <a:cubicBezTo>
                    <a:pt x="27266" y="20769"/>
                    <a:pt x="27287" y="20765"/>
                    <a:pt x="27310" y="20765"/>
                  </a:cubicBezTo>
                  <a:cubicBezTo>
                    <a:pt x="27449" y="20765"/>
                    <a:pt x="27631" y="20895"/>
                    <a:pt x="27773" y="20895"/>
                  </a:cubicBezTo>
                  <a:cubicBezTo>
                    <a:pt x="27851" y="20895"/>
                    <a:pt x="27917" y="20856"/>
                    <a:pt x="27958" y="20735"/>
                  </a:cubicBezTo>
                  <a:cubicBezTo>
                    <a:pt x="28125" y="20358"/>
                    <a:pt x="28543" y="20023"/>
                    <a:pt x="28125" y="19982"/>
                  </a:cubicBezTo>
                  <a:cubicBezTo>
                    <a:pt x="27665" y="19940"/>
                    <a:pt x="27246" y="20023"/>
                    <a:pt x="27497" y="19647"/>
                  </a:cubicBezTo>
                  <a:cubicBezTo>
                    <a:pt x="27719" y="19351"/>
                    <a:pt x="27843" y="19088"/>
                    <a:pt x="28099" y="19088"/>
                  </a:cubicBezTo>
                  <a:cubicBezTo>
                    <a:pt x="28133" y="19088"/>
                    <a:pt x="28169" y="19093"/>
                    <a:pt x="28209" y="19103"/>
                  </a:cubicBezTo>
                  <a:cubicBezTo>
                    <a:pt x="28449" y="19163"/>
                    <a:pt x="28775" y="19416"/>
                    <a:pt x="29048" y="19416"/>
                  </a:cubicBezTo>
                  <a:cubicBezTo>
                    <a:pt x="29156" y="19416"/>
                    <a:pt x="29256" y="19377"/>
                    <a:pt x="29339" y="19270"/>
                  </a:cubicBezTo>
                  <a:cubicBezTo>
                    <a:pt x="29632" y="18852"/>
                    <a:pt x="29841" y="18433"/>
                    <a:pt x="30092" y="17973"/>
                  </a:cubicBezTo>
                  <a:lnTo>
                    <a:pt x="30092" y="17889"/>
                  </a:lnTo>
                  <a:cubicBezTo>
                    <a:pt x="30218" y="17554"/>
                    <a:pt x="29590" y="16550"/>
                    <a:pt x="29297" y="16299"/>
                  </a:cubicBezTo>
                  <a:cubicBezTo>
                    <a:pt x="28962" y="16048"/>
                    <a:pt x="29297" y="15587"/>
                    <a:pt x="29632" y="15127"/>
                  </a:cubicBezTo>
                  <a:cubicBezTo>
                    <a:pt x="30008" y="14625"/>
                    <a:pt x="29632" y="14499"/>
                    <a:pt x="29339" y="14415"/>
                  </a:cubicBezTo>
                  <a:cubicBezTo>
                    <a:pt x="29046" y="14290"/>
                    <a:pt x="29297" y="13662"/>
                    <a:pt x="29506" y="13662"/>
                  </a:cubicBezTo>
                  <a:cubicBezTo>
                    <a:pt x="29715" y="13662"/>
                    <a:pt x="29841" y="13369"/>
                    <a:pt x="29883" y="13160"/>
                  </a:cubicBezTo>
                  <a:cubicBezTo>
                    <a:pt x="29966" y="12909"/>
                    <a:pt x="30218" y="12909"/>
                    <a:pt x="30259" y="12532"/>
                  </a:cubicBezTo>
                  <a:cubicBezTo>
                    <a:pt x="30301" y="12114"/>
                    <a:pt x="29757" y="11695"/>
                    <a:pt x="29757" y="11611"/>
                  </a:cubicBezTo>
                  <a:cubicBezTo>
                    <a:pt x="29757" y="11567"/>
                    <a:pt x="29602" y="11522"/>
                    <a:pt x="29438" y="11522"/>
                  </a:cubicBezTo>
                  <a:cubicBezTo>
                    <a:pt x="29295" y="11522"/>
                    <a:pt x="29146" y="11556"/>
                    <a:pt x="29088" y="11653"/>
                  </a:cubicBezTo>
                  <a:cubicBezTo>
                    <a:pt x="29011" y="11748"/>
                    <a:pt x="28780" y="11774"/>
                    <a:pt x="28518" y="11774"/>
                  </a:cubicBezTo>
                  <a:cubicBezTo>
                    <a:pt x="28204" y="11774"/>
                    <a:pt x="27847" y="11737"/>
                    <a:pt x="27665" y="11737"/>
                  </a:cubicBezTo>
                  <a:cubicBezTo>
                    <a:pt x="27330" y="11737"/>
                    <a:pt x="27372" y="11988"/>
                    <a:pt x="27037" y="12365"/>
                  </a:cubicBezTo>
                  <a:cubicBezTo>
                    <a:pt x="26938" y="12475"/>
                    <a:pt x="26876" y="12521"/>
                    <a:pt x="26837" y="12521"/>
                  </a:cubicBezTo>
                  <a:cubicBezTo>
                    <a:pt x="26728" y="12521"/>
                    <a:pt x="26794" y="12160"/>
                    <a:pt x="26702" y="11821"/>
                  </a:cubicBezTo>
                  <a:cubicBezTo>
                    <a:pt x="26618" y="11360"/>
                    <a:pt x="26995" y="10942"/>
                    <a:pt x="27162" y="10314"/>
                  </a:cubicBezTo>
                  <a:cubicBezTo>
                    <a:pt x="27288" y="9686"/>
                    <a:pt x="28292" y="9895"/>
                    <a:pt x="29004" y="9561"/>
                  </a:cubicBezTo>
                  <a:cubicBezTo>
                    <a:pt x="29673" y="9226"/>
                    <a:pt x="29381" y="9142"/>
                    <a:pt x="29673" y="8431"/>
                  </a:cubicBezTo>
                  <a:cubicBezTo>
                    <a:pt x="30008" y="7761"/>
                    <a:pt x="29297" y="7719"/>
                    <a:pt x="28962" y="7301"/>
                  </a:cubicBezTo>
                  <a:cubicBezTo>
                    <a:pt x="28627" y="6924"/>
                    <a:pt x="28962" y="6882"/>
                    <a:pt x="29088" y="6464"/>
                  </a:cubicBezTo>
                  <a:cubicBezTo>
                    <a:pt x="29213" y="6087"/>
                    <a:pt x="29088" y="6296"/>
                    <a:pt x="28753" y="6171"/>
                  </a:cubicBezTo>
                  <a:cubicBezTo>
                    <a:pt x="28418" y="6003"/>
                    <a:pt x="28836" y="5543"/>
                    <a:pt x="29004" y="5166"/>
                  </a:cubicBezTo>
                  <a:cubicBezTo>
                    <a:pt x="29213" y="4790"/>
                    <a:pt x="28920" y="4915"/>
                    <a:pt x="28627" y="4790"/>
                  </a:cubicBezTo>
                  <a:cubicBezTo>
                    <a:pt x="28334" y="4664"/>
                    <a:pt x="28585" y="4413"/>
                    <a:pt x="28627" y="4078"/>
                  </a:cubicBezTo>
                  <a:cubicBezTo>
                    <a:pt x="28627" y="3952"/>
                    <a:pt x="28585" y="3827"/>
                    <a:pt x="28502" y="3701"/>
                  </a:cubicBezTo>
                  <a:cubicBezTo>
                    <a:pt x="28251" y="3994"/>
                    <a:pt x="28041" y="4329"/>
                    <a:pt x="27916" y="4706"/>
                  </a:cubicBezTo>
                  <a:cubicBezTo>
                    <a:pt x="27646" y="5438"/>
                    <a:pt x="27873" y="5673"/>
                    <a:pt x="27453" y="5673"/>
                  </a:cubicBezTo>
                  <a:cubicBezTo>
                    <a:pt x="27417" y="5673"/>
                    <a:pt x="27376" y="5672"/>
                    <a:pt x="27330" y="5668"/>
                  </a:cubicBezTo>
                  <a:cubicBezTo>
                    <a:pt x="27251" y="5663"/>
                    <a:pt x="27166" y="5661"/>
                    <a:pt x="27079" y="5661"/>
                  </a:cubicBezTo>
                  <a:cubicBezTo>
                    <a:pt x="26911" y="5661"/>
                    <a:pt x="26733" y="5668"/>
                    <a:pt x="26567" y="5668"/>
                  </a:cubicBezTo>
                  <a:cubicBezTo>
                    <a:pt x="26176" y="5668"/>
                    <a:pt x="25856" y="5630"/>
                    <a:pt x="25907" y="5375"/>
                  </a:cubicBezTo>
                  <a:cubicBezTo>
                    <a:pt x="25945" y="4997"/>
                    <a:pt x="26222" y="4174"/>
                    <a:pt x="26089" y="4174"/>
                  </a:cubicBezTo>
                  <a:cubicBezTo>
                    <a:pt x="26075" y="4174"/>
                    <a:pt x="26057" y="4183"/>
                    <a:pt x="26032" y="4204"/>
                  </a:cubicBezTo>
                  <a:cubicBezTo>
                    <a:pt x="25839" y="4332"/>
                    <a:pt x="25399" y="4758"/>
                    <a:pt x="25225" y="4758"/>
                  </a:cubicBezTo>
                  <a:cubicBezTo>
                    <a:pt x="25172" y="4758"/>
                    <a:pt x="25144" y="4719"/>
                    <a:pt x="25154" y="4622"/>
                  </a:cubicBezTo>
                  <a:cubicBezTo>
                    <a:pt x="25195" y="4204"/>
                    <a:pt x="25572" y="3911"/>
                    <a:pt x="25279" y="3785"/>
                  </a:cubicBezTo>
                  <a:cubicBezTo>
                    <a:pt x="24986" y="3701"/>
                    <a:pt x="24819" y="3576"/>
                    <a:pt x="24819" y="3367"/>
                  </a:cubicBezTo>
                  <a:cubicBezTo>
                    <a:pt x="24819" y="3157"/>
                    <a:pt x="24986" y="2948"/>
                    <a:pt x="24902" y="2739"/>
                  </a:cubicBezTo>
                  <a:cubicBezTo>
                    <a:pt x="24783" y="2540"/>
                    <a:pt x="24777" y="1812"/>
                    <a:pt x="24561" y="1812"/>
                  </a:cubicBezTo>
                  <a:cubicBezTo>
                    <a:pt x="24550" y="1812"/>
                    <a:pt x="24538" y="1814"/>
                    <a:pt x="24526" y="1818"/>
                  </a:cubicBezTo>
                  <a:cubicBezTo>
                    <a:pt x="24404" y="1870"/>
                    <a:pt x="24326" y="1901"/>
                    <a:pt x="24249" y="1901"/>
                  </a:cubicBezTo>
                  <a:cubicBezTo>
                    <a:pt x="24141" y="1901"/>
                    <a:pt x="24035" y="1840"/>
                    <a:pt x="23814" y="1693"/>
                  </a:cubicBezTo>
                  <a:cubicBezTo>
                    <a:pt x="23498" y="1416"/>
                    <a:pt x="23480" y="765"/>
                    <a:pt x="23197" y="765"/>
                  </a:cubicBezTo>
                  <a:cubicBezTo>
                    <a:pt x="23180" y="765"/>
                    <a:pt x="23163" y="767"/>
                    <a:pt x="23145" y="772"/>
                  </a:cubicBezTo>
                  <a:cubicBezTo>
                    <a:pt x="23051" y="793"/>
                    <a:pt x="22962" y="798"/>
                    <a:pt x="22875" y="798"/>
                  </a:cubicBezTo>
                  <a:cubicBezTo>
                    <a:pt x="22789" y="798"/>
                    <a:pt x="22705" y="793"/>
                    <a:pt x="22622" y="793"/>
                  </a:cubicBezTo>
                  <a:cubicBezTo>
                    <a:pt x="22454" y="793"/>
                    <a:pt x="22287" y="814"/>
                    <a:pt x="22098" y="939"/>
                  </a:cubicBezTo>
                  <a:cubicBezTo>
                    <a:pt x="21765" y="1172"/>
                    <a:pt x="21671" y="1299"/>
                    <a:pt x="21541" y="1299"/>
                  </a:cubicBezTo>
                  <a:cubicBezTo>
                    <a:pt x="21507" y="1299"/>
                    <a:pt x="21471" y="1291"/>
                    <a:pt x="21429" y="1274"/>
                  </a:cubicBezTo>
                  <a:cubicBezTo>
                    <a:pt x="21220" y="1232"/>
                    <a:pt x="20968" y="939"/>
                    <a:pt x="21052" y="688"/>
                  </a:cubicBezTo>
                  <a:cubicBezTo>
                    <a:pt x="21124" y="508"/>
                    <a:pt x="21259" y="203"/>
                    <a:pt x="21053" y="203"/>
                  </a:cubicBezTo>
                  <a:cubicBezTo>
                    <a:pt x="21020" y="203"/>
                    <a:pt x="20978" y="210"/>
                    <a:pt x="20927" y="228"/>
                  </a:cubicBezTo>
                  <a:cubicBezTo>
                    <a:pt x="20675" y="339"/>
                    <a:pt x="20629" y="414"/>
                    <a:pt x="20564" y="414"/>
                  </a:cubicBezTo>
                  <a:cubicBezTo>
                    <a:pt x="20531" y="414"/>
                    <a:pt x="20494" y="395"/>
                    <a:pt x="20424" y="353"/>
                  </a:cubicBezTo>
                  <a:cubicBezTo>
                    <a:pt x="20267" y="259"/>
                    <a:pt x="19851" y="0"/>
                    <a:pt x="19583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271100" y="3051575"/>
              <a:ext cx="617350" cy="725450"/>
            </a:xfrm>
            <a:custGeom>
              <a:rect b="b" l="l" r="r" t="t"/>
              <a:pathLst>
                <a:path extrusionOk="0" h="29018" w="24694">
                  <a:moveTo>
                    <a:pt x="7157" y="0"/>
                  </a:moveTo>
                  <a:lnTo>
                    <a:pt x="7157" y="0"/>
                  </a:lnTo>
                  <a:cubicBezTo>
                    <a:pt x="7195" y="339"/>
                    <a:pt x="6860" y="814"/>
                    <a:pt x="6609" y="814"/>
                  </a:cubicBezTo>
                  <a:cubicBezTo>
                    <a:pt x="6582" y="814"/>
                    <a:pt x="6555" y="808"/>
                    <a:pt x="6530" y="796"/>
                  </a:cubicBezTo>
                  <a:cubicBezTo>
                    <a:pt x="6446" y="1005"/>
                    <a:pt x="6404" y="1172"/>
                    <a:pt x="6446" y="1382"/>
                  </a:cubicBezTo>
                  <a:cubicBezTo>
                    <a:pt x="6484" y="1571"/>
                    <a:pt x="6487" y="2069"/>
                    <a:pt x="6767" y="2069"/>
                  </a:cubicBezTo>
                  <a:cubicBezTo>
                    <a:pt x="6796" y="2069"/>
                    <a:pt x="6829" y="2063"/>
                    <a:pt x="6864" y="2051"/>
                  </a:cubicBezTo>
                  <a:cubicBezTo>
                    <a:pt x="6995" y="2008"/>
                    <a:pt x="7174" y="1984"/>
                    <a:pt x="7354" y="1984"/>
                  </a:cubicBezTo>
                  <a:cubicBezTo>
                    <a:pt x="7695" y="1984"/>
                    <a:pt x="8036" y="2069"/>
                    <a:pt x="8036" y="2260"/>
                  </a:cubicBezTo>
                  <a:cubicBezTo>
                    <a:pt x="8036" y="2595"/>
                    <a:pt x="8036" y="2930"/>
                    <a:pt x="8246" y="2972"/>
                  </a:cubicBezTo>
                  <a:cubicBezTo>
                    <a:pt x="8455" y="3014"/>
                    <a:pt x="9334" y="3767"/>
                    <a:pt x="8790" y="4018"/>
                  </a:cubicBezTo>
                  <a:cubicBezTo>
                    <a:pt x="8204" y="4269"/>
                    <a:pt x="8036" y="4102"/>
                    <a:pt x="7827" y="4395"/>
                  </a:cubicBezTo>
                  <a:cubicBezTo>
                    <a:pt x="7660" y="4688"/>
                    <a:pt x="6823" y="4939"/>
                    <a:pt x="6697" y="5232"/>
                  </a:cubicBezTo>
                  <a:cubicBezTo>
                    <a:pt x="6636" y="5416"/>
                    <a:pt x="6619" y="5691"/>
                    <a:pt x="6466" y="5691"/>
                  </a:cubicBezTo>
                  <a:cubicBezTo>
                    <a:pt x="6410" y="5691"/>
                    <a:pt x="6337" y="5655"/>
                    <a:pt x="6237" y="5567"/>
                  </a:cubicBezTo>
                  <a:cubicBezTo>
                    <a:pt x="5860" y="5232"/>
                    <a:pt x="5483" y="4813"/>
                    <a:pt x="5107" y="4437"/>
                  </a:cubicBezTo>
                  <a:cubicBezTo>
                    <a:pt x="4877" y="4169"/>
                    <a:pt x="5067" y="3971"/>
                    <a:pt x="4718" y="3971"/>
                  </a:cubicBezTo>
                  <a:cubicBezTo>
                    <a:pt x="4685" y="3971"/>
                    <a:pt x="4648" y="3973"/>
                    <a:pt x="4605" y="3976"/>
                  </a:cubicBezTo>
                  <a:cubicBezTo>
                    <a:pt x="4060" y="4018"/>
                    <a:pt x="3684" y="3934"/>
                    <a:pt x="3558" y="4144"/>
                  </a:cubicBezTo>
                  <a:cubicBezTo>
                    <a:pt x="3475" y="4311"/>
                    <a:pt x="3223" y="4395"/>
                    <a:pt x="3391" y="4772"/>
                  </a:cubicBezTo>
                  <a:cubicBezTo>
                    <a:pt x="3475" y="5190"/>
                    <a:pt x="3558" y="5650"/>
                    <a:pt x="3600" y="6069"/>
                  </a:cubicBezTo>
                  <a:cubicBezTo>
                    <a:pt x="3679" y="6346"/>
                    <a:pt x="3758" y="6996"/>
                    <a:pt x="3378" y="6996"/>
                  </a:cubicBezTo>
                  <a:cubicBezTo>
                    <a:pt x="3356" y="6996"/>
                    <a:pt x="3332" y="6994"/>
                    <a:pt x="3307" y="6990"/>
                  </a:cubicBezTo>
                  <a:cubicBezTo>
                    <a:pt x="3152" y="6943"/>
                    <a:pt x="3043" y="6908"/>
                    <a:pt x="2954" y="6908"/>
                  </a:cubicBezTo>
                  <a:cubicBezTo>
                    <a:pt x="2803" y="6908"/>
                    <a:pt x="2712" y="7009"/>
                    <a:pt x="2554" y="7324"/>
                  </a:cubicBezTo>
                  <a:cubicBezTo>
                    <a:pt x="2386" y="7869"/>
                    <a:pt x="2386" y="8413"/>
                    <a:pt x="2470" y="8957"/>
                  </a:cubicBezTo>
                  <a:cubicBezTo>
                    <a:pt x="2512" y="9208"/>
                    <a:pt x="2554" y="9375"/>
                    <a:pt x="2177" y="9459"/>
                  </a:cubicBezTo>
                  <a:cubicBezTo>
                    <a:pt x="1926" y="9553"/>
                    <a:pt x="1651" y="9600"/>
                    <a:pt x="1353" y="9600"/>
                  </a:cubicBezTo>
                  <a:cubicBezTo>
                    <a:pt x="1254" y="9600"/>
                    <a:pt x="1152" y="9595"/>
                    <a:pt x="1047" y="9584"/>
                  </a:cubicBezTo>
                  <a:cubicBezTo>
                    <a:pt x="864" y="9539"/>
                    <a:pt x="569" y="9430"/>
                    <a:pt x="338" y="9430"/>
                  </a:cubicBezTo>
                  <a:cubicBezTo>
                    <a:pt x="147" y="9430"/>
                    <a:pt x="1" y="9505"/>
                    <a:pt x="1" y="9752"/>
                  </a:cubicBezTo>
                  <a:cubicBezTo>
                    <a:pt x="43" y="10254"/>
                    <a:pt x="419" y="10631"/>
                    <a:pt x="922" y="10673"/>
                  </a:cubicBezTo>
                  <a:cubicBezTo>
                    <a:pt x="1382" y="10756"/>
                    <a:pt x="2093" y="10714"/>
                    <a:pt x="2345" y="11342"/>
                  </a:cubicBezTo>
                  <a:cubicBezTo>
                    <a:pt x="2596" y="11970"/>
                    <a:pt x="2596" y="12514"/>
                    <a:pt x="3098" y="12514"/>
                  </a:cubicBezTo>
                  <a:cubicBezTo>
                    <a:pt x="3554" y="12514"/>
                    <a:pt x="4246" y="13279"/>
                    <a:pt x="4581" y="13279"/>
                  </a:cubicBezTo>
                  <a:cubicBezTo>
                    <a:pt x="4645" y="13279"/>
                    <a:pt x="4696" y="13251"/>
                    <a:pt x="4730" y="13184"/>
                  </a:cubicBezTo>
                  <a:cubicBezTo>
                    <a:pt x="4906" y="12920"/>
                    <a:pt x="5163" y="12596"/>
                    <a:pt x="5388" y="12596"/>
                  </a:cubicBezTo>
                  <a:cubicBezTo>
                    <a:pt x="5485" y="12596"/>
                    <a:pt x="5575" y="12656"/>
                    <a:pt x="5651" y="12807"/>
                  </a:cubicBezTo>
                  <a:cubicBezTo>
                    <a:pt x="5860" y="13309"/>
                    <a:pt x="5735" y="13770"/>
                    <a:pt x="5860" y="14021"/>
                  </a:cubicBezTo>
                  <a:cubicBezTo>
                    <a:pt x="6027" y="14607"/>
                    <a:pt x="6111" y="15234"/>
                    <a:pt x="6153" y="15862"/>
                  </a:cubicBezTo>
                  <a:cubicBezTo>
                    <a:pt x="6193" y="16421"/>
                    <a:pt x="6385" y="16828"/>
                    <a:pt x="5931" y="16828"/>
                  </a:cubicBezTo>
                  <a:cubicBezTo>
                    <a:pt x="5909" y="16828"/>
                    <a:pt x="5885" y="16827"/>
                    <a:pt x="5860" y="16825"/>
                  </a:cubicBezTo>
                  <a:cubicBezTo>
                    <a:pt x="5701" y="16811"/>
                    <a:pt x="5563" y="16798"/>
                    <a:pt x="5438" y="16798"/>
                  </a:cubicBezTo>
                  <a:cubicBezTo>
                    <a:pt x="5168" y="16798"/>
                    <a:pt x="4959" y="16860"/>
                    <a:pt x="4730" y="17118"/>
                  </a:cubicBezTo>
                  <a:cubicBezTo>
                    <a:pt x="4353" y="17494"/>
                    <a:pt x="3642" y="17704"/>
                    <a:pt x="3767" y="19419"/>
                  </a:cubicBezTo>
                  <a:cubicBezTo>
                    <a:pt x="3809" y="19419"/>
                    <a:pt x="3935" y="19419"/>
                    <a:pt x="4353" y="19712"/>
                  </a:cubicBezTo>
                  <a:cubicBezTo>
                    <a:pt x="4981" y="20131"/>
                    <a:pt x="4353" y="20340"/>
                    <a:pt x="4730" y="20340"/>
                  </a:cubicBezTo>
                  <a:cubicBezTo>
                    <a:pt x="5036" y="20310"/>
                    <a:pt x="5231" y="20122"/>
                    <a:pt x="5345" y="20122"/>
                  </a:cubicBezTo>
                  <a:cubicBezTo>
                    <a:pt x="5388" y="20122"/>
                    <a:pt x="5419" y="20147"/>
                    <a:pt x="5442" y="20215"/>
                  </a:cubicBezTo>
                  <a:cubicBezTo>
                    <a:pt x="5465" y="20284"/>
                    <a:pt x="5539" y="20306"/>
                    <a:pt x="5637" y="20306"/>
                  </a:cubicBezTo>
                  <a:cubicBezTo>
                    <a:pt x="5796" y="20306"/>
                    <a:pt x="6017" y="20249"/>
                    <a:pt x="6184" y="20249"/>
                  </a:cubicBezTo>
                  <a:cubicBezTo>
                    <a:pt x="6287" y="20249"/>
                    <a:pt x="6369" y="20271"/>
                    <a:pt x="6404" y="20340"/>
                  </a:cubicBezTo>
                  <a:cubicBezTo>
                    <a:pt x="6530" y="20549"/>
                    <a:pt x="6446" y="20801"/>
                    <a:pt x="6781" y="20968"/>
                  </a:cubicBezTo>
                  <a:cubicBezTo>
                    <a:pt x="7074" y="21177"/>
                    <a:pt x="7618" y="21219"/>
                    <a:pt x="7157" y="21512"/>
                  </a:cubicBezTo>
                  <a:cubicBezTo>
                    <a:pt x="7011" y="21615"/>
                    <a:pt x="6895" y="21630"/>
                    <a:pt x="6801" y="21630"/>
                  </a:cubicBezTo>
                  <a:cubicBezTo>
                    <a:pt x="6761" y="21630"/>
                    <a:pt x="6725" y="21627"/>
                    <a:pt x="6692" y="21627"/>
                  </a:cubicBezTo>
                  <a:cubicBezTo>
                    <a:pt x="6582" y="21627"/>
                    <a:pt x="6509" y="21659"/>
                    <a:pt x="6446" y="21931"/>
                  </a:cubicBezTo>
                  <a:cubicBezTo>
                    <a:pt x="6320" y="22475"/>
                    <a:pt x="6446" y="22517"/>
                    <a:pt x="6320" y="22642"/>
                  </a:cubicBezTo>
                  <a:cubicBezTo>
                    <a:pt x="6237" y="22809"/>
                    <a:pt x="5776" y="22851"/>
                    <a:pt x="6237" y="23144"/>
                  </a:cubicBezTo>
                  <a:cubicBezTo>
                    <a:pt x="6697" y="23437"/>
                    <a:pt x="6948" y="23228"/>
                    <a:pt x="6906" y="23646"/>
                  </a:cubicBezTo>
                  <a:cubicBezTo>
                    <a:pt x="6864" y="24107"/>
                    <a:pt x="6613" y="25028"/>
                    <a:pt x="7074" y="25111"/>
                  </a:cubicBezTo>
                  <a:cubicBezTo>
                    <a:pt x="7576" y="25195"/>
                    <a:pt x="7660" y="25069"/>
                    <a:pt x="7702" y="25572"/>
                  </a:cubicBezTo>
                  <a:cubicBezTo>
                    <a:pt x="7911" y="26158"/>
                    <a:pt x="8120" y="26702"/>
                    <a:pt x="8371" y="27204"/>
                  </a:cubicBezTo>
                  <a:cubicBezTo>
                    <a:pt x="8413" y="27204"/>
                    <a:pt x="9794" y="26827"/>
                    <a:pt x="9752" y="26367"/>
                  </a:cubicBezTo>
                  <a:cubicBezTo>
                    <a:pt x="9685" y="26031"/>
                    <a:pt x="9914" y="25346"/>
                    <a:pt x="10417" y="25346"/>
                  </a:cubicBezTo>
                  <a:cubicBezTo>
                    <a:pt x="10541" y="25346"/>
                    <a:pt x="10683" y="25388"/>
                    <a:pt x="10840" y="25488"/>
                  </a:cubicBezTo>
                  <a:cubicBezTo>
                    <a:pt x="11677" y="26032"/>
                    <a:pt x="11301" y="26367"/>
                    <a:pt x="11719" y="26409"/>
                  </a:cubicBezTo>
                  <a:cubicBezTo>
                    <a:pt x="12138" y="26451"/>
                    <a:pt x="12389" y="26576"/>
                    <a:pt x="12221" y="26995"/>
                  </a:cubicBezTo>
                  <a:cubicBezTo>
                    <a:pt x="12054" y="27413"/>
                    <a:pt x="11050" y="28250"/>
                    <a:pt x="11384" y="28543"/>
                  </a:cubicBezTo>
                  <a:cubicBezTo>
                    <a:pt x="11583" y="28742"/>
                    <a:pt x="11666" y="29018"/>
                    <a:pt x="11895" y="29018"/>
                  </a:cubicBezTo>
                  <a:cubicBezTo>
                    <a:pt x="12004" y="29018"/>
                    <a:pt x="12145" y="28956"/>
                    <a:pt x="12347" y="28794"/>
                  </a:cubicBezTo>
                  <a:cubicBezTo>
                    <a:pt x="12933" y="28334"/>
                    <a:pt x="13519" y="27873"/>
                    <a:pt x="13393" y="27539"/>
                  </a:cubicBezTo>
                  <a:cubicBezTo>
                    <a:pt x="13237" y="27227"/>
                    <a:pt x="13118" y="26480"/>
                    <a:pt x="13372" y="26480"/>
                  </a:cubicBezTo>
                  <a:cubicBezTo>
                    <a:pt x="13391" y="26480"/>
                    <a:pt x="13412" y="26484"/>
                    <a:pt x="13435" y="26492"/>
                  </a:cubicBezTo>
                  <a:cubicBezTo>
                    <a:pt x="13770" y="26618"/>
                    <a:pt x="13937" y="26576"/>
                    <a:pt x="14021" y="26827"/>
                  </a:cubicBezTo>
                  <a:cubicBezTo>
                    <a:pt x="14101" y="27066"/>
                    <a:pt x="14408" y="27837"/>
                    <a:pt x="15016" y="27837"/>
                  </a:cubicBezTo>
                  <a:cubicBezTo>
                    <a:pt x="15047" y="27837"/>
                    <a:pt x="15078" y="27836"/>
                    <a:pt x="15109" y="27832"/>
                  </a:cubicBezTo>
                  <a:cubicBezTo>
                    <a:pt x="15158" y="27826"/>
                    <a:pt x="15203" y="27823"/>
                    <a:pt x="15246" y="27823"/>
                  </a:cubicBezTo>
                  <a:cubicBezTo>
                    <a:pt x="15715" y="27823"/>
                    <a:pt x="15875" y="28157"/>
                    <a:pt x="16372" y="28157"/>
                  </a:cubicBezTo>
                  <a:cubicBezTo>
                    <a:pt x="16456" y="28157"/>
                    <a:pt x="16551" y="28147"/>
                    <a:pt x="16658" y="28125"/>
                  </a:cubicBezTo>
                  <a:cubicBezTo>
                    <a:pt x="17293" y="27997"/>
                    <a:pt x="17639" y="27677"/>
                    <a:pt x="17971" y="27677"/>
                  </a:cubicBezTo>
                  <a:cubicBezTo>
                    <a:pt x="18076" y="27677"/>
                    <a:pt x="18179" y="27709"/>
                    <a:pt x="18290" y="27790"/>
                  </a:cubicBezTo>
                  <a:cubicBezTo>
                    <a:pt x="18667" y="28083"/>
                    <a:pt x="19001" y="28418"/>
                    <a:pt x="19294" y="28836"/>
                  </a:cubicBezTo>
                  <a:cubicBezTo>
                    <a:pt x="19880" y="28250"/>
                    <a:pt x="20466" y="27664"/>
                    <a:pt x="21010" y="27036"/>
                  </a:cubicBezTo>
                  <a:cubicBezTo>
                    <a:pt x="21387" y="26534"/>
                    <a:pt x="21052" y="26325"/>
                    <a:pt x="21429" y="25823"/>
                  </a:cubicBezTo>
                  <a:cubicBezTo>
                    <a:pt x="21847" y="25404"/>
                    <a:pt x="22098" y="24860"/>
                    <a:pt x="22057" y="24274"/>
                  </a:cubicBezTo>
                  <a:cubicBezTo>
                    <a:pt x="22140" y="23395"/>
                    <a:pt x="21471" y="23856"/>
                    <a:pt x="21638" y="23312"/>
                  </a:cubicBezTo>
                  <a:cubicBezTo>
                    <a:pt x="21735" y="23080"/>
                    <a:pt x="21929" y="23017"/>
                    <a:pt x="22164" y="23017"/>
                  </a:cubicBezTo>
                  <a:cubicBezTo>
                    <a:pt x="22439" y="23017"/>
                    <a:pt x="22768" y="23102"/>
                    <a:pt x="23061" y="23102"/>
                  </a:cubicBezTo>
                  <a:cubicBezTo>
                    <a:pt x="23103" y="23106"/>
                    <a:pt x="23144" y="23108"/>
                    <a:pt x="23184" y="23108"/>
                  </a:cubicBezTo>
                  <a:cubicBezTo>
                    <a:pt x="23617" y="23108"/>
                    <a:pt x="23901" y="22900"/>
                    <a:pt x="23940" y="22517"/>
                  </a:cubicBezTo>
                  <a:cubicBezTo>
                    <a:pt x="23982" y="22098"/>
                    <a:pt x="23814" y="22098"/>
                    <a:pt x="23354" y="21931"/>
                  </a:cubicBezTo>
                  <a:cubicBezTo>
                    <a:pt x="22894" y="21763"/>
                    <a:pt x="23061" y="21596"/>
                    <a:pt x="23270" y="21261"/>
                  </a:cubicBezTo>
                  <a:cubicBezTo>
                    <a:pt x="23366" y="21045"/>
                    <a:pt x="23448" y="20980"/>
                    <a:pt x="23556" y="20980"/>
                  </a:cubicBezTo>
                  <a:cubicBezTo>
                    <a:pt x="23637" y="20980"/>
                    <a:pt x="23731" y="21016"/>
                    <a:pt x="23856" y="21052"/>
                  </a:cubicBezTo>
                  <a:cubicBezTo>
                    <a:pt x="23875" y="21057"/>
                    <a:pt x="23894" y="21060"/>
                    <a:pt x="23912" y="21060"/>
                  </a:cubicBezTo>
                  <a:cubicBezTo>
                    <a:pt x="24170" y="21060"/>
                    <a:pt x="24316" y="20536"/>
                    <a:pt x="24316" y="20340"/>
                  </a:cubicBezTo>
                  <a:cubicBezTo>
                    <a:pt x="24316" y="20131"/>
                    <a:pt x="24526" y="19838"/>
                    <a:pt x="24609" y="19336"/>
                  </a:cubicBezTo>
                  <a:cubicBezTo>
                    <a:pt x="24693" y="19085"/>
                    <a:pt x="24651" y="18834"/>
                    <a:pt x="24484" y="18624"/>
                  </a:cubicBezTo>
                  <a:cubicBezTo>
                    <a:pt x="24358" y="18457"/>
                    <a:pt x="24149" y="18290"/>
                    <a:pt x="23940" y="18122"/>
                  </a:cubicBezTo>
                  <a:cubicBezTo>
                    <a:pt x="23558" y="17764"/>
                    <a:pt x="23135" y="17596"/>
                    <a:pt x="22741" y="17596"/>
                  </a:cubicBezTo>
                  <a:cubicBezTo>
                    <a:pt x="22445" y="17596"/>
                    <a:pt x="22165" y="17691"/>
                    <a:pt x="21931" y="17871"/>
                  </a:cubicBezTo>
                  <a:cubicBezTo>
                    <a:pt x="21687" y="18059"/>
                    <a:pt x="21586" y="18086"/>
                    <a:pt x="21508" y="18086"/>
                  </a:cubicBezTo>
                  <a:cubicBezTo>
                    <a:pt x="21474" y="18086"/>
                    <a:pt x="21445" y="18081"/>
                    <a:pt x="21411" y="18081"/>
                  </a:cubicBezTo>
                  <a:cubicBezTo>
                    <a:pt x="21345" y="18081"/>
                    <a:pt x="21261" y="18100"/>
                    <a:pt x="21094" y="18206"/>
                  </a:cubicBezTo>
                  <a:cubicBezTo>
                    <a:pt x="21016" y="18263"/>
                    <a:pt x="20930" y="18288"/>
                    <a:pt x="20841" y="18288"/>
                  </a:cubicBezTo>
                  <a:cubicBezTo>
                    <a:pt x="20404" y="18288"/>
                    <a:pt x="19872" y="17681"/>
                    <a:pt x="19629" y="17160"/>
                  </a:cubicBezTo>
                  <a:cubicBezTo>
                    <a:pt x="19474" y="16771"/>
                    <a:pt x="19399" y="16671"/>
                    <a:pt x="19532" y="16671"/>
                  </a:cubicBezTo>
                  <a:cubicBezTo>
                    <a:pt x="19615" y="16671"/>
                    <a:pt x="19776" y="16709"/>
                    <a:pt x="20048" y="16741"/>
                  </a:cubicBezTo>
                  <a:cubicBezTo>
                    <a:pt x="20098" y="16744"/>
                    <a:pt x="20145" y="16745"/>
                    <a:pt x="20188" y="16745"/>
                  </a:cubicBezTo>
                  <a:cubicBezTo>
                    <a:pt x="20748" y="16745"/>
                    <a:pt x="20675" y="16493"/>
                    <a:pt x="20675" y="15988"/>
                  </a:cubicBezTo>
                  <a:cubicBezTo>
                    <a:pt x="20675" y="15729"/>
                    <a:pt x="20520" y="15637"/>
                    <a:pt x="20312" y="15637"/>
                  </a:cubicBezTo>
                  <a:cubicBezTo>
                    <a:pt x="20116" y="15637"/>
                    <a:pt x="19874" y="15719"/>
                    <a:pt x="19671" y="15820"/>
                  </a:cubicBezTo>
                  <a:cubicBezTo>
                    <a:pt x="19620" y="15851"/>
                    <a:pt x="19569" y="15865"/>
                    <a:pt x="19519" y="15865"/>
                  </a:cubicBezTo>
                  <a:cubicBezTo>
                    <a:pt x="19160" y="15865"/>
                    <a:pt x="18830" y="15157"/>
                    <a:pt x="18499" y="14900"/>
                  </a:cubicBezTo>
                  <a:cubicBezTo>
                    <a:pt x="18123" y="14607"/>
                    <a:pt x="17495" y="13895"/>
                    <a:pt x="18206" y="13518"/>
                  </a:cubicBezTo>
                  <a:cubicBezTo>
                    <a:pt x="18960" y="13142"/>
                    <a:pt x="18750" y="12891"/>
                    <a:pt x="19127" y="12179"/>
                  </a:cubicBezTo>
                  <a:cubicBezTo>
                    <a:pt x="19545" y="11426"/>
                    <a:pt x="19252" y="11468"/>
                    <a:pt x="18834" y="11175"/>
                  </a:cubicBezTo>
                  <a:cubicBezTo>
                    <a:pt x="18427" y="10879"/>
                    <a:pt x="18707" y="10484"/>
                    <a:pt x="19038" y="10484"/>
                  </a:cubicBezTo>
                  <a:cubicBezTo>
                    <a:pt x="19081" y="10484"/>
                    <a:pt x="19125" y="10491"/>
                    <a:pt x="19169" y="10505"/>
                  </a:cubicBezTo>
                  <a:cubicBezTo>
                    <a:pt x="19279" y="10549"/>
                    <a:pt x="19351" y="10570"/>
                    <a:pt x="19404" y="10570"/>
                  </a:cubicBezTo>
                  <a:cubicBezTo>
                    <a:pt x="19550" y="10570"/>
                    <a:pt x="19539" y="10406"/>
                    <a:pt x="19755" y="10128"/>
                  </a:cubicBezTo>
                  <a:cubicBezTo>
                    <a:pt x="19813" y="10070"/>
                    <a:pt x="19873" y="10045"/>
                    <a:pt x="19934" y="10045"/>
                  </a:cubicBezTo>
                  <a:cubicBezTo>
                    <a:pt x="20220" y="10045"/>
                    <a:pt x="20525" y="10606"/>
                    <a:pt x="20801" y="10882"/>
                  </a:cubicBezTo>
                  <a:cubicBezTo>
                    <a:pt x="20844" y="10920"/>
                    <a:pt x="20882" y="10937"/>
                    <a:pt x="20913" y="10937"/>
                  </a:cubicBezTo>
                  <a:cubicBezTo>
                    <a:pt x="21122" y="10937"/>
                    <a:pt x="21067" y="10180"/>
                    <a:pt x="20885" y="9961"/>
                  </a:cubicBezTo>
                  <a:cubicBezTo>
                    <a:pt x="20675" y="9752"/>
                    <a:pt x="21010" y="8957"/>
                    <a:pt x="20801" y="8538"/>
                  </a:cubicBezTo>
                  <a:cubicBezTo>
                    <a:pt x="20634" y="8161"/>
                    <a:pt x="20341" y="7869"/>
                    <a:pt x="19922" y="7743"/>
                  </a:cubicBezTo>
                  <a:cubicBezTo>
                    <a:pt x="19866" y="7720"/>
                    <a:pt x="19817" y="7709"/>
                    <a:pt x="19775" y="7709"/>
                  </a:cubicBezTo>
                  <a:cubicBezTo>
                    <a:pt x="19434" y="7709"/>
                    <a:pt x="19476" y="8399"/>
                    <a:pt x="19252" y="8957"/>
                  </a:cubicBezTo>
                  <a:cubicBezTo>
                    <a:pt x="19001" y="9543"/>
                    <a:pt x="18290" y="9501"/>
                    <a:pt x="17704" y="9626"/>
                  </a:cubicBezTo>
                  <a:cubicBezTo>
                    <a:pt x="17686" y="9629"/>
                    <a:pt x="17668" y="9630"/>
                    <a:pt x="17649" y="9630"/>
                  </a:cubicBezTo>
                  <a:cubicBezTo>
                    <a:pt x="17085" y="9630"/>
                    <a:pt x="16570" y="8398"/>
                    <a:pt x="16448" y="7952"/>
                  </a:cubicBezTo>
                  <a:cubicBezTo>
                    <a:pt x="16323" y="7450"/>
                    <a:pt x="15737" y="7450"/>
                    <a:pt x="15402" y="7241"/>
                  </a:cubicBezTo>
                  <a:cubicBezTo>
                    <a:pt x="15067" y="7031"/>
                    <a:pt x="15402" y="6655"/>
                    <a:pt x="15611" y="6529"/>
                  </a:cubicBezTo>
                  <a:cubicBezTo>
                    <a:pt x="15821" y="6446"/>
                    <a:pt x="15821" y="5734"/>
                    <a:pt x="15653" y="4897"/>
                  </a:cubicBezTo>
                  <a:cubicBezTo>
                    <a:pt x="15577" y="4363"/>
                    <a:pt x="15284" y="4246"/>
                    <a:pt x="14925" y="4246"/>
                  </a:cubicBezTo>
                  <a:cubicBezTo>
                    <a:pt x="14694" y="4246"/>
                    <a:pt x="14435" y="4295"/>
                    <a:pt x="14188" y="4311"/>
                  </a:cubicBezTo>
                  <a:cubicBezTo>
                    <a:pt x="14170" y="4312"/>
                    <a:pt x="14151" y="4313"/>
                    <a:pt x="14133" y="4313"/>
                  </a:cubicBezTo>
                  <a:cubicBezTo>
                    <a:pt x="13546" y="4313"/>
                    <a:pt x="13307" y="3671"/>
                    <a:pt x="13226" y="3265"/>
                  </a:cubicBezTo>
                  <a:cubicBezTo>
                    <a:pt x="13151" y="2890"/>
                    <a:pt x="11901" y="2582"/>
                    <a:pt x="11250" y="2582"/>
                  </a:cubicBezTo>
                  <a:cubicBezTo>
                    <a:pt x="11174" y="2582"/>
                    <a:pt x="11106" y="2586"/>
                    <a:pt x="11050" y="2595"/>
                  </a:cubicBezTo>
                  <a:cubicBezTo>
                    <a:pt x="11024" y="2597"/>
                    <a:pt x="10999" y="2598"/>
                    <a:pt x="10974" y="2598"/>
                  </a:cubicBezTo>
                  <a:cubicBezTo>
                    <a:pt x="10506" y="2598"/>
                    <a:pt x="10127" y="2235"/>
                    <a:pt x="10087" y="1758"/>
                  </a:cubicBezTo>
                  <a:cubicBezTo>
                    <a:pt x="10003" y="1382"/>
                    <a:pt x="9376" y="1256"/>
                    <a:pt x="8873" y="1256"/>
                  </a:cubicBezTo>
                  <a:cubicBezTo>
                    <a:pt x="8371" y="1256"/>
                    <a:pt x="8246" y="837"/>
                    <a:pt x="8036" y="503"/>
                  </a:cubicBezTo>
                  <a:cubicBezTo>
                    <a:pt x="7827" y="252"/>
                    <a:pt x="7492" y="84"/>
                    <a:pt x="715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6052675" y="3418825"/>
              <a:ext cx="118275" cy="123775"/>
            </a:xfrm>
            <a:custGeom>
              <a:rect b="b" l="l" r="r" t="t"/>
              <a:pathLst>
                <a:path extrusionOk="0" h="4951" w="4731">
                  <a:moveTo>
                    <a:pt x="1466" y="0"/>
                  </a:moveTo>
                  <a:cubicBezTo>
                    <a:pt x="1256" y="168"/>
                    <a:pt x="1173" y="377"/>
                    <a:pt x="1173" y="628"/>
                  </a:cubicBezTo>
                  <a:cubicBezTo>
                    <a:pt x="1173" y="1088"/>
                    <a:pt x="1382" y="1632"/>
                    <a:pt x="963" y="1674"/>
                  </a:cubicBezTo>
                  <a:cubicBezTo>
                    <a:pt x="587" y="1716"/>
                    <a:pt x="294" y="1591"/>
                    <a:pt x="294" y="2177"/>
                  </a:cubicBezTo>
                  <a:cubicBezTo>
                    <a:pt x="252" y="2344"/>
                    <a:pt x="252" y="2553"/>
                    <a:pt x="252" y="2721"/>
                  </a:cubicBezTo>
                  <a:cubicBezTo>
                    <a:pt x="168" y="3307"/>
                    <a:pt x="1" y="3934"/>
                    <a:pt x="294" y="4018"/>
                  </a:cubicBezTo>
                  <a:cubicBezTo>
                    <a:pt x="545" y="4102"/>
                    <a:pt x="1466" y="3892"/>
                    <a:pt x="1591" y="4897"/>
                  </a:cubicBezTo>
                  <a:lnTo>
                    <a:pt x="1675" y="4897"/>
                  </a:lnTo>
                  <a:cubicBezTo>
                    <a:pt x="1775" y="4897"/>
                    <a:pt x="1876" y="4950"/>
                    <a:pt x="1976" y="4950"/>
                  </a:cubicBezTo>
                  <a:cubicBezTo>
                    <a:pt x="2001" y="4950"/>
                    <a:pt x="2026" y="4947"/>
                    <a:pt x="2052" y="4939"/>
                  </a:cubicBezTo>
                  <a:cubicBezTo>
                    <a:pt x="2093" y="4897"/>
                    <a:pt x="2177" y="4897"/>
                    <a:pt x="2219" y="4813"/>
                  </a:cubicBezTo>
                  <a:cubicBezTo>
                    <a:pt x="2261" y="4771"/>
                    <a:pt x="2303" y="4813"/>
                    <a:pt x="2386" y="4729"/>
                  </a:cubicBezTo>
                  <a:cubicBezTo>
                    <a:pt x="2512" y="4688"/>
                    <a:pt x="2637" y="4562"/>
                    <a:pt x="2763" y="4478"/>
                  </a:cubicBezTo>
                  <a:cubicBezTo>
                    <a:pt x="2805" y="4437"/>
                    <a:pt x="2889" y="4395"/>
                    <a:pt x="2930" y="4395"/>
                  </a:cubicBezTo>
                  <a:cubicBezTo>
                    <a:pt x="2972" y="4353"/>
                    <a:pt x="2972" y="4311"/>
                    <a:pt x="3014" y="4269"/>
                  </a:cubicBezTo>
                  <a:cubicBezTo>
                    <a:pt x="3098" y="4185"/>
                    <a:pt x="3182" y="4102"/>
                    <a:pt x="3265" y="4060"/>
                  </a:cubicBezTo>
                  <a:cubicBezTo>
                    <a:pt x="3349" y="4018"/>
                    <a:pt x="3391" y="3976"/>
                    <a:pt x="3474" y="3934"/>
                  </a:cubicBezTo>
                  <a:lnTo>
                    <a:pt x="3809" y="3934"/>
                  </a:lnTo>
                  <a:cubicBezTo>
                    <a:pt x="3935" y="3934"/>
                    <a:pt x="4060" y="3892"/>
                    <a:pt x="4144" y="3851"/>
                  </a:cubicBezTo>
                  <a:cubicBezTo>
                    <a:pt x="4312" y="3683"/>
                    <a:pt x="4437" y="3558"/>
                    <a:pt x="4563" y="3390"/>
                  </a:cubicBezTo>
                  <a:cubicBezTo>
                    <a:pt x="4730" y="3223"/>
                    <a:pt x="4604" y="2972"/>
                    <a:pt x="4521" y="2762"/>
                  </a:cubicBezTo>
                  <a:cubicBezTo>
                    <a:pt x="4353" y="2553"/>
                    <a:pt x="4144" y="2344"/>
                    <a:pt x="4019" y="2093"/>
                  </a:cubicBezTo>
                  <a:lnTo>
                    <a:pt x="3558" y="1423"/>
                  </a:lnTo>
                  <a:cubicBezTo>
                    <a:pt x="3391" y="1172"/>
                    <a:pt x="3182" y="795"/>
                    <a:pt x="2847" y="754"/>
                  </a:cubicBezTo>
                  <a:cubicBezTo>
                    <a:pt x="2817" y="749"/>
                    <a:pt x="2786" y="747"/>
                    <a:pt x="2754" y="747"/>
                  </a:cubicBezTo>
                  <a:cubicBezTo>
                    <a:pt x="2631" y="747"/>
                    <a:pt x="2501" y="778"/>
                    <a:pt x="2372" y="778"/>
                  </a:cubicBezTo>
                  <a:cubicBezTo>
                    <a:pt x="2262" y="778"/>
                    <a:pt x="2153" y="755"/>
                    <a:pt x="2052" y="670"/>
                  </a:cubicBezTo>
                  <a:cubicBezTo>
                    <a:pt x="1968" y="586"/>
                    <a:pt x="1842" y="503"/>
                    <a:pt x="1759" y="419"/>
                  </a:cubicBezTo>
                  <a:cubicBezTo>
                    <a:pt x="1675" y="293"/>
                    <a:pt x="1633" y="168"/>
                    <a:pt x="1549" y="84"/>
                  </a:cubicBezTo>
                  <a:cubicBezTo>
                    <a:pt x="1507" y="42"/>
                    <a:pt x="1507" y="0"/>
                    <a:pt x="1466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5403975" y="2244575"/>
              <a:ext cx="129775" cy="238125"/>
            </a:xfrm>
            <a:custGeom>
              <a:rect b="b" l="l" r="r" t="t"/>
              <a:pathLst>
                <a:path extrusionOk="0" h="9525" w="5191">
                  <a:moveTo>
                    <a:pt x="2056" y="1"/>
                  </a:moveTo>
                  <a:cubicBezTo>
                    <a:pt x="2023" y="1"/>
                    <a:pt x="1993" y="5"/>
                    <a:pt x="1968" y="13"/>
                  </a:cubicBezTo>
                  <a:cubicBezTo>
                    <a:pt x="1968" y="55"/>
                    <a:pt x="1926" y="55"/>
                    <a:pt x="1926" y="97"/>
                  </a:cubicBezTo>
                  <a:cubicBezTo>
                    <a:pt x="1926" y="264"/>
                    <a:pt x="1842" y="473"/>
                    <a:pt x="1717" y="599"/>
                  </a:cubicBezTo>
                  <a:cubicBezTo>
                    <a:pt x="1926" y="1017"/>
                    <a:pt x="1926" y="1478"/>
                    <a:pt x="1717" y="1896"/>
                  </a:cubicBezTo>
                  <a:cubicBezTo>
                    <a:pt x="1508" y="2315"/>
                    <a:pt x="1591" y="2566"/>
                    <a:pt x="1549" y="3361"/>
                  </a:cubicBezTo>
                  <a:cubicBezTo>
                    <a:pt x="1537" y="3587"/>
                    <a:pt x="1434" y="3666"/>
                    <a:pt x="1296" y="3666"/>
                  </a:cubicBezTo>
                  <a:cubicBezTo>
                    <a:pt x="974" y="3666"/>
                    <a:pt x="461" y="3236"/>
                    <a:pt x="461" y="3236"/>
                  </a:cubicBezTo>
                  <a:cubicBezTo>
                    <a:pt x="461" y="3236"/>
                    <a:pt x="461" y="3236"/>
                    <a:pt x="420" y="3277"/>
                  </a:cubicBezTo>
                  <a:cubicBezTo>
                    <a:pt x="210" y="3529"/>
                    <a:pt x="1" y="3361"/>
                    <a:pt x="43" y="3696"/>
                  </a:cubicBezTo>
                  <a:cubicBezTo>
                    <a:pt x="43" y="3780"/>
                    <a:pt x="43" y="3863"/>
                    <a:pt x="85" y="3989"/>
                  </a:cubicBezTo>
                  <a:cubicBezTo>
                    <a:pt x="252" y="4784"/>
                    <a:pt x="545" y="6207"/>
                    <a:pt x="754" y="6249"/>
                  </a:cubicBezTo>
                  <a:cubicBezTo>
                    <a:pt x="964" y="6291"/>
                    <a:pt x="1215" y="6374"/>
                    <a:pt x="1047" y="6667"/>
                  </a:cubicBezTo>
                  <a:cubicBezTo>
                    <a:pt x="880" y="6960"/>
                    <a:pt x="796" y="7504"/>
                    <a:pt x="1089" y="7714"/>
                  </a:cubicBezTo>
                  <a:cubicBezTo>
                    <a:pt x="1466" y="8007"/>
                    <a:pt x="1842" y="8341"/>
                    <a:pt x="2177" y="8676"/>
                  </a:cubicBezTo>
                  <a:cubicBezTo>
                    <a:pt x="2454" y="8953"/>
                    <a:pt x="3003" y="9524"/>
                    <a:pt x="3557" y="9524"/>
                  </a:cubicBezTo>
                  <a:cubicBezTo>
                    <a:pt x="3756" y="9524"/>
                    <a:pt x="3956" y="9450"/>
                    <a:pt x="4144" y="9262"/>
                  </a:cubicBezTo>
                  <a:cubicBezTo>
                    <a:pt x="4102" y="9095"/>
                    <a:pt x="4061" y="8927"/>
                    <a:pt x="4019" y="8760"/>
                  </a:cubicBezTo>
                  <a:cubicBezTo>
                    <a:pt x="3977" y="8551"/>
                    <a:pt x="3977" y="8300"/>
                    <a:pt x="4019" y="8048"/>
                  </a:cubicBezTo>
                  <a:cubicBezTo>
                    <a:pt x="4102" y="7839"/>
                    <a:pt x="4228" y="7588"/>
                    <a:pt x="4395" y="7421"/>
                  </a:cubicBezTo>
                  <a:cubicBezTo>
                    <a:pt x="4521" y="7170"/>
                    <a:pt x="4605" y="6918"/>
                    <a:pt x="4605" y="6667"/>
                  </a:cubicBezTo>
                  <a:cubicBezTo>
                    <a:pt x="4563" y="6416"/>
                    <a:pt x="4563" y="6165"/>
                    <a:pt x="4605" y="5914"/>
                  </a:cubicBezTo>
                  <a:cubicBezTo>
                    <a:pt x="4646" y="5705"/>
                    <a:pt x="4772" y="5496"/>
                    <a:pt x="4939" y="5370"/>
                  </a:cubicBezTo>
                  <a:cubicBezTo>
                    <a:pt x="5023" y="5286"/>
                    <a:pt x="5107" y="5244"/>
                    <a:pt x="5191" y="5203"/>
                  </a:cubicBezTo>
                  <a:cubicBezTo>
                    <a:pt x="5191" y="5035"/>
                    <a:pt x="5107" y="4868"/>
                    <a:pt x="4981" y="4742"/>
                  </a:cubicBezTo>
                  <a:cubicBezTo>
                    <a:pt x="4730" y="4575"/>
                    <a:pt x="4730" y="4533"/>
                    <a:pt x="4814" y="4240"/>
                  </a:cubicBezTo>
                  <a:cubicBezTo>
                    <a:pt x="4917" y="3999"/>
                    <a:pt x="4907" y="3590"/>
                    <a:pt x="4738" y="3590"/>
                  </a:cubicBezTo>
                  <a:cubicBezTo>
                    <a:pt x="4701" y="3590"/>
                    <a:pt x="4657" y="3609"/>
                    <a:pt x="4605" y="3654"/>
                  </a:cubicBezTo>
                  <a:cubicBezTo>
                    <a:pt x="4342" y="3851"/>
                    <a:pt x="4234" y="4150"/>
                    <a:pt x="4119" y="4150"/>
                  </a:cubicBezTo>
                  <a:cubicBezTo>
                    <a:pt x="4087" y="4150"/>
                    <a:pt x="4055" y="4127"/>
                    <a:pt x="4019" y="4073"/>
                  </a:cubicBezTo>
                  <a:cubicBezTo>
                    <a:pt x="3809" y="3863"/>
                    <a:pt x="3475" y="3989"/>
                    <a:pt x="3475" y="3570"/>
                  </a:cubicBezTo>
                  <a:cubicBezTo>
                    <a:pt x="3475" y="3152"/>
                    <a:pt x="3558" y="2984"/>
                    <a:pt x="3265" y="2691"/>
                  </a:cubicBezTo>
                  <a:cubicBezTo>
                    <a:pt x="2931" y="2357"/>
                    <a:pt x="2847" y="2106"/>
                    <a:pt x="2931" y="1813"/>
                  </a:cubicBezTo>
                  <a:cubicBezTo>
                    <a:pt x="2972" y="1562"/>
                    <a:pt x="2679" y="1143"/>
                    <a:pt x="3056" y="1059"/>
                  </a:cubicBezTo>
                  <a:cubicBezTo>
                    <a:pt x="3433" y="976"/>
                    <a:pt x="3809" y="1101"/>
                    <a:pt x="3642" y="724"/>
                  </a:cubicBezTo>
                  <a:cubicBezTo>
                    <a:pt x="3433" y="390"/>
                    <a:pt x="3517" y="348"/>
                    <a:pt x="3224" y="306"/>
                  </a:cubicBezTo>
                  <a:cubicBezTo>
                    <a:pt x="2960" y="306"/>
                    <a:pt x="2357" y="1"/>
                    <a:pt x="205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5808900" y="1267375"/>
              <a:ext cx="1059900" cy="736900"/>
            </a:xfrm>
            <a:custGeom>
              <a:rect b="b" l="l" r="r" t="t"/>
              <a:pathLst>
                <a:path extrusionOk="0" h="29476" w="42396">
                  <a:moveTo>
                    <a:pt x="8380" y="1"/>
                  </a:moveTo>
                  <a:cubicBezTo>
                    <a:pt x="8175" y="1"/>
                    <a:pt x="7905" y="460"/>
                    <a:pt x="7785" y="640"/>
                  </a:cubicBezTo>
                  <a:cubicBezTo>
                    <a:pt x="7617" y="933"/>
                    <a:pt x="7534" y="807"/>
                    <a:pt x="6864" y="974"/>
                  </a:cubicBezTo>
                  <a:cubicBezTo>
                    <a:pt x="6732" y="1001"/>
                    <a:pt x="6599" y="1015"/>
                    <a:pt x="6469" y="1015"/>
                  </a:cubicBezTo>
                  <a:cubicBezTo>
                    <a:pt x="6189" y="1015"/>
                    <a:pt x="5921" y="950"/>
                    <a:pt x="5692" y="807"/>
                  </a:cubicBezTo>
                  <a:lnTo>
                    <a:pt x="5692" y="807"/>
                  </a:lnTo>
                  <a:cubicBezTo>
                    <a:pt x="5734" y="933"/>
                    <a:pt x="5734" y="1058"/>
                    <a:pt x="5734" y="1184"/>
                  </a:cubicBezTo>
                  <a:cubicBezTo>
                    <a:pt x="5734" y="1895"/>
                    <a:pt x="5483" y="2565"/>
                    <a:pt x="4981" y="3067"/>
                  </a:cubicBezTo>
                  <a:cubicBezTo>
                    <a:pt x="4629" y="3368"/>
                    <a:pt x="4413" y="3519"/>
                    <a:pt x="4215" y="3519"/>
                  </a:cubicBezTo>
                  <a:cubicBezTo>
                    <a:pt x="4083" y="3519"/>
                    <a:pt x="3960" y="3452"/>
                    <a:pt x="3809" y="3318"/>
                  </a:cubicBezTo>
                  <a:cubicBezTo>
                    <a:pt x="3564" y="3073"/>
                    <a:pt x="3496" y="2899"/>
                    <a:pt x="3318" y="2899"/>
                  </a:cubicBezTo>
                  <a:cubicBezTo>
                    <a:pt x="3222" y="2899"/>
                    <a:pt x="3093" y="2950"/>
                    <a:pt x="2888" y="3067"/>
                  </a:cubicBezTo>
                  <a:cubicBezTo>
                    <a:pt x="2344" y="3360"/>
                    <a:pt x="1716" y="3904"/>
                    <a:pt x="1256" y="3904"/>
                  </a:cubicBezTo>
                  <a:cubicBezTo>
                    <a:pt x="1167" y="3896"/>
                    <a:pt x="1065" y="3891"/>
                    <a:pt x="959" y="3891"/>
                  </a:cubicBezTo>
                  <a:cubicBezTo>
                    <a:pt x="517" y="3891"/>
                    <a:pt x="0" y="3977"/>
                    <a:pt x="0" y="4281"/>
                  </a:cubicBezTo>
                  <a:cubicBezTo>
                    <a:pt x="0" y="4615"/>
                    <a:pt x="461" y="4741"/>
                    <a:pt x="670" y="4992"/>
                  </a:cubicBezTo>
                  <a:cubicBezTo>
                    <a:pt x="865" y="5265"/>
                    <a:pt x="1675" y="6478"/>
                    <a:pt x="1955" y="6478"/>
                  </a:cubicBezTo>
                  <a:cubicBezTo>
                    <a:pt x="1977" y="6478"/>
                    <a:pt x="1995" y="6472"/>
                    <a:pt x="2009" y="6457"/>
                  </a:cubicBezTo>
                  <a:cubicBezTo>
                    <a:pt x="2103" y="6316"/>
                    <a:pt x="2262" y="6202"/>
                    <a:pt x="2421" y="6202"/>
                  </a:cubicBezTo>
                  <a:cubicBezTo>
                    <a:pt x="2546" y="6202"/>
                    <a:pt x="2671" y="6273"/>
                    <a:pt x="2763" y="6457"/>
                  </a:cubicBezTo>
                  <a:cubicBezTo>
                    <a:pt x="2972" y="6834"/>
                    <a:pt x="3139" y="7085"/>
                    <a:pt x="2846" y="7294"/>
                  </a:cubicBezTo>
                  <a:cubicBezTo>
                    <a:pt x="2512" y="7503"/>
                    <a:pt x="2344" y="7461"/>
                    <a:pt x="2344" y="7922"/>
                  </a:cubicBezTo>
                  <a:cubicBezTo>
                    <a:pt x="2386" y="8382"/>
                    <a:pt x="2386" y="10140"/>
                    <a:pt x="2721" y="10349"/>
                  </a:cubicBezTo>
                  <a:cubicBezTo>
                    <a:pt x="3056" y="10600"/>
                    <a:pt x="3893" y="11186"/>
                    <a:pt x="3642" y="11395"/>
                  </a:cubicBezTo>
                  <a:cubicBezTo>
                    <a:pt x="3432" y="11646"/>
                    <a:pt x="3432" y="11939"/>
                    <a:pt x="3642" y="12149"/>
                  </a:cubicBezTo>
                  <a:cubicBezTo>
                    <a:pt x="3767" y="12337"/>
                    <a:pt x="3728" y="12784"/>
                    <a:pt x="3806" y="12784"/>
                  </a:cubicBezTo>
                  <a:cubicBezTo>
                    <a:pt x="3832" y="12784"/>
                    <a:pt x="3872" y="12735"/>
                    <a:pt x="3934" y="12609"/>
                  </a:cubicBezTo>
                  <a:cubicBezTo>
                    <a:pt x="4227" y="12107"/>
                    <a:pt x="4060" y="12232"/>
                    <a:pt x="4688" y="12065"/>
                  </a:cubicBezTo>
                  <a:cubicBezTo>
                    <a:pt x="5357" y="11856"/>
                    <a:pt x="5650" y="11856"/>
                    <a:pt x="5943" y="11395"/>
                  </a:cubicBezTo>
                  <a:cubicBezTo>
                    <a:pt x="6169" y="11040"/>
                    <a:pt x="6644" y="10411"/>
                    <a:pt x="6831" y="10411"/>
                  </a:cubicBezTo>
                  <a:cubicBezTo>
                    <a:pt x="6886" y="10411"/>
                    <a:pt x="6915" y="10466"/>
                    <a:pt x="6906" y="10600"/>
                  </a:cubicBezTo>
                  <a:cubicBezTo>
                    <a:pt x="6864" y="11228"/>
                    <a:pt x="6906" y="11646"/>
                    <a:pt x="7157" y="11814"/>
                  </a:cubicBezTo>
                  <a:cubicBezTo>
                    <a:pt x="7408" y="11981"/>
                    <a:pt x="8245" y="12065"/>
                    <a:pt x="8245" y="12609"/>
                  </a:cubicBezTo>
                  <a:cubicBezTo>
                    <a:pt x="8329" y="13153"/>
                    <a:pt x="8538" y="13655"/>
                    <a:pt x="8873" y="14032"/>
                  </a:cubicBezTo>
                  <a:cubicBezTo>
                    <a:pt x="9208" y="14492"/>
                    <a:pt x="9375" y="14995"/>
                    <a:pt x="9417" y="15539"/>
                  </a:cubicBezTo>
                  <a:cubicBezTo>
                    <a:pt x="9417" y="15873"/>
                    <a:pt x="9626" y="16208"/>
                    <a:pt x="9919" y="16376"/>
                  </a:cubicBezTo>
                  <a:cubicBezTo>
                    <a:pt x="10045" y="16418"/>
                    <a:pt x="10212" y="16459"/>
                    <a:pt x="10380" y="16585"/>
                  </a:cubicBezTo>
                  <a:cubicBezTo>
                    <a:pt x="10380" y="16585"/>
                    <a:pt x="10810" y="15897"/>
                    <a:pt x="11171" y="15897"/>
                  </a:cubicBezTo>
                  <a:cubicBezTo>
                    <a:pt x="11247" y="15897"/>
                    <a:pt x="11319" y="15927"/>
                    <a:pt x="11384" y="15999"/>
                  </a:cubicBezTo>
                  <a:cubicBezTo>
                    <a:pt x="11761" y="16418"/>
                    <a:pt x="11803" y="16669"/>
                    <a:pt x="12305" y="16711"/>
                  </a:cubicBezTo>
                  <a:cubicBezTo>
                    <a:pt x="12765" y="16711"/>
                    <a:pt x="13602" y="16711"/>
                    <a:pt x="13811" y="17338"/>
                  </a:cubicBezTo>
                  <a:cubicBezTo>
                    <a:pt x="13980" y="17811"/>
                    <a:pt x="14231" y="18991"/>
                    <a:pt x="14541" y="18991"/>
                  </a:cubicBezTo>
                  <a:cubicBezTo>
                    <a:pt x="14615" y="18991"/>
                    <a:pt x="14693" y="18923"/>
                    <a:pt x="14774" y="18761"/>
                  </a:cubicBezTo>
                  <a:cubicBezTo>
                    <a:pt x="15081" y="18113"/>
                    <a:pt x="15388" y="16771"/>
                    <a:pt x="15604" y="16771"/>
                  </a:cubicBezTo>
                  <a:cubicBezTo>
                    <a:pt x="15653" y="16771"/>
                    <a:pt x="15698" y="16841"/>
                    <a:pt x="15737" y="17003"/>
                  </a:cubicBezTo>
                  <a:cubicBezTo>
                    <a:pt x="15904" y="17882"/>
                    <a:pt x="15904" y="18217"/>
                    <a:pt x="16071" y="18301"/>
                  </a:cubicBezTo>
                  <a:cubicBezTo>
                    <a:pt x="16239" y="18343"/>
                    <a:pt x="15904" y="18468"/>
                    <a:pt x="16532" y="19096"/>
                  </a:cubicBezTo>
                  <a:cubicBezTo>
                    <a:pt x="17034" y="19515"/>
                    <a:pt x="17411" y="20017"/>
                    <a:pt x="17704" y="20561"/>
                  </a:cubicBezTo>
                  <a:cubicBezTo>
                    <a:pt x="17955" y="21105"/>
                    <a:pt x="18624" y="21482"/>
                    <a:pt x="18792" y="21900"/>
                  </a:cubicBezTo>
                  <a:cubicBezTo>
                    <a:pt x="19001" y="22277"/>
                    <a:pt x="19294" y="22570"/>
                    <a:pt x="19168" y="22988"/>
                  </a:cubicBezTo>
                  <a:cubicBezTo>
                    <a:pt x="19086" y="23401"/>
                    <a:pt x="19085" y="24831"/>
                    <a:pt x="19446" y="24831"/>
                  </a:cubicBezTo>
                  <a:cubicBezTo>
                    <a:pt x="19451" y="24831"/>
                    <a:pt x="19456" y="24830"/>
                    <a:pt x="19461" y="24830"/>
                  </a:cubicBezTo>
                  <a:cubicBezTo>
                    <a:pt x="19563" y="24804"/>
                    <a:pt x="19656" y="24790"/>
                    <a:pt x="19739" y="24790"/>
                  </a:cubicBezTo>
                  <a:cubicBezTo>
                    <a:pt x="19929" y="24790"/>
                    <a:pt x="20060" y="24864"/>
                    <a:pt x="20089" y="25039"/>
                  </a:cubicBezTo>
                  <a:cubicBezTo>
                    <a:pt x="20298" y="25583"/>
                    <a:pt x="20591" y="26127"/>
                    <a:pt x="21010" y="26587"/>
                  </a:cubicBezTo>
                  <a:cubicBezTo>
                    <a:pt x="21345" y="26880"/>
                    <a:pt x="21931" y="27006"/>
                    <a:pt x="21889" y="27550"/>
                  </a:cubicBezTo>
                  <a:cubicBezTo>
                    <a:pt x="21847" y="28220"/>
                    <a:pt x="21847" y="28847"/>
                    <a:pt x="21931" y="29475"/>
                  </a:cubicBezTo>
                  <a:lnTo>
                    <a:pt x="22014" y="29433"/>
                  </a:lnTo>
                  <a:cubicBezTo>
                    <a:pt x="22077" y="29412"/>
                    <a:pt x="22150" y="29402"/>
                    <a:pt x="22224" y="29402"/>
                  </a:cubicBezTo>
                  <a:cubicBezTo>
                    <a:pt x="22297" y="29402"/>
                    <a:pt x="22370" y="29412"/>
                    <a:pt x="22433" y="29433"/>
                  </a:cubicBezTo>
                  <a:cubicBezTo>
                    <a:pt x="22463" y="29441"/>
                    <a:pt x="22493" y="29444"/>
                    <a:pt x="22521" y="29444"/>
                  </a:cubicBezTo>
                  <a:cubicBezTo>
                    <a:pt x="22646" y="29444"/>
                    <a:pt x="22749" y="29376"/>
                    <a:pt x="22851" y="29308"/>
                  </a:cubicBezTo>
                  <a:cubicBezTo>
                    <a:pt x="23019" y="29099"/>
                    <a:pt x="23102" y="28806"/>
                    <a:pt x="23102" y="28554"/>
                  </a:cubicBezTo>
                  <a:cubicBezTo>
                    <a:pt x="23102" y="28429"/>
                    <a:pt x="23144" y="28303"/>
                    <a:pt x="23270" y="28261"/>
                  </a:cubicBezTo>
                  <a:cubicBezTo>
                    <a:pt x="23437" y="28220"/>
                    <a:pt x="23563" y="28136"/>
                    <a:pt x="23646" y="28010"/>
                  </a:cubicBezTo>
                  <a:cubicBezTo>
                    <a:pt x="23688" y="27885"/>
                    <a:pt x="23730" y="27717"/>
                    <a:pt x="23772" y="27550"/>
                  </a:cubicBezTo>
                  <a:cubicBezTo>
                    <a:pt x="23772" y="27424"/>
                    <a:pt x="23814" y="27257"/>
                    <a:pt x="23898" y="27090"/>
                  </a:cubicBezTo>
                  <a:cubicBezTo>
                    <a:pt x="23939" y="26880"/>
                    <a:pt x="24065" y="26713"/>
                    <a:pt x="24274" y="26546"/>
                  </a:cubicBezTo>
                  <a:cubicBezTo>
                    <a:pt x="24400" y="26462"/>
                    <a:pt x="24609" y="26504"/>
                    <a:pt x="24776" y="26420"/>
                  </a:cubicBezTo>
                  <a:cubicBezTo>
                    <a:pt x="25069" y="26253"/>
                    <a:pt x="24986" y="25750"/>
                    <a:pt x="24902" y="25457"/>
                  </a:cubicBezTo>
                  <a:cubicBezTo>
                    <a:pt x="24818" y="25123"/>
                    <a:pt x="24693" y="24872"/>
                    <a:pt x="24902" y="24579"/>
                  </a:cubicBezTo>
                  <a:cubicBezTo>
                    <a:pt x="25069" y="24369"/>
                    <a:pt x="25321" y="24244"/>
                    <a:pt x="25446" y="23993"/>
                  </a:cubicBezTo>
                  <a:cubicBezTo>
                    <a:pt x="25530" y="23867"/>
                    <a:pt x="25572" y="23700"/>
                    <a:pt x="25655" y="23574"/>
                  </a:cubicBezTo>
                  <a:cubicBezTo>
                    <a:pt x="25739" y="23449"/>
                    <a:pt x="25906" y="23407"/>
                    <a:pt x="26032" y="23407"/>
                  </a:cubicBezTo>
                  <a:cubicBezTo>
                    <a:pt x="26409" y="23490"/>
                    <a:pt x="26576" y="23742"/>
                    <a:pt x="26785" y="24034"/>
                  </a:cubicBezTo>
                  <a:cubicBezTo>
                    <a:pt x="26869" y="24202"/>
                    <a:pt x="26995" y="24369"/>
                    <a:pt x="27162" y="24453"/>
                  </a:cubicBezTo>
                  <a:cubicBezTo>
                    <a:pt x="27371" y="24537"/>
                    <a:pt x="27580" y="24537"/>
                    <a:pt x="27790" y="24620"/>
                  </a:cubicBezTo>
                  <a:cubicBezTo>
                    <a:pt x="27873" y="24662"/>
                    <a:pt x="27957" y="24746"/>
                    <a:pt x="28041" y="24746"/>
                  </a:cubicBezTo>
                  <a:cubicBezTo>
                    <a:pt x="28166" y="24830"/>
                    <a:pt x="28292" y="24830"/>
                    <a:pt x="28418" y="24830"/>
                  </a:cubicBezTo>
                  <a:lnTo>
                    <a:pt x="28836" y="24830"/>
                  </a:lnTo>
                  <a:cubicBezTo>
                    <a:pt x="28920" y="24830"/>
                    <a:pt x="29045" y="24788"/>
                    <a:pt x="29129" y="24746"/>
                  </a:cubicBezTo>
                  <a:cubicBezTo>
                    <a:pt x="29213" y="24704"/>
                    <a:pt x="29255" y="24662"/>
                    <a:pt x="29296" y="24620"/>
                  </a:cubicBezTo>
                  <a:cubicBezTo>
                    <a:pt x="29422" y="24579"/>
                    <a:pt x="29547" y="24537"/>
                    <a:pt x="29631" y="24495"/>
                  </a:cubicBezTo>
                  <a:cubicBezTo>
                    <a:pt x="29694" y="24516"/>
                    <a:pt x="29757" y="24526"/>
                    <a:pt x="29820" y="24526"/>
                  </a:cubicBezTo>
                  <a:cubicBezTo>
                    <a:pt x="29882" y="24526"/>
                    <a:pt x="29945" y="24516"/>
                    <a:pt x="30008" y="24495"/>
                  </a:cubicBezTo>
                  <a:cubicBezTo>
                    <a:pt x="30092" y="24495"/>
                    <a:pt x="30175" y="24453"/>
                    <a:pt x="30217" y="24411"/>
                  </a:cubicBezTo>
                  <a:cubicBezTo>
                    <a:pt x="30301" y="24369"/>
                    <a:pt x="30385" y="24327"/>
                    <a:pt x="30468" y="24244"/>
                  </a:cubicBezTo>
                  <a:cubicBezTo>
                    <a:pt x="30510" y="24202"/>
                    <a:pt x="30552" y="24118"/>
                    <a:pt x="30636" y="24076"/>
                  </a:cubicBezTo>
                  <a:cubicBezTo>
                    <a:pt x="30677" y="23993"/>
                    <a:pt x="30761" y="23951"/>
                    <a:pt x="30845" y="23909"/>
                  </a:cubicBezTo>
                  <a:cubicBezTo>
                    <a:pt x="30894" y="23859"/>
                    <a:pt x="30957" y="23836"/>
                    <a:pt x="31020" y="23836"/>
                  </a:cubicBezTo>
                  <a:cubicBezTo>
                    <a:pt x="31116" y="23836"/>
                    <a:pt x="31213" y="23891"/>
                    <a:pt x="31263" y="23993"/>
                  </a:cubicBezTo>
                  <a:cubicBezTo>
                    <a:pt x="31347" y="24034"/>
                    <a:pt x="31347" y="24118"/>
                    <a:pt x="31431" y="24160"/>
                  </a:cubicBezTo>
                  <a:cubicBezTo>
                    <a:pt x="31473" y="24181"/>
                    <a:pt x="31515" y="24191"/>
                    <a:pt x="31562" y="24191"/>
                  </a:cubicBezTo>
                  <a:cubicBezTo>
                    <a:pt x="31609" y="24191"/>
                    <a:pt x="31661" y="24181"/>
                    <a:pt x="31724" y="24160"/>
                  </a:cubicBezTo>
                  <a:cubicBezTo>
                    <a:pt x="31891" y="24118"/>
                    <a:pt x="31933" y="23867"/>
                    <a:pt x="31933" y="23700"/>
                  </a:cubicBezTo>
                  <a:cubicBezTo>
                    <a:pt x="31933" y="23574"/>
                    <a:pt x="31933" y="23449"/>
                    <a:pt x="31933" y="23281"/>
                  </a:cubicBezTo>
                  <a:cubicBezTo>
                    <a:pt x="31975" y="23156"/>
                    <a:pt x="31975" y="23030"/>
                    <a:pt x="31975" y="22905"/>
                  </a:cubicBezTo>
                  <a:cubicBezTo>
                    <a:pt x="31975" y="22821"/>
                    <a:pt x="31891" y="22779"/>
                    <a:pt x="31849" y="22695"/>
                  </a:cubicBezTo>
                  <a:cubicBezTo>
                    <a:pt x="31766" y="22612"/>
                    <a:pt x="31682" y="22528"/>
                    <a:pt x="31598" y="22444"/>
                  </a:cubicBezTo>
                  <a:cubicBezTo>
                    <a:pt x="31515" y="22402"/>
                    <a:pt x="31431" y="22319"/>
                    <a:pt x="31347" y="22235"/>
                  </a:cubicBezTo>
                  <a:cubicBezTo>
                    <a:pt x="31180" y="22151"/>
                    <a:pt x="31096" y="22026"/>
                    <a:pt x="30970" y="21900"/>
                  </a:cubicBezTo>
                  <a:cubicBezTo>
                    <a:pt x="30887" y="21775"/>
                    <a:pt x="30887" y="21607"/>
                    <a:pt x="30887" y="21482"/>
                  </a:cubicBezTo>
                  <a:cubicBezTo>
                    <a:pt x="30887" y="21314"/>
                    <a:pt x="30929" y="21147"/>
                    <a:pt x="30970" y="21021"/>
                  </a:cubicBezTo>
                  <a:cubicBezTo>
                    <a:pt x="31054" y="20896"/>
                    <a:pt x="31138" y="20812"/>
                    <a:pt x="31263" y="20770"/>
                  </a:cubicBezTo>
                  <a:cubicBezTo>
                    <a:pt x="31640" y="20645"/>
                    <a:pt x="32017" y="20561"/>
                    <a:pt x="32435" y="20561"/>
                  </a:cubicBezTo>
                  <a:cubicBezTo>
                    <a:pt x="32896" y="20561"/>
                    <a:pt x="33356" y="20393"/>
                    <a:pt x="33733" y="20142"/>
                  </a:cubicBezTo>
                  <a:cubicBezTo>
                    <a:pt x="34193" y="19933"/>
                    <a:pt x="34528" y="19556"/>
                    <a:pt x="34695" y="19096"/>
                  </a:cubicBezTo>
                  <a:cubicBezTo>
                    <a:pt x="34779" y="18887"/>
                    <a:pt x="34821" y="18594"/>
                    <a:pt x="34904" y="18343"/>
                  </a:cubicBezTo>
                  <a:cubicBezTo>
                    <a:pt x="34988" y="18092"/>
                    <a:pt x="35072" y="17882"/>
                    <a:pt x="35156" y="17631"/>
                  </a:cubicBezTo>
                  <a:cubicBezTo>
                    <a:pt x="35323" y="17338"/>
                    <a:pt x="35616" y="17129"/>
                    <a:pt x="35951" y="17129"/>
                  </a:cubicBezTo>
                  <a:cubicBezTo>
                    <a:pt x="36059" y="17165"/>
                    <a:pt x="36167" y="17263"/>
                    <a:pt x="36275" y="17263"/>
                  </a:cubicBezTo>
                  <a:cubicBezTo>
                    <a:pt x="36292" y="17263"/>
                    <a:pt x="36310" y="17260"/>
                    <a:pt x="36327" y="17255"/>
                  </a:cubicBezTo>
                  <a:cubicBezTo>
                    <a:pt x="36495" y="17255"/>
                    <a:pt x="36579" y="16962"/>
                    <a:pt x="36620" y="16836"/>
                  </a:cubicBezTo>
                  <a:cubicBezTo>
                    <a:pt x="36704" y="16669"/>
                    <a:pt x="36830" y="16459"/>
                    <a:pt x="36913" y="16250"/>
                  </a:cubicBezTo>
                  <a:cubicBezTo>
                    <a:pt x="36955" y="16041"/>
                    <a:pt x="36913" y="15873"/>
                    <a:pt x="36871" y="15706"/>
                  </a:cubicBezTo>
                  <a:cubicBezTo>
                    <a:pt x="36830" y="15497"/>
                    <a:pt x="36788" y="15246"/>
                    <a:pt x="36788" y="15036"/>
                  </a:cubicBezTo>
                  <a:cubicBezTo>
                    <a:pt x="36746" y="14785"/>
                    <a:pt x="36704" y="14576"/>
                    <a:pt x="36704" y="14325"/>
                  </a:cubicBezTo>
                  <a:cubicBezTo>
                    <a:pt x="36662" y="14116"/>
                    <a:pt x="36662" y="13906"/>
                    <a:pt x="36704" y="13697"/>
                  </a:cubicBezTo>
                  <a:cubicBezTo>
                    <a:pt x="36788" y="13446"/>
                    <a:pt x="37039" y="13446"/>
                    <a:pt x="37248" y="13446"/>
                  </a:cubicBezTo>
                  <a:cubicBezTo>
                    <a:pt x="37583" y="13488"/>
                    <a:pt x="37960" y="13446"/>
                    <a:pt x="38169" y="13781"/>
                  </a:cubicBezTo>
                  <a:cubicBezTo>
                    <a:pt x="38253" y="13906"/>
                    <a:pt x="38294" y="14074"/>
                    <a:pt x="38378" y="14199"/>
                  </a:cubicBezTo>
                  <a:cubicBezTo>
                    <a:pt x="38462" y="14409"/>
                    <a:pt x="38546" y="14576"/>
                    <a:pt x="38671" y="14743"/>
                  </a:cubicBezTo>
                  <a:cubicBezTo>
                    <a:pt x="38755" y="14827"/>
                    <a:pt x="38880" y="14911"/>
                    <a:pt x="39006" y="14953"/>
                  </a:cubicBezTo>
                  <a:cubicBezTo>
                    <a:pt x="39173" y="15078"/>
                    <a:pt x="39341" y="15204"/>
                    <a:pt x="39508" y="15329"/>
                  </a:cubicBezTo>
                  <a:lnTo>
                    <a:pt x="39968" y="15622"/>
                  </a:lnTo>
                  <a:cubicBezTo>
                    <a:pt x="40026" y="15680"/>
                    <a:pt x="40162" y="15796"/>
                    <a:pt x="40255" y="15796"/>
                  </a:cubicBezTo>
                  <a:cubicBezTo>
                    <a:pt x="40298" y="15796"/>
                    <a:pt x="40332" y="15772"/>
                    <a:pt x="40345" y="15706"/>
                  </a:cubicBezTo>
                  <a:cubicBezTo>
                    <a:pt x="40345" y="15497"/>
                    <a:pt x="40303" y="15288"/>
                    <a:pt x="40261" y="15078"/>
                  </a:cubicBezTo>
                  <a:cubicBezTo>
                    <a:pt x="40220" y="14953"/>
                    <a:pt x="40178" y="14785"/>
                    <a:pt x="40094" y="14618"/>
                  </a:cubicBezTo>
                  <a:cubicBezTo>
                    <a:pt x="40052" y="14492"/>
                    <a:pt x="40052" y="14325"/>
                    <a:pt x="40094" y="14199"/>
                  </a:cubicBezTo>
                  <a:cubicBezTo>
                    <a:pt x="40136" y="14032"/>
                    <a:pt x="40220" y="13906"/>
                    <a:pt x="40345" y="13781"/>
                  </a:cubicBezTo>
                  <a:cubicBezTo>
                    <a:pt x="40513" y="13697"/>
                    <a:pt x="40680" y="13613"/>
                    <a:pt x="40847" y="13530"/>
                  </a:cubicBezTo>
                  <a:cubicBezTo>
                    <a:pt x="41057" y="13446"/>
                    <a:pt x="41224" y="13404"/>
                    <a:pt x="41433" y="13362"/>
                  </a:cubicBezTo>
                  <a:cubicBezTo>
                    <a:pt x="41601" y="13279"/>
                    <a:pt x="41768" y="13153"/>
                    <a:pt x="41894" y="12986"/>
                  </a:cubicBezTo>
                  <a:cubicBezTo>
                    <a:pt x="42061" y="12860"/>
                    <a:pt x="42145" y="12651"/>
                    <a:pt x="42187" y="12442"/>
                  </a:cubicBezTo>
                  <a:cubicBezTo>
                    <a:pt x="42228" y="12274"/>
                    <a:pt x="42187" y="12107"/>
                    <a:pt x="42228" y="11939"/>
                  </a:cubicBezTo>
                  <a:cubicBezTo>
                    <a:pt x="42228" y="11772"/>
                    <a:pt x="42228" y="11605"/>
                    <a:pt x="42228" y="11437"/>
                  </a:cubicBezTo>
                  <a:cubicBezTo>
                    <a:pt x="42187" y="11228"/>
                    <a:pt x="42187" y="11019"/>
                    <a:pt x="42228" y="10768"/>
                  </a:cubicBezTo>
                  <a:cubicBezTo>
                    <a:pt x="42228" y="10684"/>
                    <a:pt x="42270" y="10558"/>
                    <a:pt x="42270" y="10433"/>
                  </a:cubicBezTo>
                  <a:cubicBezTo>
                    <a:pt x="42270" y="10307"/>
                    <a:pt x="42312" y="10140"/>
                    <a:pt x="42354" y="10014"/>
                  </a:cubicBezTo>
                  <a:cubicBezTo>
                    <a:pt x="42396" y="9889"/>
                    <a:pt x="42396" y="9763"/>
                    <a:pt x="42354" y="9596"/>
                  </a:cubicBezTo>
                  <a:cubicBezTo>
                    <a:pt x="42270" y="9512"/>
                    <a:pt x="42187" y="9428"/>
                    <a:pt x="42061" y="9387"/>
                  </a:cubicBezTo>
                  <a:cubicBezTo>
                    <a:pt x="41977" y="9345"/>
                    <a:pt x="41894" y="9303"/>
                    <a:pt x="41810" y="9261"/>
                  </a:cubicBezTo>
                  <a:cubicBezTo>
                    <a:pt x="41308" y="9428"/>
                    <a:pt x="40889" y="9763"/>
                    <a:pt x="40596" y="10224"/>
                  </a:cubicBezTo>
                  <a:cubicBezTo>
                    <a:pt x="40542" y="10278"/>
                    <a:pt x="40489" y="10302"/>
                    <a:pt x="40435" y="10302"/>
                  </a:cubicBezTo>
                  <a:cubicBezTo>
                    <a:pt x="40199" y="10302"/>
                    <a:pt x="39943" y="9837"/>
                    <a:pt x="39466" y="9428"/>
                  </a:cubicBezTo>
                  <a:cubicBezTo>
                    <a:pt x="39149" y="9136"/>
                    <a:pt x="38861" y="9085"/>
                    <a:pt x="38584" y="9085"/>
                  </a:cubicBezTo>
                  <a:cubicBezTo>
                    <a:pt x="38435" y="9085"/>
                    <a:pt x="38290" y="9100"/>
                    <a:pt x="38145" y="9100"/>
                  </a:cubicBezTo>
                  <a:cubicBezTo>
                    <a:pt x="38097" y="9100"/>
                    <a:pt x="38049" y="9098"/>
                    <a:pt x="38001" y="9094"/>
                  </a:cubicBezTo>
                  <a:cubicBezTo>
                    <a:pt x="37499" y="9052"/>
                    <a:pt x="37583" y="8089"/>
                    <a:pt x="37416" y="7336"/>
                  </a:cubicBezTo>
                  <a:cubicBezTo>
                    <a:pt x="37368" y="7156"/>
                    <a:pt x="37321" y="7083"/>
                    <a:pt x="37274" y="7083"/>
                  </a:cubicBezTo>
                  <a:cubicBezTo>
                    <a:pt x="37116" y="7083"/>
                    <a:pt x="36969" y="7933"/>
                    <a:pt x="36871" y="8257"/>
                  </a:cubicBezTo>
                  <a:cubicBezTo>
                    <a:pt x="36788" y="8675"/>
                    <a:pt x="36537" y="8759"/>
                    <a:pt x="36286" y="8842"/>
                  </a:cubicBezTo>
                  <a:cubicBezTo>
                    <a:pt x="36274" y="8846"/>
                    <a:pt x="36262" y="8848"/>
                    <a:pt x="36252" y="8848"/>
                  </a:cubicBezTo>
                  <a:cubicBezTo>
                    <a:pt x="36038" y="8848"/>
                    <a:pt x="36064" y="8083"/>
                    <a:pt x="35825" y="7964"/>
                  </a:cubicBezTo>
                  <a:cubicBezTo>
                    <a:pt x="35794" y="7945"/>
                    <a:pt x="35765" y="7937"/>
                    <a:pt x="35736" y="7937"/>
                  </a:cubicBezTo>
                  <a:cubicBezTo>
                    <a:pt x="35569" y="7937"/>
                    <a:pt x="35442" y="8222"/>
                    <a:pt x="35407" y="8508"/>
                  </a:cubicBezTo>
                  <a:cubicBezTo>
                    <a:pt x="35365" y="8842"/>
                    <a:pt x="33900" y="9261"/>
                    <a:pt x="33440" y="9554"/>
                  </a:cubicBezTo>
                  <a:cubicBezTo>
                    <a:pt x="32937" y="9847"/>
                    <a:pt x="33230" y="10265"/>
                    <a:pt x="33440" y="10516"/>
                  </a:cubicBezTo>
                  <a:cubicBezTo>
                    <a:pt x="33607" y="10809"/>
                    <a:pt x="32435" y="11312"/>
                    <a:pt x="32017" y="11354"/>
                  </a:cubicBezTo>
                  <a:cubicBezTo>
                    <a:pt x="31997" y="11355"/>
                    <a:pt x="31978" y="11356"/>
                    <a:pt x="31960" y="11356"/>
                  </a:cubicBezTo>
                  <a:cubicBezTo>
                    <a:pt x="31598" y="11356"/>
                    <a:pt x="31588" y="10971"/>
                    <a:pt x="31389" y="10851"/>
                  </a:cubicBezTo>
                  <a:cubicBezTo>
                    <a:pt x="31180" y="10726"/>
                    <a:pt x="31263" y="10558"/>
                    <a:pt x="31263" y="10014"/>
                  </a:cubicBezTo>
                  <a:cubicBezTo>
                    <a:pt x="31263" y="9679"/>
                    <a:pt x="30891" y="9661"/>
                    <a:pt x="30581" y="9661"/>
                  </a:cubicBezTo>
                  <a:cubicBezTo>
                    <a:pt x="30543" y="9661"/>
                    <a:pt x="30505" y="9661"/>
                    <a:pt x="30469" y="9661"/>
                  </a:cubicBezTo>
                  <a:cubicBezTo>
                    <a:pt x="30361" y="9661"/>
                    <a:pt x="30269" y="9659"/>
                    <a:pt x="30217" y="9638"/>
                  </a:cubicBezTo>
                  <a:cubicBezTo>
                    <a:pt x="29673" y="9219"/>
                    <a:pt x="29296" y="8675"/>
                    <a:pt x="29003" y="8089"/>
                  </a:cubicBezTo>
                  <a:cubicBezTo>
                    <a:pt x="28669" y="7378"/>
                    <a:pt x="28878" y="7294"/>
                    <a:pt x="29003" y="6708"/>
                  </a:cubicBezTo>
                  <a:cubicBezTo>
                    <a:pt x="29115" y="6189"/>
                    <a:pt x="28437" y="6031"/>
                    <a:pt x="28077" y="6031"/>
                  </a:cubicBezTo>
                  <a:cubicBezTo>
                    <a:pt x="28031" y="6031"/>
                    <a:pt x="27990" y="6034"/>
                    <a:pt x="27957" y="6038"/>
                  </a:cubicBezTo>
                  <a:cubicBezTo>
                    <a:pt x="27664" y="6038"/>
                    <a:pt x="27580" y="7168"/>
                    <a:pt x="27748" y="7419"/>
                  </a:cubicBezTo>
                  <a:cubicBezTo>
                    <a:pt x="27873" y="7712"/>
                    <a:pt x="27832" y="7964"/>
                    <a:pt x="28041" y="8382"/>
                  </a:cubicBezTo>
                  <a:cubicBezTo>
                    <a:pt x="28250" y="8801"/>
                    <a:pt x="27957" y="8884"/>
                    <a:pt x="27580" y="9261"/>
                  </a:cubicBezTo>
                  <a:cubicBezTo>
                    <a:pt x="27434" y="9407"/>
                    <a:pt x="27256" y="9481"/>
                    <a:pt x="27078" y="9481"/>
                  </a:cubicBezTo>
                  <a:cubicBezTo>
                    <a:pt x="26900" y="9481"/>
                    <a:pt x="26723" y="9407"/>
                    <a:pt x="26576" y="9261"/>
                  </a:cubicBezTo>
                  <a:cubicBezTo>
                    <a:pt x="26367" y="9135"/>
                    <a:pt x="26367" y="9094"/>
                    <a:pt x="26116" y="9010"/>
                  </a:cubicBezTo>
                  <a:cubicBezTo>
                    <a:pt x="25865" y="8968"/>
                    <a:pt x="25906" y="8717"/>
                    <a:pt x="25865" y="8591"/>
                  </a:cubicBezTo>
                  <a:cubicBezTo>
                    <a:pt x="25865" y="8466"/>
                    <a:pt x="25781" y="8382"/>
                    <a:pt x="25613" y="8257"/>
                  </a:cubicBezTo>
                  <a:cubicBezTo>
                    <a:pt x="25404" y="8131"/>
                    <a:pt x="25321" y="7880"/>
                    <a:pt x="25195" y="7378"/>
                  </a:cubicBezTo>
                  <a:cubicBezTo>
                    <a:pt x="25028" y="6875"/>
                    <a:pt x="25111" y="7043"/>
                    <a:pt x="24651" y="6750"/>
                  </a:cubicBezTo>
                  <a:cubicBezTo>
                    <a:pt x="24557" y="6693"/>
                    <a:pt x="24466" y="6669"/>
                    <a:pt x="24379" y="6669"/>
                  </a:cubicBezTo>
                  <a:cubicBezTo>
                    <a:pt x="24079" y="6669"/>
                    <a:pt x="23813" y="6960"/>
                    <a:pt x="23521" y="7252"/>
                  </a:cubicBezTo>
                  <a:cubicBezTo>
                    <a:pt x="23451" y="7308"/>
                    <a:pt x="23390" y="7333"/>
                    <a:pt x="23337" y="7333"/>
                  </a:cubicBezTo>
                  <a:cubicBezTo>
                    <a:pt x="23075" y="7333"/>
                    <a:pt x="23012" y="6735"/>
                    <a:pt x="22977" y="6457"/>
                  </a:cubicBezTo>
                  <a:cubicBezTo>
                    <a:pt x="22977" y="6080"/>
                    <a:pt x="22851" y="6248"/>
                    <a:pt x="22684" y="6038"/>
                  </a:cubicBezTo>
                  <a:cubicBezTo>
                    <a:pt x="22558" y="5829"/>
                    <a:pt x="22768" y="5745"/>
                    <a:pt x="22977" y="5536"/>
                  </a:cubicBezTo>
                  <a:cubicBezTo>
                    <a:pt x="23144" y="5327"/>
                    <a:pt x="22349" y="4657"/>
                    <a:pt x="22098" y="4322"/>
                  </a:cubicBezTo>
                  <a:cubicBezTo>
                    <a:pt x="21965" y="4190"/>
                    <a:pt x="21867" y="4143"/>
                    <a:pt x="21772" y="4143"/>
                  </a:cubicBezTo>
                  <a:cubicBezTo>
                    <a:pt x="21657" y="4143"/>
                    <a:pt x="21547" y="4212"/>
                    <a:pt x="21386" y="4281"/>
                  </a:cubicBezTo>
                  <a:cubicBezTo>
                    <a:pt x="21359" y="4293"/>
                    <a:pt x="21329" y="4298"/>
                    <a:pt x="21297" y="4298"/>
                  </a:cubicBezTo>
                  <a:cubicBezTo>
                    <a:pt x="20994" y="4298"/>
                    <a:pt x="20534" y="3796"/>
                    <a:pt x="20382" y="3569"/>
                  </a:cubicBezTo>
                  <a:cubicBezTo>
                    <a:pt x="20366" y="3531"/>
                    <a:pt x="20341" y="3514"/>
                    <a:pt x="20308" y="3514"/>
                  </a:cubicBezTo>
                  <a:cubicBezTo>
                    <a:pt x="20088" y="3514"/>
                    <a:pt x="19538" y="4282"/>
                    <a:pt x="19210" y="4574"/>
                  </a:cubicBezTo>
                  <a:cubicBezTo>
                    <a:pt x="18792" y="4867"/>
                    <a:pt x="18582" y="4825"/>
                    <a:pt x="18164" y="4867"/>
                  </a:cubicBezTo>
                  <a:cubicBezTo>
                    <a:pt x="18122" y="4875"/>
                    <a:pt x="18082" y="4879"/>
                    <a:pt x="18045" y="4879"/>
                  </a:cubicBezTo>
                  <a:cubicBezTo>
                    <a:pt x="17731" y="4879"/>
                    <a:pt x="17572" y="4612"/>
                    <a:pt x="17366" y="4612"/>
                  </a:cubicBezTo>
                  <a:cubicBezTo>
                    <a:pt x="17353" y="4612"/>
                    <a:pt x="17340" y="4613"/>
                    <a:pt x="17327" y="4615"/>
                  </a:cubicBezTo>
                  <a:cubicBezTo>
                    <a:pt x="17300" y="4624"/>
                    <a:pt x="17276" y="4629"/>
                    <a:pt x="17254" y="4629"/>
                  </a:cubicBezTo>
                  <a:cubicBezTo>
                    <a:pt x="17076" y="4629"/>
                    <a:pt x="17076" y="4346"/>
                    <a:pt x="17076" y="4197"/>
                  </a:cubicBezTo>
                  <a:cubicBezTo>
                    <a:pt x="17076" y="4030"/>
                    <a:pt x="16908" y="4030"/>
                    <a:pt x="16741" y="3904"/>
                  </a:cubicBezTo>
                  <a:cubicBezTo>
                    <a:pt x="16574" y="3820"/>
                    <a:pt x="16741" y="3569"/>
                    <a:pt x="16741" y="3109"/>
                  </a:cubicBezTo>
                  <a:cubicBezTo>
                    <a:pt x="16741" y="2977"/>
                    <a:pt x="16686" y="2923"/>
                    <a:pt x="16599" y="2923"/>
                  </a:cubicBezTo>
                  <a:cubicBezTo>
                    <a:pt x="16354" y="2923"/>
                    <a:pt x="15858" y="3345"/>
                    <a:pt x="15611" y="3653"/>
                  </a:cubicBezTo>
                  <a:cubicBezTo>
                    <a:pt x="15457" y="3846"/>
                    <a:pt x="15374" y="3905"/>
                    <a:pt x="15308" y="3905"/>
                  </a:cubicBezTo>
                  <a:cubicBezTo>
                    <a:pt x="15232" y="3905"/>
                    <a:pt x="15180" y="3824"/>
                    <a:pt x="15067" y="3778"/>
                  </a:cubicBezTo>
                  <a:cubicBezTo>
                    <a:pt x="15013" y="3746"/>
                    <a:pt x="14976" y="3731"/>
                    <a:pt x="14944" y="3731"/>
                  </a:cubicBezTo>
                  <a:cubicBezTo>
                    <a:pt x="14849" y="3731"/>
                    <a:pt x="14793" y="3864"/>
                    <a:pt x="14481" y="4113"/>
                  </a:cubicBezTo>
                  <a:cubicBezTo>
                    <a:pt x="14394" y="4191"/>
                    <a:pt x="14302" y="4221"/>
                    <a:pt x="14212" y="4221"/>
                  </a:cubicBezTo>
                  <a:cubicBezTo>
                    <a:pt x="13912" y="4221"/>
                    <a:pt x="13625" y="3885"/>
                    <a:pt x="13560" y="3820"/>
                  </a:cubicBezTo>
                  <a:cubicBezTo>
                    <a:pt x="13548" y="3812"/>
                    <a:pt x="13530" y="3808"/>
                    <a:pt x="13506" y="3808"/>
                  </a:cubicBezTo>
                  <a:cubicBezTo>
                    <a:pt x="13279" y="3808"/>
                    <a:pt x="12558" y="4149"/>
                    <a:pt x="12179" y="4490"/>
                  </a:cubicBezTo>
                  <a:cubicBezTo>
                    <a:pt x="12113" y="4557"/>
                    <a:pt x="12027" y="4585"/>
                    <a:pt x="11929" y="4585"/>
                  </a:cubicBezTo>
                  <a:cubicBezTo>
                    <a:pt x="11413" y="4585"/>
                    <a:pt x="10562" y="3794"/>
                    <a:pt x="10421" y="3653"/>
                  </a:cubicBezTo>
                  <a:cubicBezTo>
                    <a:pt x="10254" y="3485"/>
                    <a:pt x="9877" y="3276"/>
                    <a:pt x="9626" y="3109"/>
                  </a:cubicBezTo>
                  <a:cubicBezTo>
                    <a:pt x="9375" y="2941"/>
                    <a:pt x="9166" y="1853"/>
                    <a:pt x="9124" y="1560"/>
                  </a:cubicBezTo>
                  <a:cubicBezTo>
                    <a:pt x="8915" y="1142"/>
                    <a:pt x="8706" y="723"/>
                    <a:pt x="8580" y="263"/>
                  </a:cubicBezTo>
                  <a:cubicBezTo>
                    <a:pt x="8532" y="73"/>
                    <a:pt x="8461" y="1"/>
                    <a:pt x="8380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5598600" y="237300"/>
              <a:ext cx="1451225" cy="1313925"/>
            </a:xfrm>
            <a:custGeom>
              <a:rect b="b" l="l" r="r" t="t"/>
              <a:pathLst>
                <a:path extrusionOk="0" h="52557" w="58049">
                  <a:moveTo>
                    <a:pt x="8984" y="0"/>
                  </a:moveTo>
                  <a:cubicBezTo>
                    <a:pt x="8615" y="0"/>
                    <a:pt x="8215" y="71"/>
                    <a:pt x="8078" y="117"/>
                  </a:cubicBezTo>
                  <a:cubicBezTo>
                    <a:pt x="7939" y="186"/>
                    <a:pt x="7801" y="217"/>
                    <a:pt x="7663" y="217"/>
                  </a:cubicBezTo>
                  <a:cubicBezTo>
                    <a:pt x="7550" y="217"/>
                    <a:pt x="7437" y="196"/>
                    <a:pt x="7324" y="159"/>
                  </a:cubicBezTo>
                  <a:cubicBezTo>
                    <a:pt x="7258" y="134"/>
                    <a:pt x="7210" y="122"/>
                    <a:pt x="7172" y="122"/>
                  </a:cubicBezTo>
                  <a:cubicBezTo>
                    <a:pt x="7018" y="122"/>
                    <a:pt x="7033" y="317"/>
                    <a:pt x="6697" y="619"/>
                  </a:cubicBezTo>
                  <a:cubicBezTo>
                    <a:pt x="6236" y="996"/>
                    <a:pt x="5483" y="786"/>
                    <a:pt x="4855" y="1079"/>
                  </a:cubicBezTo>
                  <a:cubicBezTo>
                    <a:pt x="4690" y="1152"/>
                    <a:pt x="4550" y="1181"/>
                    <a:pt x="4428" y="1181"/>
                  </a:cubicBezTo>
                  <a:cubicBezTo>
                    <a:pt x="4056" y="1181"/>
                    <a:pt x="3852" y="912"/>
                    <a:pt x="3600" y="786"/>
                  </a:cubicBezTo>
                  <a:cubicBezTo>
                    <a:pt x="3589" y="783"/>
                    <a:pt x="3576" y="781"/>
                    <a:pt x="3561" y="781"/>
                  </a:cubicBezTo>
                  <a:cubicBezTo>
                    <a:pt x="3224" y="781"/>
                    <a:pt x="1837" y="1650"/>
                    <a:pt x="796" y="2251"/>
                  </a:cubicBezTo>
                  <a:cubicBezTo>
                    <a:pt x="796" y="2251"/>
                    <a:pt x="2177" y="3758"/>
                    <a:pt x="2009" y="3883"/>
                  </a:cubicBezTo>
                  <a:cubicBezTo>
                    <a:pt x="1716" y="4134"/>
                    <a:pt x="1549" y="4511"/>
                    <a:pt x="1423" y="4888"/>
                  </a:cubicBezTo>
                  <a:cubicBezTo>
                    <a:pt x="1340" y="5306"/>
                    <a:pt x="1465" y="5557"/>
                    <a:pt x="1047" y="5934"/>
                  </a:cubicBezTo>
                  <a:cubicBezTo>
                    <a:pt x="628" y="6269"/>
                    <a:pt x="0" y="7106"/>
                    <a:pt x="503" y="7106"/>
                  </a:cubicBezTo>
                  <a:cubicBezTo>
                    <a:pt x="1256" y="7148"/>
                    <a:pt x="1967" y="7483"/>
                    <a:pt x="2553" y="7943"/>
                  </a:cubicBezTo>
                  <a:cubicBezTo>
                    <a:pt x="2734" y="8169"/>
                    <a:pt x="2878" y="8285"/>
                    <a:pt x="3018" y="8285"/>
                  </a:cubicBezTo>
                  <a:cubicBezTo>
                    <a:pt x="3138" y="8285"/>
                    <a:pt x="3255" y="8200"/>
                    <a:pt x="3390" y="8027"/>
                  </a:cubicBezTo>
                  <a:cubicBezTo>
                    <a:pt x="3558" y="7776"/>
                    <a:pt x="3683" y="7524"/>
                    <a:pt x="3725" y="7231"/>
                  </a:cubicBezTo>
                  <a:cubicBezTo>
                    <a:pt x="3790" y="6971"/>
                    <a:pt x="4133" y="6636"/>
                    <a:pt x="4322" y="6636"/>
                  </a:cubicBezTo>
                  <a:cubicBezTo>
                    <a:pt x="4376" y="6636"/>
                    <a:pt x="4418" y="6664"/>
                    <a:pt x="4437" y="6729"/>
                  </a:cubicBezTo>
                  <a:cubicBezTo>
                    <a:pt x="4478" y="6980"/>
                    <a:pt x="5064" y="7817"/>
                    <a:pt x="5567" y="7859"/>
                  </a:cubicBezTo>
                  <a:cubicBezTo>
                    <a:pt x="6069" y="7859"/>
                    <a:pt x="7073" y="8320"/>
                    <a:pt x="6738" y="8487"/>
                  </a:cubicBezTo>
                  <a:cubicBezTo>
                    <a:pt x="6404" y="8654"/>
                    <a:pt x="6320" y="9115"/>
                    <a:pt x="6613" y="9366"/>
                  </a:cubicBezTo>
                  <a:cubicBezTo>
                    <a:pt x="6822" y="9701"/>
                    <a:pt x="7575" y="11417"/>
                    <a:pt x="7659" y="11584"/>
                  </a:cubicBezTo>
                  <a:cubicBezTo>
                    <a:pt x="7701" y="11751"/>
                    <a:pt x="8412" y="13132"/>
                    <a:pt x="8580" y="13132"/>
                  </a:cubicBezTo>
                  <a:lnTo>
                    <a:pt x="10547" y="13132"/>
                  </a:lnTo>
                  <a:cubicBezTo>
                    <a:pt x="10547" y="13132"/>
                    <a:pt x="12179" y="12086"/>
                    <a:pt x="12681" y="12086"/>
                  </a:cubicBezTo>
                  <a:cubicBezTo>
                    <a:pt x="13077" y="12086"/>
                    <a:pt x="13473" y="12352"/>
                    <a:pt x="13723" y="12352"/>
                  </a:cubicBezTo>
                  <a:cubicBezTo>
                    <a:pt x="13818" y="12352"/>
                    <a:pt x="13891" y="12314"/>
                    <a:pt x="13937" y="12212"/>
                  </a:cubicBezTo>
                  <a:cubicBezTo>
                    <a:pt x="14062" y="11919"/>
                    <a:pt x="14355" y="11710"/>
                    <a:pt x="14690" y="11710"/>
                  </a:cubicBezTo>
                  <a:cubicBezTo>
                    <a:pt x="15067" y="11626"/>
                    <a:pt x="15402" y="11417"/>
                    <a:pt x="15653" y="11124"/>
                  </a:cubicBezTo>
                  <a:cubicBezTo>
                    <a:pt x="15862" y="10873"/>
                    <a:pt x="15820" y="9826"/>
                    <a:pt x="16239" y="9826"/>
                  </a:cubicBezTo>
                  <a:cubicBezTo>
                    <a:pt x="16699" y="9826"/>
                    <a:pt x="17285" y="9868"/>
                    <a:pt x="17494" y="10161"/>
                  </a:cubicBezTo>
                  <a:cubicBezTo>
                    <a:pt x="17662" y="10412"/>
                    <a:pt x="18624" y="11751"/>
                    <a:pt x="19168" y="11919"/>
                  </a:cubicBezTo>
                  <a:cubicBezTo>
                    <a:pt x="19712" y="12086"/>
                    <a:pt x="20215" y="12756"/>
                    <a:pt x="20005" y="13132"/>
                  </a:cubicBezTo>
                  <a:cubicBezTo>
                    <a:pt x="19796" y="13509"/>
                    <a:pt x="19168" y="14137"/>
                    <a:pt x="19294" y="14555"/>
                  </a:cubicBezTo>
                  <a:cubicBezTo>
                    <a:pt x="19419" y="15016"/>
                    <a:pt x="19378" y="15476"/>
                    <a:pt x="19210" y="15937"/>
                  </a:cubicBezTo>
                  <a:cubicBezTo>
                    <a:pt x="19001" y="16229"/>
                    <a:pt x="18792" y="16313"/>
                    <a:pt x="18833" y="16648"/>
                  </a:cubicBezTo>
                  <a:cubicBezTo>
                    <a:pt x="18875" y="17025"/>
                    <a:pt x="18833" y="17401"/>
                    <a:pt x="18666" y="17778"/>
                  </a:cubicBezTo>
                  <a:cubicBezTo>
                    <a:pt x="18582" y="18071"/>
                    <a:pt x="18248" y="18573"/>
                    <a:pt x="18289" y="18782"/>
                  </a:cubicBezTo>
                  <a:cubicBezTo>
                    <a:pt x="18331" y="18950"/>
                    <a:pt x="18457" y="19368"/>
                    <a:pt x="18331" y="19494"/>
                  </a:cubicBezTo>
                  <a:cubicBezTo>
                    <a:pt x="18164" y="19578"/>
                    <a:pt x="18289" y="20164"/>
                    <a:pt x="18331" y="20289"/>
                  </a:cubicBezTo>
                  <a:cubicBezTo>
                    <a:pt x="18415" y="20456"/>
                    <a:pt x="18331" y="21335"/>
                    <a:pt x="18415" y="21419"/>
                  </a:cubicBezTo>
                  <a:cubicBezTo>
                    <a:pt x="18540" y="21503"/>
                    <a:pt x="19085" y="22298"/>
                    <a:pt x="19043" y="22884"/>
                  </a:cubicBezTo>
                  <a:cubicBezTo>
                    <a:pt x="18967" y="23416"/>
                    <a:pt x="18787" y="24120"/>
                    <a:pt x="18567" y="24120"/>
                  </a:cubicBezTo>
                  <a:cubicBezTo>
                    <a:pt x="18545" y="24120"/>
                    <a:pt x="18522" y="24113"/>
                    <a:pt x="18499" y="24098"/>
                  </a:cubicBezTo>
                  <a:cubicBezTo>
                    <a:pt x="18340" y="23992"/>
                    <a:pt x="18281" y="23886"/>
                    <a:pt x="18175" y="23886"/>
                  </a:cubicBezTo>
                  <a:cubicBezTo>
                    <a:pt x="18114" y="23886"/>
                    <a:pt x="18036" y="23922"/>
                    <a:pt x="17913" y="24014"/>
                  </a:cubicBezTo>
                  <a:cubicBezTo>
                    <a:pt x="17578" y="24223"/>
                    <a:pt x="17410" y="24600"/>
                    <a:pt x="17452" y="24935"/>
                  </a:cubicBezTo>
                  <a:cubicBezTo>
                    <a:pt x="17452" y="25269"/>
                    <a:pt x="17034" y="26692"/>
                    <a:pt x="17034" y="27236"/>
                  </a:cubicBezTo>
                  <a:cubicBezTo>
                    <a:pt x="17034" y="27780"/>
                    <a:pt x="16783" y="28450"/>
                    <a:pt x="17076" y="28827"/>
                  </a:cubicBezTo>
                  <a:cubicBezTo>
                    <a:pt x="17306" y="29172"/>
                    <a:pt x="17395" y="30323"/>
                    <a:pt x="17152" y="30323"/>
                  </a:cubicBezTo>
                  <a:cubicBezTo>
                    <a:pt x="17129" y="30323"/>
                    <a:pt x="17104" y="30313"/>
                    <a:pt x="17076" y="30292"/>
                  </a:cubicBezTo>
                  <a:cubicBezTo>
                    <a:pt x="16699" y="29957"/>
                    <a:pt x="16364" y="29580"/>
                    <a:pt x="16155" y="29120"/>
                  </a:cubicBezTo>
                  <a:cubicBezTo>
                    <a:pt x="16113" y="28910"/>
                    <a:pt x="16071" y="28701"/>
                    <a:pt x="16029" y="28492"/>
                  </a:cubicBezTo>
                  <a:cubicBezTo>
                    <a:pt x="16029" y="28395"/>
                    <a:pt x="16002" y="28299"/>
                    <a:pt x="15913" y="28299"/>
                  </a:cubicBezTo>
                  <a:cubicBezTo>
                    <a:pt x="15849" y="28299"/>
                    <a:pt x="15752" y="28350"/>
                    <a:pt x="15611" y="28492"/>
                  </a:cubicBezTo>
                  <a:cubicBezTo>
                    <a:pt x="15276" y="28869"/>
                    <a:pt x="14146" y="30961"/>
                    <a:pt x="14062" y="31045"/>
                  </a:cubicBezTo>
                  <a:cubicBezTo>
                    <a:pt x="13937" y="31170"/>
                    <a:pt x="12849" y="31840"/>
                    <a:pt x="12598" y="32552"/>
                  </a:cubicBezTo>
                  <a:cubicBezTo>
                    <a:pt x="12179" y="33263"/>
                    <a:pt x="11635" y="33891"/>
                    <a:pt x="10924" y="34393"/>
                  </a:cubicBezTo>
                  <a:cubicBezTo>
                    <a:pt x="10421" y="34770"/>
                    <a:pt x="10170" y="35397"/>
                    <a:pt x="10254" y="36025"/>
                  </a:cubicBezTo>
                  <a:cubicBezTo>
                    <a:pt x="10421" y="36737"/>
                    <a:pt x="10505" y="37448"/>
                    <a:pt x="11175" y="37532"/>
                  </a:cubicBezTo>
                  <a:cubicBezTo>
                    <a:pt x="11284" y="37546"/>
                    <a:pt x="11376" y="37550"/>
                    <a:pt x="11453" y="37550"/>
                  </a:cubicBezTo>
                  <a:cubicBezTo>
                    <a:pt x="11628" y="37550"/>
                    <a:pt x="11731" y="37526"/>
                    <a:pt x="11807" y="37526"/>
                  </a:cubicBezTo>
                  <a:cubicBezTo>
                    <a:pt x="11904" y="37526"/>
                    <a:pt x="11956" y="37565"/>
                    <a:pt x="12054" y="37741"/>
                  </a:cubicBezTo>
                  <a:cubicBezTo>
                    <a:pt x="12198" y="38030"/>
                    <a:pt x="12717" y="39037"/>
                    <a:pt x="13045" y="39037"/>
                  </a:cubicBezTo>
                  <a:cubicBezTo>
                    <a:pt x="13097" y="39037"/>
                    <a:pt x="13144" y="39012"/>
                    <a:pt x="13184" y="38955"/>
                  </a:cubicBezTo>
                  <a:cubicBezTo>
                    <a:pt x="13380" y="38595"/>
                    <a:pt x="13576" y="38235"/>
                    <a:pt x="13752" y="38235"/>
                  </a:cubicBezTo>
                  <a:cubicBezTo>
                    <a:pt x="13802" y="38235"/>
                    <a:pt x="13849" y="38263"/>
                    <a:pt x="13895" y="38327"/>
                  </a:cubicBezTo>
                  <a:cubicBezTo>
                    <a:pt x="14043" y="38564"/>
                    <a:pt x="14107" y="38801"/>
                    <a:pt x="14221" y="38801"/>
                  </a:cubicBezTo>
                  <a:cubicBezTo>
                    <a:pt x="14268" y="38801"/>
                    <a:pt x="14324" y="38760"/>
                    <a:pt x="14397" y="38662"/>
                  </a:cubicBezTo>
                  <a:cubicBezTo>
                    <a:pt x="14568" y="38466"/>
                    <a:pt x="14768" y="38285"/>
                    <a:pt x="14905" y="38285"/>
                  </a:cubicBezTo>
                  <a:cubicBezTo>
                    <a:pt x="15002" y="38285"/>
                    <a:pt x="15067" y="38377"/>
                    <a:pt x="15067" y="38620"/>
                  </a:cubicBezTo>
                  <a:cubicBezTo>
                    <a:pt x="15107" y="39183"/>
                    <a:pt x="14221" y="40132"/>
                    <a:pt x="13928" y="40132"/>
                  </a:cubicBezTo>
                  <a:cubicBezTo>
                    <a:pt x="13916" y="40132"/>
                    <a:pt x="13905" y="40130"/>
                    <a:pt x="13895" y="40127"/>
                  </a:cubicBezTo>
                  <a:cubicBezTo>
                    <a:pt x="13638" y="40053"/>
                    <a:pt x="13542" y="39819"/>
                    <a:pt x="13353" y="39819"/>
                  </a:cubicBezTo>
                  <a:cubicBezTo>
                    <a:pt x="13326" y="39819"/>
                    <a:pt x="13298" y="39823"/>
                    <a:pt x="13267" y="39834"/>
                  </a:cubicBezTo>
                  <a:cubicBezTo>
                    <a:pt x="12974" y="39917"/>
                    <a:pt x="12807" y="40210"/>
                    <a:pt x="12891" y="40503"/>
                  </a:cubicBezTo>
                  <a:cubicBezTo>
                    <a:pt x="12974" y="40922"/>
                    <a:pt x="13184" y="41633"/>
                    <a:pt x="13476" y="41717"/>
                  </a:cubicBezTo>
                  <a:cubicBezTo>
                    <a:pt x="13686" y="41759"/>
                    <a:pt x="13937" y="41759"/>
                    <a:pt x="14062" y="42010"/>
                  </a:cubicBezTo>
                  <a:cubicBezTo>
                    <a:pt x="14286" y="42122"/>
                    <a:pt x="14546" y="42196"/>
                    <a:pt x="14819" y="42196"/>
                  </a:cubicBezTo>
                  <a:cubicBezTo>
                    <a:pt x="14955" y="42196"/>
                    <a:pt x="15095" y="42177"/>
                    <a:pt x="15234" y="42136"/>
                  </a:cubicBezTo>
                  <a:cubicBezTo>
                    <a:pt x="15904" y="41968"/>
                    <a:pt x="15988" y="42094"/>
                    <a:pt x="16155" y="41843"/>
                  </a:cubicBezTo>
                  <a:cubicBezTo>
                    <a:pt x="16274" y="41663"/>
                    <a:pt x="16543" y="41186"/>
                    <a:pt x="16748" y="41186"/>
                  </a:cubicBezTo>
                  <a:cubicBezTo>
                    <a:pt x="16830" y="41186"/>
                    <a:pt x="16902" y="41262"/>
                    <a:pt x="16950" y="41466"/>
                  </a:cubicBezTo>
                  <a:cubicBezTo>
                    <a:pt x="17076" y="41926"/>
                    <a:pt x="17285" y="42345"/>
                    <a:pt x="17494" y="42763"/>
                  </a:cubicBezTo>
                  <a:cubicBezTo>
                    <a:pt x="17536" y="43014"/>
                    <a:pt x="17787" y="44103"/>
                    <a:pt x="17996" y="44312"/>
                  </a:cubicBezTo>
                  <a:cubicBezTo>
                    <a:pt x="18248" y="44479"/>
                    <a:pt x="18624" y="44688"/>
                    <a:pt x="18792" y="44856"/>
                  </a:cubicBezTo>
                  <a:cubicBezTo>
                    <a:pt x="18934" y="44998"/>
                    <a:pt x="19800" y="45774"/>
                    <a:pt x="20315" y="45774"/>
                  </a:cubicBezTo>
                  <a:cubicBezTo>
                    <a:pt x="20406" y="45774"/>
                    <a:pt x="20486" y="45750"/>
                    <a:pt x="20549" y="45693"/>
                  </a:cubicBezTo>
                  <a:cubicBezTo>
                    <a:pt x="20928" y="45352"/>
                    <a:pt x="21649" y="45011"/>
                    <a:pt x="21845" y="45011"/>
                  </a:cubicBezTo>
                  <a:cubicBezTo>
                    <a:pt x="21866" y="45011"/>
                    <a:pt x="21881" y="45015"/>
                    <a:pt x="21889" y="45023"/>
                  </a:cubicBezTo>
                  <a:cubicBezTo>
                    <a:pt x="21986" y="45056"/>
                    <a:pt x="22288" y="45419"/>
                    <a:pt x="22594" y="45419"/>
                  </a:cubicBezTo>
                  <a:cubicBezTo>
                    <a:pt x="22681" y="45419"/>
                    <a:pt x="22768" y="45390"/>
                    <a:pt x="22851" y="45316"/>
                  </a:cubicBezTo>
                  <a:cubicBezTo>
                    <a:pt x="23186" y="45048"/>
                    <a:pt x="23226" y="44914"/>
                    <a:pt x="23336" y="44914"/>
                  </a:cubicBezTo>
                  <a:cubicBezTo>
                    <a:pt x="23363" y="44914"/>
                    <a:pt x="23395" y="44923"/>
                    <a:pt x="23437" y="44940"/>
                  </a:cubicBezTo>
                  <a:cubicBezTo>
                    <a:pt x="23557" y="44988"/>
                    <a:pt x="23595" y="45091"/>
                    <a:pt x="23676" y="45091"/>
                  </a:cubicBezTo>
                  <a:cubicBezTo>
                    <a:pt x="23736" y="45091"/>
                    <a:pt x="23821" y="45034"/>
                    <a:pt x="23981" y="44856"/>
                  </a:cubicBezTo>
                  <a:cubicBezTo>
                    <a:pt x="24233" y="44541"/>
                    <a:pt x="24745" y="44108"/>
                    <a:pt x="24983" y="44108"/>
                  </a:cubicBezTo>
                  <a:cubicBezTo>
                    <a:pt x="25062" y="44108"/>
                    <a:pt x="25111" y="44156"/>
                    <a:pt x="25111" y="44270"/>
                  </a:cubicBezTo>
                  <a:cubicBezTo>
                    <a:pt x="25111" y="44772"/>
                    <a:pt x="24944" y="45023"/>
                    <a:pt x="25111" y="45107"/>
                  </a:cubicBezTo>
                  <a:cubicBezTo>
                    <a:pt x="25237" y="45191"/>
                    <a:pt x="25446" y="45191"/>
                    <a:pt x="25446" y="45358"/>
                  </a:cubicBezTo>
                  <a:cubicBezTo>
                    <a:pt x="25446" y="45509"/>
                    <a:pt x="25446" y="45830"/>
                    <a:pt x="25630" y="45830"/>
                  </a:cubicBezTo>
                  <a:cubicBezTo>
                    <a:pt x="25650" y="45830"/>
                    <a:pt x="25672" y="45827"/>
                    <a:pt x="25697" y="45818"/>
                  </a:cubicBezTo>
                  <a:cubicBezTo>
                    <a:pt x="25710" y="45816"/>
                    <a:pt x="25723" y="45815"/>
                    <a:pt x="25736" y="45815"/>
                  </a:cubicBezTo>
                  <a:cubicBezTo>
                    <a:pt x="25942" y="45815"/>
                    <a:pt x="26101" y="46082"/>
                    <a:pt x="26415" y="46082"/>
                  </a:cubicBezTo>
                  <a:cubicBezTo>
                    <a:pt x="26452" y="46082"/>
                    <a:pt x="26492" y="46078"/>
                    <a:pt x="26534" y="46070"/>
                  </a:cubicBezTo>
                  <a:cubicBezTo>
                    <a:pt x="26953" y="45986"/>
                    <a:pt x="27162" y="46070"/>
                    <a:pt x="27580" y="45735"/>
                  </a:cubicBezTo>
                  <a:cubicBezTo>
                    <a:pt x="27913" y="45439"/>
                    <a:pt x="28473" y="44687"/>
                    <a:pt x="28687" y="44687"/>
                  </a:cubicBezTo>
                  <a:cubicBezTo>
                    <a:pt x="28715" y="44687"/>
                    <a:pt x="28737" y="44701"/>
                    <a:pt x="28752" y="44730"/>
                  </a:cubicBezTo>
                  <a:cubicBezTo>
                    <a:pt x="28904" y="44996"/>
                    <a:pt x="29364" y="45501"/>
                    <a:pt x="29667" y="45501"/>
                  </a:cubicBezTo>
                  <a:cubicBezTo>
                    <a:pt x="29699" y="45501"/>
                    <a:pt x="29729" y="45496"/>
                    <a:pt x="29757" y="45484"/>
                  </a:cubicBezTo>
                  <a:cubicBezTo>
                    <a:pt x="29910" y="45396"/>
                    <a:pt x="30017" y="45332"/>
                    <a:pt x="30126" y="45332"/>
                  </a:cubicBezTo>
                  <a:cubicBezTo>
                    <a:pt x="30226" y="45332"/>
                    <a:pt x="30328" y="45386"/>
                    <a:pt x="30468" y="45525"/>
                  </a:cubicBezTo>
                  <a:cubicBezTo>
                    <a:pt x="30719" y="45860"/>
                    <a:pt x="31514" y="46530"/>
                    <a:pt x="31305" y="46739"/>
                  </a:cubicBezTo>
                  <a:cubicBezTo>
                    <a:pt x="31138" y="46948"/>
                    <a:pt x="30928" y="46990"/>
                    <a:pt x="31054" y="47200"/>
                  </a:cubicBezTo>
                  <a:cubicBezTo>
                    <a:pt x="31221" y="47409"/>
                    <a:pt x="31305" y="47283"/>
                    <a:pt x="31347" y="47618"/>
                  </a:cubicBezTo>
                  <a:cubicBezTo>
                    <a:pt x="31381" y="47926"/>
                    <a:pt x="31443" y="48512"/>
                    <a:pt x="31693" y="48512"/>
                  </a:cubicBezTo>
                  <a:cubicBezTo>
                    <a:pt x="31749" y="48512"/>
                    <a:pt x="31814" y="48482"/>
                    <a:pt x="31891" y="48413"/>
                  </a:cubicBezTo>
                  <a:cubicBezTo>
                    <a:pt x="32177" y="48127"/>
                    <a:pt x="32414" y="47866"/>
                    <a:pt x="32713" y="47866"/>
                  </a:cubicBezTo>
                  <a:cubicBezTo>
                    <a:pt x="32809" y="47866"/>
                    <a:pt x="32910" y="47892"/>
                    <a:pt x="33021" y="47953"/>
                  </a:cubicBezTo>
                  <a:cubicBezTo>
                    <a:pt x="33481" y="48204"/>
                    <a:pt x="33398" y="48078"/>
                    <a:pt x="33565" y="48581"/>
                  </a:cubicBezTo>
                  <a:cubicBezTo>
                    <a:pt x="33691" y="49041"/>
                    <a:pt x="33774" y="49334"/>
                    <a:pt x="33984" y="49460"/>
                  </a:cubicBezTo>
                  <a:cubicBezTo>
                    <a:pt x="34151" y="49543"/>
                    <a:pt x="34235" y="49627"/>
                    <a:pt x="34235" y="49752"/>
                  </a:cubicBezTo>
                  <a:cubicBezTo>
                    <a:pt x="34277" y="49878"/>
                    <a:pt x="34235" y="50129"/>
                    <a:pt x="34486" y="50213"/>
                  </a:cubicBezTo>
                  <a:cubicBezTo>
                    <a:pt x="34737" y="50255"/>
                    <a:pt x="34695" y="50297"/>
                    <a:pt x="34946" y="50464"/>
                  </a:cubicBezTo>
                  <a:cubicBezTo>
                    <a:pt x="35093" y="50590"/>
                    <a:pt x="35271" y="50652"/>
                    <a:pt x="35448" y="50652"/>
                  </a:cubicBezTo>
                  <a:cubicBezTo>
                    <a:pt x="35626" y="50652"/>
                    <a:pt x="35804" y="50590"/>
                    <a:pt x="35951" y="50464"/>
                  </a:cubicBezTo>
                  <a:cubicBezTo>
                    <a:pt x="36327" y="50087"/>
                    <a:pt x="36620" y="50004"/>
                    <a:pt x="36411" y="49585"/>
                  </a:cubicBezTo>
                  <a:cubicBezTo>
                    <a:pt x="36202" y="49167"/>
                    <a:pt x="36244" y="48874"/>
                    <a:pt x="36118" y="48622"/>
                  </a:cubicBezTo>
                  <a:cubicBezTo>
                    <a:pt x="35951" y="48330"/>
                    <a:pt x="35992" y="47241"/>
                    <a:pt x="36327" y="47241"/>
                  </a:cubicBezTo>
                  <a:cubicBezTo>
                    <a:pt x="36374" y="47236"/>
                    <a:pt x="36430" y="47232"/>
                    <a:pt x="36493" y="47232"/>
                  </a:cubicBezTo>
                  <a:cubicBezTo>
                    <a:pt x="36885" y="47232"/>
                    <a:pt x="37518" y="47364"/>
                    <a:pt x="37374" y="47869"/>
                  </a:cubicBezTo>
                  <a:cubicBezTo>
                    <a:pt x="37206" y="48455"/>
                    <a:pt x="37039" y="48581"/>
                    <a:pt x="37374" y="49292"/>
                  </a:cubicBezTo>
                  <a:cubicBezTo>
                    <a:pt x="37667" y="49878"/>
                    <a:pt x="38043" y="50422"/>
                    <a:pt x="38587" y="50799"/>
                  </a:cubicBezTo>
                  <a:cubicBezTo>
                    <a:pt x="38797" y="50882"/>
                    <a:pt x="39634" y="50673"/>
                    <a:pt x="39634" y="51217"/>
                  </a:cubicBezTo>
                  <a:cubicBezTo>
                    <a:pt x="39634" y="51761"/>
                    <a:pt x="39550" y="51929"/>
                    <a:pt x="39759" y="52054"/>
                  </a:cubicBezTo>
                  <a:cubicBezTo>
                    <a:pt x="39968" y="52180"/>
                    <a:pt x="39968" y="52557"/>
                    <a:pt x="40387" y="52557"/>
                  </a:cubicBezTo>
                  <a:cubicBezTo>
                    <a:pt x="40764" y="52515"/>
                    <a:pt x="41977" y="51971"/>
                    <a:pt x="41768" y="51719"/>
                  </a:cubicBezTo>
                  <a:cubicBezTo>
                    <a:pt x="41601" y="51427"/>
                    <a:pt x="41349" y="51050"/>
                    <a:pt x="41768" y="50757"/>
                  </a:cubicBezTo>
                  <a:cubicBezTo>
                    <a:pt x="42228" y="50464"/>
                    <a:pt x="43735" y="50045"/>
                    <a:pt x="43777" y="49711"/>
                  </a:cubicBezTo>
                  <a:cubicBezTo>
                    <a:pt x="43813" y="49454"/>
                    <a:pt x="43946" y="49102"/>
                    <a:pt x="44119" y="49102"/>
                  </a:cubicBezTo>
                  <a:cubicBezTo>
                    <a:pt x="44144" y="49102"/>
                    <a:pt x="44169" y="49109"/>
                    <a:pt x="44195" y="49125"/>
                  </a:cubicBezTo>
                  <a:cubicBezTo>
                    <a:pt x="44435" y="49284"/>
                    <a:pt x="44408" y="50051"/>
                    <a:pt x="44622" y="50051"/>
                  </a:cubicBezTo>
                  <a:cubicBezTo>
                    <a:pt x="44633" y="50051"/>
                    <a:pt x="44644" y="50049"/>
                    <a:pt x="44656" y="50045"/>
                  </a:cubicBezTo>
                  <a:cubicBezTo>
                    <a:pt x="44907" y="49920"/>
                    <a:pt x="45116" y="49878"/>
                    <a:pt x="45242" y="49460"/>
                  </a:cubicBezTo>
                  <a:cubicBezTo>
                    <a:pt x="45340" y="49132"/>
                    <a:pt x="45489" y="48266"/>
                    <a:pt x="45630" y="48266"/>
                  </a:cubicBezTo>
                  <a:cubicBezTo>
                    <a:pt x="45669" y="48266"/>
                    <a:pt x="45707" y="48333"/>
                    <a:pt x="45744" y="48497"/>
                  </a:cubicBezTo>
                  <a:cubicBezTo>
                    <a:pt x="45953" y="49250"/>
                    <a:pt x="45869" y="50255"/>
                    <a:pt x="46330" y="50255"/>
                  </a:cubicBezTo>
                  <a:cubicBezTo>
                    <a:pt x="46382" y="50259"/>
                    <a:pt x="46433" y="50261"/>
                    <a:pt x="46484" y="50261"/>
                  </a:cubicBezTo>
                  <a:cubicBezTo>
                    <a:pt x="46637" y="50261"/>
                    <a:pt x="46784" y="50246"/>
                    <a:pt x="46933" y="50246"/>
                  </a:cubicBezTo>
                  <a:cubicBezTo>
                    <a:pt x="47211" y="50246"/>
                    <a:pt x="47495" y="50297"/>
                    <a:pt x="47836" y="50590"/>
                  </a:cubicBezTo>
                  <a:cubicBezTo>
                    <a:pt x="48308" y="50994"/>
                    <a:pt x="48562" y="51479"/>
                    <a:pt x="48797" y="51479"/>
                  </a:cubicBezTo>
                  <a:cubicBezTo>
                    <a:pt x="48853" y="51479"/>
                    <a:pt x="48909" y="51450"/>
                    <a:pt x="48966" y="51385"/>
                  </a:cubicBezTo>
                  <a:cubicBezTo>
                    <a:pt x="49259" y="50924"/>
                    <a:pt x="49678" y="50590"/>
                    <a:pt x="50180" y="50464"/>
                  </a:cubicBezTo>
                  <a:cubicBezTo>
                    <a:pt x="50013" y="50338"/>
                    <a:pt x="49887" y="50171"/>
                    <a:pt x="49803" y="49962"/>
                  </a:cubicBezTo>
                  <a:cubicBezTo>
                    <a:pt x="49720" y="49669"/>
                    <a:pt x="49678" y="49376"/>
                    <a:pt x="49636" y="49041"/>
                  </a:cubicBezTo>
                  <a:cubicBezTo>
                    <a:pt x="49678" y="48915"/>
                    <a:pt x="49678" y="48790"/>
                    <a:pt x="49720" y="48664"/>
                  </a:cubicBezTo>
                  <a:cubicBezTo>
                    <a:pt x="49720" y="48497"/>
                    <a:pt x="49720" y="48330"/>
                    <a:pt x="49762" y="48162"/>
                  </a:cubicBezTo>
                  <a:cubicBezTo>
                    <a:pt x="49803" y="47785"/>
                    <a:pt x="49803" y="47451"/>
                    <a:pt x="49762" y="47116"/>
                  </a:cubicBezTo>
                  <a:cubicBezTo>
                    <a:pt x="49678" y="46823"/>
                    <a:pt x="49594" y="46572"/>
                    <a:pt x="49469" y="46363"/>
                  </a:cubicBezTo>
                  <a:cubicBezTo>
                    <a:pt x="49301" y="46070"/>
                    <a:pt x="49218" y="45818"/>
                    <a:pt x="49092" y="45525"/>
                  </a:cubicBezTo>
                  <a:cubicBezTo>
                    <a:pt x="48966" y="45191"/>
                    <a:pt x="48715" y="44898"/>
                    <a:pt x="48422" y="44647"/>
                  </a:cubicBezTo>
                  <a:cubicBezTo>
                    <a:pt x="48297" y="44563"/>
                    <a:pt x="48129" y="44437"/>
                    <a:pt x="48004" y="44312"/>
                  </a:cubicBezTo>
                  <a:cubicBezTo>
                    <a:pt x="47878" y="44186"/>
                    <a:pt x="47795" y="44061"/>
                    <a:pt x="47711" y="43935"/>
                  </a:cubicBezTo>
                  <a:cubicBezTo>
                    <a:pt x="47627" y="43851"/>
                    <a:pt x="47543" y="43726"/>
                    <a:pt x="47460" y="43558"/>
                  </a:cubicBezTo>
                  <a:cubicBezTo>
                    <a:pt x="47418" y="43307"/>
                    <a:pt x="47502" y="43014"/>
                    <a:pt x="47669" y="42805"/>
                  </a:cubicBezTo>
                  <a:cubicBezTo>
                    <a:pt x="47836" y="42638"/>
                    <a:pt x="48129" y="42638"/>
                    <a:pt x="48380" y="42596"/>
                  </a:cubicBezTo>
                  <a:cubicBezTo>
                    <a:pt x="48715" y="42554"/>
                    <a:pt x="49008" y="42387"/>
                    <a:pt x="49259" y="42136"/>
                  </a:cubicBezTo>
                  <a:cubicBezTo>
                    <a:pt x="49343" y="42010"/>
                    <a:pt x="49427" y="41884"/>
                    <a:pt x="49427" y="41759"/>
                  </a:cubicBezTo>
                  <a:cubicBezTo>
                    <a:pt x="49510" y="41591"/>
                    <a:pt x="49594" y="41424"/>
                    <a:pt x="49636" y="41257"/>
                  </a:cubicBezTo>
                  <a:cubicBezTo>
                    <a:pt x="49762" y="40964"/>
                    <a:pt x="49845" y="40713"/>
                    <a:pt x="49887" y="40420"/>
                  </a:cubicBezTo>
                  <a:cubicBezTo>
                    <a:pt x="49887" y="40294"/>
                    <a:pt x="49887" y="40169"/>
                    <a:pt x="49929" y="40085"/>
                  </a:cubicBezTo>
                  <a:cubicBezTo>
                    <a:pt x="50013" y="39959"/>
                    <a:pt x="50138" y="39834"/>
                    <a:pt x="50264" y="39750"/>
                  </a:cubicBezTo>
                  <a:cubicBezTo>
                    <a:pt x="50311" y="39722"/>
                    <a:pt x="50352" y="39710"/>
                    <a:pt x="50389" y="39710"/>
                  </a:cubicBezTo>
                  <a:cubicBezTo>
                    <a:pt x="50515" y="39710"/>
                    <a:pt x="50595" y="39843"/>
                    <a:pt x="50724" y="39876"/>
                  </a:cubicBezTo>
                  <a:cubicBezTo>
                    <a:pt x="50850" y="39959"/>
                    <a:pt x="51017" y="39959"/>
                    <a:pt x="51185" y="40001"/>
                  </a:cubicBezTo>
                  <a:cubicBezTo>
                    <a:pt x="51310" y="40043"/>
                    <a:pt x="51436" y="40043"/>
                    <a:pt x="51561" y="40043"/>
                  </a:cubicBezTo>
                  <a:lnTo>
                    <a:pt x="52817" y="40043"/>
                  </a:lnTo>
                  <a:cubicBezTo>
                    <a:pt x="53112" y="40063"/>
                    <a:pt x="53455" y="40101"/>
                    <a:pt x="53799" y="40101"/>
                  </a:cubicBezTo>
                  <a:cubicBezTo>
                    <a:pt x="54187" y="40101"/>
                    <a:pt x="54577" y="40053"/>
                    <a:pt x="54909" y="39876"/>
                  </a:cubicBezTo>
                  <a:cubicBezTo>
                    <a:pt x="55119" y="39750"/>
                    <a:pt x="55328" y="39499"/>
                    <a:pt x="55370" y="39248"/>
                  </a:cubicBezTo>
                  <a:cubicBezTo>
                    <a:pt x="55412" y="38955"/>
                    <a:pt x="55370" y="38662"/>
                    <a:pt x="55244" y="38411"/>
                  </a:cubicBezTo>
                  <a:cubicBezTo>
                    <a:pt x="55160" y="38118"/>
                    <a:pt x="55202" y="37783"/>
                    <a:pt x="55286" y="37532"/>
                  </a:cubicBezTo>
                  <a:cubicBezTo>
                    <a:pt x="55453" y="37197"/>
                    <a:pt x="55663" y="36904"/>
                    <a:pt x="55872" y="36611"/>
                  </a:cubicBezTo>
                  <a:cubicBezTo>
                    <a:pt x="56039" y="36360"/>
                    <a:pt x="56081" y="36067"/>
                    <a:pt x="56039" y="35774"/>
                  </a:cubicBezTo>
                  <a:cubicBezTo>
                    <a:pt x="55997" y="35481"/>
                    <a:pt x="55997" y="35188"/>
                    <a:pt x="55997" y="34895"/>
                  </a:cubicBezTo>
                  <a:cubicBezTo>
                    <a:pt x="56123" y="34309"/>
                    <a:pt x="56583" y="33849"/>
                    <a:pt x="56793" y="33305"/>
                  </a:cubicBezTo>
                  <a:cubicBezTo>
                    <a:pt x="57044" y="32803"/>
                    <a:pt x="57044" y="32217"/>
                    <a:pt x="56876" y="31715"/>
                  </a:cubicBezTo>
                  <a:cubicBezTo>
                    <a:pt x="56751" y="31463"/>
                    <a:pt x="56667" y="31170"/>
                    <a:pt x="56583" y="30919"/>
                  </a:cubicBezTo>
                  <a:cubicBezTo>
                    <a:pt x="56500" y="30668"/>
                    <a:pt x="56541" y="30375"/>
                    <a:pt x="56583" y="30124"/>
                  </a:cubicBezTo>
                  <a:cubicBezTo>
                    <a:pt x="56667" y="29915"/>
                    <a:pt x="56709" y="29664"/>
                    <a:pt x="56709" y="29413"/>
                  </a:cubicBezTo>
                  <a:cubicBezTo>
                    <a:pt x="56667" y="29162"/>
                    <a:pt x="56625" y="28910"/>
                    <a:pt x="56541" y="28659"/>
                  </a:cubicBezTo>
                  <a:cubicBezTo>
                    <a:pt x="56458" y="28492"/>
                    <a:pt x="56458" y="28283"/>
                    <a:pt x="56458" y="28115"/>
                  </a:cubicBezTo>
                  <a:cubicBezTo>
                    <a:pt x="56458" y="27822"/>
                    <a:pt x="56500" y="27529"/>
                    <a:pt x="56583" y="27236"/>
                  </a:cubicBezTo>
                  <a:cubicBezTo>
                    <a:pt x="56667" y="27027"/>
                    <a:pt x="56793" y="26734"/>
                    <a:pt x="56625" y="26525"/>
                  </a:cubicBezTo>
                  <a:cubicBezTo>
                    <a:pt x="56541" y="26441"/>
                    <a:pt x="56416" y="26483"/>
                    <a:pt x="56332" y="26441"/>
                  </a:cubicBezTo>
                  <a:cubicBezTo>
                    <a:pt x="56416" y="26065"/>
                    <a:pt x="56583" y="25688"/>
                    <a:pt x="56834" y="25395"/>
                  </a:cubicBezTo>
                  <a:cubicBezTo>
                    <a:pt x="57127" y="25144"/>
                    <a:pt x="57462" y="25060"/>
                    <a:pt x="57630" y="24725"/>
                  </a:cubicBezTo>
                  <a:cubicBezTo>
                    <a:pt x="57755" y="24349"/>
                    <a:pt x="57839" y="24014"/>
                    <a:pt x="57881" y="23679"/>
                  </a:cubicBezTo>
                  <a:cubicBezTo>
                    <a:pt x="58048" y="23302"/>
                    <a:pt x="58006" y="22884"/>
                    <a:pt x="57713" y="22633"/>
                  </a:cubicBezTo>
                  <a:cubicBezTo>
                    <a:pt x="57462" y="22382"/>
                    <a:pt x="57127" y="22256"/>
                    <a:pt x="56960" y="21921"/>
                  </a:cubicBezTo>
                  <a:cubicBezTo>
                    <a:pt x="56876" y="21628"/>
                    <a:pt x="56876" y="21294"/>
                    <a:pt x="56960" y="21001"/>
                  </a:cubicBezTo>
                  <a:cubicBezTo>
                    <a:pt x="57127" y="20582"/>
                    <a:pt x="57169" y="20122"/>
                    <a:pt x="57044" y="19661"/>
                  </a:cubicBezTo>
                  <a:cubicBezTo>
                    <a:pt x="56931" y="19436"/>
                    <a:pt x="56684" y="19278"/>
                    <a:pt x="56423" y="19278"/>
                  </a:cubicBezTo>
                  <a:cubicBezTo>
                    <a:pt x="56393" y="19278"/>
                    <a:pt x="56362" y="19280"/>
                    <a:pt x="56332" y="19285"/>
                  </a:cubicBezTo>
                  <a:cubicBezTo>
                    <a:pt x="56123" y="19327"/>
                    <a:pt x="55956" y="19410"/>
                    <a:pt x="55788" y="19536"/>
                  </a:cubicBezTo>
                  <a:lnTo>
                    <a:pt x="55202" y="19787"/>
                  </a:lnTo>
                  <a:cubicBezTo>
                    <a:pt x="55035" y="19871"/>
                    <a:pt x="54867" y="19996"/>
                    <a:pt x="54700" y="20122"/>
                  </a:cubicBezTo>
                  <a:cubicBezTo>
                    <a:pt x="54449" y="20331"/>
                    <a:pt x="54240" y="20624"/>
                    <a:pt x="54030" y="20917"/>
                  </a:cubicBezTo>
                  <a:cubicBezTo>
                    <a:pt x="53905" y="21210"/>
                    <a:pt x="53528" y="21335"/>
                    <a:pt x="53235" y="21503"/>
                  </a:cubicBezTo>
                  <a:cubicBezTo>
                    <a:pt x="53110" y="21670"/>
                    <a:pt x="52984" y="21838"/>
                    <a:pt x="52942" y="22047"/>
                  </a:cubicBezTo>
                  <a:cubicBezTo>
                    <a:pt x="52859" y="22256"/>
                    <a:pt x="52859" y="22465"/>
                    <a:pt x="52649" y="22549"/>
                  </a:cubicBezTo>
                  <a:lnTo>
                    <a:pt x="52315" y="22549"/>
                  </a:lnTo>
                  <a:cubicBezTo>
                    <a:pt x="52189" y="22507"/>
                    <a:pt x="52063" y="22507"/>
                    <a:pt x="51980" y="22507"/>
                  </a:cubicBezTo>
                  <a:cubicBezTo>
                    <a:pt x="51896" y="22465"/>
                    <a:pt x="51802" y="22444"/>
                    <a:pt x="51708" y="22444"/>
                  </a:cubicBezTo>
                  <a:cubicBezTo>
                    <a:pt x="51613" y="22444"/>
                    <a:pt x="51519" y="22465"/>
                    <a:pt x="51436" y="22507"/>
                  </a:cubicBezTo>
                  <a:cubicBezTo>
                    <a:pt x="51310" y="22591"/>
                    <a:pt x="51143" y="22716"/>
                    <a:pt x="51017" y="22884"/>
                  </a:cubicBezTo>
                  <a:cubicBezTo>
                    <a:pt x="50892" y="23009"/>
                    <a:pt x="50724" y="23177"/>
                    <a:pt x="50599" y="23344"/>
                  </a:cubicBezTo>
                  <a:cubicBezTo>
                    <a:pt x="50515" y="23553"/>
                    <a:pt x="50347" y="23721"/>
                    <a:pt x="50138" y="23846"/>
                  </a:cubicBezTo>
                  <a:cubicBezTo>
                    <a:pt x="49971" y="23930"/>
                    <a:pt x="49762" y="23930"/>
                    <a:pt x="49720" y="24139"/>
                  </a:cubicBezTo>
                  <a:cubicBezTo>
                    <a:pt x="49636" y="24307"/>
                    <a:pt x="49594" y="24474"/>
                    <a:pt x="49510" y="24642"/>
                  </a:cubicBezTo>
                  <a:cubicBezTo>
                    <a:pt x="49427" y="24809"/>
                    <a:pt x="49469" y="25018"/>
                    <a:pt x="49301" y="25186"/>
                  </a:cubicBezTo>
                  <a:cubicBezTo>
                    <a:pt x="49259" y="25228"/>
                    <a:pt x="49176" y="25269"/>
                    <a:pt x="49092" y="25353"/>
                  </a:cubicBezTo>
                  <a:cubicBezTo>
                    <a:pt x="49008" y="25395"/>
                    <a:pt x="48925" y="25395"/>
                    <a:pt x="48799" y="25395"/>
                  </a:cubicBezTo>
                  <a:lnTo>
                    <a:pt x="48339" y="25395"/>
                  </a:lnTo>
                  <a:cubicBezTo>
                    <a:pt x="48255" y="25395"/>
                    <a:pt x="48171" y="25437"/>
                    <a:pt x="48088" y="25521"/>
                  </a:cubicBezTo>
                  <a:cubicBezTo>
                    <a:pt x="48004" y="25562"/>
                    <a:pt x="47878" y="25604"/>
                    <a:pt x="47795" y="25646"/>
                  </a:cubicBezTo>
                  <a:cubicBezTo>
                    <a:pt x="47585" y="25772"/>
                    <a:pt x="47376" y="25939"/>
                    <a:pt x="47209" y="26065"/>
                  </a:cubicBezTo>
                  <a:cubicBezTo>
                    <a:pt x="47083" y="26148"/>
                    <a:pt x="46999" y="26190"/>
                    <a:pt x="46874" y="26190"/>
                  </a:cubicBezTo>
                  <a:cubicBezTo>
                    <a:pt x="46790" y="26190"/>
                    <a:pt x="46706" y="26190"/>
                    <a:pt x="46623" y="26232"/>
                  </a:cubicBezTo>
                  <a:cubicBezTo>
                    <a:pt x="46413" y="26316"/>
                    <a:pt x="46288" y="26483"/>
                    <a:pt x="46079" y="26525"/>
                  </a:cubicBezTo>
                  <a:cubicBezTo>
                    <a:pt x="46030" y="26537"/>
                    <a:pt x="45977" y="26542"/>
                    <a:pt x="45923" y="26542"/>
                  </a:cubicBezTo>
                  <a:cubicBezTo>
                    <a:pt x="45792" y="26542"/>
                    <a:pt x="45653" y="26513"/>
                    <a:pt x="45535" y="26483"/>
                  </a:cubicBezTo>
                  <a:cubicBezTo>
                    <a:pt x="45493" y="26441"/>
                    <a:pt x="45409" y="26399"/>
                    <a:pt x="45367" y="26358"/>
                  </a:cubicBezTo>
                  <a:cubicBezTo>
                    <a:pt x="45325" y="26316"/>
                    <a:pt x="45283" y="26232"/>
                    <a:pt x="45158" y="26232"/>
                  </a:cubicBezTo>
                  <a:cubicBezTo>
                    <a:pt x="45074" y="26232"/>
                    <a:pt x="44991" y="26316"/>
                    <a:pt x="44949" y="26358"/>
                  </a:cubicBezTo>
                  <a:lnTo>
                    <a:pt x="44865" y="26441"/>
                  </a:lnTo>
                  <a:cubicBezTo>
                    <a:pt x="44656" y="26609"/>
                    <a:pt x="44530" y="26902"/>
                    <a:pt x="44279" y="26943"/>
                  </a:cubicBezTo>
                  <a:lnTo>
                    <a:pt x="43986" y="27027"/>
                  </a:lnTo>
                  <a:cubicBezTo>
                    <a:pt x="43881" y="27048"/>
                    <a:pt x="43777" y="27059"/>
                    <a:pt x="43672" y="27059"/>
                  </a:cubicBezTo>
                  <a:cubicBezTo>
                    <a:pt x="43568" y="27059"/>
                    <a:pt x="43463" y="27048"/>
                    <a:pt x="43358" y="27027"/>
                  </a:cubicBezTo>
                  <a:cubicBezTo>
                    <a:pt x="43275" y="27027"/>
                    <a:pt x="43191" y="26985"/>
                    <a:pt x="43149" y="26943"/>
                  </a:cubicBezTo>
                  <a:cubicBezTo>
                    <a:pt x="43107" y="26818"/>
                    <a:pt x="43024" y="26734"/>
                    <a:pt x="42982" y="26609"/>
                  </a:cubicBezTo>
                  <a:cubicBezTo>
                    <a:pt x="42898" y="26441"/>
                    <a:pt x="42731" y="26274"/>
                    <a:pt x="42605" y="26106"/>
                  </a:cubicBezTo>
                  <a:cubicBezTo>
                    <a:pt x="42479" y="25981"/>
                    <a:pt x="42396" y="25939"/>
                    <a:pt x="42228" y="25730"/>
                  </a:cubicBezTo>
                  <a:cubicBezTo>
                    <a:pt x="42061" y="25521"/>
                    <a:pt x="41894" y="25311"/>
                    <a:pt x="41726" y="25102"/>
                  </a:cubicBezTo>
                  <a:cubicBezTo>
                    <a:pt x="41601" y="24976"/>
                    <a:pt x="41475" y="24851"/>
                    <a:pt x="41475" y="24683"/>
                  </a:cubicBezTo>
                  <a:cubicBezTo>
                    <a:pt x="41475" y="24558"/>
                    <a:pt x="41601" y="24474"/>
                    <a:pt x="41684" y="24391"/>
                  </a:cubicBezTo>
                  <a:cubicBezTo>
                    <a:pt x="41852" y="24098"/>
                    <a:pt x="41852" y="23763"/>
                    <a:pt x="41684" y="23512"/>
                  </a:cubicBezTo>
                  <a:cubicBezTo>
                    <a:pt x="41559" y="23386"/>
                    <a:pt x="41433" y="23261"/>
                    <a:pt x="41266" y="23177"/>
                  </a:cubicBezTo>
                  <a:cubicBezTo>
                    <a:pt x="41140" y="23135"/>
                    <a:pt x="40973" y="23093"/>
                    <a:pt x="40847" y="23051"/>
                  </a:cubicBezTo>
                  <a:cubicBezTo>
                    <a:pt x="40554" y="22926"/>
                    <a:pt x="40345" y="22675"/>
                    <a:pt x="40303" y="22340"/>
                  </a:cubicBezTo>
                  <a:cubicBezTo>
                    <a:pt x="40303" y="22131"/>
                    <a:pt x="40303" y="21879"/>
                    <a:pt x="40303" y="21628"/>
                  </a:cubicBezTo>
                  <a:cubicBezTo>
                    <a:pt x="40345" y="21461"/>
                    <a:pt x="40345" y="21252"/>
                    <a:pt x="40303" y="21042"/>
                  </a:cubicBezTo>
                  <a:cubicBezTo>
                    <a:pt x="40303" y="20959"/>
                    <a:pt x="40303" y="20875"/>
                    <a:pt x="40219" y="20875"/>
                  </a:cubicBezTo>
                  <a:lnTo>
                    <a:pt x="40052" y="20875"/>
                  </a:lnTo>
                  <a:cubicBezTo>
                    <a:pt x="39927" y="20917"/>
                    <a:pt x="39843" y="21001"/>
                    <a:pt x="39717" y="21001"/>
                  </a:cubicBezTo>
                  <a:cubicBezTo>
                    <a:pt x="39634" y="20980"/>
                    <a:pt x="39550" y="20969"/>
                    <a:pt x="39466" y="20969"/>
                  </a:cubicBezTo>
                  <a:cubicBezTo>
                    <a:pt x="39382" y="20969"/>
                    <a:pt x="39299" y="20980"/>
                    <a:pt x="39215" y="21001"/>
                  </a:cubicBezTo>
                  <a:cubicBezTo>
                    <a:pt x="39131" y="21001"/>
                    <a:pt x="39089" y="21001"/>
                    <a:pt x="39006" y="21042"/>
                  </a:cubicBezTo>
                  <a:cubicBezTo>
                    <a:pt x="38838" y="21084"/>
                    <a:pt x="38713" y="21126"/>
                    <a:pt x="38545" y="21168"/>
                  </a:cubicBezTo>
                  <a:cubicBezTo>
                    <a:pt x="38483" y="21210"/>
                    <a:pt x="38409" y="21231"/>
                    <a:pt x="38336" y="21231"/>
                  </a:cubicBezTo>
                  <a:cubicBezTo>
                    <a:pt x="38263" y="21231"/>
                    <a:pt x="38190" y="21210"/>
                    <a:pt x="38127" y="21168"/>
                  </a:cubicBezTo>
                  <a:cubicBezTo>
                    <a:pt x="37959" y="21084"/>
                    <a:pt x="37834" y="20959"/>
                    <a:pt x="37750" y="20791"/>
                  </a:cubicBezTo>
                  <a:cubicBezTo>
                    <a:pt x="37583" y="20666"/>
                    <a:pt x="37415" y="20540"/>
                    <a:pt x="37206" y="20540"/>
                  </a:cubicBezTo>
                  <a:cubicBezTo>
                    <a:pt x="37039" y="20498"/>
                    <a:pt x="36830" y="20456"/>
                    <a:pt x="36662" y="20373"/>
                  </a:cubicBezTo>
                  <a:cubicBezTo>
                    <a:pt x="36537" y="20289"/>
                    <a:pt x="36453" y="20164"/>
                    <a:pt x="36411" y="20038"/>
                  </a:cubicBezTo>
                  <a:cubicBezTo>
                    <a:pt x="36369" y="19954"/>
                    <a:pt x="36285" y="19871"/>
                    <a:pt x="36202" y="19871"/>
                  </a:cubicBezTo>
                  <a:cubicBezTo>
                    <a:pt x="36076" y="19829"/>
                    <a:pt x="35951" y="19829"/>
                    <a:pt x="35867" y="19787"/>
                  </a:cubicBezTo>
                  <a:cubicBezTo>
                    <a:pt x="35532" y="19578"/>
                    <a:pt x="35490" y="19159"/>
                    <a:pt x="35281" y="18908"/>
                  </a:cubicBezTo>
                  <a:cubicBezTo>
                    <a:pt x="35164" y="18814"/>
                    <a:pt x="35006" y="18760"/>
                    <a:pt x="34854" y="18760"/>
                  </a:cubicBezTo>
                  <a:cubicBezTo>
                    <a:pt x="34735" y="18760"/>
                    <a:pt x="34619" y="18793"/>
                    <a:pt x="34528" y="18866"/>
                  </a:cubicBezTo>
                  <a:cubicBezTo>
                    <a:pt x="34360" y="18992"/>
                    <a:pt x="34235" y="19075"/>
                    <a:pt x="34109" y="19243"/>
                  </a:cubicBezTo>
                  <a:cubicBezTo>
                    <a:pt x="34025" y="19368"/>
                    <a:pt x="33858" y="19452"/>
                    <a:pt x="33733" y="19494"/>
                  </a:cubicBezTo>
                  <a:cubicBezTo>
                    <a:pt x="33717" y="19496"/>
                    <a:pt x="33702" y="19497"/>
                    <a:pt x="33688" y="19497"/>
                  </a:cubicBezTo>
                  <a:cubicBezTo>
                    <a:pt x="33430" y="19497"/>
                    <a:pt x="33343" y="19159"/>
                    <a:pt x="33105" y="19159"/>
                  </a:cubicBezTo>
                  <a:cubicBezTo>
                    <a:pt x="32979" y="19159"/>
                    <a:pt x="32895" y="19159"/>
                    <a:pt x="32770" y="19201"/>
                  </a:cubicBezTo>
                  <a:cubicBezTo>
                    <a:pt x="32644" y="19201"/>
                    <a:pt x="32519" y="19159"/>
                    <a:pt x="32393" y="19075"/>
                  </a:cubicBezTo>
                  <a:cubicBezTo>
                    <a:pt x="32226" y="18950"/>
                    <a:pt x="32058" y="18615"/>
                    <a:pt x="31807" y="18615"/>
                  </a:cubicBezTo>
                  <a:cubicBezTo>
                    <a:pt x="31640" y="18615"/>
                    <a:pt x="31514" y="18657"/>
                    <a:pt x="31347" y="18741"/>
                  </a:cubicBezTo>
                  <a:cubicBezTo>
                    <a:pt x="31221" y="18782"/>
                    <a:pt x="31054" y="18866"/>
                    <a:pt x="30928" y="18950"/>
                  </a:cubicBezTo>
                  <a:cubicBezTo>
                    <a:pt x="30636" y="19117"/>
                    <a:pt x="30552" y="19494"/>
                    <a:pt x="30259" y="19703"/>
                  </a:cubicBezTo>
                  <a:cubicBezTo>
                    <a:pt x="30198" y="19764"/>
                    <a:pt x="30114" y="19803"/>
                    <a:pt x="30041" y="19803"/>
                  </a:cubicBezTo>
                  <a:cubicBezTo>
                    <a:pt x="30014" y="19803"/>
                    <a:pt x="29988" y="19798"/>
                    <a:pt x="29966" y="19787"/>
                  </a:cubicBezTo>
                  <a:cubicBezTo>
                    <a:pt x="29840" y="19745"/>
                    <a:pt x="29798" y="19703"/>
                    <a:pt x="29673" y="19703"/>
                  </a:cubicBezTo>
                  <a:cubicBezTo>
                    <a:pt x="29653" y="19699"/>
                    <a:pt x="29634" y="19697"/>
                    <a:pt x="29616" y="19697"/>
                  </a:cubicBezTo>
                  <a:cubicBezTo>
                    <a:pt x="29497" y="19697"/>
                    <a:pt x="29403" y="19769"/>
                    <a:pt x="29296" y="19769"/>
                  </a:cubicBezTo>
                  <a:cubicBezTo>
                    <a:pt x="29245" y="19769"/>
                    <a:pt x="29190" y="19752"/>
                    <a:pt x="29129" y="19703"/>
                  </a:cubicBezTo>
                  <a:cubicBezTo>
                    <a:pt x="29003" y="19661"/>
                    <a:pt x="28920" y="19536"/>
                    <a:pt x="28836" y="19452"/>
                  </a:cubicBezTo>
                  <a:cubicBezTo>
                    <a:pt x="28710" y="19368"/>
                    <a:pt x="28585" y="19327"/>
                    <a:pt x="28459" y="19327"/>
                  </a:cubicBezTo>
                  <a:cubicBezTo>
                    <a:pt x="28208" y="19327"/>
                    <a:pt x="27999" y="19201"/>
                    <a:pt x="27873" y="18992"/>
                  </a:cubicBezTo>
                  <a:cubicBezTo>
                    <a:pt x="27790" y="18782"/>
                    <a:pt x="27622" y="18573"/>
                    <a:pt x="27455" y="18406"/>
                  </a:cubicBezTo>
                  <a:cubicBezTo>
                    <a:pt x="27287" y="18197"/>
                    <a:pt x="27078" y="18071"/>
                    <a:pt x="26869" y="17904"/>
                  </a:cubicBezTo>
                  <a:cubicBezTo>
                    <a:pt x="26701" y="17736"/>
                    <a:pt x="26576" y="17485"/>
                    <a:pt x="26534" y="17234"/>
                  </a:cubicBezTo>
                  <a:cubicBezTo>
                    <a:pt x="26534" y="16983"/>
                    <a:pt x="26576" y="16690"/>
                    <a:pt x="26618" y="16439"/>
                  </a:cubicBezTo>
                  <a:cubicBezTo>
                    <a:pt x="26660" y="16188"/>
                    <a:pt x="26534" y="15978"/>
                    <a:pt x="26367" y="15811"/>
                  </a:cubicBezTo>
                  <a:cubicBezTo>
                    <a:pt x="26283" y="15769"/>
                    <a:pt x="26157" y="15685"/>
                    <a:pt x="26074" y="15602"/>
                  </a:cubicBezTo>
                  <a:cubicBezTo>
                    <a:pt x="26032" y="15518"/>
                    <a:pt x="25990" y="15434"/>
                    <a:pt x="25948" y="15351"/>
                  </a:cubicBezTo>
                  <a:cubicBezTo>
                    <a:pt x="25823" y="15225"/>
                    <a:pt x="25739" y="15141"/>
                    <a:pt x="25572" y="15058"/>
                  </a:cubicBezTo>
                  <a:cubicBezTo>
                    <a:pt x="25488" y="14932"/>
                    <a:pt x="25404" y="14807"/>
                    <a:pt x="25362" y="14681"/>
                  </a:cubicBezTo>
                  <a:cubicBezTo>
                    <a:pt x="25279" y="14555"/>
                    <a:pt x="25237" y="14430"/>
                    <a:pt x="25195" y="14304"/>
                  </a:cubicBezTo>
                  <a:cubicBezTo>
                    <a:pt x="25153" y="14179"/>
                    <a:pt x="25153" y="14053"/>
                    <a:pt x="25111" y="13970"/>
                  </a:cubicBezTo>
                  <a:cubicBezTo>
                    <a:pt x="25027" y="13802"/>
                    <a:pt x="24902" y="13635"/>
                    <a:pt x="24776" y="13467"/>
                  </a:cubicBezTo>
                  <a:cubicBezTo>
                    <a:pt x="24609" y="13258"/>
                    <a:pt x="24483" y="12965"/>
                    <a:pt x="24358" y="12714"/>
                  </a:cubicBezTo>
                  <a:cubicBezTo>
                    <a:pt x="24149" y="12421"/>
                    <a:pt x="23856" y="12128"/>
                    <a:pt x="23479" y="11961"/>
                  </a:cubicBezTo>
                  <a:cubicBezTo>
                    <a:pt x="23228" y="11793"/>
                    <a:pt x="22935" y="11626"/>
                    <a:pt x="22809" y="11333"/>
                  </a:cubicBezTo>
                  <a:cubicBezTo>
                    <a:pt x="22809" y="11207"/>
                    <a:pt x="22809" y="11124"/>
                    <a:pt x="22851" y="10998"/>
                  </a:cubicBezTo>
                  <a:cubicBezTo>
                    <a:pt x="22893" y="10914"/>
                    <a:pt x="22893" y="10789"/>
                    <a:pt x="22851" y="10663"/>
                  </a:cubicBezTo>
                  <a:cubicBezTo>
                    <a:pt x="22809" y="10580"/>
                    <a:pt x="22851" y="10454"/>
                    <a:pt x="22809" y="10328"/>
                  </a:cubicBezTo>
                  <a:cubicBezTo>
                    <a:pt x="22809" y="10203"/>
                    <a:pt x="22684" y="10203"/>
                    <a:pt x="22558" y="10161"/>
                  </a:cubicBezTo>
                  <a:cubicBezTo>
                    <a:pt x="22475" y="10119"/>
                    <a:pt x="22391" y="10035"/>
                    <a:pt x="22391" y="9910"/>
                  </a:cubicBezTo>
                  <a:cubicBezTo>
                    <a:pt x="22433" y="9826"/>
                    <a:pt x="22391" y="9701"/>
                    <a:pt x="22349" y="9617"/>
                  </a:cubicBezTo>
                  <a:cubicBezTo>
                    <a:pt x="22182" y="9450"/>
                    <a:pt x="21972" y="9324"/>
                    <a:pt x="21889" y="9115"/>
                  </a:cubicBezTo>
                  <a:cubicBezTo>
                    <a:pt x="21805" y="8905"/>
                    <a:pt x="21805" y="8654"/>
                    <a:pt x="21889" y="8445"/>
                  </a:cubicBezTo>
                  <a:cubicBezTo>
                    <a:pt x="21930" y="8361"/>
                    <a:pt x="21930" y="8278"/>
                    <a:pt x="21930" y="8152"/>
                  </a:cubicBezTo>
                  <a:cubicBezTo>
                    <a:pt x="21930" y="8068"/>
                    <a:pt x="21805" y="7985"/>
                    <a:pt x="21721" y="7943"/>
                  </a:cubicBezTo>
                  <a:cubicBezTo>
                    <a:pt x="21386" y="7817"/>
                    <a:pt x="21052" y="7608"/>
                    <a:pt x="20759" y="7399"/>
                  </a:cubicBezTo>
                  <a:cubicBezTo>
                    <a:pt x="20591" y="7190"/>
                    <a:pt x="20466" y="6938"/>
                    <a:pt x="20466" y="6687"/>
                  </a:cubicBezTo>
                  <a:cubicBezTo>
                    <a:pt x="20466" y="6478"/>
                    <a:pt x="20633" y="6227"/>
                    <a:pt x="20507" y="5976"/>
                  </a:cubicBezTo>
                  <a:cubicBezTo>
                    <a:pt x="20424" y="5767"/>
                    <a:pt x="20173" y="5808"/>
                    <a:pt x="19922" y="5767"/>
                  </a:cubicBezTo>
                  <a:cubicBezTo>
                    <a:pt x="19838" y="5767"/>
                    <a:pt x="19754" y="5683"/>
                    <a:pt x="19712" y="5641"/>
                  </a:cubicBezTo>
                  <a:cubicBezTo>
                    <a:pt x="19629" y="5516"/>
                    <a:pt x="19712" y="5432"/>
                    <a:pt x="19712" y="5348"/>
                  </a:cubicBezTo>
                  <a:cubicBezTo>
                    <a:pt x="19712" y="5139"/>
                    <a:pt x="19712" y="4930"/>
                    <a:pt x="19629" y="4762"/>
                  </a:cubicBezTo>
                  <a:cubicBezTo>
                    <a:pt x="19545" y="4595"/>
                    <a:pt x="19419" y="4427"/>
                    <a:pt x="19294" y="4344"/>
                  </a:cubicBezTo>
                  <a:cubicBezTo>
                    <a:pt x="19085" y="4260"/>
                    <a:pt x="18833" y="4260"/>
                    <a:pt x="18750" y="4051"/>
                  </a:cubicBezTo>
                  <a:cubicBezTo>
                    <a:pt x="18708" y="3967"/>
                    <a:pt x="18750" y="3841"/>
                    <a:pt x="18708" y="3800"/>
                  </a:cubicBezTo>
                  <a:cubicBezTo>
                    <a:pt x="18624" y="3716"/>
                    <a:pt x="18415" y="3716"/>
                    <a:pt x="18331" y="3716"/>
                  </a:cubicBezTo>
                  <a:cubicBezTo>
                    <a:pt x="18122" y="3716"/>
                    <a:pt x="18038" y="3632"/>
                    <a:pt x="18038" y="3423"/>
                  </a:cubicBezTo>
                  <a:cubicBezTo>
                    <a:pt x="18080" y="3172"/>
                    <a:pt x="18122" y="2963"/>
                    <a:pt x="18248" y="2753"/>
                  </a:cubicBezTo>
                  <a:cubicBezTo>
                    <a:pt x="18326" y="2517"/>
                    <a:pt x="18294" y="2438"/>
                    <a:pt x="18181" y="2438"/>
                  </a:cubicBezTo>
                  <a:cubicBezTo>
                    <a:pt x="18054" y="2438"/>
                    <a:pt x="17825" y="2539"/>
                    <a:pt x="17536" y="2628"/>
                  </a:cubicBezTo>
                  <a:cubicBezTo>
                    <a:pt x="17478" y="2642"/>
                    <a:pt x="17429" y="2649"/>
                    <a:pt x="17390" y="2649"/>
                  </a:cubicBezTo>
                  <a:cubicBezTo>
                    <a:pt x="17087" y="2649"/>
                    <a:pt x="17270" y="2264"/>
                    <a:pt x="17159" y="2042"/>
                  </a:cubicBezTo>
                  <a:cubicBezTo>
                    <a:pt x="17122" y="1967"/>
                    <a:pt x="17085" y="1933"/>
                    <a:pt x="17041" y="1933"/>
                  </a:cubicBezTo>
                  <a:cubicBezTo>
                    <a:pt x="16937" y="1933"/>
                    <a:pt x="16797" y="2124"/>
                    <a:pt x="16532" y="2419"/>
                  </a:cubicBezTo>
                  <a:cubicBezTo>
                    <a:pt x="16486" y="2469"/>
                    <a:pt x="16445" y="2492"/>
                    <a:pt x="16407" y="2492"/>
                  </a:cubicBezTo>
                  <a:cubicBezTo>
                    <a:pt x="16132" y="2492"/>
                    <a:pt x="16036" y="1305"/>
                    <a:pt x="15778" y="1121"/>
                  </a:cubicBezTo>
                  <a:cubicBezTo>
                    <a:pt x="15360" y="912"/>
                    <a:pt x="14941" y="744"/>
                    <a:pt x="14481" y="619"/>
                  </a:cubicBezTo>
                  <a:cubicBezTo>
                    <a:pt x="14399" y="587"/>
                    <a:pt x="14323" y="573"/>
                    <a:pt x="14254" y="573"/>
                  </a:cubicBezTo>
                  <a:cubicBezTo>
                    <a:pt x="13866" y="573"/>
                    <a:pt x="13679" y="1030"/>
                    <a:pt x="13644" y="1456"/>
                  </a:cubicBezTo>
                  <a:cubicBezTo>
                    <a:pt x="13644" y="1598"/>
                    <a:pt x="13600" y="1652"/>
                    <a:pt x="13536" y="1652"/>
                  </a:cubicBezTo>
                  <a:cubicBezTo>
                    <a:pt x="13392" y="1652"/>
                    <a:pt x="13145" y="1379"/>
                    <a:pt x="13058" y="1205"/>
                  </a:cubicBezTo>
                  <a:cubicBezTo>
                    <a:pt x="13002" y="1094"/>
                    <a:pt x="12890" y="1056"/>
                    <a:pt x="12760" y="1056"/>
                  </a:cubicBezTo>
                  <a:cubicBezTo>
                    <a:pt x="12595" y="1056"/>
                    <a:pt x="12403" y="1116"/>
                    <a:pt x="12263" y="1163"/>
                  </a:cubicBezTo>
                  <a:cubicBezTo>
                    <a:pt x="12241" y="1170"/>
                    <a:pt x="12216" y="1174"/>
                    <a:pt x="12189" y="1174"/>
                  </a:cubicBezTo>
                  <a:cubicBezTo>
                    <a:pt x="11911" y="1174"/>
                    <a:pt x="11411" y="806"/>
                    <a:pt x="11258" y="577"/>
                  </a:cubicBezTo>
                  <a:cubicBezTo>
                    <a:pt x="11207" y="501"/>
                    <a:pt x="11126" y="471"/>
                    <a:pt x="11027" y="471"/>
                  </a:cubicBezTo>
                  <a:cubicBezTo>
                    <a:pt x="10801" y="471"/>
                    <a:pt x="10487" y="628"/>
                    <a:pt x="10254" y="744"/>
                  </a:cubicBezTo>
                  <a:cubicBezTo>
                    <a:pt x="10197" y="773"/>
                    <a:pt x="10148" y="786"/>
                    <a:pt x="10104" y="786"/>
                  </a:cubicBezTo>
                  <a:cubicBezTo>
                    <a:pt x="9888" y="786"/>
                    <a:pt x="9807" y="479"/>
                    <a:pt x="9668" y="200"/>
                  </a:cubicBezTo>
                  <a:cubicBezTo>
                    <a:pt x="9573" y="49"/>
                    <a:pt x="9289" y="0"/>
                    <a:pt x="898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4618225" y="5202725"/>
              <a:ext cx="325425" cy="271025"/>
            </a:xfrm>
            <a:custGeom>
              <a:rect b="b" l="l" r="r" t="t"/>
              <a:pathLst>
                <a:path extrusionOk="0" h="10841" w="13017">
                  <a:moveTo>
                    <a:pt x="9543" y="1"/>
                  </a:moveTo>
                  <a:cubicBezTo>
                    <a:pt x="9375" y="1"/>
                    <a:pt x="9250" y="85"/>
                    <a:pt x="9124" y="168"/>
                  </a:cubicBezTo>
                  <a:cubicBezTo>
                    <a:pt x="8849" y="272"/>
                    <a:pt x="8545" y="347"/>
                    <a:pt x="8259" y="347"/>
                  </a:cubicBezTo>
                  <a:cubicBezTo>
                    <a:pt x="8198" y="347"/>
                    <a:pt x="8137" y="343"/>
                    <a:pt x="8078" y="336"/>
                  </a:cubicBezTo>
                  <a:cubicBezTo>
                    <a:pt x="7911" y="336"/>
                    <a:pt x="7785" y="378"/>
                    <a:pt x="7743" y="503"/>
                  </a:cubicBezTo>
                  <a:cubicBezTo>
                    <a:pt x="7659" y="629"/>
                    <a:pt x="7576" y="712"/>
                    <a:pt x="7492" y="838"/>
                  </a:cubicBezTo>
                  <a:cubicBezTo>
                    <a:pt x="7379" y="979"/>
                    <a:pt x="7266" y="1102"/>
                    <a:pt x="7140" y="1102"/>
                  </a:cubicBezTo>
                  <a:cubicBezTo>
                    <a:pt x="7079" y="1102"/>
                    <a:pt x="7016" y="1073"/>
                    <a:pt x="6948" y="1005"/>
                  </a:cubicBezTo>
                  <a:cubicBezTo>
                    <a:pt x="6822" y="922"/>
                    <a:pt x="6781" y="754"/>
                    <a:pt x="6655" y="671"/>
                  </a:cubicBezTo>
                  <a:lnTo>
                    <a:pt x="6362" y="671"/>
                  </a:lnTo>
                  <a:cubicBezTo>
                    <a:pt x="6237" y="712"/>
                    <a:pt x="6195" y="922"/>
                    <a:pt x="6111" y="922"/>
                  </a:cubicBezTo>
                  <a:cubicBezTo>
                    <a:pt x="6027" y="922"/>
                    <a:pt x="5985" y="838"/>
                    <a:pt x="5902" y="754"/>
                  </a:cubicBezTo>
                  <a:cubicBezTo>
                    <a:pt x="5818" y="712"/>
                    <a:pt x="5692" y="712"/>
                    <a:pt x="5609" y="629"/>
                  </a:cubicBezTo>
                  <a:cubicBezTo>
                    <a:pt x="5550" y="570"/>
                    <a:pt x="5490" y="510"/>
                    <a:pt x="5416" y="510"/>
                  </a:cubicBezTo>
                  <a:cubicBezTo>
                    <a:pt x="5386" y="510"/>
                    <a:pt x="5353" y="520"/>
                    <a:pt x="5316" y="545"/>
                  </a:cubicBezTo>
                  <a:cubicBezTo>
                    <a:pt x="5148" y="671"/>
                    <a:pt x="5148" y="1131"/>
                    <a:pt x="5107" y="1256"/>
                  </a:cubicBezTo>
                  <a:cubicBezTo>
                    <a:pt x="5065" y="1382"/>
                    <a:pt x="5023" y="1675"/>
                    <a:pt x="4939" y="1717"/>
                  </a:cubicBezTo>
                  <a:cubicBezTo>
                    <a:pt x="4900" y="1743"/>
                    <a:pt x="4861" y="1753"/>
                    <a:pt x="4824" y="1753"/>
                  </a:cubicBezTo>
                  <a:cubicBezTo>
                    <a:pt x="4740" y="1753"/>
                    <a:pt x="4662" y="1704"/>
                    <a:pt x="4604" y="1675"/>
                  </a:cubicBezTo>
                  <a:cubicBezTo>
                    <a:pt x="4330" y="1553"/>
                    <a:pt x="4011" y="1298"/>
                    <a:pt x="3712" y="1298"/>
                  </a:cubicBezTo>
                  <a:cubicBezTo>
                    <a:pt x="3601" y="1298"/>
                    <a:pt x="3493" y="1333"/>
                    <a:pt x="3391" y="1424"/>
                  </a:cubicBezTo>
                  <a:cubicBezTo>
                    <a:pt x="3098" y="1717"/>
                    <a:pt x="2888" y="2094"/>
                    <a:pt x="2763" y="2512"/>
                  </a:cubicBezTo>
                  <a:cubicBezTo>
                    <a:pt x="2679" y="2931"/>
                    <a:pt x="2428" y="3349"/>
                    <a:pt x="2051" y="3642"/>
                  </a:cubicBezTo>
                  <a:cubicBezTo>
                    <a:pt x="1549" y="3935"/>
                    <a:pt x="880" y="3851"/>
                    <a:pt x="461" y="4312"/>
                  </a:cubicBezTo>
                  <a:cubicBezTo>
                    <a:pt x="1" y="4814"/>
                    <a:pt x="84" y="5567"/>
                    <a:pt x="126" y="6153"/>
                  </a:cubicBezTo>
                  <a:cubicBezTo>
                    <a:pt x="168" y="6739"/>
                    <a:pt x="252" y="7325"/>
                    <a:pt x="377" y="7911"/>
                  </a:cubicBezTo>
                  <a:cubicBezTo>
                    <a:pt x="503" y="8120"/>
                    <a:pt x="587" y="8371"/>
                    <a:pt x="670" y="8622"/>
                  </a:cubicBezTo>
                  <a:cubicBezTo>
                    <a:pt x="628" y="8706"/>
                    <a:pt x="628" y="8790"/>
                    <a:pt x="587" y="8873"/>
                  </a:cubicBezTo>
                  <a:cubicBezTo>
                    <a:pt x="587" y="8999"/>
                    <a:pt x="628" y="9083"/>
                    <a:pt x="628" y="9208"/>
                  </a:cubicBezTo>
                  <a:cubicBezTo>
                    <a:pt x="670" y="9292"/>
                    <a:pt x="754" y="9376"/>
                    <a:pt x="754" y="9501"/>
                  </a:cubicBezTo>
                  <a:cubicBezTo>
                    <a:pt x="921" y="9501"/>
                    <a:pt x="1131" y="9501"/>
                    <a:pt x="1298" y="9543"/>
                  </a:cubicBezTo>
                  <a:cubicBezTo>
                    <a:pt x="1549" y="9627"/>
                    <a:pt x="1758" y="9669"/>
                    <a:pt x="2010" y="9669"/>
                  </a:cubicBezTo>
                  <a:cubicBezTo>
                    <a:pt x="2512" y="9794"/>
                    <a:pt x="2972" y="10087"/>
                    <a:pt x="3349" y="10464"/>
                  </a:cubicBezTo>
                  <a:cubicBezTo>
                    <a:pt x="3349" y="10580"/>
                    <a:pt x="3581" y="10606"/>
                    <a:pt x="3817" y="10606"/>
                  </a:cubicBezTo>
                  <a:cubicBezTo>
                    <a:pt x="4005" y="10606"/>
                    <a:pt x="4195" y="10589"/>
                    <a:pt x="4269" y="10589"/>
                  </a:cubicBezTo>
                  <a:cubicBezTo>
                    <a:pt x="4479" y="10589"/>
                    <a:pt x="4562" y="10547"/>
                    <a:pt x="4814" y="10547"/>
                  </a:cubicBezTo>
                  <a:cubicBezTo>
                    <a:pt x="5065" y="10589"/>
                    <a:pt x="5232" y="10757"/>
                    <a:pt x="5441" y="10840"/>
                  </a:cubicBezTo>
                  <a:cubicBezTo>
                    <a:pt x="5692" y="10840"/>
                    <a:pt x="5944" y="10799"/>
                    <a:pt x="6195" y="10673"/>
                  </a:cubicBezTo>
                  <a:cubicBezTo>
                    <a:pt x="6655" y="10380"/>
                    <a:pt x="7157" y="10171"/>
                    <a:pt x="7701" y="9962"/>
                  </a:cubicBezTo>
                  <a:cubicBezTo>
                    <a:pt x="7743" y="9941"/>
                    <a:pt x="7795" y="9941"/>
                    <a:pt x="7848" y="9941"/>
                  </a:cubicBezTo>
                  <a:cubicBezTo>
                    <a:pt x="7900" y="9941"/>
                    <a:pt x="7952" y="9941"/>
                    <a:pt x="7994" y="9920"/>
                  </a:cubicBezTo>
                  <a:cubicBezTo>
                    <a:pt x="8120" y="9836"/>
                    <a:pt x="8204" y="9752"/>
                    <a:pt x="8287" y="9627"/>
                  </a:cubicBezTo>
                  <a:cubicBezTo>
                    <a:pt x="8538" y="9208"/>
                    <a:pt x="8371" y="8790"/>
                    <a:pt x="8831" y="8539"/>
                  </a:cubicBezTo>
                  <a:cubicBezTo>
                    <a:pt x="9082" y="8413"/>
                    <a:pt x="9375" y="8246"/>
                    <a:pt x="9585" y="8120"/>
                  </a:cubicBezTo>
                  <a:cubicBezTo>
                    <a:pt x="9778" y="8004"/>
                    <a:pt x="10007" y="8067"/>
                    <a:pt x="10238" y="8011"/>
                  </a:cubicBezTo>
                  <a:lnTo>
                    <a:pt x="10238" y="8011"/>
                  </a:lnTo>
                  <a:cubicBezTo>
                    <a:pt x="10240" y="8012"/>
                    <a:pt x="10242" y="8012"/>
                    <a:pt x="10244" y="8012"/>
                  </a:cubicBezTo>
                  <a:cubicBezTo>
                    <a:pt x="10254" y="8012"/>
                    <a:pt x="10272" y="8007"/>
                    <a:pt x="10296" y="7995"/>
                  </a:cubicBezTo>
                  <a:lnTo>
                    <a:pt x="10296" y="7995"/>
                  </a:lnTo>
                  <a:cubicBezTo>
                    <a:pt x="10277" y="8001"/>
                    <a:pt x="10257" y="8006"/>
                    <a:pt x="10238" y="8011"/>
                  </a:cubicBezTo>
                  <a:lnTo>
                    <a:pt x="10238" y="8011"/>
                  </a:lnTo>
                  <a:cubicBezTo>
                    <a:pt x="10223" y="8006"/>
                    <a:pt x="10243" y="7979"/>
                    <a:pt x="10296" y="7953"/>
                  </a:cubicBezTo>
                  <a:cubicBezTo>
                    <a:pt x="10338" y="7869"/>
                    <a:pt x="10380" y="7953"/>
                    <a:pt x="10422" y="7785"/>
                  </a:cubicBezTo>
                  <a:cubicBezTo>
                    <a:pt x="10422" y="7618"/>
                    <a:pt x="10254" y="7534"/>
                    <a:pt x="10296" y="7325"/>
                  </a:cubicBezTo>
                  <a:cubicBezTo>
                    <a:pt x="10338" y="7220"/>
                    <a:pt x="10411" y="7199"/>
                    <a:pt x="10484" y="7199"/>
                  </a:cubicBezTo>
                  <a:cubicBezTo>
                    <a:pt x="10533" y="7199"/>
                    <a:pt x="10582" y="7209"/>
                    <a:pt x="10622" y="7209"/>
                  </a:cubicBezTo>
                  <a:cubicBezTo>
                    <a:pt x="10641" y="7209"/>
                    <a:pt x="10659" y="7206"/>
                    <a:pt x="10673" y="7199"/>
                  </a:cubicBezTo>
                  <a:cubicBezTo>
                    <a:pt x="10756" y="7158"/>
                    <a:pt x="10715" y="6865"/>
                    <a:pt x="10715" y="6781"/>
                  </a:cubicBezTo>
                  <a:cubicBezTo>
                    <a:pt x="10673" y="6488"/>
                    <a:pt x="10589" y="6195"/>
                    <a:pt x="10756" y="5902"/>
                  </a:cubicBezTo>
                  <a:cubicBezTo>
                    <a:pt x="10924" y="5693"/>
                    <a:pt x="11008" y="5442"/>
                    <a:pt x="11008" y="5149"/>
                  </a:cubicBezTo>
                  <a:cubicBezTo>
                    <a:pt x="11008" y="5023"/>
                    <a:pt x="11008" y="4856"/>
                    <a:pt x="11049" y="4688"/>
                  </a:cubicBezTo>
                  <a:cubicBezTo>
                    <a:pt x="11091" y="4479"/>
                    <a:pt x="11133" y="4270"/>
                    <a:pt x="11175" y="4061"/>
                  </a:cubicBezTo>
                  <a:lnTo>
                    <a:pt x="11468" y="4061"/>
                  </a:lnTo>
                  <a:cubicBezTo>
                    <a:pt x="11552" y="4061"/>
                    <a:pt x="11593" y="4019"/>
                    <a:pt x="11635" y="3851"/>
                  </a:cubicBezTo>
                  <a:cubicBezTo>
                    <a:pt x="11719" y="3726"/>
                    <a:pt x="11761" y="3558"/>
                    <a:pt x="11803" y="3391"/>
                  </a:cubicBezTo>
                  <a:cubicBezTo>
                    <a:pt x="11845" y="3349"/>
                    <a:pt x="11970" y="3349"/>
                    <a:pt x="11970" y="3349"/>
                  </a:cubicBezTo>
                  <a:cubicBezTo>
                    <a:pt x="12012" y="3307"/>
                    <a:pt x="12054" y="3223"/>
                    <a:pt x="12054" y="3182"/>
                  </a:cubicBezTo>
                  <a:cubicBezTo>
                    <a:pt x="12138" y="3056"/>
                    <a:pt x="12179" y="2889"/>
                    <a:pt x="12179" y="2721"/>
                  </a:cubicBezTo>
                  <a:cubicBezTo>
                    <a:pt x="12179" y="2679"/>
                    <a:pt x="12138" y="2679"/>
                    <a:pt x="12138" y="2596"/>
                  </a:cubicBezTo>
                  <a:cubicBezTo>
                    <a:pt x="12221" y="2596"/>
                    <a:pt x="12305" y="2596"/>
                    <a:pt x="12389" y="2638"/>
                  </a:cubicBezTo>
                  <a:cubicBezTo>
                    <a:pt x="12454" y="2659"/>
                    <a:pt x="12504" y="2670"/>
                    <a:pt x="12546" y="2670"/>
                  </a:cubicBezTo>
                  <a:cubicBezTo>
                    <a:pt x="12667" y="2670"/>
                    <a:pt x="12714" y="2584"/>
                    <a:pt x="12807" y="2428"/>
                  </a:cubicBezTo>
                  <a:cubicBezTo>
                    <a:pt x="12891" y="2219"/>
                    <a:pt x="12975" y="1968"/>
                    <a:pt x="12975" y="1717"/>
                  </a:cubicBezTo>
                  <a:cubicBezTo>
                    <a:pt x="13016" y="378"/>
                    <a:pt x="11175" y="85"/>
                    <a:pt x="1017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5602775" y="1662775"/>
              <a:ext cx="754400" cy="738200"/>
            </a:xfrm>
            <a:custGeom>
              <a:rect b="b" l="l" r="r" t="t"/>
              <a:pathLst>
                <a:path extrusionOk="0" h="29528" w="30176">
                  <a:moveTo>
                    <a:pt x="19424" y="1"/>
                  </a:moveTo>
                  <a:cubicBezTo>
                    <a:pt x="19061" y="1"/>
                    <a:pt x="18625" y="727"/>
                    <a:pt x="18625" y="727"/>
                  </a:cubicBezTo>
                  <a:cubicBezTo>
                    <a:pt x="18876" y="895"/>
                    <a:pt x="19043" y="1187"/>
                    <a:pt x="19043" y="1480"/>
                  </a:cubicBezTo>
                  <a:cubicBezTo>
                    <a:pt x="19043" y="2234"/>
                    <a:pt x="19043" y="2108"/>
                    <a:pt x="18625" y="2401"/>
                  </a:cubicBezTo>
                  <a:cubicBezTo>
                    <a:pt x="18164" y="2652"/>
                    <a:pt x="17662" y="2736"/>
                    <a:pt x="17495" y="3280"/>
                  </a:cubicBezTo>
                  <a:cubicBezTo>
                    <a:pt x="17285" y="3824"/>
                    <a:pt x="16574" y="4870"/>
                    <a:pt x="16030" y="4870"/>
                  </a:cubicBezTo>
                  <a:cubicBezTo>
                    <a:pt x="15486" y="4870"/>
                    <a:pt x="14984" y="4494"/>
                    <a:pt x="14691" y="4452"/>
                  </a:cubicBezTo>
                  <a:cubicBezTo>
                    <a:pt x="14544" y="4431"/>
                    <a:pt x="14303" y="4379"/>
                    <a:pt x="14099" y="4379"/>
                  </a:cubicBezTo>
                  <a:cubicBezTo>
                    <a:pt x="13895" y="4379"/>
                    <a:pt x="13728" y="4431"/>
                    <a:pt x="13728" y="4619"/>
                  </a:cubicBezTo>
                  <a:cubicBezTo>
                    <a:pt x="13728" y="4996"/>
                    <a:pt x="14398" y="5624"/>
                    <a:pt x="14021" y="5833"/>
                  </a:cubicBezTo>
                  <a:cubicBezTo>
                    <a:pt x="13953" y="5867"/>
                    <a:pt x="13895" y="5881"/>
                    <a:pt x="13842" y="5881"/>
                  </a:cubicBezTo>
                  <a:cubicBezTo>
                    <a:pt x="13570" y="5881"/>
                    <a:pt x="13471" y="5498"/>
                    <a:pt x="13226" y="5498"/>
                  </a:cubicBezTo>
                  <a:cubicBezTo>
                    <a:pt x="12933" y="5498"/>
                    <a:pt x="12179" y="5624"/>
                    <a:pt x="12221" y="6000"/>
                  </a:cubicBezTo>
                  <a:cubicBezTo>
                    <a:pt x="12263" y="6377"/>
                    <a:pt x="12179" y="6586"/>
                    <a:pt x="11761" y="6963"/>
                  </a:cubicBezTo>
                  <a:cubicBezTo>
                    <a:pt x="11426" y="7214"/>
                    <a:pt x="11049" y="7340"/>
                    <a:pt x="10631" y="7340"/>
                  </a:cubicBezTo>
                  <a:cubicBezTo>
                    <a:pt x="10464" y="7340"/>
                    <a:pt x="10296" y="7340"/>
                    <a:pt x="9878" y="7758"/>
                  </a:cubicBezTo>
                  <a:cubicBezTo>
                    <a:pt x="9509" y="8164"/>
                    <a:pt x="8815" y="9155"/>
                    <a:pt x="8512" y="9155"/>
                  </a:cubicBezTo>
                  <a:cubicBezTo>
                    <a:pt x="8471" y="9155"/>
                    <a:pt x="8438" y="9137"/>
                    <a:pt x="8413" y="9097"/>
                  </a:cubicBezTo>
                  <a:cubicBezTo>
                    <a:pt x="8235" y="8849"/>
                    <a:pt x="8208" y="8660"/>
                    <a:pt x="7999" y="8660"/>
                  </a:cubicBezTo>
                  <a:cubicBezTo>
                    <a:pt x="7962" y="8660"/>
                    <a:pt x="7919" y="8666"/>
                    <a:pt x="7869" y="8679"/>
                  </a:cubicBezTo>
                  <a:cubicBezTo>
                    <a:pt x="7534" y="8763"/>
                    <a:pt x="7534" y="8595"/>
                    <a:pt x="7199" y="9014"/>
                  </a:cubicBezTo>
                  <a:cubicBezTo>
                    <a:pt x="6906" y="9432"/>
                    <a:pt x="6571" y="9851"/>
                    <a:pt x="6237" y="10227"/>
                  </a:cubicBezTo>
                  <a:cubicBezTo>
                    <a:pt x="6069" y="10311"/>
                    <a:pt x="5818" y="10562"/>
                    <a:pt x="5818" y="10688"/>
                  </a:cubicBezTo>
                  <a:cubicBezTo>
                    <a:pt x="5776" y="10813"/>
                    <a:pt x="5985" y="11106"/>
                    <a:pt x="5567" y="11399"/>
                  </a:cubicBezTo>
                  <a:cubicBezTo>
                    <a:pt x="5216" y="11645"/>
                    <a:pt x="4719" y="12272"/>
                    <a:pt x="4517" y="12272"/>
                  </a:cubicBezTo>
                  <a:cubicBezTo>
                    <a:pt x="4478" y="12272"/>
                    <a:pt x="4451" y="12249"/>
                    <a:pt x="4437" y="12194"/>
                  </a:cubicBezTo>
                  <a:cubicBezTo>
                    <a:pt x="4311" y="11818"/>
                    <a:pt x="4646" y="11734"/>
                    <a:pt x="4311" y="11441"/>
                  </a:cubicBezTo>
                  <a:cubicBezTo>
                    <a:pt x="3977" y="11190"/>
                    <a:pt x="3600" y="11232"/>
                    <a:pt x="3391" y="10730"/>
                  </a:cubicBezTo>
                  <a:cubicBezTo>
                    <a:pt x="3223" y="10186"/>
                    <a:pt x="3600" y="10186"/>
                    <a:pt x="3140" y="10186"/>
                  </a:cubicBezTo>
                  <a:cubicBezTo>
                    <a:pt x="2852" y="10186"/>
                    <a:pt x="2662" y="10349"/>
                    <a:pt x="2520" y="10349"/>
                  </a:cubicBezTo>
                  <a:cubicBezTo>
                    <a:pt x="2434" y="10349"/>
                    <a:pt x="2365" y="10290"/>
                    <a:pt x="2303" y="10102"/>
                  </a:cubicBezTo>
                  <a:cubicBezTo>
                    <a:pt x="2130" y="9722"/>
                    <a:pt x="1815" y="9086"/>
                    <a:pt x="1663" y="9086"/>
                  </a:cubicBezTo>
                  <a:cubicBezTo>
                    <a:pt x="1631" y="9086"/>
                    <a:pt x="1606" y="9115"/>
                    <a:pt x="1591" y="9181"/>
                  </a:cubicBezTo>
                  <a:cubicBezTo>
                    <a:pt x="1466" y="9600"/>
                    <a:pt x="1466" y="9683"/>
                    <a:pt x="1173" y="9809"/>
                  </a:cubicBezTo>
                  <a:cubicBezTo>
                    <a:pt x="880" y="9893"/>
                    <a:pt x="754" y="10018"/>
                    <a:pt x="921" y="10311"/>
                  </a:cubicBezTo>
                  <a:cubicBezTo>
                    <a:pt x="1089" y="10562"/>
                    <a:pt x="1507" y="11274"/>
                    <a:pt x="1382" y="11483"/>
                  </a:cubicBezTo>
                  <a:cubicBezTo>
                    <a:pt x="1298" y="11734"/>
                    <a:pt x="921" y="11860"/>
                    <a:pt x="1005" y="12194"/>
                  </a:cubicBezTo>
                  <a:cubicBezTo>
                    <a:pt x="1089" y="12529"/>
                    <a:pt x="1173" y="12864"/>
                    <a:pt x="1340" y="13199"/>
                  </a:cubicBezTo>
                  <a:cubicBezTo>
                    <a:pt x="1340" y="13199"/>
                    <a:pt x="2428" y="14454"/>
                    <a:pt x="2261" y="15082"/>
                  </a:cubicBezTo>
                  <a:cubicBezTo>
                    <a:pt x="2093" y="15710"/>
                    <a:pt x="2135" y="15835"/>
                    <a:pt x="1717" y="15919"/>
                  </a:cubicBezTo>
                  <a:cubicBezTo>
                    <a:pt x="1173" y="16463"/>
                    <a:pt x="1" y="17719"/>
                    <a:pt x="210" y="18472"/>
                  </a:cubicBezTo>
                  <a:cubicBezTo>
                    <a:pt x="461" y="19477"/>
                    <a:pt x="419" y="19058"/>
                    <a:pt x="670" y="19351"/>
                  </a:cubicBezTo>
                  <a:cubicBezTo>
                    <a:pt x="845" y="19561"/>
                    <a:pt x="991" y="19800"/>
                    <a:pt x="1229" y="19800"/>
                  </a:cubicBezTo>
                  <a:cubicBezTo>
                    <a:pt x="1276" y="19800"/>
                    <a:pt x="1327" y="19790"/>
                    <a:pt x="1382" y="19769"/>
                  </a:cubicBezTo>
                  <a:cubicBezTo>
                    <a:pt x="1535" y="19682"/>
                    <a:pt x="1699" y="19617"/>
                    <a:pt x="1828" y="19617"/>
                  </a:cubicBezTo>
                  <a:cubicBezTo>
                    <a:pt x="1945" y="19617"/>
                    <a:pt x="2031" y="19671"/>
                    <a:pt x="2051" y="19811"/>
                  </a:cubicBezTo>
                  <a:cubicBezTo>
                    <a:pt x="2090" y="20078"/>
                    <a:pt x="2232" y="20450"/>
                    <a:pt x="2511" y="20450"/>
                  </a:cubicBezTo>
                  <a:cubicBezTo>
                    <a:pt x="2538" y="20450"/>
                    <a:pt x="2566" y="20446"/>
                    <a:pt x="2596" y="20439"/>
                  </a:cubicBezTo>
                  <a:cubicBezTo>
                    <a:pt x="2763" y="20376"/>
                    <a:pt x="3035" y="20282"/>
                    <a:pt x="3265" y="20282"/>
                  </a:cubicBezTo>
                  <a:cubicBezTo>
                    <a:pt x="3495" y="20282"/>
                    <a:pt x="3684" y="20376"/>
                    <a:pt x="3684" y="20690"/>
                  </a:cubicBezTo>
                  <a:cubicBezTo>
                    <a:pt x="3684" y="21318"/>
                    <a:pt x="3558" y="21276"/>
                    <a:pt x="4060" y="21653"/>
                  </a:cubicBezTo>
                  <a:cubicBezTo>
                    <a:pt x="4479" y="22029"/>
                    <a:pt x="4897" y="22406"/>
                    <a:pt x="5274" y="22825"/>
                  </a:cubicBezTo>
                  <a:cubicBezTo>
                    <a:pt x="5358" y="22741"/>
                    <a:pt x="5441" y="22657"/>
                    <a:pt x="5525" y="22532"/>
                  </a:cubicBezTo>
                  <a:cubicBezTo>
                    <a:pt x="5693" y="22406"/>
                    <a:pt x="5818" y="22281"/>
                    <a:pt x="5985" y="22197"/>
                  </a:cubicBezTo>
                  <a:cubicBezTo>
                    <a:pt x="6027" y="22155"/>
                    <a:pt x="6027" y="22197"/>
                    <a:pt x="6153" y="22071"/>
                  </a:cubicBezTo>
                  <a:cubicBezTo>
                    <a:pt x="6278" y="21946"/>
                    <a:pt x="6320" y="21820"/>
                    <a:pt x="6530" y="21737"/>
                  </a:cubicBezTo>
                  <a:cubicBezTo>
                    <a:pt x="6697" y="21653"/>
                    <a:pt x="6948" y="21569"/>
                    <a:pt x="7032" y="21485"/>
                  </a:cubicBezTo>
                  <a:cubicBezTo>
                    <a:pt x="7157" y="21444"/>
                    <a:pt x="7241" y="21360"/>
                    <a:pt x="7367" y="21318"/>
                  </a:cubicBezTo>
                  <a:cubicBezTo>
                    <a:pt x="7492" y="21276"/>
                    <a:pt x="7618" y="21192"/>
                    <a:pt x="7701" y="21109"/>
                  </a:cubicBezTo>
                  <a:cubicBezTo>
                    <a:pt x="7827" y="21025"/>
                    <a:pt x="7827" y="20941"/>
                    <a:pt x="7869" y="20858"/>
                  </a:cubicBezTo>
                  <a:cubicBezTo>
                    <a:pt x="7911" y="20774"/>
                    <a:pt x="7953" y="20732"/>
                    <a:pt x="7994" y="20690"/>
                  </a:cubicBezTo>
                  <a:cubicBezTo>
                    <a:pt x="7994" y="20648"/>
                    <a:pt x="8036" y="20607"/>
                    <a:pt x="8078" y="20523"/>
                  </a:cubicBezTo>
                  <a:cubicBezTo>
                    <a:pt x="8078" y="20439"/>
                    <a:pt x="8078" y="20355"/>
                    <a:pt x="8078" y="20272"/>
                  </a:cubicBezTo>
                  <a:cubicBezTo>
                    <a:pt x="8036" y="20188"/>
                    <a:pt x="8078" y="20062"/>
                    <a:pt x="8120" y="19979"/>
                  </a:cubicBezTo>
                  <a:cubicBezTo>
                    <a:pt x="8162" y="19853"/>
                    <a:pt x="8245" y="19769"/>
                    <a:pt x="8287" y="19644"/>
                  </a:cubicBezTo>
                  <a:cubicBezTo>
                    <a:pt x="8329" y="19477"/>
                    <a:pt x="8371" y="19309"/>
                    <a:pt x="8497" y="19142"/>
                  </a:cubicBezTo>
                  <a:cubicBezTo>
                    <a:pt x="8580" y="19058"/>
                    <a:pt x="8664" y="18932"/>
                    <a:pt x="8790" y="18849"/>
                  </a:cubicBezTo>
                  <a:cubicBezTo>
                    <a:pt x="8915" y="18723"/>
                    <a:pt x="9041" y="18639"/>
                    <a:pt x="9166" y="18514"/>
                  </a:cubicBezTo>
                  <a:cubicBezTo>
                    <a:pt x="9334" y="18347"/>
                    <a:pt x="9459" y="18137"/>
                    <a:pt x="9585" y="17928"/>
                  </a:cubicBezTo>
                  <a:cubicBezTo>
                    <a:pt x="9627" y="17886"/>
                    <a:pt x="9668" y="17802"/>
                    <a:pt x="9710" y="17719"/>
                  </a:cubicBezTo>
                  <a:cubicBezTo>
                    <a:pt x="9710" y="17677"/>
                    <a:pt x="9668" y="17635"/>
                    <a:pt x="9627" y="17593"/>
                  </a:cubicBezTo>
                  <a:cubicBezTo>
                    <a:pt x="9585" y="17510"/>
                    <a:pt x="9543" y="17384"/>
                    <a:pt x="9543" y="17258"/>
                  </a:cubicBezTo>
                  <a:cubicBezTo>
                    <a:pt x="9585" y="17091"/>
                    <a:pt x="9668" y="16965"/>
                    <a:pt x="9794" y="16840"/>
                  </a:cubicBezTo>
                  <a:cubicBezTo>
                    <a:pt x="9836" y="16819"/>
                    <a:pt x="9878" y="16808"/>
                    <a:pt x="9925" y="16808"/>
                  </a:cubicBezTo>
                  <a:cubicBezTo>
                    <a:pt x="9972" y="16808"/>
                    <a:pt x="10024" y="16819"/>
                    <a:pt x="10087" y="16840"/>
                  </a:cubicBezTo>
                  <a:lnTo>
                    <a:pt x="10882" y="16840"/>
                  </a:lnTo>
                  <a:cubicBezTo>
                    <a:pt x="10991" y="16850"/>
                    <a:pt x="11102" y="16855"/>
                    <a:pt x="11214" y="16855"/>
                  </a:cubicBezTo>
                  <a:cubicBezTo>
                    <a:pt x="11577" y="16855"/>
                    <a:pt x="11953" y="16800"/>
                    <a:pt x="12305" y="16672"/>
                  </a:cubicBezTo>
                  <a:cubicBezTo>
                    <a:pt x="12556" y="16589"/>
                    <a:pt x="12724" y="16380"/>
                    <a:pt x="12849" y="16128"/>
                  </a:cubicBezTo>
                  <a:cubicBezTo>
                    <a:pt x="12933" y="15961"/>
                    <a:pt x="12933" y="15752"/>
                    <a:pt x="13017" y="15626"/>
                  </a:cubicBezTo>
                  <a:cubicBezTo>
                    <a:pt x="13030" y="15573"/>
                    <a:pt x="13048" y="15553"/>
                    <a:pt x="13068" y="15553"/>
                  </a:cubicBezTo>
                  <a:cubicBezTo>
                    <a:pt x="13112" y="15553"/>
                    <a:pt x="13169" y="15640"/>
                    <a:pt x="13226" y="15668"/>
                  </a:cubicBezTo>
                  <a:cubicBezTo>
                    <a:pt x="13519" y="16170"/>
                    <a:pt x="13895" y="16631"/>
                    <a:pt x="14356" y="16965"/>
                  </a:cubicBezTo>
                  <a:cubicBezTo>
                    <a:pt x="14523" y="17049"/>
                    <a:pt x="14691" y="17133"/>
                    <a:pt x="14900" y="17175"/>
                  </a:cubicBezTo>
                  <a:cubicBezTo>
                    <a:pt x="15025" y="17217"/>
                    <a:pt x="15109" y="17300"/>
                    <a:pt x="15193" y="17426"/>
                  </a:cubicBezTo>
                  <a:cubicBezTo>
                    <a:pt x="15235" y="17593"/>
                    <a:pt x="15318" y="17761"/>
                    <a:pt x="15360" y="17928"/>
                  </a:cubicBezTo>
                  <a:cubicBezTo>
                    <a:pt x="15402" y="18137"/>
                    <a:pt x="15444" y="18305"/>
                    <a:pt x="15444" y="18514"/>
                  </a:cubicBezTo>
                  <a:cubicBezTo>
                    <a:pt x="15486" y="18891"/>
                    <a:pt x="15360" y="19309"/>
                    <a:pt x="15109" y="19602"/>
                  </a:cubicBezTo>
                  <a:cubicBezTo>
                    <a:pt x="14984" y="19769"/>
                    <a:pt x="14858" y="19895"/>
                    <a:pt x="14732" y="20062"/>
                  </a:cubicBezTo>
                  <a:cubicBezTo>
                    <a:pt x="14649" y="20188"/>
                    <a:pt x="14565" y="20355"/>
                    <a:pt x="14523" y="20523"/>
                  </a:cubicBezTo>
                  <a:cubicBezTo>
                    <a:pt x="14439" y="20941"/>
                    <a:pt x="14230" y="21276"/>
                    <a:pt x="13937" y="21569"/>
                  </a:cubicBezTo>
                  <a:cubicBezTo>
                    <a:pt x="13812" y="21695"/>
                    <a:pt x="13644" y="21820"/>
                    <a:pt x="13519" y="21904"/>
                  </a:cubicBezTo>
                  <a:cubicBezTo>
                    <a:pt x="13435" y="22029"/>
                    <a:pt x="13268" y="22239"/>
                    <a:pt x="13226" y="22322"/>
                  </a:cubicBezTo>
                  <a:cubicBezTo>
                    <a:pt x="13142" y="22406"/>
                    <a:pt x="13058" y="22448"/>
                    <a:pt x="13017" y="22532"/>
                  </a:cubicBezTo>
                  <a:cubicBezTo>
                    <a:pt x="12933" y="22615"/>
                    <a:pt x="12933" y="22741"/>
                    <a:pt x="12975" y="22825"/>
                  </a:cubicBezTo>
                  <a:cubicBezTo>
                    <a:pt x="13058" y="23076"/>
                    <a:pt x="12975" y="23327"/>
                    <a:pt x="12807" y="23536"/>
                  </a:cubicBezTo>
                  <a:cubicBezTo>
                    <a:pt x="12724" y="23662"/>
                    <a:pt x="12640" y="23787"/>
                    <a:pt x="12514" y="23913"/>
                  </a:cubicBezTo>
                  <a:cubicBezTo>
                    <a:pt x="12389" y="24038"/>
                    <a:pt x="12221" y="24206"/>
                    <a:pt x="12138" y="24289"/>
                  </a:cubicBezTo>
                  <a:cubicBezTo>
                    <a:pt x="12054" y="24373"/>
                    <a:pt x="11928" y="24499"/>
                    <a:pt x="12054" y="24582"/>
                  </a:cubicBezTo>
                  <a:cubicBezTo>
                    <a:pt x="12138" y="24603"/>
                    <a:pt x="12211" y="24614"/>
                    <a:pt x="12279" y="24614"/>
                  </a:cubicBezTo>
                  <a:cubicBezTo>
                    <a:pt x="12347" y="24614"/>
                    <a:pt x="12410" y="24603"/>
                    <a:pt x="12472" y="24582"/>
                  </a:cubicBezTo>
                  <a:cubicBezTo>
                    <a:pt x="12598" y="24541"/>
                    <a:pt x="12682" y="24457"/>
                    <a:pt x="12724" y="24373"/>
                  </a:cubicBezTo>
                  <a:cubicBezTo>
                    <a:pt x="12849" y="24289"/>
                    <a:pt x="12975" y="24248"/>
                    <a:pt x="13100" y="24206"/>
                  </a:cubicBezTo>
                  <a:cubicBezTo>
                    <a:pt x="13100" y="24248"/>
                    <a:pt x="13100" y="24331"/>
                    <a:pt x="13100" y="24415"/>
                  </a:cubicBezTo>
                  <a:cubicBezTo>
                    <a:pt x="13058" y="24457"/>
                    <a:pt x="13100" y="24415"/>
                    <a:pt x="13017" y="24499"/>
                  </a:cubicBezTo>
                  <a:cubicBezTo>
                    <a:pt x="12891" y="24582"/>
                    <a:pt x="12849" y="24708"/>
                    <a:pt x="12724" y="24834"/>
                  </a:cubicBezTo>
                  <a:cubicBezTo>
                    <a:pt x="12598" y="24917"/>
                    <a:pt x="12431" y="25043"/>
                    <a:pt x="12347" y="25126"/>
                  </a:cubicBezTo>
                  <a:cubicBezTo>
                    <a:pt x="12271" y="25203"/>
                    <a:pt x="12264" y="25383"/>
                    <a:pt x="12358" y="25383"/>
                  </a:cubicBezTo>
                  <a:cubicBezTo>
                    <a:pt x="12367" y="25383"/>
                    <a:pt x="12378" y="25381"/>
                    <a:pt x="12389" y="25378"/>
                  </a:cubicBezTo>
                  <a:cubicBezTo>
                    <a:pt x="12489" y="25378"/>
                    <a:pt x="12643" y="25270"/>
                    <a:pt x="12765" y="25270"/>
                  </a:cubicBezTo>
                  <a:cubicBezTo>
                    <a:pt x="12796" y="25270"/>
                    <a:pt x="12824" y="25277"/>
                    <a:pt x="12849" y="25294"/>
                  </a:cubicBezTo>
                  <a:cubicBezTo>
                    <a:pt x="12975" y="25336"/>
                    <a:pt x="12933" y="25545"/>
                    <a:pt x="13058" y="25629"/>
                  </a:cubicBezTo>
                  <a:cubicBezTo>
                    <a:pt x="13079" y="25642"/>
                    <a:pt x="13099" y="25648"/>
                    <a:pt x="13119" y="25648"/>
                  </a:cubicBezTo>
                  <a:cubicBezTo>
                    <a:pt x="13222" y="25648"/>
                    <a:pt x="13316" y="25490"/>
                    <a:pt x="13351" y="25419"/>
                  </a:cubicBezTo>
                  <a:cubicBezTo>
                    <a:pt x="13435" y="25336"/>
                    <a:pt x="13561" y="25252"/>
                    <a:pt x="13686" y="25210"/>
                  </a:cubicBezTo>
                  <a:cubicBezTo>
                    <a:pt x="13812" y="25168"/>
                    <a:pt x="13937" y="25126"/>
                    <a:pt x="14063" y="25043"/>
                  </a:cubicBezTo>
                  <a:cubicBezTo>
                    <a:pt x="14146" y="24917"/>
                    <a:pt x="14230" y="24792"/>
                    <a:pt x="14314" y="24624"/>
                  </a:cubicBezTo>
                  <a:cubicBezTo>
                    <a:pt x="14356" y="24708"/>
                    <a:pt x="14356" y="24750"/>
                    <a:pt x="14356" y="24834"/>
                  </a:cubicBezTo>
                  <a:cubicBezTo>
                    <a:pt x="14380" y="24883"/>
                    <a:pt x="14405" y="24903"/>
                    <a:pt x="14446" y="24903"/>
                  </a:cubicBezTo>
                  <a:cubicBezTo>
                    <a:pt x="14475" y="24903"/>
                    <a:pt x="14513" y="24893"/>
                    <a:pt x="14565" y="24875"/>
                  </a:cubicBezTo>
                  <a:cubicBezTo>
                    <a:pt x="14649" y="24834"/>
                    <a:pt x="14691" y="24750"/>
                    <a:pt x="14774" y="24666"/>
                  </a:cubicBezTo>
                  <a:cubicBezTo>
                    <a:pt x="14774" y="24624"/>
                    <a:pt x="14858" y="24582"/>
                    <a:pt x="14900" y="24582"/>
                  </a:cubicBezTo>
                  <a:cubicBezTo>
                    <a:pt x="14984" y="24582"/>
                    <a:pt x="14984" y="24582"/>
                    <a:pt x="15067" y="24666"/>
                  </a:cubicBezTo>
                  <a:cubicBezTo>
                    <a:pt x="15151" y="24708"/>
                    <a:pt x="15276" y="24750"/>
                    <a:pt x="15151" y="24875"/>
                  </a:cubicBezTo>
                  <a:cubicBezTo>
                    <a:pt x="15067" y="24959"/>
                    <a:pt x="14942" y="25043"/>
                    <a:pt x="14858" y="25085"/>
                  </a:cubicBezTo>
                  <a:cubicBezTo>
                    <a:pt x="14649" y="25210"/>
                    <a:pt x="14565" y="25378"/>
                    <a:pt x="14314" y="25419"/>
                  </a:cubicBezTo>
                  <a:cubicBezTo>
                    <a:pt x="14105" y="25503"/>
                    <a:pt x="13602" y="25712"/>
                    <a:pt x="13728" y="26005"/>
                  </a:cubicBezTo>
                  <a:cubicBezTo>
                    <a:pt x="13770" y="26131"/>
                    <a:pt x="13895" y="26256"/>
                    <a:pt x="13979" y="26382"/>
                  </a:cubicBezTo>
                  <a:cubicBezTo>
                    <a:pt x="14105" y="26508"/>
                    <a:pt x="14146" y="26675"/>
                    <a:pt x="14146" y="26842"/>
                  </a:cubicBezTo>
                  <a:cubicBezTo>
                    <a:pt x="14105" y="26842"/>
                    <a:pt x="14063" y="26884"/>
                    <a:pt x="14021" y="26926"/>
                  </a:cubicBezTo>
                  <a:lnTo>
                    <a:pt x="13937" y="26968"/>
                  </a:lnTo>
                  <a:lnTo>
                    <a:pt x="13854" y="26968"/>
                  </a:lnTo>
                  <a:cubicBezTo>
                    <a:pt x="13728" y="27052"/>
                    <a:pt x="13561" y="27177"/>
                    <a:pt x="13477" y="27219"/>
                  </a:cubicBezTo>
                  <a:cubicBezTo>
                    <a:pt x="13393" y="27261"/>
                    <a:pt x="13351" y="27261"/>
                    <a:pt x="13268" y="27261"/>
                  </a:cubicBezTo>
                  <a:lnTo>
                    <a:pt x="13142" y="27261"/>
                  </a:lnTo>
                  <a:lnTo>
                    <a:pt x="13058" y="27303"/>
                  </a:lnTo>
                  <a:cubicBezTo>
                    <a:pt x="12975" y="27303"/>
                    <a:pt x="12933" y="27303"/>
                    <a:pt x="12849" y="27345"/>
                  </a:cubicBezTo>
                  <a:cubicBezTo>
                    <a:pt x="12807" y="27345"/>
                    <a:pt x="12724" y="27386"/>
                    <a:pt x="12724" y="27428"/>
                  </a:cubicBezTo>
                  <a:cubicBezTo>
                    <a:pt x="12682" y="27512"/>
                    <a:pt x="12640" y="27512"/>
                    <a:pt x="12598" y="27554"/>
                  </a:cubicBezTo>
                  <a:cubicBezTo>
                    <a:pt x="12556" y="27596"/>
                    <a:pt x="12598" y="27596"/>
                    <a:pt x="12556" y="27721"/>
                  </a:cubicBezTo>
                  <a:cubicBezTo>
                    <a:pt x="12514" y="27805"/>
                    <a:pt x="12431" y="27847"/>
                    <a:pt x="12347" y="27889"/>
                  </a:cubicBezTo>
                  <a:cubicBezTo>
                    <a:pt x="12263" y="27931"/>
                    <a:pt x="12138" y="27972"/>
                    <a:pt x="12054" y="28014"/>
                  </a:cubicBezTo>
                  <a:lnTo>
                    <a:pt x="11928" y="28056"/>
                  </a:lnTo>
                  <a:cubicBezTo>
                    <a:pt x="11887" y="28098"/>
                    <a:pt x="11845" y="28098"/>
                    <a:pt x="11803" y="28098"/>
                  </a:cubicBezTo>
                  <a:cubicBezTo>
                    <a:pt x="11803" y="28140"/>
                    <a:pt x="11761" y="28182"/>
                    <a:pt x="11761" y="28223"/>
                  </a:cubicBezTo>
                  <a:cubicBezTo>
                    <a:pt x="11719" y="28265"/>
                    <a:pt x="11719" y="28265"/>
                    <a:pt x="11677" y="28307"/>
                  </a:cubicBezTo>
                  <a:cubicBezTo>
                    <a:pt x="11635" y="28349"/>
                    <a:pt x="11719" y="28433"/>
                    <a:pt x="11635" y="28475"/>
                  </a:cubicBezTo>
                  <a:cubicBezTo>
                    <a:pt x="11594" y="28516"/>
                    <a:pt x="11594" y="28516"/>
                    <a:pt x="11594" y="28600"/>
                  </a:cubicBezTo>
                  <a:cubicBezTo>
                    <a:pt x="11761" y="28684"/>
                    <a:pt x="11845" y="28851"/>
                    <a:pt x="11887" y="29019"/>
                  </a:cubicBezTo>
                  <a:cubicBezTo>
                    <a:pt x="11928" y="29144"/>
                    <a:pt x="11928" y="29479"/>
                    <a:pt x="12054" y="29521"/>
                  </a:cubicBezTo>
                  <a:cubicBezTo>
                    <a:pt x="12068" y="29525"/>
                    <a:pt x="12081" y="29527"/>
                    <a:pt x="12095" y="29527"/>
                  </a:cubicBezTo>
                  <a:cubicBezTo>
                    <a:pt x="12206" y="29527"/>
                    <a:pt x="12314" y="29386"/>
                    <a:pt x="12389" y="29312"/>
                  </a:cubicBezTo>
                  <a:cubicBezTo>
                    <a:pt x="12472" y="29186"/>
                    <a:pt x="12598" y="29060"/>
                    <a:pt x="12724" y="28977"/>
                  </a:cubicBezTo>
                  <a:cubicBezTo>
                    <a:pt x="12849" y="28893"/>
                    <a:pt x="13017" y="28809"/>
                    <a:pt x="13184" y="28809"/>
                  </a:cubicBezTo>
                  <a:cubicBezTo>
                    <a:pt x="13351" y="28809"/>
                    <a:pt x="13477" y="28768"/>
                    <a:pt x="13602" y="28684"/>
                  </a:cubicBezTo>
                  <a:cubicBezTo>
                    <a:pt x="13728" y="28600"/>
                    <a:pt x="13812" y="28475"/>
                    <a:pt x="13937" y="28391"/>
                  </a:cubicBezTo>
                  <a:cubicBezTo>
                    <a:pt x="14063" y="28307"/>
                    <a:pt x="14188" y="28223"/>
                    <a:pt x="14272" y="28056"/>
                  </a:cubicBezTo>
                  <a:cubicBezTo>
                    <a:pt x="14356" y="27931"/>
                    <a:pt x="14439" y="27721"/>
                    <a:pt x="14481" y="27554"/>
                  </a:cubicBezTo>
                  <a:cubicBezTo>
                    <a:pt x="14523" y="27428"/>
                    <a:pt x="14607" y="27345"/>
                    <a:pt x="14691" y="27303"/>
                  </a:cubicBezTo>
                  <a:lnTo>
                    <a:pt x="14858" y="27303"/>
                  </a:lnTo>
                  <a:cubicBezTo>
                    <a:pt x="14942" y="27345"/>
                    <a:pt x="14942" y="27428"/>
                    <a:pt x="14984" y="27470"/>
                  </a:cubicBezTo>
                  <a:cubicBezTo>
                    <a:pt x="15025" y="27512"/>
                    <a:pt x="15109" y="27554"/>
                    <a:pt x="15193" y="27554"/>
                  </a:cubicBezTo>
                  <a:cubicBezTo>
                    <a:pt x="15402" y="27512"/>
                    <a:pt x="15486" y="27219"/>
                    <a:pt x="15528" y="27052"/>
                  </a:cubicBezTo>
                  <a:cubicBezTo>
                    <a:pt x="15569" y="26968"/>
                    <a:pt x="15653" y="26842"/>
                    <a:pt x="15737" y="26801"/>
                  </a:cubicBezTo>
                  <a:cubicBezTo>
                    <a:pt x="15946" y="26633"/>
                    <a:pt x="16072" y="26382"/>
                    <a:pt x="16155" y="26131"/>
                  </a:cubicBezTo>
                  <a:cubicBezTo>
                    <a:pt x="16281" y="25880"/>
                    <a:pt x="16406" y="25629"/>
                    <a:pt x="16616" y="25378"/>
                  </a:cubicBezTo>
                  <a:cubicBezTo>
                    <a:pt x="16699" y="25252"/>
                    <a:pt x="16825" y="25126"/>
                    <a:pt x="16909" y="25043"/>
                  </a:cubicBezTo>
                  <a:cubicBezTo>
                    <a:pt x="17034" y="24917"/>
                    <a:pt x="17118" y="24834"/>
                    <a:pt x="17202" y="24708"/>
                  </a:cubicBezTo>
                  <a:cubicBezTo>
                    <a:pt x="17453" y="24457"/>
                    <a:pt x="17788" y="24331"/>
                    <a:pt x="17997" y="24080"/>
                  </a:cubicBezTo>
                  <a:cubicBezTo>
                    <a:pt x="18122" y="23955"/>
                    <a:pt x="18206" y="23871"/>
                    <a:pt x="18290" y="23787"/>
                  </a:cubicBezTo>
                  <a:cubicBezTo>
                    <a:pt x="18457" y="23620"/>
                    <a:pt x="18666" y="23494"/>
                    <a:pt x="18876" y="23369"/>
                  </a:cubicBezTo>
                  <a:cubicBezTo>
                    <a:pt x="18959" y="23285"/>
                    <a:pt x="19043" y="23327"/>
                    <a:pt x="19085" y="23285"/>
                  </a:cubicBezTo>
                  <a:cubicBezTo>
                    <a:pt x="19169" y="23243"/>
                    <a:pt x="19252" y="23201"/>
                    <a:pt x="19252" y="23118"/>
                  </a:cubicBezTo>
                  <a:cubicBezTo>
                    <a:pt x="19252" y="23034"/>
                    <a:pt x="19294" y="22992"/>
                    <a:pt x="19294" y="22908"/>
                  </a:cubicBezTo>
                  <a:cubicBezTo>
                    <a:pt x="19336" y="22866"/>
                    <a:pt x="19378" y="22825"/>
                    <a:pt x="19462" y="22825"/>
                  </a:cubicBezTo>
                  <a:cubicBezTo>
                    <a:pt x="19503" y="22783"/>
                    <a:pt x="19545" y="22741"/>
                    <a:pt x="19629" y="22699"/>
                  </a:cubicBezTo>
                  <a:cubicBezTo>
                    <a:pt x="19685" y="22699"/>
                    <a:pt x="19741" y="22680"/>
                    <a:pt x="19809" y="22680"/>
                  </a:cubicBezTo>
                  <a:cubicBezTo>
                    <a:pt x="19843" y="22680"/>
                    <a:pt x="19880" y="22685"/>
                    <a:pt x="19922" y="22699"/>
                  </a:cubicBezTo>
                  <a:lnTo>
                    <a:pt x="20340" y="22699"/>
                  </a:lnTo>
                  <a:cubicBezTo>
                    <a:pt x="20508" y="22657"/>
                    <a:pt x="20508" y="22406"/>
                    <a:pt x="20508" y="22281"/>
                  </a:cubicBezTo>
                  <a:cubicBezTo>
                    <a:pt x="20508" y="22197"/>
                    <a:pt x="20508" y="22113"/>
                    <a:pt x="20508" y="22071"/>
                  </a:cubicBezTo>
                  <a:cubicBezTo>
                    <a:pt x="20508" y="21988"/>
                    <a:pt x="20550" y="21946"/>
                    <a:pt x="20550" y="21862"/>
                  </a:cubicBezTo>
                  <a:cubicBezTo>
                    <a:pt x="20584" y="21759"/>
                    <a:pt x="20647" y="21684"/>
                    <a:pt x="20738" y="21684"/>
                  </a:cubicBezTo>
                  <a:cubicBezTo>
                    <a:pt x="20758" y="21684"/>
                    <a:pt x="20779" y="21687"/>
                    <a:pt x="20801" y="21695"/>
                  </a:cubicBezTo>
                  <a:cubicBezTo>
                    <a:pt x="20926" y="21695"/>
                    <a:pt x="21094" y="21737"/>
                    <a:pt x="21136" y="21862"/>
                  </a:cubicBezTo>
                  <a:cubicBezTo>
                    <a:pt x="21136" y="21946"/>
                    <a:pt x="21052" y="22071"/>
                    <a:pt x="21219" y="22113"/>
                  </a:cubicBezTo>
                  <a:cubicBezTo>
                    <a:pt x="21429" y="22113"/>
                    <a:pt x="21554" y="21904"/>
                    <a:pt x="21680" y="21820"/>
                  </a:cubicBezTo>
                  <a:cubicBezTo>
                    <a:pt x="21722" y="21737"/>
                    <a:pt x="21805" y="21653"/>
                    <a:pt x="21847" y="21569"/>
                  </a:cubicBezTo>
                  <a:cubicBezTo>
                    <a:pt x="21889" y="21485"/>
                    <a:pt x="21889" y="21485"/>
                    <a:pt x="21973" y="21360"/>
                  </a:cubicBezTo>
                  <a:cubicBezTo>
                    <a:pt x="22056" y="21234"/>
                    <a:pt x="22182" y="21234"/>
                    <a:pt x="22308" y="21192"/>
                  </a:cubicBezTo>
                  <a:cubicBezTo>
                    <a:pt x="22349" y="21172"/>
                    <a:pt x="22402" y="21161"/>
                    <a:pt x="22454" y="21161"/>
                  </a:cubicBezTo>
                  <a:cubicBezTo>
                    <a:pt x="22506" y="21161"/>
                    <a:pt x="22559" y="21172"/>
                    <a:pt x="22600" y="21192"/>
                  </a:cubicBezTo>
                  <a:cubicBezTo>
                    <a:pt x="22684" y="21192"/>
                    <a:pt x="22810" y="21234"/>
                    <a:pt x="22893" y="21234"/>
                  </a:cubicBezTo>
                  <a:cubicBezTo>
                    <a:pt x="22937" y="21241"/>
                    <a:pt x="22980" y="21245"/>
                    <a:pt x="23022" y="21245"/>
                  </a:cubicBezTo>
                  <a:cubicBezTo>
                    <a:pt x="23229" y="21245"/>
                    <a:pt x="23432" y="21164"/>
                    <a:pt x="23605" y="21025"/>
                  </a:cubicBezTo>
                  <a:cubicBezTo>
                    <a:pt x="23707" y="20957"/>
                    <a:pt x="23726" y="20888"/>
                    <a:pt x="23821" y="20888"/>
                  </a:cubicBezTo>
                  <a:cubicBezTo>
                    <a:pt x="23842" y="20888"/>
                    <a:pt x="23867" y="20892"/>
                    <a:pt x="23898" y="20899"/>
                  </a:cubicBezTo>
                  <a:cubicBezTo>
                    <a:pt x="23940" y="20941"/>
                    <a:pt x="24023" y="20941"/>
                    <a:pt x="24107" y="20941"/>
                  </a:cubicBezTo>
                  <a:cubicBezTo>
                    <a:pt x="24191" y="20941"/>
                    <a:pt x="24275" y="20899"/>
                    <a:pt x="24358" y="20858"/>
                  </a:cubicBezTo>
                  <a:cubicBezTo>
                    <a:pt x="24400" y="20774"/>
                    <a:pt x="24442" y="20690"/>
                    <a:pt x="24484" y="20607"/>
                  </a:cubicBezTo>
                  <a:cubicBezTo>
                    <a:pt x="24526" y="20523"/>
                    <a:pt x="24567" y="20439"/>
                    <a:pt x="24609" y="20397"/>
                  </a:cubicBezTo>
                  <a:cubicBezTo>
                    <a:pt x="24651" y="20355"/>
                    <a:pt x="24735" y="20355"/>
                    <a:pt x="24777" y="20314"/>
                  </a:cubicBezTo>
                  <a:cubicBezTo>
                    <a:pt x="24777" y="20272"/>
                    <a:pt x="24819" y="20230"/>
                    <a:pt x="24819" y="20188"/>
                  </a:cubicBezTo>
                  <a:cubicBezTo>
                    <a:pt x="24902" y="20104"/>
                    <a:pt x="24986" y="20021"/>
                    <a:pt x="25070" y="19937"/>
                  </a:cubicBezTo>
                  <a:cubicBezTo>
                    <a:pt x="25153" y="19895"/>
                    <a:pt x="25195" y="19895"/>
                    <a:pt x="25237" y="19853"/>
                  </a:cubicBezTo>
                  <a:cubicBezTo>
                    <a:pt x="25405" y="19728"/>
                    <a:pt x="25488" y="19560"/>
                    <a:pt x="25446" y="19393"/>
                  </a:cubicBezTo>
                  <a:cubicBezTo>
                    <a:pt x="25405" y="19225"/>
                    <a:pt x="25405" y="19016"/>
                    <a:pt x="25446" y="18807"/>
                  </a:cubicBezTo>
                  <a:cubicBezTo>
                    <a:pt x="25530" y="18681"/>
                    <a:pt x="25656" y="18556"/>
                    <a:pt x="25739" y="18430"/>
                  </a:cubicBezTo>
                  <a:cubicBezTo>
                    <a:pt x="25865" y="18221"/>
                    <a:pt x="25949" y="18012"/>
                    <a:pt x="26074" y="17802"/>
                  </a:cubicBezTo>
                  <a:cubicBezTo>
                    <a:pt x="26200" y="17551"/>
                    <a:pt x="26325" y="17258"/>
                    <a:pt x="26493" y="17049"/>
                  </a:cubicBezTo>
                  <a:cubicBezTo>
                    <a:pt x="26576" y="16882"/>
                    <a:pt x="26744" y="16798"/>
                    <a:pt x="26911" y="16756"/>
                  </a:cubicBezTo>
                  <a:cubicBezTo>
                    <a:pt x="27037" y="16714"/>
                    <a:pt x="27162" y="16589"/>
                    <a:pt x="27204" y="16421"/>
                  </a:cubicBezTo>
                  <a:cubicBezTo>
                    <a:pt x="27288" y="16296"/>
                    <a:pt x="27330" y="16212"/>
                    <a:pt x="27497" y="16170"/>
                  </a:cubicBezTo>
                  <a:cubicBezTo>
                    <a:pt x="27706" y="16128"/>
                    <a:pt x="27916" y="16045"/>
                    <a:pt x="28083" y="15877"/>
                  </a:cubicBezTo>
                  <a:cubicBezTo>
                    <a:pt x="28209" y="15668"/>
                    <a:pt x="28334" y="15417"/>
                    <a:pt x="28376" y="15166"/>
                  </a:cubicBezTo>
                  <a:cubicBezTo>
                    <a:pt x="28442" y="15018"/>
                    <a:pt x="28501" y="14967"/>
                    <a:pt x="28569" y="14967"/>
                  </a:cubicBezTo>
                  <a:cubicBezTo>
                    <a:pt x="28674" y="14967"/>
                    <a:pt x="28800" y="15090"/>
                    <a:pt x="29004" y="15166"/>
                  </a:cubicBezTo>
                  <a:cubicBezTo>
                    <a:pt x="29033" y="15174"/>
                    <a:pt x="29058" y="15178"/>
                    <a:pt x="29081" y="15178"/>
                  </a:cubicBezTo>
                  <a:cubicBezTo>
                    <a:pt x="29290" y="15178"/>
                    <a:pt x="29263" y="14865"/>
                    <a:pt x="29339" y="14789"/>
                  </a:cubicBezTo>
                  <a:cubicBezTo>
                    <a:pt x="29380" y="14664"/>
                    <a:pt x="29464" y="14664"/>
                    <a:pt x="29590" y="14580"/>
                  </a:cubicBezTo>
                  <a:cubicBezTo>
                    <a:pt x="29673" y="14496"/>
                    <a:pt x="29673" y="14371"/>
                    <a:pt x="29673" y="14245"/>
                  </a:cubicBezTo>
                  <a:cubicBezTo>
                    <a:pt x="29631" y="14120"/>
                    <a:pt x="29715" y="13994"/>
                    <a:pt x="29841" y="13910"/>
                  </a:cubicBezTo>
                  <a:cubicBezTo>
                    <a:pt x="29924" y="13785"/>
                    <a:pt x="30050" y="13701"/>
                    <a:pt x="30176" y="13659"/>
                  </a:cubicBezTo>
                  <a:cubicBezTo>
                    <a:pt x="30092" y="12990"/>
                    <a:pt x="30050" y="12362"/>
                    <a:pt x="30092" y="11692"/>
                  </a:cubicBezTo>
                  <a:cubicBezTo>
                    <a:pt x="30134" y="11106"/>
                    <a:pt x="29590" y="11023"/>
                    <a:pt x="29213" y="10730"/>
                  </a:cubicBezTo>
                  <a:cubicBezTo>
                    <a:pt x="28794" y="10269"/>
                    <a:pt x="28502" y="9725"/>
                    <a:pt x="28292" y="9139"/>
                  </a:cubicBezTo>
                  <a:cubicBezTo>
                    <a:pt x="28260" y="8977"/>
                    <a:pt x="28127" y="8915"/>
                    <a:pt x="27893" y="8915"/>
                  </a:cubicBezTo>
                  <a:cubicBezTo>
                    <a:pt x="27825" y="8915"/>
                    <a:pt x="27749" y="8921"/>
                    <a:pt x="27664" y="8930"/>
                  </a:cubicBezTo>
                  <a:cubicBezTo>
                    <a:pt x="27655" y="8932"/>
                    <a:pt x="27646" y="8933"/>
                    <a:pt x="27637" y="8933"/>
                  </a:cubicBezTo>
                  <a:cubicBezTo>
                    <a:pt x="27327" y="8933"/>
                    <a:pt x="27291" y="7537"/>
                    <a:pt x="27413" y="7130"/>
                  </a:cubicBezTo>
                  <a:cubicBezTo>
                    <a:pt x="27497" y="6670"/>
                    <a:pt x="27204" y="6419"/>
                    <a:pt x="27037" y="6000"/>
                  </a:cubicBezTo>
                  <a:cubicBezTo>
                    <a:pt x="26827" y="5624"/>
                    <a:pt x="26200" y="5247"/>
                    <a:pt x="25949" y="4703"/>
                  </a:cubicBezTo>
                  <a:cubicBezTo>
                    <a:pt x="25614" y="4117"/>
                    <a:pt x="25237" y="3615"/>
                    <a:pt x="24735" y="3196"/>
                  </a:cubicBezTo>
                  <a:cubicBezTo>
                    <a:pt x="24149" y="2610"/>
                    <a:pt x="24442" y="2443"/>
                    <a:pt x="24275" y="2401"/>
                  </a:cubicBezTo>
                  <a:cubicBezTo>
                    <a:pt x="24107" y="2359"/>
                    <a:pt x="24149" y="1983"/>
                    <a:pt x="23940" y="1146"/>
                  </a:cubicBezTo>
                  <a:cubicBezTo>
                    <a:pt x="23902" y="994"/>
                    <a:pt x="23860" y="929"/>
                    <a:pt x="23814" y="929"/>
                  </a:cubicBezTo>
                  <a:cubicBezTo>
                    <a:pt x="23606" y="929"/>
                    <a:pt x="23320" y="2252"/>
                    <a:pt x="22977" y="2903"/>
                  </a:cubicBezTo>
                  <a:cubicBezTo>
                    <a:pt x="22898" y="3054"/>
                    <a:pt x="22823" y="3117"/>
                    <a:pt x="22753" y="3117"/>
                  </a:cubicBezTo>
                  <a:cubicBezTo>
                    <a:pt x="22451" y="3117"/>
                    <a:pt x="22226" y="1948"/>
                    <a:pt x="22056" y="1439"/>
                  </a:cubicBezTo>
                  <a:cubicBezTo>
                    <a:pt x="21805" y="811"/>
                    <a:pt x="21010" y="853"/>
                    <a:pt x="20508" y="811"/>
                  </a:cubicBezTo>
                  <a:cubicBezTo>
                    <a:pt x="20006" y="811"/>
                    <a:pt x="20006" y="560"/>
                    <a:pt x="19629" y="99"/>
                  </a:cubicBezTo>
                  <a:cubicBezTo>
                    <a:pt x="19566" y="30"/>
                    <a:pt x="19496" y="1"/>
                    <a:pt x="19424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5232475" y="2516925"/>
              <a:ext cx="871500" cy="561950"/>
            </a:xfrm>
            <a:custGeom>
              <a:rect b="b" l="l" r="r" t="t"/>
              <a:pathLst>
                <a:path extrusionOk="0" h="22478" w="34860">
                  <a:moveTo>
                    <a:pt x="12929" y="0"/>
                  </a:moveTo>
                  <a:cubicBezTo>
                    <a:pt x="12595" y="210"/>
                    <a:pt x="12260" y="461"/>
                    <a:pt x="12051" y="796"/>
                  </a:cubicBezTo>
                  <a:cubicBezTo>
                    <a:pt x="11758" y="1214"/>
                    <a:pt x="11716" y="1298"/>
                    <a:pt x="11423" y="1423"/>
                  </a:cubicBezTo>
                  <a:cubicBezTo>
                    <a:pt x="11130" y="1549"/>
                    <a:pt x="10879" y="1716"/>
                    <a:pt x="10879" y="2009"/>
                  </a:cubicBezTo>
                  <a:cubicBezTo>
                    <a:pt x="10879" y="2291"/>
                    <a:pt x="10879" y="2807"/>
                    <a:pt x="10392" y="2807"/>
                  </a:cubicBezTo>
                  <a:cubicBezTo>
                    <a:pt x="10374" y="2807"/>
                    <a:pt x="10355" y="2806"/>
                    <a:pt x="10335" y="2804"/>
                  </a:cubicBezTo>
                  <a:cubicBezTo>
                    <a:pt x="9868" y="2804"/>
                    <a:pt x="9648" y="3081"/>
                    <a:pt x="9357" y="3081"/>
                  </a:cubicBezTo>
                  <a:cubicBezTo>
                    <a:pt x="9309" y="3081"/>
                    <a:pt x="9258" y="3073"/>
                    <a:pt x="9205" y="3056"/>
                  </a:cubicBezTo>
                  <a:cubicBezTo>
                    <a:pt x="8965" y="2976"/>
                    <a:pt x="8709" y="2828"/>
                    <a:pt x="8457" y="2828"/>
                  </a:cubicBezTo>
                  <a:cubicBezTo>
                    <a:pt x="8313" y="2828"/>
                    <a:pt x="8170" y="2877"/>
                    <a:pt x="8033" y="3014"/>
                  </a:cubicBezTo>
                  <a:cubicBezTo>
                    <a:pt x="7698" y="3390"/>
                    <a:pt x="7447" y="3474"/>
                    <a:pt x="7196" y="4018"/>
                  </a:cubicBezTo>
                  <a:cubicBezTo>
                    <a:pt x="7070" y="4395"/>
                    <a:pt x="6819" y="4688"/>
                    <a:pt x="6484" y="4855"/>
                  </a:cubicBezTo>
                  <a:cubicBezTo>
                    <a:pt x="6150" y="5023"/>
                    <a:pt x="5438" y="5190"/>
                    <a:pt x="5312" y="5650"/>
                  </a:cubicBezTo>
                  <a:cubicBezTo>
                    <a:pt x="5187" y="6111"/>
                    <a:pt x="5271" y="6069"/>
                    <a:pt x="5020" y="6153"/>
                  </a:cubicBezTo>
                  <a:cubicBezTo>
                    <a:pt x="4810" y="6236"/>
                    <a:pt x="4517" y="6320"/>
                    <a:pt x="4601" y="6613"/>
                  </a:cubicBezTo>
                  <a:cubicBezTo>
                    <a:pt x="4727" y="6864"/>
                    <a:pt x="4852" y="6990"/>
                    <a:pt x="4601" y="7115"/>
                  </a:cubicBezTo>
                  <a:cubicBezTo>
                    <a:pt x="4558" y="7150"/>
                    <a:pt x="4518" y="7159"/>
                    <a:pt x="4480" y="7159"/>
                  </a:cubicBezTo>
                  <a:cubicBezTo>
                    <a:pt x="4434" y="7159"/>
                    <a:pt x="4390" y="7145"/>
                    <a:pt x="4345" y="7145"/>
                  </a:cubicBezTo>
                  <a:cubicBezTo>
                    <a:pt x="4250" y="7145"/>
                    <a:pt x="4151" y="7210"/>
                    <a:pt x="4015" y="7617"/>
                  </a:cubicBezTo>
                  <a:cubicBezTo>
                    <a:pt x="3890" y="7994"/>
                    <a:pt x="3806" y="8413"/>
                    <a:pt x="3764" y="8831"/>
                  </a:cubicBezTo>
                  <a:cubicBezTo>
                    <a:pt x="3638" y="9375"/>
                    <a:pt x="2718" y="9919"/>
                    <a:pt x="2634" y="10589"/>
                  </a:cubicBezTo>
                  <a:cubicBezTo>
                    <a:pt x="2508" y="11258"/>
                    <a:pt x="2090" y="11719"/>
                    <a:pt x="2257" y="12221"/>
                  </a:cubicBezTo>
                  <a:cubicBezTo>
                    <a:pt x="2425" y="12765"/>
                    <a:pt x="2801" y="12723"/>
                    <a:pt x="2801" y="13267"/>
                  </a:cubicBezTo>
                  <a:cubicBezTo>
                    <a:pt x="2801" y="13435"/>
                    <a:pt x="2801" y="13602"/>
                    <a:pt x="2718" y="13769"/>
                  </a:cubicBezTo>
                  <a:cubicBezTo>
                    <a:pt x="2729" y="13758"/>
                    <a:pt x="2757" y="13746"/>
                    <a:pt x="2787" y="13746"/>
                  </a:cubicBezTo>
                  <a:cubicBezTo>
                    <a:pt x="2863" y="13746"/>
                    <a:pt x="2953" y="13825"/>
                    <a:pt x="2801" y="14188"/>
                  </a:cubicBezTo>
                  <a:cubicBezTo>
                    <a:pt x="2624" y="14613"/>
                    <a:pt x="1759" y="16205"/>
                    <a:pt x="2078" y="16205"/>
                  </a:cubicBezTo>
                  <a:cubicBezTo>
                    <a:pt x="2137" y="16205"/>
                    <a:pt x="2234" y="16152"/>
                    <a:pt x="2383" y="16029"/>
                  </a:cubicBezTo>
                  <a:cubicBezTo>
                    <a:pt x="3387" y="15192"/>
                    <a:pt x="4475" y="14690"/>
                    <a:pt x="4936" y="14314"/>
                  </a:cubicBezTo>
                  <a:cubicBezTo>
                    <a:pt x="5244" y="14062"/>
                    <a:pt x="5720" y="13622"/>
                    <a:pt x="5852" y="13622"/>
                  </a:cubicBezTo>
                  <a:cubicBezTo>
                    <a:pt x="5917" y="13622"/>
                    <a:pt x="5897" y="13730"/>
                    <a:pt x="5731" y="14021"/>
                  </a:cubicBezTo>
                  <a:cubicBezTo>
                    <a:pt x="5187" y="14899"/>
                    <a:pt x="5271" y="14272"/>
                    <a:pt x="4978" y="14899"/>
                  </a:cubicBezTo>
                  <a:cubicBezTo>
                    <a:pt x="4685" y="15527"/>
                    <a:pt x="4392" y="15276"/>
                    <a:pt x="4350" y="15527"/>
                  </a:cubicBezTo>
                  <a:cubicBezTo>
                    <a:pt x="4308" y="15778"/>
                    <a:pt x="4183" y="15946"/>
                    <a:pt x="4015" y="15946"/>
                  </a:cubicBezTo>
                  <a:cubicBezTo>
                    <a:pt x="3848" y="15946"/>
                    <a:pt x="3345" y="15946"/>
                    <a:pt x="3345" y="16197"/>
                  </a:cubicBezTo>
                  <a:cubicBezTo>
                    <a:pt x="3345" y="16448"/>
                    <a:pt x="3555" y="16364"/>
                    <a:pt x="3094" y="16615"/>
                  </a:cubicBezTo>
                  <a:cubicBezTo>
                    <a:pt x="2676" y="16908"/>
                    <a:pt x="2508" y="17118"/>
                    <a:pt x="2508" y="17369"/>
                  </a:cubicBezTo>
                  <a:cubicBezTo>
                    <a:pt x="2508" y="17620"/>
                    <a:pt x="2550" y="17787"/>
                    <a:pt x="2257" y="17871"/>
                  </a:cubicBezTo>
                  <a:cubicBezTo>
                    <a:pt x="2006" y="17996"/>
                    <a:pt x="1337" y="17996"/>
                    <a:pt x="1044" y="18624"/>
                  </a:cubicBezTo>
                  <a:cubicBezTo>
                    <a:pt x="918" y="19001"/>
                    <a:pt x="709" y="19378"/>
                    <a:pt x="500" y="19754"/>
                  </a:cubicBezTo>
                  <a:cubicBezTo>
                    <a:pt x="357" y="20004"/>
                    <a:pt x="0" y="20468"/>
                    <a:pt x="498" y="20468"/>
                  </a:cubicBezTo>
                  <a:cubicBezTo>
                    <a:pt x="583" y="20468"/>
                    <a:pt x="694" y="20454"/>
                    <a:pt x="834" y="20424"/>
                  </a:cubicBezTo>
                  <a:cubicBezTo>
                    <a:pt x="1418" y="20322"/>
                    <a:pt x="1786" y="20113"/>
                    <a:pt x="2069" y="20113"/>
                  </a:cubicBezTo>
                  <a:cubicBezTo>
                    <a:pt x="2253" y="20113"/>
                    <a:pt x="2402" y="20202"/>
                    <a:pt x="2550" y="20466"/>
                  </a:cubicBezTo>
                  <a:cubicBezTo>
                    <a:pt x="2893" y="21074"/>
                    <a:pt x="4064" y="22477"/>
                    <a:pt x="4903" y="22477"/>
                  </a:cubicBezTo>
                  <a:cubicBezTo>
                    <a:pt x="4988" y="22477"/>
                    <a:pt x="5069" y="22463"/>
                    <a:pt x="5145" y="22433"/>
                  </a:cubicBezTo>
                  <a:cubicBezTo>
                    <a:pt x="5605" y="22265"/>
                    <a:pt x="6108" y="22140"/>
                    <a:pt x="6568" y="22056"/>
                  </a:cubicBezTo>
                  <a:cubicBezTo>
                    <a:pt x="6928" y="21984"/>
                    <a:pt x="7009" y="21788"/>
                    <a:pt x="7185" y="21788"/>
                  </a:cubicBezTo>
                  <a:cubicBezTo>
                    <a:pt x="7213" y="21788"/>
                    <a:pt x="7244" y="21793"/>
                    <a:pt x="7280" y="21805"/>
                  </a:cubicBezTo>
                  <a:cubicBezTo>
                    <a:pt x="7531" y="21847"/>
                    <a:pt x="7824" y="21721"/>
                    <a:pt x="7991" y="22098"/>
                  </a:cubicBezTo>
                  <a:cubicBezTo>
                    <a:pt x="8033" y="22140"/>
                    <a:pt x="8075" y="22182"/>
                    <a:pt x="8117" y="22182"/>
                  </a:cubicBezTo>
                  <a:cubicBezTo>
                    <a:pt x="8142" y="22194"/>
                    <a:pt x="8168" y="22200"/>
                    <a:pt x="8196" y="22200"/>
                  </a:cubicBezTo>
                  <a:cubicBezTo>
                    <a:pt x="8447" y="22200"/>
                    <a:pt x="8782" y="21725"/>
                    <a:pt x="8744" y="21386"/>
                  </a:cubicBezTo>
                  <a:cubicBezTo>
                    <a:pt x="8702" y="20926"/>
                    <a:pt x="8661" y="19712"/>
                    <a:pt x="9498" y="19712"/>
                  </a:cubicBezTo>
                  <a:cubicBezTo>
                    <a:pt x="10146" y="19680"/>
                    <a:pt x="10217" y="19547"/>
                    <a:pt x="10391" y="19547"/>
                  </a:cubicBezTo>
                  <a:cubicBezTo>
                    <a:pt x="10441" y="19547"/>
                    <a:pt x="10501" y="19558"/>
                    <a:pt x="10586" y="19587"/>
                  </a:cubicBezTo>
                  <a:cubicBezTo>
                    <a:pt x="10962" y="19712"/>
                    <a:pt x="11632" y="19796"/>
                    <a:pt x="11925" y="20256"/>
                  </a:cubicBezTo>
                  <a:cubicBezTo>
                    <a:pt x="12511" y="20759"/>
                    <a:pt x="13139" y="21219"/>
                    <a:pt x="13850" y="21554"/>
                  </a:cubicBezTo>
                  <a:cubicBezTo>
                    <a:pt x="13950" y="21616"/>
                    <a:pt x="14064" y="21645"/>
                    <a:pt x="14180" y="21645"/>
                  </a:cubicBezTo>
                  <a:cubicBezTo>
                    <a:pt x="14454" y="21645"/>
                    <a:pt x="14737" y="21484"/>
                    <a:pt x="14855" y="21219"/>
                  </a:cubicBezTo>
                  <a:cubicBezTo>
                    <a:pt x="15001" y="20780"/>
                    <a:pt x="15147" y="20309"/>
                    <a:pt x="15517" y="20309"/>
                  </a:cubicBezTo>
                  <a:cubicBezTo>
                    <a:pt x="15570" y="20309"/>
                    <a:pt x="15628" y="20319"/>
                    <a:pt x="15692" y="20340"/>
                  </a:cubicBezTo>
                  <a:cubicBezTo>
                    <a:pt x="16236" y="20549"/>
                    <a:pt x="16780" y="20382"/>
                    <a:pt x="16738" y="20759"/>
                  </a:cubicBezTo>
                  <a:cubicBezTo>
                    <a:pt x="16738" y="21177"/>
                    <a:pt x="16654" y="21679"/>
                    <a:pt x="16947" y="21805"/>
                  </a:cubicBezTo>
                  <a:cubicBezTo>
                    <a:pt x="17080" y="21881"/>
                    <a:pt x="17274" y="21948"/>
                    <a:pt x="17457" y="21948"/>
                  </a:cubicBezTo>
                  <a:cubicBezTo>
                    <a:pt x="17677" y="21948"/>
                    <a:pt x="17883" y="21851"/>
                    <a:pt x="17952" y="21554"/>
                  </a:cubicBezTo>
                  <a:cubicBezTo>
                    <a:pt x="18035" y="20968"/>
                    <a:pt x="18077" y="20382"/>
                    <a:pt x="18412" y="20215"/>
                  </a:cubicBezTo>
                  <a:cubicBezTo>
                    <a:pt x="18690" y="20075"/>
                    <a:pt x="18795" y="19849"/>
                    <a:pt x="18943" y="19849"/>
                  </a:cubicBezTo>
                  <a:cubicBezTo>
                    <a:pt x="18973" y="19849"/>
                    <a:pt x="19004" y="19859"/>
                    <a:pt x="19040" y="19880"/>
                  </a:cubicBezTo>
                  <a:cubicBezTo>
                    <a:pt x="19129" y="19909"/>
                    <a:pt x="19196" y="19939"/>
                    <a:pt x="19253" y="19939"/>
                  </a:cubicBezTo>
                  <a:cubicBezTo>
                    <a:pt x="19355" y="19939"/>
                    <a:pt x="19419" y="19840"/>
                    <a:pt x="19500" y="19461"/>
                  </a:cubicBezTo>
                  <a:cubicBezTo>
                    <a:pt x="19584" y="18917"/>
                    <a:pt x="19375" y="18080"/>
                    <a:pt x="19793" y="17871"/>
                  </a:cubicBezTo>
                  <a:cubicBezTo>
                    <a:pt x="20421" y="17662"/>
                    <a:pt x="21049" y="17536"/>
                    <a:pt x="21718" y="17494"/>
                  </a:cubicBezTo>
                  <a:cubicBezTo>
                    <a:pt x="21844" y="17369"/>
                    <a:pt x="21969" y="17327"/>
                    <a:pt x="22095" y="17243"/>
                  </a:cubicBezTo>
                  <a:cubicBezTo>
                    <a:pt x="22220" y="17118"/>
                    <a:pt x="22304" y="16992"/>
                    <a:pt x="22304" y="16825"/>
                  </a:cubicBezTo>
                  <a:cubicBezTo>
                    <a:pt x="22346" y="16448"/>
                    <a:pt x="22430" y="16113"/>
                    <a:pt x="22513" y="15778"/>
                  </a:cubicBezTo>
                  <a:cubicBezTo>
                    <a:pt x="22597" y="15653"/>
                    <a:pt x="22681" y="15527"/>
                    <a:pt x="22806" y="15444"/>
                  </a:cubicBezTo>
                  <a:cubicBezTo>
                    <a:pt x="22974" y="15318"/>
                    <a:pt x="23057" y="15109"/>
                    <a:pt x="23057" y="14899"/>
                  </a:cubicBezTo>
                  <a:cubicBezTo>
                    <a:pt x="23057" y="14690"/>
                    <a:pt x="22974" y="14481"/>
                    <a:pt x="23057" y="14272"/>
                  </a:cubicBezTo>
                  <a:cubicBezTo>
                    <a:pt x="23183" y="14104"/>
                    <a:pt x="23309" y="13979"/>
                    <a:pt x="23476" y="13895"/>
                  </a:cubicBezTo>
                  <a:cubicBezTo>
                    <a:pt x="23560" y="13853"/>
                    <a:pt x="23643" y="13811"/>
                    <a:pt x="23727" y="13769"/>
                  </a:cubicBezTo>
                  <a:cubicBezTo>
                    <a:pt x="23811" y="13769"/>
                    <a:pt x="23936" y="13728"/>
                    <a:pt x="23978" y="13644"/>
                  </a:cubicBezTo>
                  <a:cubicBezTo>
                    <a:pt x="24062" y="13560"/>
                    <a:pt x="24104" y="13435"/>
                    <a:pt x="24062" y="13309"/>
                  </a:cubicBezTo>
                  <a:cubicBezTo>
                    <a:pt x="24020" y="13142"/>
                    <a:pt x="24062" y="13016"/>
                    <a:pt x="24146" y="12891"/>
                  </a:cubicBezTo>
                  <a:cubicBezTo>
                    <a:pt x="24229" y="12807"/>
                    <a:pt x="24313" y="12723"/>
                    <a:pt x="24439" y="12639"/>
                  </a:cubicBezTo>
                  <a:cubicBezTo>
                    <a:pt x="24480" y="12598"/>
                    <a:pt x="24522" y="12514"/>
                    <a:pt x="24564" y="12472"/>
                  </a:cubicBezTo>
                  <a:cubicBezTo>
                    <a:pt x="24732" y="12263"/>
                    <a:pt x="24983" y="12179"/>
                    <a:pt x="25150" y="12012"/>
                  </a:cubicBezTo>
                  <a:cubicBezTo>
                    <a:pt x="25276" y="11928"/>
                    <a:pt x="25359" y="11802"/>
                    <a:pt x="25359" y="11677"/>
                  </a:cubicBezTo>
                  <a:cubicBezTo>
                    <a:pt x="25401" y="11551"/>
                    <a:pt x="25359" y="11468"/>
                    <a:pt x="25276" y="11342"/>
                  </a:cubicBezTo>
                  <a:cubicBezTo>
                    <a:pt x="25192" y="11217"/>
                    <a:pt x="25066" y="11091"/>
                    <a:pt x="24941" y="11007"/>
                  </a:cubicBezTo>
                  <a:cubicBezTo>
                    <a:pt x="24815" y="10924"/>
                    <a:pt x="24313" y="10840"/>
                    <a:pt x="24480" y="10547"/>
                  </a:cubicBezTo>
                  <a:cubicBezTo>
                    <a:pt x="24515" y="10479"/>
                    <a:pt x="24632" y="10410"/>
                    <a:pt x="24743" y="10410"/>
                  </a:cubicBezTo>
                  <a:cubicBezTo>
                    <a:pt x="24768" y="10410"/>
                    <a:pt x="24792" y="10414"/>
                    <a:pt x="24815" y="10421"/>
                  </a:cubicBezTo>
                  <a:cubicBezTo>
                    <a:pt x="24871" y="10421"/>
                    <a:pt x="24927" y="10440"/>
                    <a:pt x="24983" y="10440"/>
                  </a:cubicBezTo>
                  <a:cubicBezTo>
                    <a:pt x="25011" y="10440"/>
                    <a:pt x="25038" y="10435"/>
                    <a:pt x="25066" y="10421"/>
                  </a:cubicBezTo>
                  <a:cubicBezTo>
                    <a:pt x="25192" y="10338"/>
                    <a:pt x="25192" y="10212"/>
                    <a:pt x="25317" y="10128"/>
                  </a:cubicBezTo>
                  <a:cubicBezTo>
                    <a:pt x="25443" y="10045"/>
                    <a:pt x="25569" y="10003"/>
                    <a:pt x="25694" y="10003"/>
                  </a:cubicBezTo>
                  <a:cubicBezTo>
                    <a:pt x="25820" y="10045"/>
                    <a:pt x="25903" y="10128"/>
                    <a:pt x="25945" y="10212"/>
                  </a:cubicBezTo>
                  <a:cubicBezTo>
                    <a:pt x="25987" y="10338"/>
                    <a:pt x="26071" y="10421"/>
                    <a:pt x="26113" y="10505"/>
                  </a:cubicBezTo>
                  <a:cubicBezTo>
                    <a:pt x="26222" y="10650"/>
                    <a:pt x="26425" y="10764"/>
                    <a:pt x="26614" y="10764"/>
                  </a:cubicBezTo>
                  <a:cubicBezTo>
                    <a:pt x="26643" y="10764"/>
                    <a:pt x="26671" y="10762"/>
                    <a:pt x="26699" y="10756"/>
                  </a:cubicBezTo>
                  <a:cubicBezTo>
                    <a:pt x="26866" y="10714"/>
                    <a:pt x="27033" y="10631"/>
                    <a:pt x="27159" y="10505"/>
                  </a:cubicBezTo>
                  <a:cubicBezTo>
                    <a:pt x="27284" y="10380"/>
                    <a:pt x="27284" y="10212"/>
                    <a:pt x="27243" y="10045"/>
                  </a:cubicBezTo>
                  <a:cubicBezTo>
                    <a:pt x="27243" y="9919"/>
                    <a:pt x="27201" y="9752"/>
                    <a:pt x="27159" y="9626"/>
                  </a:cubicBezTo>
                  <a:cubicBezTo>
                    <a:pt x="27075" y="9542"/>
                    <a:pt x="26908" y="9584"/>
                    <a:pt x="26824" y="9542"/>
                  </a:cubicBezTo>
                  <a:cubicBezTo>
                    <a:pt x="26699" y="9501"/>
                    <a:pt x="26740" y="9375"/>
                    <a:pt x="26740" y="9291"/>
                  </a:cubicBezTo>
                  <a:cubicBezTo>
                    <a:pt x="26740" y="9166"/>
                    <a:pt x="26740" y="9082"/>
                    <a:pt x="26740" y="8957"/>
                  </a:cubicBezTo>
                  <a:cubicBezTo>
                    <a:pt x="26780" y="8798"/>
                    <a:pt x="27045" y="8451"/>
                    <a:pt x="27251" y="8451"/>
                  </a:cubicBezTo>
                  <a:cubicBezTo>
                    <a:pt x="27262" y="8451"/>
                    <a:pt x="27274" y="8452"/>
                    <a:pt x="27284" y="8454"/>
                  </a:cubicBezTo>
                  <a:cubicBezTo>
                    <a:pt x="27426" y="8454"/>
                    <a:pt x="27538" y="8876"/>
                    <a:pt x="27697" y="8876"/>
                  </a:cubicBezTo>
                  <a:cubicBezTo>
                    <a:pt x="27725" y="8876"/>
                    <a:pt x="27755" y="8863"/>
                    <a:pt x="27787" y="8831"/>
                  </a:cubicBezTo>
                  <a:cubicBezTo>
                    <a:pt x="27996" y="8622"/>
                    <a:pt x="27912" y="8287"/>
                    <a:pt x="27787" y="8078"/>
                  </a:cubicBezTo>
                  <a:cubicBezTo>
                    <a:pt x="27703" y="7952"/>
                    <a:pt x="27619" y="7827"/>
                    <a:pt x="27536" y="7701"/>
                  </a:cubicBezTo>
                  <a:cubicBezTo>
                    <a:pt x="27494" y="7617"/>
                    <a:pt x="27494" y="7492"/>
                    <a:pt x="27536" y="7450"/>
                  </a:cubicBezTo>
                  <a:cubicBezTo>
                    <a:pt x="27613" y="7353"/>
                    <a:pt x="27710" y="7319"/>
                    <a:pt x="27811" y="7319"/>
                  </a:cubicBezTo>
                  <a:cubicBezTo>
                    <a:pt x="27928" y="7319"/>
                    <a:pt x="28051" y="7363"/>
                    <a:pt x="28163" y="7408"/>
                  </a:cubicBezTo>
                  <a:cubicBezTo>
                    <a:pt x="28210" y="7417"/>
                    <a:pt x="28259" y="7423"/>
                    <a:pt x="28308" y="7423"/>
                  </a:cubicBezTo>
                  <a:cubicBezTo>
                    <a:pt x="28477" y="7423"/>
                    <a:pt x="28642" y="7361"/>
                    <a:pt x="28707" y="7199"/>
                  </a:cubicBezTo>
                  <a:cubicBezTo>
                    <a:pt x="28791" y="7115"/>
                    <a:pt x="28875" y="7031"/>
                    <a:pt x="28958" y="6948"/>
                  </a:cubicBezTo>
                  <a:cubicBezTo>
                    <a:pt x="29084" y="6906"/>
                    <a:pt x="29210" y="6864"/>
                    <a:pt x="29293" y="6780"/>
                  </a:cubicBezTo>
                  <a:cubicBezTo>
                    <a:pt x="29419" y="6738"/>
                    <a:pt x="29544" y="6697"/>
                    <a:pt x="29670" y="6613"/>
                  </a:cubicBezTo>
                  <a:cubicBezTo>
                    <a:pt x="29796" y="6529"/>
                    <a:pt x="29921" y="6445"/>
                    <a:pt x="30005" y="6362"/>
                  </a:cubicBezTo>
                  <a:cubicBezTo>
                    <a:pt x="30088" y="6278"/>
                    <a:pt x="30130" y="6236"/>
                    <a:pt x="30214" y="6153"/>
                  </a:cubicBezTo>
                  <a:cubicBezTo>
                    <a:pt x="30298" y="6069"/>
                    <a:pt x="30381" y="5985"/>
                    <a:pt x="30507" y="5901"/>
                  </a:cubicBezTo>
                  <a:cubicBezTo>
                    <a:pt x="30591" y="5860"/>
                    <a:pt x="30716" y="5818"/>
                    <a:pt x="30842" y="5776"/>
                  </a:cubicBezTo>
                  <a:cubicBezTo>
                    <a:pt x="31009" y="5608"/>
                    <a:pt x="31177" y="5483"/>
                    <a:pt x="31344" y="5315"/>
                  </a:cubicBezTo>
                  <a:cubicBezTo>
                    <a:pt x="31470" y="5232"/>
                    <a:pt x="31679" y="5190"/>
                    <a:pt x="31804" y="5106"/>
                  </a:cubicBezTo>
                  <a:cubicBezTo>
                    <a:pt x="31846" y="5023"/>
                    <a:pt x="31888" y="4981"/>
                    <a:pt x="31930" y="4897"/>
                  </a:cubicBezTo>
                  <a:lnTo>
                    <a:pt x="31930" y="4688"/>
                  </a:lnTo>
                  <a:cubicBezTo>
                    <a:pt x="31972" y="4604"/>
                    <a:pt x="32014" y="4520"/>
                    <a:pt x="32097" y="4437"/>
                  </a:cubicBezTo>
                  <a:cubicBezTo>
                    <a:pt x="32139" y="4395"/>
                    <a:pt x="32181" y="4353"/>
                    <a:pt x="32223" y="4353"/>
                  </a:cubicBezTo>
                  <a:cubicBezTo>
                    <a:pt x="32432" y="4353"/>
                    <a:pt x="32265" y="4604"/>
                    <a:pt x="32265" y="4688"/>
                  </a:cubicBezTo>
                  <a:cubicBezTo>
                    <a:pt x="32265" y="4771"/>
                    <a:pt x="32307" y="4897"/>
                    <a:pt x="32390" y="4981"/>
                  </a:cubicBezTo>
                  <a:cubicBezTo>
                    <a:pt x="32436" y="5050"/>
                    <a:pt x="32495" y="5081"/>
                    <a:pt x="32553" y="5081"/>
                  </a:cubicBezTo>
                  <a:cubicBezTo>
                    <a:pt x="32600" y="5081"/>
                    <a:pt x="32646" y="5060"/>
                    <a:pt x="32683" y="5023"/>
                  </a:cubicBezTo>
                  <a:cubicBezTo>
                    <a:pt x="32767" y="4939"/>
                    <a:pt x="32809" y="4813"/>
                    <a:pt x="32851" y="4688"/>
                  </a:cubicBezTo>
                  <a:cubicBezTo>
                    <a:pt x="32893" y="4562"/>
                    <a:pt x="32976" y="4437"/>
                    <a:pt x="33102" y="4395"/>
                  </a:cubicBezTo>
                  <a:cubicBezTo>
                    <a:pt x="33102" y="4353"/>
                    <a:pt x="33185" y="4311"/>
                    <a:pt x="33227" y="4311"/>
                  </a:cubicBezTo>
                  <a:cubicBezTo>
                    <a:pt x="33269" y="4311"/>
                    <a:pt x="33269" y="4395"/>
                    <a:pt x="33269" y="4437"/>
                  </a:cubicBezTo>
                  <a:cubicBezTo>
                    <a:pt x="33311" y="4562"/>
                    <a:pt x="33311" y="4688"/>
                    <a:pt x="33269" y="4813"/>
                  </a:cubicBezTo>
                  <a:cubicBezTo>
                    <a:pt x="33269" y="4939"/>
                    <a:pt x="33227" y="5106"/>
                    <a:pt x="33395" y="5106"/>
                  </a:cubicBezTo>
                  <a:cubicBezTo>
                    <a:pt x="33520" y="5148"/>
                    <a:pt x="33646" y="5232"/>
                    <a:pt x="33771" y="5232"/>
                  </a:cubicBezTo>
                  <a:cubicBezTo>
                    <a:pt x="33897" y="5232"/>
                    <a:pt x="33981" y="5232"/>
                    <a:pt x="34106" y="5148"/>
                  </a:cubicBezTo>
                  <a:cubicBezTo>
                    <a:pt x="34274" y="5023"/>
                    <a:pt x="34148" y="4688"/>
                    <a:pt x="34148" y="4520"/>
                  </a:cubicBezTo>
                  <a:cubicBezTo>
                    <a:pt x="34148" y="4269"/>
                    <a:pt x="34190" y="4018"/>
                    <a:pt x="34190" y="3767"/>
                  </a:cubicBezTo>
                  <a:cubicBezTo>
                    <a:pt x="34190" y="3600"/>
                    <a:pt x="34274" y="3432"/>
                    <a:pt x="34399" y="3307"/>
                  </a:cubicBezTo>
                  <a:cubicBezTo>
                    <a:pt x="34525" y="3181"/>
                    <a:pt x="34692" y="3097"/>
                    <a:pt x="34776" y="2888"/>
                  </a:cubicBezTo>
                  <a:cubicBezTo>
                    <a:pt x="34776" y="2721"/>
                    <a:pt x="34776" y="2553"/>
                    <a:pt x="34734" y="2428"/>
                  </a:cubicBezTo>
                  <a:cubicBezTo>
                    <a:pt x="34776" y="2218"/>
                    <a:pt x="34860" y="1926"/>
                    <a:pt x="34776" y="1800"/>
                  </a:cubicBezTo>
                  <a:cubicBezTo>
                    <a:pt x="34692" y="1633"/>
                    <a:pt x="34441" y="1633"/>
                    <a:pt x="34232" y="1633"/>
                  </a:cubicBezTo>
                  <a:cubicBezTo>
                    <a:pt x="34064" y="1674"/>
                    <a:pt x="33897" y="1716"/>
                    <a:pt x="33730" y="1842"/>
                  </a:cubicBezTo>
                  <a:cubicBezTo>
                    <a:pt x="33631" y="1891"/>
                    <a:pt x="33533" y="1911"/>
                    <a:pt x="33427" y="1911"/>
                  </a:cubicBezTo>
                  <a:cubicBezTo>
                    <a:pt x="33352" y="1911"/>
                    <a:pt x="33272" y="1901"/>
                    <a:pt x="33185" y="1884"/>
                  </a:cubicBezTo>
                  <a:cubicBezTo>
                    <a:pt x="32976" y="1800"/>
                    <a:pt x="32809" y="1674"/>
                    <a:pt x="32641" y="1465"/>
                  </a:cubicBezTo>
                  <a:cubicBezTo>
                    <a:pt x="32514" y="1369"/>
                    <a:pt x="32386" y="1200"/>
                    <a:pt x="32221" y="1200"/>
                  </a:cubicBezTo>
                  <a:cubicBezTo>
                    <a:pt x="32169" y="1200"/>
                    <a:pt x="32115" y="1216"/>
                    <a:pt x="32055" y="1256"/>
                  </a:cubicBezTo>
                  <a:cubicBezTo>
                    <a:pt x="31888" y="1381"/>
                    <a:pt x="31721" y="1549"/>
                    <a:pt x="31595" y="1758"/>
                  </a:cubicBezTo>
                  <a:cubicBezTo>
                    <a:pt x="31553" y="1884"/>
                    <a:pt x="31428" y="1967"/>
                    <a:pt x="31344" y="2009"/>
                  </a:cubicBezTo>
                  <a:cubicBezTo>
                    <a:pt x="31093" y="2009"/>
                    <a:pt x="30884" y="2093"/>
                    <a:pt x="30674" y="2177"/>
                  </a:cubicBezTo>
                  <a:cubicBezTo>
                    <a:pt x="30526" y="2276"/>
                    <a:pt x="30351" y="2323"/>
                    <a:pt x="30176" y="2323"/>
                  </a:cubicBezTo>
                  <a:cubicBezTo>
                    <a:pt x="29908" y="2323"/>
                    <a:pt x="29638" y="2212"/>
                    <a:pt x="29461" y="2009"/>
                  </a:cubicBezTo>
                  <a:cubicBezTo>
                    <a:pt x="29377" y="1884"/>
                    <a:pt x="29293" y="1800"/>
                    <a:pt x="29251" y="1674"/>
                  </a:cubicBezTo>
                  <a:cubicBezTo>
                    <a:pt x="29210" y="1591"/>
                    <a:pt x="29126" y="1507"/>
                    <a:pt x="29084" y="1423"/>
                  </a:cubicBezTo>
                  <a:cubicBezTo>
                    <a:pt x="29050" y="1410"/>
                    <a:pt x="29015" y="1404"/>
                    <a:pt x="28980" y="1404"/>
                  </a:cubicBezTo>
                  <a:cubicBezTo>
                    <a:pt x="28796" y="1404"/>
                    <a:pt x="28597" y="1562"/>
                    <a:pt x="28456" y="1633"/>
                  </a:cubicBezTo>
                  <a:cubicBezTo>
                    <a:pt x="28411" y="1648"/>
                    <a:pt x="28370" y="1655"/>
                    <a:pt x="28332" y="1655"/>
                  </a:cubicBezTo>
                  <a:cubicBezTo>
                    <a:pt x="28161" y="1655"/>
                    <a:pt x="28065" y="1511"/>
                    <a:pt x="27996" y="1340"/>
                  </a:cubicBezTo>
                  <a:cubicBezTo>
                    <a:pt x="27912" y="1130"/>
                    <a:pt x="27829" y="837"/>
                    <a:pt x="27619" y="754"/>
                  </a:cubicBezTo>
                  <a:cubicBezTo>
                    <a:pt x="27494" y="712"/>
                    <a:pt x="27368" y="712"/>
                    <a:pt x="27243" y="712"/>
                  </a:cubicBezTo>
                  <a:cubicBezTo>
                    <a:pt x="27117" y="712"/>
                    <a:pt x="26991" y="712"/>
                    <a:pt x="26866" y="670"/>
                  </a:cubicBezTo>
                  <a:cubicBezTo>
                    <a:pt x="26615" y="586"/>
                    <a:pt x="26447" y="377"/>
                    <a:pt x="26196" y="335"/>
                  </a:cubicBezTo>
                  <a:cubicBezTo>
                    <a:pt x="26142" y="314"/>
                    <a:pt x="26085" y="303"/>
                    <a:pt x="26029" y="303"/>
                  </a:cubicBezTo>
                  <a:cubicBezTo>
                    <a:pt x="25868" y="303"/>
                    <a:pt x="25714" y="389"/>
                    <a:pt x="25652" y="544"/>
                  </a:cubicBezTo>
                  <a:cubicBezTo>
                    <a:pt x="25527" y="712"/>
                    <a:pt x="25443" y="879"/>
                    <a:pt x="25234" y="921"/>
                  </a:cubicBezTo>
                  <a:cubicBezTo>
                    <a:pt x="25181" y="932"/>
                    <a:pt x="25126" y="934"/>
                    <a:pt x="25071" y="934"/>
                  </a:cubicBezTo>
                  <a:cubicBezTo>
                    <a:pt x="25015" y="934"/>
                    <a:pt x="24959" y="932"/>
                    <a:pt x="24904" y="932"/>
                  </a:cubicBezTo>
                  <a:cubicBezTo>
                    <a:pt x="24794" y="932"/>
                    <a:pt x="24690" y="942"/>
                    <a:pt x="24606" y="1005"/>
                  </a:cubicBezTo>
                  <a:cubicBezTo>
                    <a:pt x="24480" y="1172"/>
                    <a:pt x="24480" y="1423"/>
                    <a:pt x="24355" y="1549"/>
                  </a:cubicBezTo>
                  <a:cubicBezTo>
                    <a:pt x="24271" y="1633"/>
                    <a:pt x="24146" y="1674"/>
                    <a:pt x="24062" y="1674"/>
                  </a:cubicBezTo>
                  <a:cubicBezTo>
                    <a:pt x="23978" y="1716"/>
                    <a:pt x="23853" y="1674"/>
                    <a:pt x="23811" y="1758"/>
                  </a:cubicBezTo>
                  <a:cubicBezTo>
                    <a:pt x="23769" y="1800"/>
                    <a:pt x="23811" y="1884"/>
                    <a:pt x="23811" y="1967"/>
                  </a:cubicBezTo>
                  <a:cubicBezTo>
                    <a:pt x="23853" y="2093"/>
                    <a:pt x="23894" y="2260"/>
                    <a:pt x="23894" y="2386"/>
                  </a:cubicBezTo>
                  <a:cubicBezTo>
                    <a:pt x="23936" y="2679"/>
                    <a:pt x="23727" y="2804"/>
                    <a:pt x="23518" y="2804"/>
                  </a:cubicBezTo>
                  <a:cubicBezTo>
                    <a:pt x="23350" y="2846"/>
                    <a:pt x="23183" y="2846"/>
                    <a:pt x="23099" y="3056"/>
                  </a:cubicBezTo>
                  <a:cubicBezTo>
                    <a:pt x="23016" y="3181"/>
                    <a:pt x="22932" y="3307"/>
                    <a:pt x="22848" y="3432"/>
                  </a:cubicBezTo>
                  <a:cubicBezTo>
                    <a:pt x="22681" y="3516"/>
                    <a:pt x="22555" y="3474"/>
                    <a:pt x="22388" y="3641"/>
                  </a:cubicBezTo>
                  <a:cubicBezTo>
                    <a:pt x="22179" y="3809"/>
                    <a:pt x="22262" y="3976"/>
                    <a:pt x="22346" y="4186"/>
                  </a:cubicBezTo>
                  <a:cubicBezTo>
                    <a:pt x="22430" y="4353"/>
                    <a:pt x="22472" y="4562"/>
                    <a:pt x="22388" y="4771"/>
                  </a:cubicBezTo>
                  <a:cubicBezTo>
                    <a:pt x="22304" y="5106"/>
                    <a:pt x="22220" y="5525"/>
                    <a:pt x="21802" y="5567"/>
                  </a:cubicBezTo>
                  <a:cubicBezTo>
                    <a:pt x="21780" y="5569"/>
                    <a:pt x="21758" y="5570"/>
                    <a:pt x="21736" y="5570"/>
                  </a:cubicBezTo>
                  <a:cubicBezTo>
                    <a:pt x="21407" y="5570"/>
                    <a:pt x="21126" y="5332"/>
                    <a:pt x="20806" y="5332"/>
                  </a:cubicBezTo>
                  <a:cubicBezTo>
                    <a:pt x="20749" y="5332"/>
                    <a:pt x="20690" y="5339"/>
                    <a:pt x="20630" y="5357"/>
                  </a:cubicBezTo>
                  <a:cubicBezTo>
                    <a:pt x="20463" y="5399"/>
                    <a:pt x="20337" y="5483"/>
                    <a:pt x="20170" y="5525"/>
                  </a:cubicBezTo>
                  <a:cubicBezTo>
                    <a:pt x="20100" y="5542"/>
                    <a:pt x="20031" y="5552"/>
                    <a:pt x="19962" y="5552"/>
                  </a:cubicBezTo>
                  <a:cubicBezTo>
                    <a:pt x="19864" y="5552"/>
                    <a:pt x="19766" y="5532"/>
                    <a:pt x="19668" y="5483"/>
                  </a:cubicBezTo>
                  <a:cubicBezTo>
                    <a:pt x="19291" y="5315"/>
                    <a:pt x="18914" y="5106"/>
                    <a:pt x="18579" y="4855"/>
                  </a:cubicBezTo>
                  <a:cubicBezTo>
                    <a:pt x="18370" y="4771"/>
                    <a:pt x="18161" y="4646"/>
                    <a:pt x="17993" y="4520"/>
                  </a:cubicBezTo>
                  <a:cubicBezTo>
                    <a:pt x="17868" y="4395"/>
                    <a:pt x="17700" y="4269"/>
                    <a:pt x="17742" y="4102"/>
                  </a:cubicBezTo>
                  <a:cubicBezTo>
                    <a:pt x="17742" y="3934"/>
                    <a:pt x="17910" y="3809"/>
                    <a:pt x="18035" y="3725"/>
                  </a:cubicBezTo>
                  <a:cubicBezTo>
                    <a:pt x="18161" y="3600"/>
                    <a:pt x="18245" y="3474"/>
                    <a:pt x="18286" y="3307"/>
                  </a:cubicBezTo>
                  <a:cubicBezTo>
                    <a:pt x="18328" y="3139"/>
                    <a:pt x="18328" y="2972"/>
                    <a:pt x="18286" y="2804"/>
                  </a:cubicBezTo>
                  <a:cubicBezTo>
                    <a:pt x="18245" y="2637"/>
                    <a:pt x="18077" y="2511"/>
                    <a:pt x="17993" y="2344"/>
                  </a:cubicBezTo>
                  <a:cubicBezTo>
                    <a:pt x="17868" y="1967"/>
                    <a:pt x="18412" y="1633"/>
                    <a:pt x="18161" y="1340"/>
                  </a:cubicBezTo>
                  <a:cubicBezTo>
                    <a:pt x="18077" y="1256"/>
                    <a:pt x="17993" y="1172"/>
                    <a:pt x="17868" y="1130"/>
                  </a:cubicBezTo>
                  <a:cubicBezTo>
                    <a:pt x="17700" y="1063"/>
                    <a:pt x="17526" y="1050"/>
                    <a:pt x="17351" y="1050"/>
                  </a:cubicBezTo>
                  <a:cubicBezTo>
                    <a:pt x="17234" y="1050"/>
                    <a:pt x="17116" y="1056"/>
                    <a:pt x="17000" y="1056"/>
                  </a:cubicBezTo>
                  <a:cubicBezTo>
                    <a:pt x="16854" y="1056"/>
                    <a:pt x="16710" y="1047"/>
                    <a:pt x="16571" y="1005"/>
                  </a:cubicBezTo>
                  <a:cubicBezTo>
                    <a:pt x="16319" y="921"/>
                    <a:pt x="16068" y="796"/>
                    <a:pt x="15817" y="586"/>
                  </a:cubicBezTo>
                  <a:cubicBezTo>
                    <a:pt x="15761" y="564"/>
                    <a:pt x="15705" y="553"/>
                    <a:pt x="15651" y="553"/>
                  </a:cubicBezTo>
                  <a:cubicBezTo>
                    <a:pt x="15502" y="553"/>
                    <a:pt x="15365" y="631"/>
                    <a:pt x="15273" y="754"/>
                  </a:cubicBezTo>
                  <a:cubicBezTo>
                    <a:pt x="15022" y="1005"/>
                    <a:pt x="14855" y="1298"/>
                    <a:pt x="14729" y="1591"/>
                  </a:cubicBezTo>
                  <a:cubicBezTo>
                    <a:pt x="14687" y="1716"/>
                    <a:pt x="14687" y="1842"/>
                    <a:pt x="14645" y="1926"/>
                  </a:cubicBezTo>
                  <a:cubicBezTo>
                    <a:pt x="14645" y="2135"/>
                    <a:pt x="14603" y="2344"/>
                    <a:pt x="14520" y="2511"/>
                  </a:cubicBezTo>
                  <a:cubicBezTo>
                    <a:pt x="14483" y="2573"/>
                    <a:pt x="14439" y="2598"/>
                    <a:pt x="14395" y="2598"/>
                  </a:cubicBezTo>
                  <a:cubicBezTo>
                    <a:pt x="14290" y="2598"/>
                    <a:pt x="14185" y="2450"/>
                    <a:pt x="14185" y="2302"/>
                  </a:cubicBezTo>
                  <a:cubicBezTo>
                    <a:pt x="14227" y="2093"/>
                    <a:pt x="14227" y="1842"/>
                    <a:pt x="14185" y="1591"/>
                  </a:cubicBezTo>
                  <a:cubicBezTo>
                    <a:pt x="14101" y="1465"/>
                    <a:pt x="13934" y="1507"/>
                    <a:pt x="13766" y="1381"/>
                  </a:cubicBezTo>
                  <a:cubicBezTo>
                    <a:pt x="13641" y="1256"/>
                    <a:pt x="13390" y="1047"/>
                    <a:pt x="13348" y="837"/>
                  </a:cubicBezTo>
                  <a:cubicBezTo>
                    <a:pt x="13348" y="628"/>
                    <a:pt x="13348" y="419"/>
                    <a:pt x="13264" y="168"/>
                  </a:cubicBezTo>
                  <a:cubicBezTo>
                    <a:pt x="13181" y="84"/>
                    <a:pt x="13055" y="0"/>
                    <a:pt x="12929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5447925" y="2954275"/>
              <a:ext cx="709400" cy="563975"/>
            </a:xfrm>
            <a:custGeom>
              <a:rect b="b" l="l" r="r" t="t"/>
              <a:pathLst>
                <a:path extrusionOk="0" h="22559" w="28376">
                  <a:moveTo>
                    <a:pt x="13058" y="0"/>
                  </a:moveTo>
                  <a:lnTo>
                    <a:pt x="13058" y="0"/>
                  </a:lnTo>
                  <a:cubicBezTo>
                    <a:pt x="12389" y="84"/>
                    <a:pt x="11761" y="210"/>
                    <a:pt x="11133" y="377"/>
                  </a:cubicBezTo>
                  <a:cubicBezTo>
                    <a:pt x="10757" y="586"/>
                    <a:pt x="10924" y="1423"/>
                    <a:pt x="10840" y="2009"/>
                  </a:cubicBezTo>
                  <a:cubicBezTo>
                    <a:pt x="10787" y="2355"/>
                    <a:pt x="10717" y="2447"/>
                    <a:pt x="10609" y="2447"/>
                  </a:cubicBezTo>
                  <a:cubicBezTo>
                    <a:pt x="10547" y="2447"/>
                    <a:pt x="10472" y="2416"/>
                    <a:pt x="10380" y="2386"/>
                  </a:cubicBezTo>
                  <a:cubicBezTo>
                    <a:pt x="10354" y="2376"/>
                    <a:pt x="10331" y="2371"/>
                    <a:pt x="10310" y="2371"/>
                  </a:cubicBezTo>
                  <a:cubicBezTo>
                    <a:pt x="10155" y="2371"/>
                    <a:pt x="10083" y="2610"/>
                    <a:pt x="9752" y="2721"/>
                  </a:cubicBezTo>
                  <a:cubicBezTo>
                    <a:pt x="9417" y="2888"/>
                    <a:pt x="9375" y="3474"/>
                    <a:pt x="9292" y="4060"/>
                  </a:cubicBezTo>
                  <a:cubicBezTo>
                    <a:pt x="9223" y="4380"/>
                    <a:pt x="9017" y="4475"/>
                    <a:pt x="8796" y="4475"/>
                  </a:cubicBezTo>
                  <a:cubicBezTo>
                    <a:pt x="8613" y="4475"/>
                    <a:pt x="8420" y="4410"/>
                    <a:pt x="8287" y="4353"/>
                  </a:cubicBezTo>
                  <a:cubicBezTo>
                    <a:pt x="7994" y="4227"/>
                    <a:pt x="8078" y="3683"/>
                    <a:pt x="8078" y="3307"/>
                  </a:cubicBezTo>
                  <a:cubicBezTo>
                    <a:pt x="8078" y="2930"/>
                    <a:pt x="7576" y="3055"/>
                    <a:pt x="7032" y="2888"/>
                  </a:cubicBezTo>
                  <a:cubicBezTo>
                    <a:pt x="6956" y="2856"/>
                    <a:pt x="6888" y="2842"/>
                    <a:pt x="6826" y="2842"/>
                  </a:cubicBezTo>
                  <a:cubicBezTo>
                    <a:pt x="6479" y="2842"/>
                    <a:pt x="6337" y="3299"/>
                    <a:pt x="6195" y="3725"/>
                  </a:cubicBezTo>
                  <a:cubicBezTo>
                    <a:pt x="6081" y="4010"/>
                    <a:pt x="5811" y="4159"/>
                    <a:pt x="5545" y="4159"/>
                  </a:cubicBezTo>
                  <a:cubicBezTo>
                    <a:pt x="5421" y="4159"/>
                    <a:pt x="5297" y="4127"/>
                    <a:pt x="5190" y="4060"/>
                  </a:cubicBezTo>
                  <a:cubicBezTo>
                    <a:pt x="4479" y="3725"/>
                    <a:pt x="3851" y="3265"/>
                    <a:pt x="3265" y="2762"/>
                  </a:cubicBezTo>
                  <a:cubicBezTo>
                    <a:pt x="2972" y="2344"/>
                    <a:pt x="2344" y="2260"/>
                    <a:pt x="1926" y="2093"/>
                  </a:cubicBezTo>
                  <a:cubicBezTo>
                    <a:pt x="1851" y="2068"/>
                    <a:pt x="1795" y="2058"/>
                    <a:pt x="1748" y="2058"/>
                  </a:cubicBezTo>
                  <a:cubicBezTo>
                    <a:pt x="1561" y="2058"/>
                    <a:pt x="1507" y="2218"/>
                    <a:pt x="838" y="2218"/>
                  </a:cubicBezTo>
                  <a:cubicBezTo>
                    <a:pt x="1" y="2218"/>
                    <a:pt x="43" y="3432"/>
                    <a:pt x="84" y="3892"/>
                  </a:cubicBezTo>
                  <a:cubicBezTo>
                    <a:pt x="419" y="3976"/>
                    <a:pt x="754" y="4185"/>
                    <a:pt x="1005" y="4437"/>
                  </a:cubicBezTo>
                  <a:cubicBezTo>
                    <a:pt x="1173" y="4771"/>
                    <a:pt x="1298" y="5148"/>
                    <a:pt x="1800" y="5148"/>
                  </a:cubicBezTo>
                  <a:cubicBezTo>
                    <a:pt x="2344" y="5148"/>
                    <a:pt x="2930" y="5274"/>
                    <a:pt x="3014" y="5692"/>
                  </a:cubicBezTo>
                  <a:cubicBezTo>
                    <a:pt x="3056" y="6194"/>
                    <a:pt x="3474" y="6529"/>
                    <a:pt x="3977" y="6529"/>
                  </a:cubicBezTo>
                  <a:cubicBezTo>
                    <a:pt x="4039" y="6519"/>
                    <a:pt x="4115" y="6515"/>
                    <a:pt x="4200" y="6515"/>
                  </a:cubicBezTo>
                  <a:cubicBezTo>
                    <a:pt x="4857" y="6515"/>
                    <a:pt x="6079" y="6791"/>
                    <a:pt x="6153" y="7199"/>
                  </a:cubicBezTo>
                  <a:cubicBezTo>
                    <a:pt x="6234" y="7605"/>
                    <a:pt x="6512" y="8247"/>
                    <a:pt x="7063" y="8247"/>
                  </a:cubicBezTo>
                  <a:cubicBezTo>
                    <a:pt x="7081" y="8247"/>
                    <a:pt x="7098" y="8246"/>
                    <a:pt x="7115" y="8245"/>
                  </a:cubicBezTo>
                  <a:cubicBezTo>
                    <a:pt x="7375" y="8210"/>
                    <a:pt x="7650" y="8147"/>
                    <a:pt x="7891" y="8147"/>
                  </a:cubicBezTo>
                  <a:cubicBezTo>
                    <a:pt x="8232" y="8147"/>
                    <a:pt x="8507" y="8274"/>
                    <a:pt x="8580" y="8789"/>
                  </a:cubicBezTo>
                  <a:cubicBezTo>
                    <a:pt x="8748" y="9668"/>
                    <a:pt x="8748" y="10338"/>
                    <a:pt x="8538" y="10463"/>
                  </a:cubicBezTo>
                  <a:cubicBezTo>
                    <a:pt x="8329" y="10589"/>
                    <a:pt x="7994" y="10965"/>
                    <a:pt x="8329" y="11175"/>
                  </a:cubicBezTo>
                  <a:cubicBezTo>
                    <a:pt x="8706" y="11384"/>
                    <a:pt x="9292" y="11342"/>
                    <a:pt x="9375" y="11844"/>
                  </a:cubicBezTo>
                  <a:cubicBezTo>
                    <a:pt x="9495" y="12323"/>
                    <a:pt x="9996" y="13527"/>
                    <a:pt x="10551" y="13527"/>
                  </a:cubicBezTo>
                  <a:cubicBezTo>
                    <a:pt x="10577" y="13527"/>
                    <a:pt x="10604" y="13524"/>
                    <a:pt x="10631" y="13518"/>
                  </a:cubicBezTo>
                  <a:cubicBezTo>
                    <a:pt x="11175" y="13393"/>
                    <a:pt x="11928" y="13476"/>
                    <a:pt x="12179" y="12849"/>
                  </a:cubicBezTo>
                  <a:cubicBezTo>
                    <a:pt x="12440" y="12328"/>
                    <a:pt x="12370" y="11643"/>
                    <a:pt x="12703" y="11643"/>
                  </a:cubicBezTo>
                  <a:cubicBezTo>
                    <a:pt x="12745" y="11643"/>
                    <a:pt x="12793" y="11653"/>
                    <a:pt x="12849" y="11677"/>
                  </a:cubicBezTo>
                  <a:cubicBezTo>
                    <a:pt x="13268" y="11761"/>
                    <a:pt x="13561" y="12053"/>
                    <a:pt x="13728" y="12472"/>
                  </a:cubicBezTo>
                  <a:cubicBezTo>
                    <a:pt x="13937" y="12890"/>
                    <a:pt x="13602" y="13644"/>
                    <a:pt x="13812" y="13895"/>
                  </a:cubicBezTo>
                  <a:cubicBezTo>
                    <a:pt x="13995" y="14078"/>
                    <a:pt x="14082" y="14869"/>
                    <a:pt x="13849" y="14869"/>
                  </a:cubicBezTo>
                  <a:cubicBezTo>
                    <a:pt x="13815" y="14869"/>
                    <a:pt x="13775" y="14852"/>
                    <a:pt x="13728" y="14816"/>
                  </a:cubicBezTo>
                  <a:cubicBezTo>
                    <a:pt x="13455" y="14543"/>
                    <a:pt x="13126" y="13963"/>
                    <a:pt x="12855" y="13963"/>
                  </a:cubicBezTo>
                  <a:cubicBezTo>
                    <a:pt x="12794" y="13963"/>
                    <a:pt x="12736" y="13993"/>
                    <a:pt x="12682" y="14062"/>
                  </a:cubicBezTo>
                  <a:cubicBezTo>
                    <a:pt x="12455" y="14322"/>
                    <a:pt x="12479" y="14481"/>
                    <a:pt x="12307" y="14481"/>
                  </a:cubicBezTo>
                  <a:cubicBezTo>
                    <a:pt x="12257" y="14481"/>
                    <a:pt x="12190" y="14467"/>
                    <a:pt x="12096" y="14439"/>
                  </a:cubicBezTo>
                  <a:cubicBezTo>
                    <a:pt x="12052" y="14424"/>
                    <a:pt x="12008" y="14418"/>
                    <a:pt x="11965" y="14418"/>
                  </a:cubicBezTo>
                  <a:cubicBezTo>
                    <a:pt x="11634" y="14418"/>
                    <a:pt x="11354" y="14808"/>
                    <a:pt x="11761" y="15067"/>
                  </a:cubicBezTo>
                  <a:cubicBezTo>
                    <a:pt x="12221" y="15402"/>
                    <a:pt x="12472" y="15360"/>
                    <a:pt x="12054" y="16071"/>
                  </a:cubicBezTo>
                  <a:cubicBezTo>
                    <a:pt x="11677" y="16783"/>
                    <a:pt x="11887" y="17076"/>
                    <a:pt x="11133" y="17452"/>
                  </a:cubicBezTo>
                  <a:cubicBezTo>
                    <a:pt x="10422" y="17829"/>
                    <a:pt x="11050" y="18540"/>
                    <a:pt x="11426" y="18833"/>
                  </a:cubicBezTo>
                  <a:cubicBezTo>
                    <a:pt x="11762" y="19094"/>
                    <a:pt x="12097" y="19787"/>
                    <a:pt x="12463" y="19787"/>
                  </a:cubicBezTo>
                  <a:cubicBezTo>
                    <a:pt x="12507" y="19787"/>
                    <a:pt x="12552" y="19777"/>
                    <a:pt x="12598" y="19754"/>
                  </a:cubicBezTo>
                  <a:cubicBezTo>
                    <a:pt x="12801" y="19653"/>
                    <a:pt x="13043" y="19571"/>
                    <a:pt x="13239" y="19571"/>
                  </a:cubicBezTo>
                  <a:cubicBezTo>
                    <a:pt x="13447" y="19571"/>
                    <a:pt x="13602" y="19663"/>
                    <a:pt x="13602" y="19922"/>
                  </a:cubicBezTo>
                  <a:cubicBezTo>
                    <a:pt x="13602" y="20366"/>
                    <a:pt x="13668" y="20647"/>
                    <a:pt x="13188" y="20647"/>
                  </a:cubicBezTo>
                  <a:cubicBezTo>
                    <a:pt x="13127" y="20647"/>
                    <a:pt x="13056" y="20643"/>
                    <a:pt x="12975" y="20633"/>
                  </a:cubicBezTo>
                  <a:cubicBezTo>
                    <a:pt x="12711" y="20602"/>
                    <a:pt x="12551" y="20565"/>
                    <a:pt x="12467" y="20565"/>
                  </a:cubicBezTo>
                  <a:cubicBezTo>
                    <a:pt x="12323" y="20565"/>
                    <a:pt x="12398" y="20672"/>
                    <a:pt x="12556" y="21093"/>
                  </a:cubicBezTo>
                  <a:cubicBezTo>
                    <a:pt x="12799" y="21614"/>
                    <a:pt x="13331" y="22222"/>
                    <a:pt x="13768" y="22222"/>
                  </a:cubicBezTo>
                  <a:cubicBezTo>
                    <a:pt x="13857" y="22222"/>
                    <a:pt x="13943" y="22197"/>
                    <a:pt x="14021" y="22140"/>
                  </a:cubicBezTo>
                  <a:cubicBezTo>
                    <a:pt x="14185" y="22020"/>
                    <a:pt x="14269" y="21997"/>
                    <a:pt x="14334" y="21997"/>
                  </a:cubicBezTo>
                  <a:cubicBezTo>
                    <a:pt x="14377" y="21997"/>
                    <a:pt x="14412" y="22007"/>
                    <a:pt x="14456" y="22007"/>
                  </a:cubicBezTo>
                  <a:cubicBezTo>
                    <a:pt x="14532" y="22007"/>
                    <a:pt x="14636" y="21976"/>
                    <a:pt x="14858" y="21805"/>
                  </a:cubicBezTo>
                  <a:cubicBezTo>
                    <a:pt x="15098" y="21601"/>
                    <a:pt x="15388" y="21496"/>
                    <a:pt x="15694" y="21496"/>
                  </a:cubicBezTo>
                  <a:cubicBezTo>
                    <a:pt x="16081" y="21496"/>
                    <a:pt x="16493" y="21664"/>
                    <a:pt x="16867" y="22014"/>
                  </a:cubicBezTo>
                  <a:cubicBezTo>
                    <a:pt x="17034" y="22223"/>
                    <a:pt x="17285" y="22433"/>
                    <a:pt x="17411" y="22558"/>
                  </a:cubicBezTo>
                  <a:cubicBezTo>
                    <a:pt x="17578" y="22474"/>
                    <a:pt x="18625" y="22056"/>
                    <a:pt x="18834" y="21386"/>
                  </a:cubicBezTo>
                  <a:cubicBezTo>
                    <a:pt x="19018" y="20835"/>
                    <a:pt x="18975" y="19863"/>
                    <a:pt x="19673" y="19863"/>
                  </a:cubicBezTo>
                  <a:cubicBezTo>
                    <a:pt x="19769" y="19863"/>
                    <a:pt x="19879" y="19881"/>
                    <a:pt x="20006" y="19922"/>
                  </a:cubicBezTo>
                  <a:cubicBezTo>
                    <a:pt x="21011" y="20270"/>
                    <a:pt x="21695" y="21368"/>
                    <a:pt x="22024" y="21368"/>
                  </a:cubicBezTo>
                  <a:cubicBezTo>
                    <a:pt x="22051" y="21368"/>
                    <a:pt x="22076" y="21360"/>
                    <a:pt x="22098" y="21344"/>
                  </a:cubicBezTo>
                  <a:cubicBezTo>
                    <a:pt x="22130" y="21324"/>
                    <a:pt x="22161" y="21315"/>
                    <a:pt x="22190" y="21315"/>
                  </a:cubicBezTo>
                  <a:cubicBezTo>
                    <a:pt x="22413" y="21315"/>
                    <a:pt x="22557" y="21848"/>
                    <a:pt x="22895" y="21848"/>
                  </a:cubicBezTo>
                  <a:cubicBezTo>
                    <a:pt x="22968" y="21848"/>
                    <a:pt x="23050" y="21823"/>
                    <a:pt x="23145" y="21763"/>
                  </a:cubicBezTo>
                  <a:cubicBezTo>
                    <a:pt x="23563" y="21512"/>
                    <a:pt x="23982" y="21386"/>
                    <a:pt x="24400" y="21344"/>
                  </a:cubicBezTo>
                  <a:cubicBezTo>
                    <a:pt x="24442" y="21177"/>
                    <a:pt x="24442" y="20968"/>
                    <a:pt x="24442" y="20800"/>
                  </a:cubicBezTo>
                  <a:cubicBezTo>
                    <a:pt x="24442" y="20214"/>
                    <a:pt x="24735" y="20382"/>
                    <a:pt x="25153" y="20298"/>
                  </a:cubicBezTo>
                  <a:cubicBezTo>
                    <a:pt x="25572" y="20256"/>
                    <a:pt x="25363" y="19670"/>
                    <a:pt x="25363" y="19252"/>
                  </a:cubicBezTo>
                  <a:cubicBezTo>
                    <a:pt x="25363" y="19001"/>
                    <a:pt x="25446" y="18792"/>
                    <a:pt x="25656" y="18624"/>
                  </a:cubicBezTo>
                  <a:cubicBezTo>
                    <a:pt x="25488" y="18457"/>
                    <a:pt x="25279" y="18373"/>
                    <a:pt x="25153" y="18206"/>
                  </a:cubicBezTo>
                  <a:cubicBezTo>
                    <a:pt x="24986" y="18038"/>
                    <a:pt x="24902" y="17871"/>
                    <a:pt x="24693" y="17829"/>
                  </a:cubicBezTo>
                  <a:cubicBezTo>
                    <a:pt x="24567" y="17745"/>
                    <a:pt x="24442" y="17703"/>
                    <a:pt x="24316" y="17703"/>
                  </a:cubicBezTo>
                  <a:cubicBezTo>
                    <a:pt x="24275" y="17682"/>
                    <a:pt x="24222" y="17672"/>
                    <a:pt x="24170" y="17672"/>
                  </a:cubicBezTo>
                  <a:cubicBezTo>
                    <a:pt x="24118" y="17672"/>
                    <a:pt x="24065" y="17682"/>
                    <a:pt x="24023" y="17703"/>
                  </a:cubicBezTo>
                  <a:lnTo>
                    <a:pt x="23563" y="17745"/>
                  </a:lnTo>
                  <a:cubicBezTo>
                    <a:pt x="23437" y="17745"/>
                    <a:pt x="23354" y="17745"/>
                    <a:pt x="23228" y="17787"/>
                  </a:cubicBezTo>
                  <a:cubicBezTo>
                    <a:pt x="22977" y="17787"/>
                    <a:pt x="22726" y="17703"/>
                    <a:pt x="22517" y="17578"/>
                  </a:cubicBezTo>
                  <a:cubicBezTo>
                    <a:pt x="22140" y="17285"/>
                    <a:pt x="21973" y="16825"/>
                    <a:pt x="22140" y="16406"/>
                  </a:cubicBezTo>
                  <a:cubicBezTo>
                    <a:pt x="22223" y="16240"/>
                    <a:pt x="22338" y="16180"/>
                    <a:pt x="22461" y="16180"/>
                  </a:cubicBezTo>
                  <a:cubicBezTo>
                    <a:pt x="22648" y="16180"/>
                    <a:pt x="22851" y="16321"/>
                    <a:pt x="22977" y="16448"/>
                  </a:cubicBezTo>
                  <a:cubicBezTo>
                    <a:pt x="23270" y="16741"/>
                    <a:pt x="23647" y="16992"/>
                    <a:pt x="24023" y="17076"/>
                  </a:cubicBezTo>
                  <a:cubicBezTo>
                    <a:pt x="24088" y="17083"/>
                    <a:pt x="24153" y="17086"/>
                    <a:pt x="24217" y="17086"/>
                  </a:cubicBezTo>
                  <a:cubicBezTo>
                    <a:pt x="24527" y="17086"/>
                    <a:pt x="24827" y="17005"/>
                    <a:pt x="25070" y="16866"/>
                  </a:cubicBezTo>
                  <a:cubicBezTo>
                    <a:pt x="25210" y="16796"/>
                    <a:pt x="25364" y="16739"/>
                    <a:pt x="25516" y="16739"/>
                  </a:cubicBezTo>
                  <a:cubicBezTo>
                    <a:pt x="25636" y="16739"/>
                    <a:pt x="25754" y="16774"/>
                    <a:pt x="25865" y="16866"/>
                  </a:cubicBezTo>
                  <a:cubicBezTo>
                    <a:pt x="25949" y="16950"/>
                    <a:pt x="26032" y="17034"/>
                    <a:pt x="26116" y="17117"/>
                  </a:cubicBezTo>
                  <a:cubicBezTo>
                    <a:pt x="26200" y="17201"/>
                    <a:pt x="26325" y="17243"/>
                    <a:pt x="26451" y="17243"/>
                  </a:cubicBezTo>
                  <a:cubicBezTo>
                    <a:pt x="26488" y="17231"/>
                    <a:pt x="26528" y="17226"/>
                    <a:pt x="26570" y="17226"/>
                  </a:cubicBezTo>
                  <a:cubicBezTo>
                    <a:pt x="26671" y="17226"/>
                    <a:pt x="26781" y="17255"/>
                    <a:pt x="26869" y="17285"/>
                  </a:cubicBezTo>
                  <a:cubicBezTo>
                    <a:pt x="26995" y="17327"/>
                    <a:pt x="27079" y="17410"/>
                    <a:pt x="27162" y="17536"/>
                  </a:cubicBezTo>
                  <a:cubicBezTo>
                    <a:pt x="27288" y="17662"/>
                    <a:pt x="27413" y="17745"/>
                    <a:pt x="27581" y="17829"/>
                  </a:cubicBezTo>
                  <a:cubicBezTo>
                    <a:pt x="27664" y="17871"/>
                    <a:pt x="27790" y="17871"/>
                    <a:pt x="27916" y="17871"/>
                  </a:cubicBezTo>
                  <a:cubicBezTo>
                    <a:pt x="27971" y="17871"/>
                    <a:pt x="28046" y="17908"/>
                    <a:pt x="28126" y="17908"/>
                  </a:cubicBezTo>
                  <a:cubicBezTo>
                    <a:pt x="28167" y="17908"/>
                    <a:pt x="28209" y="17899"/>
                    <a:pt x="28250" y="17871"/>
                  </a:cubicBezTo>
                  <a:cubicBezTo>
                    <a:pt x="28376" y="17787"/>
                    <a:pt x="28376" y="17536"/>
                    <a:pt x="28334" y="17369"/>
                  </a:cubicBezTo>
                  <a:cubicBezTo>
                    <a:pt x="28376" y="17243"/>
                    <a:pt x="28250" y="17076"/>
                    <a:pt x="28125" y="17034"/>
                  </a:cubicBezTo>
                  <a:cubicBezTo>
                    <a:pt x="27916" y="16950"/>
                    <a:pt x="27957" y="16783"/>
                    <a:pt x="27916" y="16657"/>
                  </a:cubicBezTo>
                  <a:cubicBezTo>
                    <a:pt x="27832" y="16490"/>
                    <a:pt x="27664" y="16573"/>
                    <a:pt x="27623" y="16364"/>
                  </a:cubicBezTo>
                  <a:cubicBezTo>
                    <a:pt x="27623" y="16155"/>
                    <a:pt x="27706" y="15820"/>
                    <a:pt x="27497" y="15695"/>
                  </a:cubicBezTo>
                  <a:cubicBezTo>
                    <a:pt x="27330" y="15611"/>
                    <a:pt x="27162" y="15527"/>
                    <a:pt x="26995" y="15485"/>
                  </a:cubicBezTo>
                  <a:cubicBezTo>
                    <a:pt x="26744" y="15402"/>
                    <a:pt x="26493" y="15318"/>
                    <a:pt x="26283" y="15234"/>
                  </a:cubicBezTo>
                  <a:cubicBezTo>
                    <a:pt x="26074" y="15192"/>
                    <a:pt x="25907" y="15150"/>
                    <a:pt x="25697" y="15150"/>
                  </a:cubicBezTo>
                  <a:cubicBezTo>
                    <a:pt x="25530" y="15109"/>
                    <a:pt x="25405" y="14983"/>
                    <a:pt x="25405" y="14774"/>
                  </a:cubicBezTo>
                  <a:lnTo>
                    <a:pt x="25405" y="14439"/>
                  </a:lnTo>
                  <a:cubicBezTo>
                    <a:pt x="25405" y="14355"/>
                    <a:pt x="25405" y="14272"/>
                    <a:pt x="25405" y="14146"/>
                  </a:cubicBezTo>
                  <a:cubicBezTo>
                    <a:pt x="25363" y="14062"/>
                    <a:pt x="25321" y="13979"/>
                    <a:pt x="25237" y="13895"/>
                  </a:cubicBezTo>
                  <a:cubicBezTo>
                    <a:pt x="25195" y="13811"/>
                    <a:pt x="25153" y="13728"/>
                    <a:pt x="25112" y="13644"/>
                  </a:cubicBezTo>
                  <a:cubicBezTo>
                    <a:pt x="24902" y="13476"/>
                    <a:pt x="24609" y="13518"/>
                    <a:pt x="24358" y="13435"/>
                  </a:cubicBezTo>
                  <a:cubicBezTo>
                    <a:pt x="24275" y="13393"/>
                    <a:pt x="24149" y="13351"/>
                    <a:pt x="24023" y="13309"/>
                  </a:cubicBezTo>
                  <a:cubicBezTo>
                    <a:pt x="23940" y="13309"/>
                    <a:pt x="23814" y="13267"/>
                    <a:pt x="23730" y="13267"/>
                  </a:cubicBezTo>
                  <a:cubicBezTo>
                    <a:pt x="23563" y="13225"/>
                    <a:pt x="23396" y="13142"/>
                    <a:pt x="23270" y="13016"/>
                  </a:cubicBezTo>
                  <a:cubicBezTo>
                    <a:pt x="23103" y="12932"/>
                    <a:pt x="22977" y="12807"/>
                    <a:pt x="22852" y="12681"/>
                  </a:cubicBezTo>
                  <a:cubicBezTo>
                    <a:pt x="22684" y="12514"/>
                    <a:pt x="22684" y="12305"/>
                    <a:pt x="22559" y="12053"/>
                  </a:cubicBezTo>
                  <a:cubicBezTo>
                    <a:pt x="22475" y="11844"/>
                    <a:pt x="22349" y="11551"/>
                    <a:pt x="22266" y="11300"/>
                  </a:cubicBezTo>
                  <a:cubicBezTo>
                    <a:pt x="22182" y="11091"/>
                    <a:pt x="22182" y="10882"/>
                    <a:pt x="22098" y="10672"/>
                  </a:cubicBezTo>
                  <a:cubicBezTo>
                    <a:pt x="22098" y="10589"/>
                    <a:pt x="22056" y="10547"/>
                    <a:pt x="22056" y="10463"/>
                  </a:cubicBezTo>
                  <a:cubicBezTo>
                    <a:pt x="22056" y="10296"/>
                    <a:pt x="21889" y="10170"/>
                    <a:pt x="21805" y="10045"/>
                  </a:cubicBezTo>
                  <a:cubicBezTo>
                    <a:pt x="21680" y="9919"/>
                    <a:pt x="21596" y="9793"/>
                    <a:pt x="21470" y="9710"/>
                  </a:cubicBezTo>
                  <a:cubicBezTo>
                    <a:pt x="21303" y="9501"/>
                    <a:pt x="21219" y="9291"/>
                    <a:pt x="21136" y="9082"/>
                  </a:cubicBezTo>
                  <a:cubicBezTo>
                    <a:pt x="21052" y="8789"/>
                    <a:pt x="20926" y="8538"/>
                    <a:pt x="20843" y="8287"/>
                  </a:cubicBezTo>
                  <a:cubicBezTo>
                    <a:pt x="20801" y="8119"/>
                    <a:pt x="20759" y="7910"/>
                    <a:pt x="20717" y="7743"/>
                  </a:cubicBezTo>
                  <a:cubicBezTo>
                    <a:pt x="20675" y="7492"/>
                    <a:pt x="20592" y="7241"/>
                    <a:pt x="20592" y="6948"/>
                  </a:cubicBezTo>
                  <a:cubicBezTo>
                    <a:pt x="20592" y="6780"/>
                    <a:pt x="20550" y="6613"/>
                    <a:pt x="20508" y="6487"/>
                  </a:cubicBezTo>
                  <a:cubicBezTo>
                    <a:pt x="20466" y="6362"/>
                    <a:pt x="20340" y="6320"/>
                    <a:pt x="20215" y="6320"/>
                  </a:cubicBezTo>
                  <a:cubicBezTo>
                    <a:pt x="20048" y="6362"/>
                    <a:pt x="19964" y="6487"/>
                    <a:pt x="19838" y="6487"/>
                  </a:cubicBezTo>
                  <a:cubicBezTo>
                    <a:pt x="19815" y="6495"/>
                    <a:pt x="19794" y="6498"/>
                    <a:pt x="19774" y="6498"/>
                  </a:cubicBezTo>
                  <a:cubicBezTo>
                    <a:pt x="19685" y="6498"/>
                    <a:pt x="19629" y="6430"/>
                    <a:pt x="19629" y="6362"/>
                  </a:cubicBezTo>
                  <a:cubicBezTo>
                    <a:pt x="19587" y="6152"/>
                    <a:pt x="19629" y="5901"/>
                    <a:pt x="19629" y="5692"/>
                  </a:cubicBezTo>
                  <a:cubicBezTo>
                    <a:pt x="19629" y="5441"/>
                    <a:pt x="19503" y="5232"/>
                    <a:pt x="19294" y="5064"/>
                  </a:cubicBezTo>
                  <a:cubicBezTo>
                    <a:pt x="19169" y="4939"/>
                    <a:pt x="19085" y="4897"/>
                    <a:pt x="19043" y="4729"/>
                  </a:cubicBezTo>
                  <a:cubicBezTo>
                    <a:pt x="19043" y="4604"/>
                    <a:pt x="19001" y="4437"/>
                    <a:pt x="18918" y="4311"/>
                  </a:cubicBezTo>
                  <a:cubicBezTo>
                    <a:pt x="18834" y="4185"/>
                    <a:pt x="18750" y="4102"/>
                    <a:pt x="18625" y="3976"/>
                  </a:cubicBezTo>
                  <a:cubicBezTo>
                    <a:pt x="18332" y="3683"/>
                    <a:pt x="17955" y="3432"/>
                    <a:pt x="17578" y="3265"/>
                  </a:cubicBezTo>
                  <a:cubicBezTo>
                    <a:pt x="17411" y="3181"/>
                    <a:pt x="17202" y="3097"/>
                    <a:pt x="16992" y="3055"/>
                  </a:cubicBezTo>
                  <a:cubicBezTo>
                    <a:pt x="16909" y="3034"/>
                    <a:pt x="16815" y="3024"/>
                    <a:pt x="16720" y="3024"/>
                  </a:cubicBezTo>
                  <a:cubicBezTo>
                    <a:pt x="16626" y="3024"/>
                    <a:pt x="16532" y="3034"/>
                    <a:pt x="16448" y="3055"/>
                  </a:cubicBezTo>
                  <a:cubicBezTo>
                    <a:pt x="16072" y="3097"/>
                    <a:pt x="16239" y="3641"/>
                    <a:pt x="15904" y="3725"/>
                  </a:cubicBezTo>
                  <a:cubicBezTo>
                    <a:pt x="15862" y="3641"/>
                    <a:pt x="15862" y="3558"/>
                    <a:pt x="15862" y="3474"/>
                  </a:cubicBezTo>
                  <a:cubicBezTo>
                    <a:pt x="15862" y="3139"/>
                    <a:pt x="15904" y="2679"/>
                    <a:pt x="15569" y="2469"/>
                  </a:cubicBezTo>
                  <a:cubicBezTo>
                    <a:pt x="15402" y="2365"/>
                    <a:pt x="15182" y="2365"/>
                    <a:pt x="14973" y="2365"/>
                  </a:cubicBezTo>
                  <a:cubicBezTo>
                    <a:pt x="14764" y="2365"/>
                    <a:pt x="14565" y="2365"/>
                    <a:pt x="14439" y="2260"/>
                  </a:cubicBezTo>
                  <a:cubicBezTo>
                    <a:pt x="14188" y="2093"/>
                    <a:pt x="14481" y="1507"/>
                    <a:pt x="14105" y="1423"/>
                  </a:cubicBezTo>
                  <a:cubicBezTo>
                    <a:pt x="14086" y="1419"/>
                    <a:pt x="14067" y="1418"/>
                    <a:pt x="14049" y="1418"/>
                  </a:cubicBezTo>
                  <a:cubicBezTo>
                    <a:pt x="13859" y="1418"/>
                    <a:pt x="13679" y="1598"/>
                    <a:pt x="13602" y="1674"/>
                  </a:cubicBezTo>
                  <a:cubicBezTo>
                    <a:pt x="13540" y="1716"/>
                    <a:pt x="13466" y="1748"/>
                    <a:pt x="13409" y="1748"/>
                  </a:cubicBezTo>
                  <a:cubicBezTo>
                    <a:pt x="13351" y="1748"/>
                    <a:pt x="13309" y="1716"/>
                    <a:pt x="13309" y="1632"/>
                  </a:cubicBezTo>
                  <a:cubicBezTo>
                    <a:pt x="13309" y="1465"/>
                    <a:pt x="13393" y="1256"/>
                    <a:pt x="13309" y="1130"/>
                  </a:cubicBezTo>
                  <a:cubicBezTo>
                    <a:pt x="13268" y="1005"/>
                    <a:pt x="13058" y="1047"/>
                    <a:pt x="12933" y="1005"/>
                  </a:cubicBezTo>
                  <a:cubicBezTo>
                    <a:pt x="12472" y="921"/>
                    <a:pt x="12807" y="251"/>
                    <a:pt x="13017" y="42"/>
                  </a:cubicBezTo>
                  <a:lnTo>
                    <a:pt x="13058" y="0"/>
                  </a:ln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6076750" y="3387250"/>
              <a:ext cx="77450" cy="37600"/>
            </a:xfrm>
            <a:custGeom>
              <a:rect b="b" l="l" r="r" t="t"/>
              <a:pathLst>
                <a:path extrusionOk="0" h="1504" w="3098">
                  <a:moveTo>
                    <a:pt x="196" y="1"/>
                  </a:moveTo>
                  <a:cubicBezTo>
                    <a:pt x="120" y="1"/>
                    <a:pt x="59" y="35"/>
                    <a:pt x="42" y="133"/>
                  </a:cubicBezTo>
                  <a:cubicBezTo>
                    <a:pt x="0" y="384"/>
                    <a:pt x="210" y="552"/>
                    <a:pt x="377" y="636"/>
                  </a:cubicBezTo>
                  <a:lnTo>
                    <a:pt x="921" y="928"/>
                  </a:lnTo>
                  <a:cubicBezTo>
                    <a:pt x="1172" y="1054"/>
                    <a:pt x="1381" y="1138"/>
                    <a:pt x="1633" y="1221"/>
                  </a:cubicBezTo>
                  <a:cubicBezTo>
                    <a:pt x="1758" y="1263"/>
                    <a:pt x="1926" y="1305"/>
                    <a:pt x="2009" y="1305"/>
                  </a:cubicBezTo>
                  <a:cubicBezTo>
                    <a:pt x="2093" y="1347"/>
                    <a:pt x="2177" y="1431"/>
                    <a:pt x="2302" y="1431"/>
                  </a:cubicBezTo>
                  <a:lnTo>
                    <a:pt x="2386" y="1473"/>
                  </a:lnTo>
                  <a:cubicBezTo>
                    <a:pt x="2470" y="1493"/>
                    <a:pt x="2543" y="1504"/>
                    <a:pt x="2616" y="1504"/>
                  </a:cubicBezTo>
                  <a:cubicBezTo>
                    <a:pt x="2689" y="1504"/>
                    <a:pt x="2763" y="1493"/>
                    <a:pt x="2846" y="1473"/>
                  </a:cubicBezTo>
                  <a:cubicBezTo>
                    <a:pt x="3014" y="1431"/>
                    <a:pt x="3097" y="1263"/>
                    <a:pt x="3014" y="1138"/>
                  </a:cubicBezTo>
                  <a:cubicBezTo>
                    <a:pt x="2930" y="887"/>
                    <a:pt x="2637" y="845"/>
                    <a:pt x="2470" y="761"/>
                  </a:cubicBezTo>
                  <a:cubicBezTo>
                    <a:pt x="2051" y="636"/>
                    <a:pt x="1633" y="510"/>
                    <a:pt x="1214" y="384"/>
                  </a:cubicBezTo>
                  <a:cubicBezTo>
                    <a:pt x="1005" y="301"/>
                    <a:pt x="754" y="217"/>
                    <a:pt x="544" y="133"/>
                  </a:cubicBezTo>
                  <a:cubicBezTo>
                    <a:pt x="468" y="82"/>
                    <a:pt x="315" y="1"/>
                    <a:pt x="19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5519075" y="3930450"/>
              <a:ext cx="546200" cy="688475"/>
            </a:xfrm>
            <a:custGeom>
              <a:rect b="b" l="l" r="r" t="t"/>
              <a:pathLst>
                <a:path extrusionOk="0" h="27539" w="21848">
                  <a:moveTo>
                    <a:pt x="11259" y="1"/>
                  </a:moveTo>
                  <a:cubicBezTo>
                    <a:pt x="11217" y="1"/>
                    <a:pt x="10798" y="126"/>
                    <a:pt x="10840" y="294"/>
                  </a:cubicBezTo>
                  <a:cubicBezTo>
                    <a:pt x="10882" y="461"/>
                    <a:pt x="11217" y="377"/>
                    <a:pt x="11049" y="670"/>
                  </a:cubicBezTo>
                  <a:cubicBezTo>
                    <a:pt x="10840" y="963"/>
                    <a:pt x="11133" y="1214"/>
                    <a:pt x="10756" y="1214"/>
                  </a:cubicBezTo>
                  <a:cubicBezTo>
                    <a:pt x="10700" y="1220"/>
                    <a:pt x="10651" y="1222"/>
                    <a:pt x="10607" y="1222"/>
                  </a:cubicBezTo>
                  <a:cubicBezTo>
                    <a:pt x="10521" y="1222"/>
                    <a:pt x="10455" y="1215"/>
                    <a:pt x="10395" y="1215"/>
                  </a:cubicBezTo>
                  <a:cubicBezTo>
                    <a:pt x="10254" y="1215"/>
                    <a:pt x="10148" y="1253"/>
                    <a:pt x="9919" y="1507"/>
                  </a:cubicBezTo>
                  <a:cubicBezTo>
                    <a:pt x="9543" y="1926"/>
                    <a:pt x="9501" y="2093"/>
                    <a:pt x="9250" y="2093"/>
                  </a:cubicBezTo>
                  <a:cubicBezTo>
                    <a:pt x="9187" y="2093"/>
                    <a:pt x="9124" y="2091"/>
                    <a:pt x="9063" y="2091"/>
                  </a:cubicBezTo>
                  <a:cubicBezTo>
                    <a:pt x="8881" y="2091"/>
                    <a:pt x="8716" y="2114"/>
                    <a:pt x="8622" y="2302"/>
                  </a:cubicBezTo>
                  <a:cubicBezTo>
                    <a:pt x="8516" y="2515"/>
                    <a:pt x="8289" y="3120"/>
                    <a:pt x="7992" y="3120"/>
                  </a:cubicBezTo>
                  <a:cubicBezTo>
                    <a:pt x="7939" y="3120"/>
                    <a:pt x="7884" y="3100"/>
                    <a:pt x="7827" y="3056"/>
                  </a:cubicBezTo>
                  <a:cubicBezTo>
                    <a:pt x="7560" y="2855"/>
                    <a:pt x="7160" y="2416"/>
                    <a:pt x="6881" y="2416"/>
                  </a:cubicBezTo>
                  <a:cubicBezTo>
                    <a:pt x="6811" y="2416"/>
                    <a:pt x="6748" y="2444"/>
                    <a:pt x="6697" y="2512"/>
                  </a:cubicBezTo>
                  <a:cubicBezTo>
                    <a:pt x="6488" y="2805"/>
                    <a:pt x="6236" y="3056"/>
                    <a:pt x="5902" y="3265"/>
                  </a:cubicBezTo>
                  <a:cubicBezTo>
                    <a:pt x="5651" y="3391"/>
                    <a:pt x="5483" y="3223"/>
                    <a:pt x="5399" y="3600"/>
                  </a:cubicBezTo>
                  <a:cubicBezTo>
                    <a:pt x="5316" y="3977"/>
                    <a:pt x="5567" y="3977"/>
                    <a:pt x="5316" y="4186"/>
                  </a:cubicBezTo>
                  <a:cubicBezTo>
                    <a:pt x="5023" y="4437"/>
                    <a:pt x="4897" y="4228"/>
                    <a:pt x="4897" y="4730"/>
                  </a:cubicBezTo>
                  <a:cubicBezTo>
                    <a:pt x="4814" y="5065"/>
                    <a:pt x="4939" y="5441"/>
                    <a:pt x="5190" y="5734"/>
                  </a:cubicBezTo>
                  <a:cubicBezTo>
                    <a:pt x="5399" y="5860"/>
                    <a:pt x="5525" y="6111"/>
                    <a:pt x="5483" y="6362"/>
                  </a:cubicBezTo>
                  <a:cubicBezTo>
                    <a:pt x="5525" y="6781"/>
                    <a:pt x="4897" y="7032"/>
                    <a:pt x="4814" y="7408"/>
                  </a:cubicBezTo>
                  <a:cubicBezTo>
                    <a:pt x="4730" y="7785"/>
                    <a:pt x="4604" y="8120"/>
                    <a:pt x="4353" y="8162"/>
                  </a:cubicBezTo>
                  <a:cubicBezTo>
                    <a:pt x="4343" y="8163"/>
                    <a:pt x="4333" y="8164"/>
                    <a:pt x="4323" y="8164"/>
                  </a:cubicBezTo>
                  <a:cubicBezTo>
                    <a:pt x="4196" y="8164"/>
                    <a:pt x="4135" y="8020"/>
                    <a:pt x="4014" y="8020"/>
                  </a:cubicBezTo>
                  <a:cubicBezTo>
                    <a:pt x="3925" y="8020"/>
                    <a:pt x="3804" y="8098"/>
                    <a:pt x="3600" y="8371"/>
                  </a:cubicBezTo>
                  <a:cubicBezTo>
                    <a:pt x="3098" y="9041"/>
                    <a:pt x="2763" y="8664"/>
                    <a:pt x="2805" y="9501"/>
                  </a:cubicBezTo>
                  <a:cubicBezTo>
                    <a:pt x="2847" y="10338"/>
                    <a:pt x="2261" y="10338"/>
                    <a:pt x="2721" y="10966"/>
                  </a:cubicBezTo>
                  <a:cubicBezTo>
                    <a:pt x="3181" y="11552"/>
                    <a:pt x="3600" y="11886"/>
                    <a:pt x="3098" y="12054"/>
                  </a:cubicBezTo>
                  <a:cubicBezTo>
                    <a:pt x="2637" y="12221"/>
                    <a:pt x="2093" y="12472"/>
                    <a:pt x="2177" y="12933"/>
                  </a:cubicBezTo>
                  <a:cubicBezTo>
                    <a:pt x="2261" y="13393"/>
                    <a:pt x="2595" y="14230"/>
                    <a:pt x="2261" y="14481"/>
                  </a:cubicBezTo>
                  <a:cubicBezTo>
                    <a:pt x="1968" y="14774"/>
                    <a:pt x="1926" y="14900"/>
                    <a:pt x="1675" y="14942"/>
                  </a:cubicBezTo>
                  <a:cubicBezTo>
                    <a:pt x="1424" y="14983"/>
                    <a:pt x="1214" y="14858"/>
                    <a:pt x="1256" y="15276"/>
                  </a:cubicBezTo>
                  <a:cubicBezTo>
                    <a:pt x="1298" y="15695"/>
                    <a:pt x="1298" y="16699"/>
                    <a:pt x="963" y="16950"/>
                  </a:cubicBezTo>
                  <a:cubicBezTo>
                    <a:pt x="628" y="17160"/>
                    <a:pt x="503" y="17160"/>
                    <a:pt x="587" y="17453"/>
                  </a:cubicBezTo>
                  <a:cubicBezTo>
                    <a:pt x="670" y="17704"/>
                    <a:pt x="921" y="18248"/>
                    <a:pt x="670" y="18415"/>
                  </a:cubicBezTo>
                  <a:cubicBezTo>
                    <a:pt x="419" y="18625"/>
                    <a:pt x="1" y="18917"/>
                    <a:pt x="42" y="19210"/>
                  </a:cubicBezTo>
                  <a:cubicBezTo>
                    <a:pt x="84" y="19462"/>
                    <a:pt x="335" y="20466"/>
                    <a:pt x="335" y="20508"/>
                  </a:cubicBezTo>
                  <a:cubicBezTo>
                    <a:pt x="461" y="20508"/>
                    <a:pt x="545" y="20508"/>
                    <a:pt x="670" y="20550"/>
                  </a:cubicBezTo>
                  <a:cubicBezTo>
                    <a:pt x="1298" y="20717"/>
                    <a:pt x="1256" y="20843"/>
                    <a:pt x="1549" y="21052"/>
                  </a:cubicBezTo>
                  <a:cubicBezTo>
                    <a:pt x="1842" y="21219"/>
                    <a:pt x="3558" y="21094"/>
                    <a:pt x="3600" y="21387"/>
                  </a:cubicBezTo>
                  <a:cubicBezTo>
                    <a:pt x="3635" y="21634"/>
                    <a:pt x="3372" y="22061"/>
                    <a:pt x="3794" y="22061"/>
                  </a:cubicBezTo>
                  <a:cubicBezTo>
                    <a:pt x="3872" y="22061"/>
                    <a:pt x="3972" y="22047"/>
                    <a:pt x="4102" y="22014"/>
                  </a:cubicBezTo>
                  <a:cubicBezTo>
                    <a:pt x="4651" y="21858"/>
                    <a:pt x="4841" y="21652"/>
                    <a:pt x="5008" y="21652"/>
                  </a:cubicBezTo>
                  <a:cubicBezTo>
                    <a:pt x="5108" y="21652"/>
                    <a:pt x="5200" y="21726"/>
                    <a:pt x="5358" y="21931"/>
                  </a:cubicBezTo>
                  <a:cubicBezTo>
                    <a:pt x="5651" y="22266"/>
                    <a:pt x="5860" y="22684"/>
                    <a:pt x="5985" y="23144"/>
                  </a:cubicBezTo>
                  <a:cubicBezTo>
                    <a:pt x="6195" y="23730"/>
                    <a:pt x="6488" y="23981"/>
                    <a:pt x="6529" y="24526"/>
                  </a:cubicBezTo>
                  <a:cubicBezTo>
                    <a:pt x="6529" y="25028"/>
                    <a:pt x="6320" y="24986"/>
                    <a:pt x="6739" y="25446"/>
                  </a:cubicBezTo>
                  <a:cubicBezTo>
                    <a:pt x="7157" y="25907"/>
                    <a:pt x="8287" y="27539"/>
                    <a:pt x="8287" y="27539"/>
                  </a:cubicBezTo>
                  <a:cubicBezTo>
                    <a:pt x="8329" y="27413"/>
                    <a:pt x="8371" y="27330"/>
                    <a:pt x="8413" y="27204"/>
                  </a:cubicBezTo>
                  <a:cubicBezTo>
                    <a:pt x="8538" y="26911"/>
                    <a:pt x="8706" y="26660"/>
                    <a:pt x="8915" y="26409"/>
                  </a:cubicBezTo>
                  <a:cubicBezTo>
                    <a:pt x="9166" y="26200"/>
                    <a:pt x="9417" y="26074"/>
                    <a:pt x="9752" y="26032"/>
                  </a:cubicBezTo>
                  <a:cubicBezTo>
                    <a:pt x="9961" y="25948"/>
                    <a:pt x="10212" y="25865"/>
                    <a:pt x="10422" y="25739"/>
                  </a:cubicBezTo>
                  <a:cubicBezTo>
                    <a:pt x="10715" y="25572"/>
                    <a:pt x="10924" y="25363"/>
                    <a:pt x="11133" y="25111"/>
                  </a:cubicBezTo>
                  <a:cubicBezTo>
                    <a:pt x="11301" y="24902"/>
                    <a:pt x="11384" y="24651"/>
                    <a:pt x="11426" y="24358"/>
                  </a:cubicBezTo>
                  <a:cubicBezTo>
                    <a:pt x="11468" y="24023"/>
                    <a:pt x="11719" y="23856"/>
                    <a:pt x="11970" y="23689"/>
                  </a:cubicBezTo>
                  <a:cubicBezTo>
                    <a:pt x="12221" y="23521"/>
                    <a:pt x="12556" y="23354"/>
                    <a:pt x="12430" y="23019"/>
                  </a:cubicBezTo>
                  <a:cubicBezTo>
                    <a:pt x="12389" y="22893"/>
                    <a:pt x="12347" y="22810"/>
                    <a:pt x="12221" y="22768"/>
                  </a:cubicBezTo>
                  <a:cubicBezTo>
                    <a:pt x="12184" y="22756"/>
                    <a:pt x="12148" y="22750"/>
                    <a:pt x="12111" y="22750"/>
                  </a:cubicBezTo>
                  <a:cubicBezTo>
                    <a:pt x="12022" y="22750"/>
                    <a:pt x="11933" y="22780"/>
                    <a:pt x="11845" y="22810"/>
                  </a:cubicBezTo>
                  <a:cubicBezTo>
                    <a:pt x="11759" y="22834"/>
                    <a:pt x="11660" y="22848"/>
                    <a:pt x="11561" y="22848"/>
                  </a:cubicBezTo>
                  <a:cubicBezTo>
                    <a:pt x="11319" y="22848"/>
                    <a:pt x="11079" y="22766"/>
                    <a:pt x="11049" y="22559"/>
                  </a:cubicBezTo>
                  <a:cubicBezTo>
                    <a:pt x="10966" y="22266"/>
                    <a:pt x="11342" y="22098"/>
                    <a:pt x="11510" y="21973"/>
                  </a:cubicBezTo>
                  <a:cubicBezTo>
                    <a:pt x="11677" y="21847"/>
                    <a:pt x="11761" y="21722"/>
                    <a:pt x="11886" y="21596"/>
                  </a:cubicBezTo>
                  <a:cubicBezTo>
                    <a:pt x="11970" y="21470"/>
                    <a:pt x="12096" y="21387"/>
                    <a:pt x="12221" y="21303"/>
                  </a:cubicBezTo>
                  <a:cubicBezTo>
                    <a:pt x="12244" y="21294"/>
                    <a:pt x="12267" y="21290"/>
                    <a:pt x="12290" y="21290"/>
                  </a:cubicBezTo>
                  <a:cubicBezTo>
                    <a:pt x="12476" y="21290"/>
                    <a:pt x="12658" y="21559"/>
                    <a:pt x="12807" y="21596"/>
                  </a:cubicBezTo>
                  <a:cubicBezTo>
                    <a:pt x="12866" y="21619"/>
                    <a:pt x="12927" y="21630"/>
                    <a:pt x="12990" y="21630"/>
                  </a:cubicBezTo>
                  <a:cubicBezTo>
                    <a:pt x="13150" y="21630"/>
                    <a:pt x="13314" y="21561"/>
                    <a:pt x="13435" y="21470"/>
                  </a:cubicBezTo>
                  <a:cubicBezTo>
                    <a:pt x="13435" y="21387"/>
                    <a:pt x="13393" y="21303"/>
                    <a:pt x="13393" y="21219"/>
                  </a:cubicBezTo>
                  <a:cubicBezTo>
                    <a:pt x="13393" y="21094"/>
                    <a:pt x="13477" y="21010"/>
                    <a:pt x="13602" y="20926"/>
                  </a:cubicBezTo>
                  <a:cubicBezTo>
                    <a:pt x="13686" y="20843"/>
                    <a:pt x="13812" y="20759"/>
                    <a:pt x="13979" y="20717"/>
                  </a:cubicBezTo>
                  <a:cubicBezTo>
                    <a:pt x="13996" y="20715"/>
                    <a:pt x="14012" y="20713"/>
                    <a:pt x="14028" y="20713"/>
                  </a:cubicBezTo>
                  <a:cubicBezTo>
                    <a:pt x="14282" y="20713"/>
                    <a:pt x="14360" y="21022"/>
                    <a:pt x="14439" y="21219"/>
                  </a:cubicBezTo>
                  <a:cubicBezTo>
                    <a:pt x="14439" y="21345"/>
                    <a:pt x="14481" y="21470"/>
                    <a:pt x="14649" y="21470"/>
                  </a:cubicBezTo>
                  <a:cubicBezTo>
                    <a:pt x="14774" y="21429"/>
                    <a:pt x="14816" y="21303"/>
                    <a:pt x="14816" y="21177"/>
                  </a:cubicBezTo>
                  <a:cubicBezTo>
                    <a:pt x="14816" y="21052"/>
                    <a:pt x="14774" y="20843"/>
                    <a:pt x="14858" y="20759"/>
                  </a:cubicBezTo>
                  <a:cubicBezTo>
                    <a:pt x="14983" y="20675"/>
                    <a:pt x="15067" y="20550"/>
                    <a:pt x="15109" y="20466"/>
                  </a:cubicBezTo>
                  <a:cubicBezTo>
                    <a:pt x="15109" y="20340"/>
                    <a:pt x="15109" y="20173"/>
                    <a:pt x="15067" y="20089"/>
                  </a:cubicBezTo>
                  <a:cubicBezTo>
                    <a:pt x="14983" y="20047"/>
                    <a:pt x="14900" y="20047"/>
                    <a:pt x="14774" y="19964"/>
                  </a:cubicBezTo>
                  <a:cubicBezTo>
                    <a:pt x="14649" y="19922"/>
                    <a:pt x="14565" y="19880"/>
                    <a:pt x="14565" y="19754"/>
                  </a:cubicBezTo>
                  <a:cubicBezTo>
                    <a:pt x="14565" y="19671"/>
                    <a:pt x="14565" y="19545"/>
                    <a:pt x="14690" y="19462"/>
                  </a:cubicBezTo>
                  <a:cubicBezTo>
                    <a:pt x="14713" y="19454"/>
                    <a:pt x="14732" y="19451"/>
                    <a:pt x="14750" y="19451"/>
                  </a:cubicBezTo>
                  <a:cubicBezTo>
                    <a:pt x="14832" y="19451"/>
                    <a:pt x="14873" y="19526"/>
                    <a:pt x="14942" y="19629"/>
                  </a:cubicBezTo>
                  <a:cubicBezTo>
                    <a:pt x="14995" y="19664"/>
                    <a:pt x="15048" y="19677"/>
                    <a:pt x="15104" y="19677"/>
                  </a:cubicBezTo>
                  <a:cubicBezTo>
                    <a:pt x="15181" y="19677"/>
                    <a:pt x="15263" y="19653"/>
                    <a:pt x="15360" y="19629"/>
                  </a:cubicBezTo>
                  <a:cubicBezTo>
                    <a:pt x="15486" y="19545"/>
                    <a:pt x="15527" y="19420"/>
                    <a:pt x="15695" y="19336"/>
                  </a:cubicBezTo>
                  <a:cubicBezTo>
                    <a:pt x="15862" y="19252"/>
                    <a:pt x="16155" y="19210"/>
                    <a:pt x="16239" y="19001"/>
                  </a:cubicBezTo>
                  <a:cubicBezTo>
                    <a:pt x="16323" y="18876"/>
                    <a:pt x="16323" y="18708"/>
                    <a:pt x="16239" y="18583"/>
                  </a:cubicBezTo>
                  <a:cubicBezTo>
                    <a:pt x="16193" y="18490"/>
                    <a:pt x="16134" y="18462"/>
                    <a:pt x="16062" y="18462"/>
                  </a:cubicBezTo>
                  <a:cubicBezTo>
                    <a:pt x="16004" y="18462"/>
                    <a:pt x="15937" y="18480"/>
                    <a:pt x="15862" y="18499"/>
                  </a:cubicBezTo>
                  <a:cubicBezTo>
                    <a:pt x="15695" y="18499"/>
                    <a:pt x="15527" y="18499"/>
                    <a:pt x="15444" y="18332"/>
                  </a:cubicBezTo>
                  <a:cubicBezTo>
                    <a:pt x="15402" y="18164"/>
                    <a:pt x="15402" y="17997"/>
                    <a:pt x="15486" y="17829"/>
                  </a:cubicBezTo>
                  <a:cubicBezTo>
                    <a:pt x="15527" y="17662"/>
                    <a:pt x="15569" y="17495"/>
                    <a:pt x="15569" y="17327"/>
                  </a:cubicBezTo>
                  <a:cubicBezTo>
                    <a:pt x="15611" y="17118"/>
                    <a:pt x="15653" y="16950"/>
                    <a:pt x="15695" y="16741"/>
                  </a:cubicBezTo>
                  <a:cubicBezTo>
                    <a:pt x="15737" y="16657"/>
                    <a:pt x="15737" y="16490"/>
                    <a:pt x="15946" y="16490"/>
                  </a:cubicBezTo>
                  <a:cubicBezTo>
                    <a:pt x="16155" y="16490"/>
                    <a:pt x="16113" y="16825"/>
                    <a:pt x="16155" y="16992"/>
                  </a:cubicBezTo>
                  <a:cubicBezTo>
                    <a:pt x="16189" y="17059"/>
                    <a:pt x="16242" y="17086"/>
                    <a:pt x="16297" y="17086"/>
                  </a:cubicBezTo>
                  <a:cubicBezTo>
                    <a:pt x="16380" y="17086"/>
                    <a:pt x="16465" y="17026"/>
                    <a:pt x="16490" y="16950"/>
                  </a:cubicBezTo>
                  <a:cubicBezTo>
                    <a:pt x="16532" y="16825"/>
                    <a:pt x="16574" y="16741"/>
                    <a:pt x="16574" y="16616"/>
                  </a:cubicBezTo>
                  <a:cubicBezTo>
                    <a:pt x="16574" y="16532"/>
                    <a:pt x="16574" y="16448"/>
                    <a:pt x="16616" y="16365"/>
                  </a:cubicBezTo>
                  <a:cubicBezTo>
                    <a:pt x="16616" y="16257"/>
                    <a:pt x="16709" y="15963"/>
                    <a:pt x="16814" y="15963"/>
                  </a:cubicBezTo>
                  <a:cubicBezTo>
                    <a:pt x="16832" y="15963"/>
                    <a:pt x="16849" y="15970"/>
                    <a:pt x="16867" y="15988"/>
                  </a:cubicBezTo>
                  <a:cubicBezTo>
                    <a:pt x="16992" y="16155"/>
                    <a:pt x="16950" y="16365"/>
                    <a:pt x="16950" y="16532"/>
                  </a:cubicBezTo>
                  <a:cubicBezTo>
                    <a:pt x="16950" y="16699"/>
                    <a:pt x="16825" y="17034"/>
                    <a:pt x="16950" y="17243"/>
                  </a:cubicBezTo>
                  <a:cubicBezTo>
                    <a:pt x="16984" y="17288"/>
                    <a:pt x="17020" y="17306"/>
                    <a:pt x="17056" y="17306"/>
                  </a:cubicBezTo>
                  <a:cubicBezTo>
                    <a:pt x="17156" y="17306"/>
                    <a:pt x="17254" y="17168"/>
                    <a:pt x="17285" y="17076"/>
                  </a:cubicBezTo>
                  <a:cubicBezTo>
                    <a:pt x="17411" y="16825"/>
                    <a:pt x="17453" y="16574"/>
                    <a:pt x="17411" y="16281"/>
                  </a:cubicBezTo>
                  <a:cubicBezTo>
                    <a:pt x="17411" y="16197"/>
                    <a:pt x="17369" y="16072"/>
                    <a:pt x="17285" y="16030"/>
                  </a:cubicBezTo>
                  <a:cubicBezTo>
                    <a:pt x="17202" y="15988"/>
                    <a:pt x="17076" y="15988"/>
                    <a:pt x="17076" y="15904"/>
                  </a:cubicBezTo>
                  <a:cubicBezTo>
                    <a:pt x="17076" y="15862"/>
                    <a:pt x="17076" y="15779"/>
                    <a:pt x="17118" y="15737"/>
                  </a:cubicBezTo>
                  <a:lnTo>
                    <a:pt x="17285" y="15737"/>
                  </a:lnTo>
                  <a:cubicBezTo>
                    <a:pt x="17316" y="15752"/>
                    <a:pt x="17352" y="15762"/>
                    <a:pt x="17388" y="15762"/>
                  </a:cubicBezTo>
                  <a:cubicBezTo>
                    <a:pt x="17450" y="15762"/>
                    <a:pt x="17510" y="15733"/>
                    <a:pt x="17536" y="15653"/>
                  </a:cubicBezTo>
                  <a:cubicBezTo>
                    <a:pt x="17578" y="15569"/>
                    <a:pt x="17578" y="15486"/>
                    <a:pt x="17620" y="15402"/>
                  </a:cubicBezTo>
                  <a:cubicBezTo>
                    <a:pt x="17683" y="15308"/>
                    <a:pt x="17746" y="15261"/>
                    <a:pt x="17808" y="15261"/>
                  </a:cubicBezTo>
                  <a:cubicBezTo>
                    <a:pt x="17829" y="15261"/>
                    <a:pt x="17850" y="15266"/>
                    <a:pt x="17871" y="15276"/>
                  </a:cubicBezTo>
                  <a:cubicBezTo>
                    <a:pt x="17997" y="15360"/>
                    <a:pt x="18080" y="15486"/>
                    <a:pt x="18122" y="15611"/>
                  </a:cubicBezTo>
                  <a:cubicBezTo>
                    <a:pt x="18164" y="15695"/>
                    <a:pt x="18206" y="15779"/>
                    <a:pt x="18248" y="15862"/>
                  </a:cubicBezTo>
                  <a:cubicBezTo>
                    <a:pt x="18290" y="15904"/>
                    <a:pt x="18373" y="15946"/>
                    <a:pt x="18415" y="16030"/>
                  </a:cubicBezTo>
                  <a:cubicBezTo>
                    <a:pt x="18443" y="16044"/>
                    <a:pt x="18466" y="16048"/>
                    <a:pt x="18488" y="16048"/>
                  </a:cubicBezTo>
                  <a:cubicBezTo>
                    <a:pt x="18531" y="16048"/>
                    <a:pt x="18569" y="16030"/>
                    <a:pt x="18624" y="16030"/>
                  </a:cubicBezTo>
                  <a:lnTo>
                    <a:pt x="18792" y="16030"/>
                  </a:lnTo>
                  <a:cubicBezTo>
                    <a:pt x="18792" y="15988"/>
                    <a:pt x="18792" y="15904"/>
                    <a:pt x="18834" y="15904"/>
                  </a:cubicBezTo>
                  <a:cubicBezTo>
                    <a:pt x="18834" y="15904"/>
                    <a:pt x="18834" y="15941"/>
                    <a:pt x="18846" y="15941"/>
                  </a:cubicBezTo>
                  <a:cubicBezTo>
                    <a:pt x="18852" y="15941"/>
                    <a:pt x="18862" y="15932"/>
                    <a:pt x="18876" y="15904"/>
                  </a:cubicBezTo>
                  <a:cubicBezTo>
                    <a:pt x="18959" y="15862"/>
                    <a:pt x="18959" y="15653"/>
                    <a:pt x="18959" y="15486"/>
                  </a:cubicBezTo>
                  <a:cubicBezTo>
                    <a:pt x="18959" y="15360"/>
                    <a:pt x="19043" y="15109"/>
                    <a:pt x="18834" y="15067"/>
                  </a:cubicBezTo>
                  <a:cubicBezTo>
                    <a:pt x="18787" y="15059"/>
                    <a:pt x="18740" y="15057"/>
                    <a:pt x="18692" y="15057"/>
                  </a:cubicBezTo>
                  <a:cubicBezTo>
                    <a:pt x="18640" y="15057"/>
                    <a:pt x="18588" y="15060"/>
                    <a:pt x="18538" y="15060"/>
                  </a:cubicBezTo>
                  <a:cubicBezTo>
                    <a:pt x="18387" y="15060"/>
                    <a:pt x="18257" y="15038"/>
                    <a:pt x="18206" y="14858"/>
                  </a:cubicBezTo>
                  <a:cubicBezTo>
                    <a:pt x="18122" y="14607"/>
                    <a:pt x="18164" y="14398"/>
                    <a:pt x="18290" y="14230"/>
                  </a:cubicBezTo>
                  <a:cubicBezTo>
                    <a:pt x="18427" y="14127"/>
                    <a:pt x="18594" y="14052"/>
                    <a:pt x="18765" y="14052"/>
                  </a:cubicBezTo>
                  <a:cubicBezTo>
                    <a:pt x="18801" y="14052"/>
                    <a:pt x="18839" y="14055"/>
                    <a:pt x="18876" y="14063"/>
                  </a:cubicBezTo>
                  <a:cubicBezTo>
                    <a:pt x="18876" y="13979"/>
                    <a:pt x="18876" y="13853"/>
                    <a:pt x="18876" y="13728"/>
                  </a:cubicBezTo>
                  <a:cubicBezTo>
                    <a:pt x="18876" y="13644"/>
                    <a:pt x="18834" y="13519"/>
                    <a:pt x="18834" y="13435"/>
                  </a:cubicBezTo>
                  <a:cubicBezTo>
                    <a:pt x="18792" y="13226"/>
                    <a:pt x="19043" y="13184"/>
                    <a:pt x="19169" y="13058"/>
                  </a:cubicBezTo>
                  <a:cubicBezTo>
                    <a:pt x="19210" y="13016"/>
                    <a:pt x="19252" y="12933"/>
                    <a:pt x="19252" y="12849"/>
                  </a:cubicBezTo>
                  <a:cubicBezTo>
                    <a:pt x="19294" y="12807"/>
                    <a:pt x="19336" y="12723"/>
                    <a:pt x="19336" y="12682"/>
                  </a:cubicBezTo>
                  <a:cubicBezTo>
                    <a:pt x="19378" y="12514"/>
                    <a:pt x="19336" y="12389"/>
                    <a:pt x="19210" y="12305"/>
                  </a:cubicBezTo>
                  <a:cubicBezTo>
                    <a:pt x="19085" y="12263"/>
                    <a:pt x="18917" y="12305"/>
                    <a:pt x="18876" y="12179"/>
                  </a:cubicBezTo>
                  <a:cubicBezTo>
                    <a:pt x="18834" y="12012"/>
                    <a:pt x="18834" y="11845"/>
                    <a:pt x="18876" y="11677"/>
                  </a:cubicBezTo>
                  <a:cubicBezTo>
                    <a:pt x="18917" y="11552"/>
                    <a:pt x="19043" y="11468"/>
                    <a:pt x="19001" y="11301"/>
                  </a:cubicBezTo>
                  <a:cubicBezTo>
                    <a:pt x="18959" y="11133"/>
                    <a:pt x="18834" y="11049"/>
                    <a:pt x="18708" y="10966"/>
                  </a:cubicBezTo>
                  <a:cubicBezTo>
                    <a:pt x="18583" y="10840"/>
                    <a:pt x="18499" y="10673"/>
                    <a:pt x="18541" y="10463"/>
                  </a:cubicBezTo>
                  <a:cubicBezTo>
                    <a:pt x="18541" y="10338"/>
                    <a:pt x="18583" y="10254"/>
                    <a:pt x="18666" y="10171"/>
                  </a:cubicBezTo>
                  <a:cubicBezTo>
                    <a:pt x="18708" y="10087"/>
                    <a:pt x="18750" y="10045"/>
                    <a:pt x="18834" y="10045"/>
                  </a:cubicBezTo>
                  <a:cubicBezTo>
                    <a:pt x="18876" y="10003"/>
                    <a:pt x="18917" y="9919"/>
                    <a:pt x="18959" y="9919"/>
                  </a:cubicBezTo>
                  <a:lnTo>
                    <a:pt x="19127" y="9919"/>
                  </a:lnTo>
                  <a:cubicBezTo>
                    <a:pt x="19169" y="9961"/>
                    <a:pt x="19252" y="9961"/>
                    <a:pt x="19294" y="9961"/>
                  </a:cubicBezTo>
                  <a:cubicBezTo>
                    <a:pt x="19336" y="9961"/>
                    <a:pt x="19378" y="9919"/>
                    <a:pt x="19420" y="9878"/>
                  </a:cubicBezTo>
                  <a:cubicBezTo>
                    <a:pt x="19545" y="9794"/>
                    <a:pt x="19420" y="9501"/>
                    <a:pt x="19294" y="9459"/>
                  </a:cubicBezTo>
                  <a:cubicBezTo>
                    <a:pt x="19210" y="9417"/>
                    <a:pt x="19127" y="9375"/>
                    <a:pt x="19043" y="9375"/>
                  </a:cubicBezTo>
                  <a:cubicBezTo>
                    <a:pt x="18792" y="9375"/>
                    <a:pt x="18583" y="9250"/>
                    <a:pt x="18415" y="9041"/>
                  </a:cubicBezTo>
                  <a:cubicBezTo>
                    <a:pt x="18290" y="8831"/>
                    <a:pt x="18457" y="8496"/>
                    <a:pt x="18541" y="8329"/>
                  </a:cubicBezTo>
                  <a:cubicBezTo>
                    <a:pt x="18666" y="8078"/>
                    <a:pt x="18834" y="7869"/>
                    <a:pt x="19085" y="7701"/>
                  </a:cubicBezTo>
                  <a:cubicBezTo>
                    <a:pt x="19151" y="7636"/>
                    <a:pt x="19396" y="7441"/>
                    <a:pt x="19540" y="7441"/>
                  </a:cubicBezTo>
                  <a:cubicBezTo>
                    <a:pt x="19579" y="7441"/>
                    <a:pt x="19611" y="7456"/>
                    <a:pt x="19629" y="7492"/>
                  </a:cubicBezTo>
                  <a:cubicBezTo>
                    <a:pt x="19713" y="7618"/>
                    <a:pt x="19587" y="7869"/>
                    <a:pt x="19838" y="7869"/>
                  </a:cubicBezTo>
                  <a:cubicBezTo>
                    <a:pt x="20006" y="7869"/>
                    <a:pt x="20173" y="7827"/>
                    <a:pt x="20299" y="7701"/>
                  </a:cubicBezTo>
                  <a:cubicBezTo>
                    <a:pt x="20382" y="7659"/>
                    <a:pt x="20466" y="7576"/>
                    <a:pt x="20466" y="7450"/>
                  </a:cubicBezTo>
                  <a:cubicBezTo>
                    <a:pt x="20466" y="7366"/>
                    <a:pt x="20424" y="7283"/>
                    <a:pt x="20466" y="7157"/>
                  </a:cubicBezTo>
                  <a:cubicBezTo>
                    <a:pt x="20508" y="6948"/>
                    <a:pt x="20801" y="6990"/>
                    <a:pt x="20884" y="6822"/>
                  </a:cubicBezTo>
                  <a:cubicBezTo>
                    <a:pt x="20926" y="6739"/>
                    <a:pt x="20926" y="6655"/>
                    <a:pt x="20926" y="6613"/>
                  </a:cubicBezTo>
                  <a:cubicBezTo>
                    <a:pt x="20926" y="6488"/>
                    <a:pt x="20968" y="6404"/>
                    <a:pt x="21010" y="6362"/>
                  </a:cubicBezTo>
                  <a:cubicBezTo>
                    <a:pt x="21136" y="6153"/>
                    <a:pt x="21345" y="6153"/>
                    <a:pt x="21512" y="6027"/>
                  </a:cubicBezTo>
                  <a:cubicBezTo>
                    <a:pt x="21721" y="5902"/>
                    <a:pt x="21763" y="5651"/>
                    <a:pt x="21554" y="5567"/>
                  </a:cubicBezTo>
                  <a:cubicBezTo>
                    <a:pt x="21387" y="5441"/>
                    <a:pt x="21177" y="5358"/>
                    <a:pt x="21010" y="5232"/>
                  </a:cubicBezTo>
                  <a:cubicBezTo>
                    <a:pt x="20843" y="5148"/>
                    <a:pt x="20717" y="4981"/>
                    <a:pt x="20884" y="4814"/>
                  </a:cubicBezTo>
                  <a:cubicBezTo>
                    <a:pt x="21094" y="4688"/>
                    <a:pt x="21303" y="4604"/>
                    <a:pt x="21512" y="4604"/>
                  </a:cubicBezTo>
                  <a:cubicBezTo>
                    <a:pt x="21546" y="4593"/>
                    <a:pt x="21580" y="4588"/>
                    <a:pt x="21612" y="4588"/>
                  </a:cubicBezTo>
                  <a:cubicBezTo>
                    <a:pt x="21702" y="4588"/>
                    <a:pt x="21786" y="4627"/>
                    <a:pt x="21847" y="4688"/>
                  </a:cubicBezTo>
                  <a:cubicBezTo>
                    <a:pt x="21721" y="4311"/>
                    <a:pt x="21596" y="3977"/>
                    <a:pt x="21387" y="3684"/>
                  </a:cubicBezTo>
                  <a:cubicBezTo>
                    <a:pt x="21296" y="3548"/>
                    <a:pt x="21144" y="3473"/>
                    <a:pt x="20991" y="3473"/>
                  </a:cubicBezTo>
                  <a:cubicBezTo>
                    <a:pt x="20860" y="3473"/>
                    <a:pt x="20729" y="3527"/>
                    <a:pt x="20633" y="3642"/>
                  </a:cubicBezTo>
                  <a:cubicBezTo>
                    <a:pt x="20340" y="3851"/>
                    <a:pt x="20047" y="4018"/>
                    <a:pt x="19713" y="4144"/>
                  </a:cubicBezTo>
                  <a:cubicBezTo>
                    <a:pt x="19420" y="4269"/>
                    <a:pt x="19169" y="4395"/>
                    <a:pt x="18917" y="4562"/>
                  </a:cubicBezTo>
                  <a:cubicBezTo>
                    <a:pt x="18830" y="4606"/>
                    <a:pt x="18757" y="4624"/>
                    <a:pt x="18695" y="4624"/>
                  </a:cubicBezTo>
                  <a:cubicBezTo>
                    <a:pt x="18398" y="4624"/>
                    <a:pt x="18352" y="4206"/>
                    <a:pt x="18248" y="4102"/>
                  </a:cubicBezTo>
                  <a:cubicBezTo>
                    <a:pt x="18164" y="3977"/>
                    <a:pt x="18122" y="3642"/>
                    <a:pt x="17871" y="3600"/>
                  </a:cubicBezTo>
                  <a:cubicBezTo>
                    <a:pt x="17620" y="3516"/>
                    <a:pt x="17704" y="3139"/>
                    <a:pt x="17746" y="2763"/>
                  </a:cubicBezTo>
                  <a:cubicBezTo>
                    <a:pt x="17770" y="2652"/>
                    <a:pt x="17748" y="2614"/>
                    <a:pt x="17697" y="2614"/>
                  </a:cubicBezTo>
                  <a:cubicBezTo>
                    <a:pt x="17584" y="2614"/>
                    <a:pt x="17330" y="2807"/>
                    <a:pt x="17152" y="2807"/>
                  </a:cubicBezTo>
                  <a:cubicBezTo>
                    <a:pt x="17140" y="2807"/>
                    <a:pt x="17129" y="2807"/>
                    <a:pt x="17118" y="2805"/>
                  </a:cubicBezTo>
                  <a:cubicBezTo>
                    <a:pt x="17101" y="2798"/>
                    <a:pt x="17085" y="2795"/>
                    <a:pt x="17069" y="2795"/>
                  </a:cubicBezTo>
                  <a:cubicBezTo>
                    <a:pt x="16896" y="2795"/>
                    <a:pt x="16825" y="3208"/>
                    <a:pt x="16825" y="3516"/>
                  </a:cubicBezTo>
                  <a:cubicBezTo>
                    <a:pt x="16825" y="3687"/>
                    <a:pt x="16782" y="3737"/>
                    <a:pt x="16715" y="3737"/>
                  </a:cubicBezTo>
                  <a:cubicBezTo>
                    <a:pt x="16635" y="3737"/>
                    <a:pt x="16521" y="3665"/>
                    <a:pt x="16406" y="3642"/>
                  </a:cubicBezTo>
                  <a:cubicBezTo>
                    <a:pt x="16392" y="3634"/>
                    <a:pt x="16378" y="3631"/>
                    <a:pt x="16366" y="3631"/>
                  </a:cubicBezTo>
                  <a:cubicBezTo>
                    <a:pt x="16236" y="3631"/>
                    <a:pt x="16210" y="4009"/>
                    <a:pt x="15904" y="4353"/>
                  </a:cubicBezTo>
                  <a:cubicBezTo>
                    <a:pt x="15791" y="4479"/>
                    <a:pt x="15670" y="4525"/>
                    <a:pt x="15548" y="4525"/>
                  </a:cubicBezTo>
                  <a:cubicBezTo>
                    <a:pt x="15262" y="4525"/>
                    <a:pt x="14967" y="4274"/>
                    <a:pt x="14732" y="4186"/>
                  </a:cubicBezTo>
                  <a:cubicBezTo>
                    <a:pt x="14662" y="4159"/>
                    <a:pt x="14609" y="4148"/>
                    <a:pt x="14565" y="4148"/>
                  </a:cubicBezTo>
                  <a:cubicBezTo>
                    <a:pt x="14399" y="4148"/>
                    <a:pt x="14369" y="4313"/>
                    <a:pt x="14105" y="4479"/>
                  </a:cubicBezTo>
                  <a:cubicBezTo>
                    <a:pt x="14088" y="4487"/>
                    <a:pt x="14072" y="4491"/>
                    <a:pt x="14058" y="4491"/>
                  </a:cubicBezTo>
                  <a:cubicBezTo>
                    <a:pt x="13782" y="4491"/>
                    <a:pt x="13889" y="3039"/>
                    <a:pt x="13770" y="2721"/>
                  </a:cubicBezTo>
                  <a:cubicBezTo>
                    <a:pt x="13602" y="2344"/>
                    <a:pt x="13895" y="2512"/>
                    <a:pt x="13226" y="2093"/>
                  </a:cubicBezTo>
                  <a:cubicBezTo>
                    <a:pt x="12598" y="1717"/>
                    <a:pt x="13016" y="1842"/>
                    <a:pt x="12849" y="1214"/>
                  </a:cubicBezTo>
                  <a:cubicBezTo>
                    <a:pt x="12682" y="628"/>
                    <a:pt x="12891" y="796"/>
                    <a:pt x="13268" y="461"/>
                  </a:cubicBezTo>
                  <a:cubicBezTo>
                    <a:pt x="13537" y="221"/>
                    <a:pt x="13098" y="24"/>
                    <a:pt x="12797" y="24"/>
                  </a:cubicBezTo>
                  <a:cubicBezTo>
                    <a:pt x="12677" y="24"/>
                    <a:pt x="12580" y="55"/>
                    <a:pt x="12556" y="126"/>
                  </a:cubicBezTo>
                  <a:cubicBezTo>
                    <a:pt x="12528" y="210"/>
                    <a:pt x="12430" y="238"/>
                    <a:pt x="12300" y="238"/>
                  </a:cubicBezTo>
                  <a:cubicBezTo>
                    <a:pt x="12040" y="238"/>
                    <a:pt x="11649" y="126"/>
                    <a:pt x="11426" y="126"/>
                  </a:cubicBezTo>
                  <a:cubicBezTo>
                    <a:pt x="11342" y="126"/>
                    <a:pt x="11259" y="84"/>
                    <a:pt x="11259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4052200" y="4296950"/>
              <a:ext cx="990850" cy="724925"/>
            </a:xfrm>
            <a:custGeom>
              <a:rect b="b" l="l" r="r" t="t"/>
              <a:pathLst>
                <a:path extrusionOk="0" h="28997" w="39634">
                  <a:moveTo>
                    <a:pt x="33142" y="0"/>
                  </a:moveTo>
                  <a:cubicBezTo>
                    <a:pt x="33031" y="0"/>
                    <a:pt x="32777" y="226"/>
                    <a:pt x="32812" y="365"/>
                  </a:cubicBezTo>
                  <a:cubicBezTo>
                    <a:pt x="32853" y="575"/>
                    <a:pt x="32728" y="575"/>
                    <a:pt x="32351" y="658"/>
                  </a:cubicBezTo>
                  <a:cubicBezTo>
                    <a:pt x="32290" y="674"/>
                    <a:pt x="32240" y="681"/>
                    <a:pt x="32195" y="681"/>
                  </a:cubicBezTo>
                  <a:cubicBezTo>
                    <a:pt x="31995" y="681"/>
                    <a:pt x="31901" y="544"/>
                    <a:pt x="31389" y="407"/>
                  </a:cubicBezTo>
                  <a:cubicBezTo>
                    <a:pt x="31307" y="378"/>
                    <a:pt x="31238" y="365"/>
                    <a:pt x="31176" y="365"/>
                  </a:cubicBezTo>
                  <a:cubicBezTo>
                    <a:pt x="30794" y="365"/>
                    <a:pt x="30739" y="866"/>
                    <a:pt x="30342" y="1119"/>
                  </a:cubicBezTo>
                  <a:cubicBezTo>
                    <a:pt x="29924" y="1370"/>
                    <a:pt x="30133" y="1746"/>
                    <a:pt x="29798" y="2165"/>
                  </a:cubicBezTo>
                  <a:cubicBezTo>
                    <a:pt x="29641" y="2322"/>
                    <a:pt x="29579" y="2399"/>
                    <a:pt x="29547" y="2399"/>
                  </a:cubicBezTo>
                  <a:cubicBezTo>
                    <a:pt x="29503" y="2399"/>
                    <a:pt x="29519" y="2248"/>
                    <a:pt x="29422" y="1956"/>
                  </a:cubicBezTo>
                  <a:cubicBezTo>
                    <a:pt x="29372" y="1807"/>
                    <a:pt x="29333" y="1753"/>
                    <a:pt x="29297" y="1753"/>
                  </a:cubicBezTo>
                  <a:cubicBezTo>
                    <a:pt x="29211" y="1753"/>
                    <a:pt x="29138" y="2052"/>
                    <a:pt x="28961" y="2081"/>
                  </a:cubicBezTo>
                  <a:cubicBezTo>
                    <a:pt x="28943" y="2088"/>
                    <a:pt x="28928" y="2092"/>
                    <a:pt x="28916" y="2092"/>
                  </a:cubicBezTo>
                  <a:cubicBezTo>
                    <a:pt x="28787" y="2092"/>
                    <a:pt x="28958" y="1710"/>
                    <a:pt x="28919" y="1328"/>
                  </a:cubicBezTo>
                  <a:cubicBezTo>
                    <a:pt x="28878" y="909"/>
                    <a:pt x="28710" y="909"/>
                    <a:pt x="28543" y="742"/>
                  </a:cubicBezTo>
                  <a:cubicBezTo>
                    <a:pt x="28509" y="686"/>
                    <a:pt x="28467" y="657"/>
                    <a:pt x="28416" y="657"/>
                  </a:cubicBezTo>
                  <a:cubicBezTo>
                    <a:pt x="28275" y="657"/>
                    <a:pt x="28066" y="878"/>
                    <a:pt x="27789" y="1370"/>
                  </a:cubicBezTo>
                  <a:cubicBezTo>
                    <a:pt x="27538" y="1872"/>
                    <a:pt x="27329" y="2374"/>
                    <a:pt x="27203" y="2876"/>
                  </a:cubicBezTo>
                  <a:cubicBezTo>
                    <a:pt x="27107" y="3181"/>
                    <a:pt x="27005" y="3301"/>
                    <a:pt x="26902" y="3301"/>
                  </a:cubicBezTo>
                  <a:cubicBezTo>
                    <a:pt x="26734" y="3301"/>
                    <a:pt x="26563" y="2987"/>
                    <a:pt x="26408" y="2625"/>
                  </a:cubicBezTo>
                  <a:cubicBezTo>
                    <a:pt x="26313" y="2420"/>
                    <a:pt x="26159" y="2357"/>
                    <a:pt x="25996" y="2357"/>
                  </a:cubicBezTo>
                  <a:cubicBezTo>
                    <a:pt x="25748" y="2357"/>
                    <a:pt x="25481" y="2502"/>
                    <a:pt x="25382" y="2502"/>
                  </a:cubicBezTo>
                  <a:cubicBezTo>
                    <a:pt x="25374" y="2502"/>
                    <a:pt x="25368" y="2502"/>
                    <a:pt x="25362" y="2500"/>
                  </a:cubicBezTo>
                  <a:cubicBezTo>
                    <a:pt x="25153" y="2918"/>
                    <a:pt x="24943" y="3379"/>
                    <a:pt x="24651" y="3797"/>
                  </a:cubicBezTo>
                  <a:cubicBezTo>
                    <a:pt x="24572" y="3898"/>
                    <a:pt x="24479" y="3936"/>
                    <a:pt x="24378" y="3936"/>
                  </a:cubicBezTo>
                  <a:cubicBezTo>
                    <a:pt x="24101" y="3936"/>
                    <a:pt x="23766" y="3649"/>
                    <a:pt x="23521" y="3588"/>
                  </a:cubicBezTo>
                  <a:cubicBezTo>
                    <a:pt x="23499" y="3585"/>
                    <a:pt x="23478" y="3584"/>
                    <a:pt x="23458" y="3584"/>
                  </a:cubicBezTo>
                  <a:cubicBezTo>
                    <a:pt x="23169" y="3584"/>
                    <a:pt x="23044" y="3860"/>
                    <a:pt x="22809" y="4174"/>
                  </a:cubicBezTo>
                  <a:cubicBezTo>
                    <a:pt x="22558" y="4467"/>
                    <a:pt x="22976" y="4425"/>
                    <a:pt x="23395" y="4467"/>
                  </a:cubicBezTo>
                  <a:cubicBezTo>
                    <a:pt x="23855" y="4550"/>
                    <a:pt x="23395" y="4885"/>
                    <a:pt x="23269" y="5262"/>
                  </a:cubicBezTo>
                  <a:cubicBezTo>
                    <a:pt x="23229" y="5369"/>
                    <a:pt x="23159" y="5403"/>
                    <a:pt x="23077" y="5403"/>
                  </a:cubicBezTo>
                  <a:cubicBezTo>
                    <a:pt x="22929" y="5403"/>
                    <a:pt x="22742" y="5291"/>
                    <a:pt x="22618" y="5291"/>
                  </a:cubicBezTo>
                  <a:cubicBezTo>
                    <a:pt x="22596" y="5291"/>
                    <a:pt x="22576" y="5295"/>
                    <a:pt x="22558" y="5304"/>
                  </a:cubicBezTo>
                  <a:cubicBezTo>
                    <a:pt x="22540" y="5313"/>
                    <a:pt x="22524" y="5317"/>
                    <a:pt x="22509" y="5317"/>
                  </a:cubicBezTo>
                  <a:cubicBezTo>
                    <a:pt x="22380" y="5317"/>
                    <a:pt x="22326" y="5022"/>
                    <a:pt x="22139" y="4760"/>
                  </a:cubicBezTo>
                  <a:cubicBezTo>
                    <a:pt x="22110" y="4718"/>
                    <a:pt x="22076" y="4700"/>
                    <a:pt x="22040" y="4700"/>
                  </a:cubicBezTo>
                  <a:cubicBezTo>
                    <a:pt x="21819" y="4700"/>
                    <a:pt x="21500" y="5369"/>
                    <a:pt x="21428" y="5513"/>
                  </a:cubicBezTo>
                  <a:cubicBezTo>
                    <a:pt x="21302" y="5639"/>
                    <a:pt x="21302" y="5932"/>
                    <a:pt x="21428" y="6308"/>
                  </a:cubicBezTo>
                  <a:cubicBezTo>
                    <a:pt x="21445" y="6387"/>
                    <a:pt x="21425" y="6420"/>
                    <a:pt x="21378" y="6420"/>
                  </a:cubicBezTo>
                  <a:cubicBezTo>
                    <a:pt x="21203" y="6420"/>
                    <a:pt x="20664" y="5945"/>
                    <a:pt x="20465" y="5680"/>
                  </a:cubicBezTo>
                  <a:cubicBezTo>
                    <a:pt x="20214" y="5387"/>
                    <a:pt x="20298" y="5471"/>
                    <a:pt x="19963" y="5346"/>
                  </a:cubicBezTo>
                  <a:cubicBezTo>
                    <a:pt x="19917" y="5319"/>
                    <a:pt x="19878" y="5307"/>
                    <a:pt x="19844" y="5307"/>
                  </a:cubicBezTo>
                  <a:cubicBezTo>
                    <a:pt x="19660" y="5307"/>
                    <a:pt x="19605" y="5649"/>
                    <a:pt x="19252" y="5932"/>
                  </a:cubicBezTo>
                  <a:cubicBezTo>
                    <a:pt x="18875" y="6224"/>
                    <a:pt x="18959" y="6559"/>
                    <a:pt x="18791" y="7103"/>
                  </a:cubicBezTo>
                  <a:cubicBezTo>
                    <a:pt x="18718" y="7325"/>
                    <a:pt x="18693" y="7384"/>
                    <a:pt x="18637" y="7384"/>
                  </a:cubicBezTo>
                  <a:cubicBezTo>
                    <a:pt x="18575" y="7384"/>
                    <a:pt x="18475" y="7309"/>
                    <a:pt x="18223" y="7309"/>
                  </a:cubicBezTo>
                  <a:cubicBezTo>
                    <a:pt x="18191" y="7309"/>
                    <a:pt x="18158" y="7310"/>
                    <a:pt x="18122" y="7313"/>
                  </a:cubicBezTo>
                  <a:cubicBezTo>
                    <a:pt x="17536" y="7313"/>
                    <a:pt x="17703" y="7396"/>
                    <a:pt x="17619" y="7689"/>
                  </a:cubicBezTo>
                  <a:cubicBezTo>
                    <a:pt x="17563" y="7822"/>
                    <a:pt x="17480" y="7869"/>
                    <a:pt x="17372" y="7869"/>
                  </a:cubicBezTo>
                  <a:cubicBezTo>
                    <a:pt x="17241" y="7869"/>
                    <a:pt x="17072" y="7800"/>
                    <a:pt x="16866" y="7731"/>
                  </a:cubicBezTo>
                  <a:cubicBezTo>
                    <a:pt x="16531" y="7606"/>
                    <a:pt x="16364" y="7313"/>
                    <a:pt x="16155" y="6894"/>
                  </a:cubicBezTo>
                  <a:cubicBezTo>
                    <a:pt x="16089" y="6751"/>
                    <a:pt x="16053" y="6696"/>
                    <a:pt x="16023" y="6696"/>
                  </a:cubicBezTo>
                  <a:cubicBezTo>
                    <a:pt x="15957" y="6696"/>
                    <a:pt x="15925" y="6959"/>
                    <a:pt x="15694" y="7103"/>
                  </a:cubicBezTo>
                  <a:cubicBezTo>
                    <a:pt x="15642" y="7136"/>
                    <a:pt x="15588" y="7151"/>
                    <a:pt x="15534" y="7151"/>
                  </a:cubicBezTo>
                  <a:cubicBezTo>
                    <a:pt x="15245" y="7151"/>
                    <a:pt x="14950" y="6742"/>
                    <a:pt x="14774" y="6601"/>
                  </a:cubicBezTo>
                  <a:cubicBezTo>
                    <a:pt x="14564" y="6308"/>
                    <a:pt x="14397" y="6015"/>
                    <a:pt x="14271" y="5722"/>
                  </a:cubicBezTo>
                  <a:cubicBezTo>
                    <a:pt x="14242" y="5663"/>
                    <a:pt x="14200" y="5638"/>
                    <a:pt x="14150" y="5638"/>
                  </a:cubicBezTo>
                  <a:cubicBezTo>
                    <a:pt x="13917" y="5638"/>
                    <a:pt x="13493" y="6185"/>
                    <a:pt x="13183" y="6392"/>
                  </a:cubicBezTo>
                  <a:cubicBezTo>
                    <a:pt x="12765" y="6601"/>
                    <a:pt x="12974" y="7062"/>
                    <a:pt x="12807" y="7522"/>
                  </a:cubicBezTo>
                  <a:cubicBezTo>
                    <a:pt x="12698" y="7820"/>
                    <a:pt x="12275" y="7872"/>
                    <a:pt x="11932" y="7872"/>
                  </a:cubicBezTo>
                  <a:cubicBezTo>
                    <a:pt x="11746" y="7872"/>
                    <a:pt x="11583" y="7857"/>
                    <a:pt x="11509" y="7857"/>
                  </a:cubicBezTo>
                  <a:cubicBezTo>
                    <a:pt x="11300" y="7857"/>
                    <a:pt x="11133" y="7982"/>
                    <a:pt x="10672" y="8233"/>
                  </a:cubicBezTo>
                  <a:cubicBezTo>
                    <a:pt x="10549" y="8307"/>
                    <a:pt x="10466" y="8334"/>
                    <a:pt x="10402" y="8334"/>
                  </a:cubicBezTo>
                  <a:cubicBezTo>
                    <a:pt x="10249" y="8334"/>
                    <a:pt x="10209" y="8179"/>
                    <a:pt x="10003" y="8150"/>
                  </a:cubicBezTo>
                  <a:cubicBezTo>
                    <a:pt x="9964" y="8137"/>
                    <a:pt x="9930" y="8131"/>
                    <a:pt x="9900" y="8131"/>
                  </a:cubicBezTo>
                  <a:cubicBezTo>
                    <a:pt x="9736" y="8131"/>
                    <a:pt x="9690" y="8308"/>
                    <a:pt x="9584" y="8484"/>
                  </a:cubicBezTo>
                  <a:cubicBezTo>
                    <a:pt x="9417" y="8694"/>
                    <a:pt x="8705" y="8861"/>
                    <a:pt x="8370" y="9029"/>
                  </a:cubicBezTo>
                  <a:cubicBezTo>
                    <a:pt x="8077" y="9154"/>
                    <a:pt x="8287" y="9112"/>
                    <a:pt x="8454" y="9698"/>
                  </a:cubicBezTo>
                  <a:cubicBezTo>
                    <a:pt x="8621" y="10242"/>
                    <a:pt x="8203" y="10200"/>
                    <a:pt x="7617" y="10451"/>
                  </a:cubicBezTo>
                  <a:cubicBezTo>
                    <a:pt x="7507" y="10491"/>
                    <a:pt x="7396" y="10510"/>
                    <a:pt x="7285" y="10510"/>
                  </a:cubicBezTo>
                  <a:cubicBezTo>
                    <a:pt x="6932" y="10510"/>
                    <a:pt x="6595" y="10320"/>
                    <a:pt x="6403" y="10033"/>
                  </a:cubicBezTo>
                  <a:cubicBezTo>
                    <a:pt x="6306" y="9896"/>
                    <a:pt x="6190" y="9860"/>
                    <a:pt x="6060" y="9860"/>
                  </a:cubicBezTo>
                  <a:cubicBezTo>
                    <a:pt x="5912" y="9860"/>
                    <a:pt x="5745" y="9907"/>
                    <a:pt x="5566" y="9907"/>
                  </a:cubicBezTo>
                  <a:cubicBezTo>
                    <a:pt x="5273" y="9866"/>
                    <a:pt x="5357" y="9698"/>
                    <a:pt x="5064" y="9280"/>
                  </a:cubicBezTo>
                  <a:cubicBezTo>
                    <a:pt x="4948" y="9114"/>
                    <a:pt x="4846" y="9060"/>
                    <a:pt x="4728" y="9060"/>
                  </a:cubicBezTo>
                  <a:cubicBezTo>
                    <a:pt x="4547" y="9060"/>
                    <a:pt x="4330" y="9187"/>
                    <a:pt x="3976" y="9238"/>
                  </a:cubicBezTo>
                  <a:cubicBezTo>
                    <a:pt x="3390" y="9363"/>
                    <a:pt x="3474" y="9656"/>
                    <a:pt x="3223" y="10410"/>
                  </a:cubicBezTo>
                  <a:cubicBezTo>
                    <a:pt x="2972" y="11121"/>
                    <a:pt x="460" y="11205"/>
                    <a:pt x="126" y="11288"/>
                  </a:cubicBezTo>
                  <a:lnTo>
                    <a:pt x="0" y="11288"/>
                  </a:lnTo>
                  <a:cubicBezTo>
                    <a:pt x="377" y="11540"/>
                    <a:pt x="419" y="12460"/>
                    <a:pt x="712" y="12795"/>
                  </a:cubicBezTo>
                  <a:cubicBezTo>
                    <a:pt x="764" y="12855"/>
                    <a:pt x="809" y="12880"/>
                    <a:pt x="850" y="12880"/>
                  </a:cubicBezTo>
                  <a:cubicBezTo>
                    <a:pt x="1037" y="12880"/>
                    <a:pt x="1118" y="12347"/>
                    <a:pt x="1256" y="12209"/>
                  </a:cubicBezTo>
                  <a:cubicBezTo>
                    <a:pt x="1394" y="12130"/>
                    <a:pt x="1542" y="12088"/>
                    <a:pt x="1690" y="12088"/>
                  </a:cubicBezTo>
                  <a:cubicBezTo>
                    <a:pt x="1855" y="12088"/>
                    <a:pt x="2022" y="12141"/>
                    <a:pt x="2176" y="12251"/>
                  </a:cubicBezTo>
                  <a:cubicBezTo>
                    <a:pt x="2260" y="12311"/>
                    <a:pt x="2314" y="12337"/>
                    <a:pt x="2353" y="12337"/>
                  </a:cubicBezTo>
                  <a:cubicBezTo>
                    <a:pt x="2452" y="12337"/>
                    <a:pt x="2470" y="12179"/>
                    <a:pt x="2679" y="12000"/>
                  </a:cubicBezTo>
                  <a:cubicBezTo>
                    <a:pt x="2743" y="11960"/>
                    <a:pt x="2789" y="11941"/>
                    <a:pt x="2824" y="11941"/>
                  </a:cubicBezTo>
                  <a:cubicBezTo>
                    <a:pt x="2971" y="11941"/>
                    <a:pt x="2927" y="12264"/>
                    <a:pt x="3264" y="12670"/>
                  </a:cubicBezTo>
                  <a:cubicBezTo>
                    <a:pt x="3683" y="13214"/>
                    <a:pt x="3348" y="13590"/>
                    <a:pt x="3599" y="14051"/>
                  </a:cubicBezTo>
                  <a:cubicBezTo>
                    <a:pt x="3681" y="14230"/>
                    <a:pt x="3730" y="14289"/>
                    <a:pt x="3773" y="14289"/>
                  </a:cubicBezTo>
                  <a:cubicBezTo>
                    <a:pt x="3840" y="14289"/>
                    <a:pt x="3890" y="14144"/>
                    <a:pt x="4018" y="14093"/>
                  </a:cubicBezTo>
                  <a:cubicBezTo>
                    <a:pt x="4044" y="14077"/>
                    <a:pt x="4070" y="14070"/>
                    <a:pt x="4098" y="14070"/>
                  </a:cubicBezTo>
                  <a:cubicBezTo>
                    <a:pt x="4289" y="14070"/>
                    <a:pt x="4509" y="14427"/>
                    <a:pt x="4729" y="14720"/>
                  </a:cubicBezTo>
                  <a:cubicBezTo>
                    <a:pt x="4765" y="14767"/>
                    <a:pt x="4803" y="14788"/>
                    <a:pt x="4844" y="14788"/>
                  </a:cubicBezTo>
                  <a:cubicBezTo>
                    <a:pt x="5093" y="14788"/>
                    <a:pt x="5422" y="14021"/>
                    <a:pt x="5566" y="13841"/>
                  </a:cubicBezTo>
                  <a:cubicBezTo>
                    <a:pt x="5588" y="13815"/>
                    <a:pt x="5610" y="13803"/>
                    <a:pt x="5632" y="13803"/>
                  </a:cubicBezTo>
                  <a:cubicBezTo>
                    <a:pt x="5786" y="13803"/>
                    <a:pt x="5959" y="14349"/>
                    <a:pt x="6069" y="14386"/>
                  </a:cubicBezTo>
                  <a:cubicBezTo>
                    <a:pt x="6236" y="14427"/>
                    <a:pt x="6194" y="14511"/>
                    <a:pt x="6613" y="14762"/>
                  </a:cubicBezTo>
                  <a:cubicBezTo>
                    <a:pt x="6674" y="14799"/>
                    <a:pt x="6735" y="14815"/>
                    <a:pt x="6794" y="14815"/>
                  </a:cubicBezTo>
                  <a:cubicBezTo>
                    <a:pt x="7141" y="14815"/>
                    <a:pt x="7457" y="14271"/>
                    <a:pt x="7743" y="14093"/>
                  </a:cubicBezTo>
                  <a:cubicBezTo>
                    <a:pt x="7784" y="14063"/>
                    <a:pt x="7822" y="14050"/>
                    <a:pt x="7857" y="14050"/>
                  </a:cubicBezTo>
                  <a:cubicBezTo>
                    <a:pt x="8068" y="14050"/>
                    <a:pt x="8161" y="14529"/>
                    <a:pt x="8161" y="14637"/>
                  </a:cubicBezTo>
                  <a:cubicBezTo>
                    <a:pt x="8119" y="14720"/>
                    <a:pt x="8412" y="14888"/>
                    <a:pt x="8663" y="15306"/>
                  </a:cubicBezTo>
                  <a:cubicBezTo>
                    <a:pt x="8914" y="15725"/>
                    <a:pt x="8580" y="15641"/>
                    <a:pt x="8329" y="15767"/>
                  </a:cubicBezTo>
                  <a:cubicBezTo>
                    <a:pt x="8119" y="15934"/>
                    <a:pt x="8412" y="16813"/>
                    <a:pt x="8287" y="17483"/>
                  </a:cubicBezTo>
                  <a:cubicBezTo>
                    <a:pt x="8222" y="17742"/>
                    <a:pt x="8075" y="17826"/>
                    <a:pt x="7912" y="17826"/>
                  </a:cubicBezTo>
                  <a:cubicBezTo>
                    <a:pt x="7656" y="17826"/>
                    <a:pt x="7359" y="17617"/>
                    <a:pt x="7282" y="17566"/>
                  </a:cubicBezTo>
                  <a:cubicBezTo>
                    <a:pt x="7267" y="17559"/>
                    <a:pt x="7249" y="17555"/>
                    <a:pt x="7228" y="17555"/>
                  </a:cubicBezTo>
                  <a:cubicBezTo>
                    <a:pt x="7134" y="17555"/>
                    <a:pt x="6985" y="17623"/>
                    <a:pt x="6780" y="17692"/>
                  </a:cubicBezTo>
                  <a:cubicBezTo>
                    <a:pt x="6529" y="17775"/>
                    <a:pt x="6361" y="17985"/>
                    <a:pt x="6361" y="18236"/>
                  </a:cubicBezTo>
                  <a:cubicBezTo>
                    <a:pt x="6278" y="18529"/>
                    <a:pt x="5148" y="19366"/>
                    <a:pt x="5148" y="19366"/>
                  </a:cubicBezTo>
                  <a:cubicBezTo>
                    <a:pt x="5315" y="19617"/>
                    <a:pt x="5483" y="19826"/>
                    <a:pt x="5608" y="20119"/>
                  </a:cubicBezTo>
                  <a:cubicBezTo>
                    <a:pt x="5664" y="20203"/>
                    <a:pt x="5738" y="20231"/>
                    <a:pt x="5822" y="20231"/>
                  </a:cubicBezTo>
                  <a:cubicBezTo>
                    <a:pt x="5989" y="20231"/>
                    <a:pt x="6194" y="20119"/>
                    <a:pt x="6361" y="20119"/>
                  </a:cubicBezTo>
                  <a:cubicBezTo>
                    <a:pt x="6613" y="20119"/>
                    <a:pt x="6738" y="20328"/>
                    <a:pt x="7408" y="20789"/>
                  </a:cubicBezTo>
                  <a:cubicBezTo>
                    <a:pt x="7567" y="20916"/>
                    <a:pt x="7686" y="20965"/>
                    <a:pt x="7781" y="20965"/>
                  </a:cubicBezTo>
                  <a:cubicBezTo>
                    <a:pt x="8062" y="20965"/>
                    <a:pt x="8142" y="20537"/>
                    <a:pt x="8454" y="20412"/>
                  </a:cubicBezTo>
                  <a:cubicBezTo>
                    <a:pt x="8491" y="20402"/>
                    <a:pt x="8527" y="20397"/>
                    <a:pt x="8562" y="20397"/>
                  </a:cubicBezTo>
                  <a:cubicBezTo>
                    <a:pt x="8968" y="20397"/>
                    <a:pt x="9276" y="21018"/>
                    <a:pt x="9584" y="21249"/>
                  </a:cubicBezTo>
                  <a:cubicBezTo>
                    <a:pt x="9648" y="21297"/>
                    <a:pt x="9727" y="21318"/>
                    <a:pt x="9816" y="21318"/>
                  </a:cubicBezTo>
                  <a:cubicBezTo>
                    <a:pt x="10194" y="21318"/>
                    <a:pt x="10752" y="20950"/>
                    <a:pt x="11091" y="20747"/>
                  </a:cubicBezTo>
                  <a:cubicBezTo>
                    <a:pt x="11152" y="20719"/>
                    <a:pt x="11204" y="20706"/>
                    <a:pt x="11248" y="20706"/>
                  </a:cubicBezTo>
                  <a:cubicBezTo>
                    <a:pt x="11536" y="20706"/>
                    <a:pt x="11512" y="21255"/>
                    <a:pt x="11802" y="21835"/>
                  </a:cubicBezTo>
                  <a:cubicBezTo>
                    <a:pt x="12137" y="22505"/>
                    <a:pt x="11509" y="22547"/>
                    <a:pt x="11216" y="23049"/>
                  </a:cubicBezTo>
                  <a:cubicBezTo>
                    <a:pt x="10923" y="23551"/>
                    <a:pt x="11342" y="23593"/>
                    <a:pt x="11593" y="23844"/>
                  </a:cubicBezTo>
                  <a:cubicBezTo>
                    <a:pt x="11886" y="24053"/>
                    <a:pt x="11467" y="25058"/>
                    <a:pt x="11677" y="25727"/>
                  </a:cubicBezTo>
                  <a:cubicBezTo>
                    <a:pt x="11886" y="26397"/>
                    <a:pt x="12932" y="26732"/>
                    <a:pt x="13351" y="26732"/>
                  </a:cubicBezTo>
                  <a:cubicBezTo>
                    <a:pt x="13769" y="26732"/>
                    <a:pt x="13518" y="26983"/>
                    <a:pt x="13602" y="27318"/>
                  </a:cubicBezTo>
                  <a:cubicBezTo>
                    <a:pt x="13639" y="27466"/>
                    <a:pt x="13784" y="27508"/>
                    <a:pt x="13955" y="27508"/>
                  </a:cubicBezTo>
                  <a:cubicBezTo>
                    <a:pt x="14169" y="27508"/>
                    <a:pt x="14425" y="27443"/>
                    <a:pt x="14564" y="27443"/>
                  </a:cubicBezTo>
                  <a:cubicBezTo>
                    <a:pt x="14857" y="27443"/>
                    <a:pt x="14941" y="27694"/>
                    <a:pt x="15276" y="28238"/>
                  </a:cubicBezTo>
                  <a:cubicBezTo>
                    <a:pt x="15345" y="28367"/>
                    <a:pt x="15510" y="28416"/>
                    <a:pt x="15722" y="28416"/>
                  </a:cubicBezTo>
                  <a:cubicBezTo>
                    <a:pt x="16406" y="28416"/>
                    <a:pt x="17578" y="27904"/>
                    <a:pt x="17578" y="27904"/>
                  </a:cubicBezTo>
                  <a:lnTo>
                    <a:pt x="17871" y="28155"/>
                  </a:lnTo>
                  <a:cubicBezTo>
                    <a:pt x="18164" y="28196"/>
                    <a:pt x="18247" y="28448"/>
                    <a:pt x="18457" y="28573"/>
                  </a:cubicBezTo>
                  <a:cubicBezTo>
                    <a:pt x="18512" y="28601"/>
                    <a:pt x="18563" y="28610"/>
                    <a:pt x="18612" y="28610"/>
                  </a:cubicBezTo>
                  <a:cubicBezTo>
                    <a:pt x="18708" y="28610"/>
                    <a:pt x="18791" y="28573"/>
                    <a:pt x="18875" y="28573"/>
                  </a:cubicBezTo>
                  <a:lnTo>
                    <a:pt x="19294" y="28573"/>
                  </a:lnTo>
                  <a:cubicBezTo>
                    <a:pt x="19419" y="28573"/>
                    <a:pt x="19419" y="28448"/>
                    <a:pt x="19587" y="28406"/>
                  </a:cubicBezTo>
                  <a:cubicBezTo>
                    <a:pt x="19605" y="28401"/>
                    <a:pt x="19623" y="28399"/>
                    <a:pt x="19640" y="28399"/>
                  </a:cubicBezTo>
                  <a:cubicBezTo>
                    <a:pt x="19757" y="28399"/>
                    <a:pt x="19835" y="28496"/>
                    <a:pt x="19951" y="28496"/>
                  </a:cubicBezTo>
                  <a:cubicBezTo>
                    <a:pt x="19968" y="28496"/>
                    <a:pt x="19986" y="28494"/>
                    <a:pt x="20005" y="28489"/>
                  </a:cubicBezTo>
                  <a:cubicBezTo>
                    <a:pt x="20242" y="28371"/>
                    <a:pt x="20292" y="28067"/>
                    <a:pt x="20577" y="28067"/>
                  </a:cubicBezTo>
                  <a:cubicBezTo>
                    <a:pt x="20595" y="28067"/>
                    <a:pt x="20613" y="28068"/>
                    <a:pt x="20633" y="28071"/>
                  </a:cubicBezTo>
                  <a:cubicBezTo>
                    <a:pt x="20695" y="28226"/>
                    <a:pt x="20826" y="28542"/>
                    <a:pt x="21009" y="28542"/>
                  </a:cubicBezTo>
                  <a:cubicBezTo>
                    <a:pt x="21073" y="28542"/>
                    <a:pt x="21143" y="28503"/>
                    <a:pt x="21219" y="28406"/>
                  </a:cubicBezTo>
                  <a:cubicBezTo>
                    <a:pt x="21344" y="28238"/>
                    <a:pt x="21470" y="28029"/>
                    <a:pt x="21554" y="27820"/>
                  </a:cubicBezTo>
                  <a:cubicBezTo>
                    <a:pt x="21595" y="27694"/>
                    <a:pt x="21595" y="27569"/>
                    <a:pt x="21595" y="27443"/>
                  </a:cubicBezTo>
                  <a:cubicBezTo>
                    <a:pt x="21595" y="27318"/>
                    <a:pt x="21554" y="27192"/>
                    <a:pt x="21554" y="27066"/>
                  </a:cubicBezTo>
                  <a:cubicBezTo>
                    <a:pt x="21590" y="26994"/>
                    <a:pt x="21688" y="26891"/>
                    <a:pt x="21768" y="26891"/>
                  </a:cubicBezTo>
                  <a:cubicBezTo>
                    <a:pt x="21781" y="26891"/>
                    <a:pt x="21793" y="26893"/>
                    <a:pt x="21805" y="26899"/>
                  </a:cubicBezTo>
                  <a:cubicBezTo>
                    <a:pt x="21888" y="26941"/>
                    <a:pt x="21930" y="27108"/>
                    <a:pt x="21972" y="27192"/>
                  </a:cubicBezTo>
                  <a:cubicBezTo>
                    <a:pt x="22014" y="27276"/>
                    <a:pt x="21972" y="27527"/>
                    <a:pt x="22139" y="27527"/>
                  </a:cubicBezTo>
                  <a:cubicBezTo>
                    <a:pt x="22148" y="27530"/>
                    <a:pt x="22155" y="27531"/>
                    <a:pt x="22162" y="27531"/>
                  </a:cubicBezTo>
                  <a:cubicBezTo>
                    <a:pt x="22260" y="27531"/>
                    <a:pt x="22231" y="27273"/>
                    <a:pt x="22349" y="27234"/>
                  </a:cubicBezTo>
                  <a:cubicBezTo>
                    <a:pt x="22432" y="27234"/>
                    <a:pt x="22516" y="27359"/>
                    <a:pt x="22558" y="27443"/>
                  </a:cubicBezTo>
                  <a:cubicBezTo>
                    <a:pt x="22642" y="27652"/>
                    <a:pt x="22600" y="27945"/>
                    <a:pt x="22851" y="28029"/>
                  </a:cubicBezTo>
                  <a:cubicBezTo>
                    <a:pt x="22976" y="28092"/>
                    <a:pt x="23123" y="28123"/>
                    <a:pt x="23269" y="28123"/>
                  </a:cubicBezTo>
                  <a:cubicBezTo>
                    <a:pt x="23416" y="28123"/>
                    <a:pt x="23562" y="28092"/>
                    <a:pt x="23688" y="28029"/>
                  </a:cubicBezTo>
                  <a:cubicBezTo>
                    <a:pt x="23772" y="27945"/>
                    <a:pt x="23855" y="27904"/>
                    <a:pt x="23939" y="27904"/>
                  </a:cubicBezTo>
                  <a:cubicBezTo>
                    <a:pt x="24106" y="27904"/>
                    <a:pt x="24190" y="27987"/>
                    <a:pt x="24274" y="28071"/>
                  </a:cubicBezTo>
                  <a:cubicBezTo>
                    <a:pt x="24471" y="28229"/>
                    <a:pt x="24668" y="28535"/>
                    <a:pt x="24935" y="28535"/>
                  </a:cubicBezTo>
                  <a:cubicBezTo>
                    <a:pt x="24952" y="28535"/>
                    <a:pt x="24968" y="28534"/>
                    <a:pt x="24985" y="28531"/>
                  </a:cubicBezTo>
                  <a:cubicBezTo>
                    <a:pt x="25105" y="28507"/>
                    <a:pt x="25157" y="28456"/>
                    <a:pt x="25210" y="28456"/>
                  </a:cubicBezTo>
                  <a:cubicBezTo>
                    <a:pt x="25250" y="28456"/>
                    <a:pt x="25291" y="28484"/>
                    <a:pt x="25362" y="28573"/>
                  </a:cubicBezTo>
                  <a:cubicBezTo>
                    <a:pt x="25517" y="28767"/>
                    <a:pt x="25708" y="28996"/>
                    <a:pt x="25967" y="28996"/>
                  </a:cubicBezTo>
                  <a:cubicBezTo>
                    <a:pt x="25988" y="28996"/>
                    <a:pt x="26010" y="28995"/>
                    <a:pt x="26032" y="28992"/>
                  </a:cubicBezTo>
                  <a:cubicBezTo>
                    <a:pt x="26283" y="28908"/>
                    <a:pt x="26534" y="28824"/>
                    <a:pt x="26743" y="28699"/>
                  </a:cubicBezTo>
                  <a:cubicBezTo>
                    <a:pt x="26994" y="28615"/>
                    <a:pt x="27120" y="28406"/>
                    <a:pt x="27120" y="28196"/>
                  </a:cubicBezTo>
                  <a:cubicBezTo>
                    <a:pt x="27160" y="28076"/>
                    <a:pt x="27123" y="27566"/>
                    <a:pt x="27307" y="27566"/>
                  </a:cubicBezTo>
                  <a:cubicBezTo>
                    <a:pt x="27314" y="27566"/>
                    <a:pt x="27321" y="27567"/>
                    <a:pt x="27329" y="27569"/>
                  </a:cubicBezTo>
                  <a:cubicBezTo>
                    <a:pt x="27455" y="27611"/>
                    <a:pt x="27580" y="27820"/>
                    <a:pt x="27622" y="27904"/>
                  </a:cubicBezTo>
                  <a:cubicBezTo>
                    <a:pt x="27748" y="28071"/>
                    <a:pt x="27831" y="28196"/>
                    <a:pt x="27915" y="28364"/>
                  </a:cubicBezTo>
                  <a:cubicBezTo>
                    <a:pt x="28020" y="28538"/>
                    <a:pt x="28066" y="28625"/>
                    <a:pt x="28200" y="28625"/>
                  </a:cubicBezTo>
                  <a:cubicBezTo>
                    <a:pt x="28226" y="28625"/>
                    <a:pt x="28257" y="28622"/>
                    <a:pt x="28292" y="28615"/>
                  </a:cubicBezTo>
                  <a:cubicBezTo>
                    <a:pt x="28396" y="28594"/>
                    <a:pt x="28490" y="28584"/>
                    <a:pt x="28585" y="28584"/>
                  </a:cubicBezTo>
                  <a:cubicBezTo>
                    <a:pt x="28679" y="28584"/>
                    <a:pt x="28773" y="28594"/>
                    <a:pt x="28878" y="28615"/>
                  </a:cubicBezTo>
                  <a:cubicBezTo>
                    <a:pt x="28878" y="28615"/>
                    <a:pt x="28836" y="26355"/>
                    <a:pt x="29505" y="26271"/>
                  </a:cubicBezTo>
                  <a:cubicBezTo>
                    <a:pt x="30133" y="26229"/>
                    <a:pt x="31807" y="26062"/>
                    <a:pt x="31556" y="25644"/>
                  </a:cubicBezTo>
                  <a:cubicBezTo>
                    <a:pt x="31305" y="25225"/>
                    <a:pt x="30761" y="24262"/>
                    <a:pt x="31263" y="24221"/>
                  </a:cubicBezTo>
                  <a:cubicBezTo>
                    <a:pt x="31614" y="24221"/>
                    <a:pt x="32135" y="24415"/>
                    <a:pt x="32492" y="24415"/>
                  </a:cubicBezTo>
                  <a:cubicBezTo>
                    <a:pt x="32604" y="24415"/>
                    <a:pt x="32700" y="24396"/>
                    <a:pt x="32770" y="24346"/>
                  </a:cubicBezTo>
                  <a:cubicBezTo>
                    <a:pt x="33104" y="24011"/>
                    <a:pt x="33272" y="23551"/>
                    <a:pt x="33188" y="23132"/>
                  </a:cubicBezTo>
                  <a:cubicBezTo>
                    <a:pt x="33063" y="22756"/>
                    <a:pt x="32686" y="21835"/>
                    <a:pt x="33356" y="21626"/>
                  </a:cubicBezTo>
                  <a:cubicBezTo>
                    <a:pt x="34067" y="21417"/>
                    <a:pt x="34695" y="21584"/>
                    <a:pt x="34779" y="21207"/>
                  </a:cubicBezTo>
                  <a:cubicBezTo>
                    <a:pt x="34862" y="20831"/>
                    <a:pt x="34820" y="20663"/>
                    <a:pt x="35071" y="20621"/>
                  </a:cubicBezTo>
                  <a:cubicBezTo>
                    <a:pt x="35364" y="20580"/>
                    <a:pt x="35616" y="20705"/>
                    <a:pt x="35825" y="20245"/>
                  </a:cubicBezTo>
                  <a:cubicBezTo>
                    <a:pt x="36034" y="19742"/>
                    <a:pt x="36746" y="19324"/>
                    <a:pt x="36494" y="18654"/>
                  </a:cubicBezTo>
                  <a:cubicBezTo>
                    <a:pt x="36243" y="17901"/>
                    <a:pt x="36285" y="17106"/>
                    <a:pt x="36536" y="16353"/>
                  </a:cubicBezTo>
                  <a:cubicBezTo>
                    <a:pt x="36787" y="15850"/>
                    <a:pt x="36787" y="15515"/>
                    <a:pt x="37122" y="15223"/>
                  </a:cubicBezTo>
                  <a:cubicBezTo>
                    <a:pt x="37457" y="14888"/>
                    <a:pt x="37415" y="14511"/>
                    <a:pt x="37750" y="14260"/>
                  </a:cubicBezTo>
                  <a:cubicBezTo>
                    <a:pt x="38085" y="14051"/>
                    <a:pt x="38796" y="14009"/>
                    <a:pt x="38629" y="13339"/>
                  </a:cubicBezTo>
                  <a:cubicBezTo>
                    <a:pt x="38461" y="12670"/>
                    <a:pt x="38210" y="12628"/>
                    <a:pt x="38420" y="12209"/>
                  </a:cubicBezTo>
                  <a:cubicBezTo>
                    <a:pt x="38587" y="11791"/>
                    <a:pt x="39633" y="11414"/>
                    <a:pt x="39424" y="10870"/>
                  </a:cubicBezTo>
                  <a:cubicBezTo>
                    <a:pt x="39215" y="10326"/>
                    <a:pt x="38378" y="9782"/>
                    <a:pt x="38713" y="9363"/>
                  </a:cubicBezTo>
                  <a:cubicBezTo>
                    <a:pt x="38796" y="9238"/>
                    <a:pt x="38922" y="9154"/>
                    <a:pt x="39047" y="9112"/>
                  </a:cubicBezTo>
                  <a:cubicBezTo>
                    <a:pt x="38872" y="8811"/>
                    <a:pt x="38681" y="8751"/>
                    <a:pt x="38412" y="8751"/>
                  </a:cubicBezTo>
                  <a:cubicBezTo>
                    <a:pt x="38232" y="8751"/>
                    <a:pt x="38018" y="8777"/>
                    <a:pt x="37750" y="8777"/>
                  </a:cubicBezTo>
                  <a:cubicBezTo>
                    <a:pt x="37718" y="8775"/>
                    <a:pt x="37687" y="8774"/>
                    <a:pt x="37658" y="8774"/>
                  </a:cubicBezTo>
                  <a:cubicBezTo>
                    <a:pt x="37121" y="8774"/>
                    <a:pt x="37107" y="9134"/>
                    <a:pt x="36829" y="9531"/>
                  </a:cubicBezTo>
                  <a:cubicBezTo>
                    <a:pt x="36730" y="9672"/>
                    <a:pt x="36660" y="9723"/>
                    <a:pt x="36594" y="9723"/>
                  </a:cubicBezTo>
                  <a:cubicBezTo>
                    <a:pt x="36465" y="9723"/>
                    <a:pt x="36353" y="9530"/>
                    <a:pt x="36076" y="9447"/>
                  </a:cubicBezTo>
                  <a:cubicBezTo>
                    <a:pt x="35657" y="9321"/>
                    <a:pt x="35950" y="9112"/>
                    <a:pt x="36160" y="8945"/>
                  </a:cubicBezTo>
                  <a:cubicBezTo>
                    <a:pt x="36369" y="8736"/>
                    <a:pt x="36076" y="8652"/>
                    <a:pt x="35992" y="8484"/>
                  </a:cubicBezTo>
                  <a:cubicBezTo>
                    <a:pt x="35867" y="8275"/>
                    <a:pt x="35992" y="8191"/>
                    <a:pt x="36034" y="7689"/>
                  </a:cubicBezTo>
                  <a:cubicBezTo>
                    <a:pt x="36118" y="7145"/>
                    <a:pt x="35741" y="7271"/>
                    <a:pt x="35699" y="7020"/>
                  </a:cubicBezTo>
                  <a:cubicBezTo>
                    <a:pt x="35687" y="6959"/>
                    <a:pt x="35637" y="6941"/>
                    <a:pt x="35569" y="6941"/>
                  </a:cubicBezTo>
                  <a:cubicBezTo>
                    <a:pt x="35458" y="6941"/>
                    <a:pt x="35298" y="6990"/>
                    <a:pt x="35177" y="6990"/>
                  </a:cubicBezTo>
                  <a:cubicBezTo>
                    <a:pt x="35113" y="6990"/>
                    <a:pt x="35060" y="6977"/>
                    <a:pt x="35030" y="6936"/>
                  </a:cubicBezTo>
                  <a:cubicBezTo>
                    <a:pt x="35020" y="6916"/>
                    <a:pt x="35006" y="6908"/>
                    <a:pt x="34988" y="6908"/>
                  </a:cubicBezTo>
                  <a:cubicBezTo>
                    <a:pt x="34851" y="6908"/>
                    <a:pt x="34503" y="7411"/>
                    <a:pt x="34318" y="7522"/>
                  </a:cubicBezTo>
                  <a:cubicBezTo>
                    <a:pt x="34151" y="7606"/>
                    <a:pt x="34025" y="7731"/>
                    <a:pt x="33900" y="7899"/>
                  </a:cubicBezTo>
                  <a:cubicBezTo>
                    <a:pt x="33837" y="7977"/>
                    <a:pt x="33786" y="8008"/>
                    <a:pt x="33736" y="8008"/>
                  </a:cubicBezTo>
                  <a:cubicBezTo>
                    <a:pt x="33652" y="8008"/>
                    <a:pt x="33570" y="7920"/>
                    <a:pt x="33439" y="7815"/>
                  </a:cubicBezTo>
                  <a:cubicBezTo>
                    <a:pt x="33272" y="7647"/>
                    <a:pt x="33439" y="7396"/>
                    <a:pt x="33565" y="7062"/>
                  </a:cubicBezTo>
                  <a:cubicBezTo>
                    <a:pt x="33649" y="6685"/>
                    <a:pt x="33607" y="6685"/>
                    <a:pt x="33983" y="6476"/>
                  </a:cubicBezTo>
                  <a:cubicBezTo>
                    <a:pt x="34402" y="6266"/>
                    <a:pt x="34109" y="6183"/>
                    <a:pt x="34193" y="5932"/>
                  </a:cubicBezTo>
                  <a:cubicBezTo>
                    <a:pt x="34360" y="5597"/>
                    <a:pt x="34569" y="5304"/>
                    <a:pt x="34862" y="5136"/>
                  </a:cubicBezTo>
                  <a:cubicBezTo>
                    <a:pt x="35281" y="4802"/>
                    <a:pt x="34988" y="4299"/>
                    <a:pt x="34904" y="3881"/>
                  </a:cubicBezTo>
                  <a:cubicBezTo>
                    <a:pt x="34862" y="3462"/>
                    <a:pt x="35448" y="3253"/>
                    <a:pt x="35574" y="2876"/>
                  </a:cubicBezTo>
                  <a:cubicBezTo>
                    <a:pt x="35699" y="2542"/>
                    <a:pt x="35448" y="2542"/>
                    <a:pt x="35113" y="2416"/>
                  </a:cubicBezTo>
                  <a:cubicBezTo>
                    <a:pt x="35052" y="2393"/>
                    <a:pt x="35005" y="2383"/>
                    <a:pt x="34967" y="2383"/>
                  </a:cubicBezTo>
                  <a:cubicBezTo>
                    <a:pt x="34799" y="2383"/>
                    <a:pt x="34824" y="2588"/>
                    <a:pt x="34653" y="2793"/>
                  </a:cubicBezTo>
                  <a:cubicBezTo>
                    <a:pt x="34634" y="2821"/>
                    <a:pt x="34613" y="2834"/>
                    <a:pt x="34590" y="2834"/>
                  </a:cubicBezTo>
                  <a:cubicBezTo>
                    <a:pt x="34414" y="2834"/>
                    <a:pt x="34151" y="2057"/>
                    <a:pt x="34151" y="1872"/>
                  </a:cubicBezTo>
                  <a:cubicBezTo>
                    <a:pt x="34151" y="1621"/>
                    <a:pt x="34904" y="1286"/>
                    <a:pt x="35239" y="1035"/>
                  </a:cubicBezTo>
                  <a:cubicBezTo>
                    <a:pt x="35574" y="742"/>
                    <a:pt x="35741" y="742"/>
                    <a:pt x="35323" y="407"/>
                  </a:cubicBezTo>
                  <a:cubicBezTo>
                    <a:pt x="35241" y="335"/>
                    <a:pt x="35156" y="306"/>
                    <a:pt x="35069" y="306"/>
                  </a:cubicBezTo>
                  <a:cubicBezTo>
                    <a:pt x="34753" y="306"/>
                    <a:pt x="34413" y="694"/>
                    <a:pt x="34151" y="826"/>
                  </a:cubicBezTo>
                  <a:cubicBezTo>
                    <a:pt x="34098" y="855"/>
                    <a:pt x="34058" y="868"/>
                    <a:pt x="34027" y="868"/>
                  </a:cubicBezTo>
                  <a:cubicBezTo>
                    <a:pt x="33839" y="868"/>
                    <a:pt x="34025" y="378"/>
                    <a:pt x="34025" y="198"/>
                  </a:cubicBezTo>
                  <a:cubicBezTo>
                    <a:pt x="34067" y="30"/>
                    <a:pt x="33272" y="114"/>
                    <a:pt x="33188" y="30"/>
                  </a:cubicBezTo>
                  <a:cubicBezTo>
                    <a:pt x="33181" y="9"/>
                    <a:pt x="33165" y="0"/>
                    <a:pt x="33142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4744825" y="4396525"/>
              <a:ext cx="980400" cy="783300"/>
            </a:xfrm>
            <a:custGeom>
              <a:rect b="b" l="l" r="r" t="t"/>
              <a:pathLst>
                <a:path extrusionOk="0" h="31332" w="39216">
                  <a:moveTo>
                    <a:pt x="17645" y="0"/>
                  </a:moveTo>
                  <a:cubicBezTo>
                    <a:pt x="17231" y="0"/>
                    <a:pt x="16476" y="781"/>
                    <a:pt x="16239" y="1153"/>
                  </a:cubicBezTo>
                  <a:cubicBezTo>
                    <a:pt x="15946" y="1656"/>
                    <a:pt x="16406" y="1990"/>
                    <a:pt x="16072" y="2953"/>
                  </a:cubicBezTo>
                  <a:cubicBezTo>
                    <a:pt x="15958" y="3266"/>
                    <a:pt x="15795" y="3381"/>
                    <a:pt x="15619" y="3381"/>
                  </a:cubicBezTo>
                  <a:cubicBezTo>
                    <a:pt x="15277" y="3381"/>
                    <a:pt x="14884" y="2950"/>
                    <a:pt x="14690" y="2702"/>
                  </a:cubicBezTo>
                  <a:cubicBezTo>
                    <a:pt x="14558" y="2531"/>
                    <a:pt x="14278" y="2481"/>
                    <a:pt x="13938" y="2481"/>
                  </a:cubicBezTo>
                  <a:cubicBezTo>
                    <a:pt x="13529" y="2481"/>
                    <a:pt x="13032" y="2553"/>
                    <a:pt x="12598" y="2576"/>
                  </a:cubicBezTo>
                  <a:cubicBezTo>
                    <a:pt x="11803" y="2618"/>
                    <a:pt x="12263" y="2911"/>
                    <a:pt x="11970" y="3330"/>
                  </a:cubicBezTo>
                  <a:cubicBezTo>
                    <a:pt x="11677" y="3706"/>
                    <a:pt x="12305" y="3539"/>
                    <a:pt x="12138" y="4418"/>
                  </a:cubicBezTo>
                  <a:cubicBezTo>
                    <a:pt x="12054" y="5004"/>
                    <a:pt x="11719" y="5046"/>
                    <a:pt x="11426" y="5171"/>
                  </a:cubicBezTo>
                  <a:cubicBezTo>
                    <a:pt x="11301" y="5213"/>
                    <a:pt x="11175" y="5297"/>
                    <a:pt x="11091" y="5422"/>
                  </a:cubicBezTo>
                  <a:cubicBezTo>
                    <a:pt x="10756" y="5841"/>
                    <a:pt x="11593" y="6385"/>
                    <a:pt x="11803" y="6929"/>
                  </a:cubicBezTo>
                  <a:cubicBezTo>
                    <a:pt x="11970" y="7473"/>
                    <a:pt x="10966" y="7808"/>
                    <a:pt x="10798" y="8226"/>
                  </a:cubicBezTo>
                  <a:cubicBezTo>
                    <a:pt x="10631" y="8603"/>
                    <a:pt x="10840" y="8687"/>
                    <a:pt x="11008" y="9356"/>
                  </a:cubicBezTo>
                  <a:cubicBezTo>
                    <a:pt x="11175" y="9984"/>
                    <a:pt x="10505" y="10026"/>
                    <a:pt x="10129" y="10277"/>
                  </a:cubicBezTo>
                  <a:cubicBezTo>
                    <a:pt x="9752" y="10486"/>
                    <a:pt x="9836" y="10905"/>
                    <a:pt x="9501" y="11198"/>
                  </a:cubicBezTo>
                  <a:cubicBezTo>
                    <a:pt x="9166" y="11532"/>
                    <a:pt x="9166" y="11825"/>
                    <a:pt x="8915" y="12328"/>
                  </a:cubicBezTo>
                  <a:cubicBezTo>
                    <a:pt x="8664" y="13081"/>
                    <a:pt x="8664" y="13918"/>
                    <a:pt x="8873" y="14671"/>
                  </a:cubicBezTo>
                  <a:cubicBezTo>
                    <a:pt x="9124" y="15341"/>
                    <a:pt x="8455" y="15759"/>
                    <a:pt x="8204" y="16220"/>
                  </a:cubicBezTo>
                  <a:cubicBezTo>
                    <a:pt x="7994" y="16680"/>
                    <a:pt x="7743" y="16597"/>
                    <a:pt x="7492" y="16638"/>
                  </a:cubicBezTo>
                  <a:cubicBezTo>
                    <a:pt x="7199" y="16680"/>
                    <a:pt x="7241" y="16806"/>
                    <a:pt x="7157" y="17182"/>
                  </a:cubicBezTo>
                  <a:cubicBezTo>
                    <a:pt x="7074" y="17559"/>
                    <a:pt x="6446" y="17434"/>
                    <a:pt x="5776" y="17643"/>
                  </a:cubicBezTo>
                  <a:cubicBezTo>
                    <a:pt x="5065" y="17852"/>
                    <a:pt x="5441" y="18731"/>
                    <a:pt x="5567" y="19108"/>
                  </a:cubicBezTo>
                  <a:cubicBezTo>
                    <a:pt x="5651" y="19568"/>
                    <a:pt x="5525" y="20028"/>
                    <a:pt x="5190" y="20321"/>
                  </a:cubicBezTo>
                  <a:cubicBezTo>
                    <a:pt x="5099" y="20390"/>
                    <a:pt x="4976" y="20415"/>
                    <a:pt x="4837" y="20415"/>
                  </a:cubicBezTo>
                  <a:cubicBezTo>
                    <a:pt x="4466" y="20415"/>
                    <a:pt x="3977" y="20238"/>
                    <a:pt x="3642" y="20238"/>
                  </a:cubicBezTo>
                  <a:cubicBezTo>
                    <a:pt x="3181" y="20238"/>
                    <a:pt x="3684" y="21200"/>
                    <a:pt x="3935" y="21619"/>
                  </a:cubicBezTo>
                  <a:cubicBezTo>
                    <a:pt x="4228" y="22037"/>
                    <a:pt x="2554" y="22205"/>
                    <a:pt x="1884" y="22288"/>
                  </a:cubicBezTo>
                  <a:cubicBezTo>
                    <a:pt x="1214" y="22330"/>
                    <a:pt x="1256" y="24632"/>
                    <a:pt x="1256" y="24632"/>
                  </a:cubicBezTo>
                  <a:cubicBezTo>
                    <a:pt x="1340" y="24632"/>
                    <a:pt x="1382" y="24674"/>
                    <a:pt x="1465" y="24716"/>
                  </a:cubicBezTo>
                  <a:cubicBezTo>
                    <a:pt x="1675" y="24925"/>
                    <a:pt x="1382" y="25176"/>
                    <a:pt x="1256" y="25343"/>
                  </a:cubicBezTo>
                  <a:cubicBezTo>
                    <a:pt x="1131" y="25469"/>
                    <a:pt x="963" y="25636"/>
                    <a:pt x="880" y="25804"/>
                  </a:cubicBezTo>
                  <a:cubicBezTo>
                    <a:pt x="712" y="26013"/>
                    <a:pt x="587" y="26222"/>
                    <a:pt x="461" y="26473"/>
                  </a:cubicBezTo>
                  <a:cubicBezTo>
                    <a:pt x="419" y="26557"/>
                    <a:pt x="377" y="26641"/>
                    <a:pt x="419" y="26725"/>
                  </a:cubicBezTo>
                  <a:cubicBezTo>
                    <a:pt x="419" y="26766"/>
                    <a:pt x="461" y="26808"/>
                    <a:pt x="461" y="26850"/>
                  </a:cubicBezTo>
                  <a:cubicBezTo>
                    <a:pt x="503" y="27018"/>
                    <a:pt x="252" y="27227"/>
                    <a:pt x="168" y="27394"/>
                  </a:cubicBezTo>
                  <a:cubicBezTo>
                    <a:pt x="1" y="27562"/>
                    <a:pt x="43" y="27855"/>
                    <a:pt x="252" y="27980"/>
                  </a:cubicBezTo>
                  <a:cubicBezTo>
                    <a:pt x="461" y="28106"/>
                    <a:pt x="670" y="28231"/>
                    <a:pt x="838" y="28399"/>
                  </a:cubicBezTo>
                  <a:cubicBezTo>
                    <a:pt x="963" y="28524"/>
                    <a:pt x="1173" y="28608"/>
                    <a:pt x="1256" y="28775"/>
                  </a:cubicBezTo>
                  <a:cubicBezTo>
                    <a:pt x="1382" y="28943"/>
                    <a:pt x="1131" y="29152"/>
                    <a:pt x="1047" y="29319"/>
                  </a:cubicBezTo>
                  <a:cubicBezTo>
                    <a:pt x="921" y="29612"/>
                    <a:pt x="1089" y="29822"/>
                    <a:pt x="1298" y="29947"/>
                  </a:cubicBezTo>
                  <a:cubicBezTo>
                    <a:pt x="1549" y="30073"/>
                    <a:pt x="1926" y="30156"/>
                    <a:pt x="1968" y="30407"/>
                  </a:cubicBezTo>
                  <a:cubicBezTo>
                    <a:pt x="2010" y="30659"/>
                    <a:pt x="1884" y="30910"/>
                    <a:pt x="1968" y="31161"/>
                  </a:cubicBezTo>
                  <a:cubicBezTo>
                    <a:pt x="2010" y="31286"/>
                    <a:pt x="2083" y="31328"/>
                    <a:pt x="2166" y="31328"/>
                  </a:cubicBezTo>
                  <a:cubicBezTo>
                    <a:pt x="2250" y="31328"/>
                    <a:pt x="2344" y="31286"/>
                    <a:pt x="2428" y="31245"/>
                  </a:cubicBezTo>
                  <a:cubicBezTo>
                    <a:pt x="2590" y="31163"/>
                    <a:pt x="2787" y="31117"/>
                    <a:pt x="2985" y="31117"/>
                  </a:cubicBezTo>
                  <a:cubicBezTo>
                    <a:pt x="3094" y="31117"/>
                    <a:pt x="3203" y="31131"/>
                    <a:pt x="3307" y="31161"/>
                  </a:cubicBezTo>
                  <a:cubicBezTo>
                    <a:pt x="3494" y="31223"/>
                    <a:pt x="3680" y="31332"/>
                    <a:pt x="3867" y="31332"/>
                  </a:cubicBezTo>
                  <a:cubicBezTo>
                    <a:pt x="3931" y="31332"/>
                    <a:pt x="3996" y="31319"/>
                    <a:pt x="4060" y="31286"/>
                  </a:cubicBezTo>
                  <a:cubicBezTo>
                    <a:pt x="4311" y="31161"/>
                    <a:pt x="4521" y="30993"/>
                    <a:pt x="4646" y="30742"/>
                  </a:cubicBezTo>
                  <a:cubicBezTo>
                    <a:pt x="4939" y="30366"/>
                    <a:pt x="5065" y="29570"/>
                    <a:pt x="4646" y="29236"/>
                  </a:cubicBezTo>
                  <a:cubicBezTo>
                    <a:pt x="4521" y="29152"/>
                    <a:pt x="4395" y="29110"/>
                    <a:pt x="4270" y="29068"/>
                  </a:cubicBezTo>
                  <a:cubicBezTo>
                    <a:pt x="4144" y="29068"/>
                    <a:pt x="3977" y="29068"/>
                    <a:pt x="3935" y="28985"/>
                  </a:cubicBezTo>
                  <a:cubicBezTo>
                    <a:pt x="3767" y="28859"/>
                    <a:pt x="3935" y="28566"/>
                    <a:pt x="3935" y="28357"/>
                  </a:cubicBezTo>
                  <a:cubicBezTo>
                    <a:pt x="3893" y="27813"/>
                    <a:pt x="2470" y="28231"/>
                    <a:pt x="2637" y="27562"/>
                  </a:cubicBezTo>
                  <a:cubicBezTo>
                    <a:pt x="2763" y="27269"/>
                    <a:pt x="2930" y="26976"/>
                    <a:pt x="3181" y="26766"/>
                  </a:cubicBezTo>
                  <a:cubicBezTo>
                    <a:pt x="3391" y="26599"/>
                    <a:pt x="3558" y="26348"/>
                    <a:pt x="3642" y="26055"/>
                  </a:cubicBezTo>
                  <a:cubicBezTo>
                    <a:pt x="3684" y="25804"/>
                    <a:pt x="3516" y="25636"/>
                    <a:pt x="3474" y="25343"/>
                  </a:cubicBezTo>
                  <a:cubicBezTo>
                    <a:pt x="3445" y="25168"/>
                    <a:pt x="3558" y="25095"/>
                    <a:pt x="3715" y="25095"/>
                  </a:cubicBezTo>
                  <a:cubicBezTo>
                    <a:pt x="3783" y="25095"/>
                    <a:pt x="3859" y="25109"/>
                    <a:pt x="3935" y="25134"/>
                  </a:cubicBezTo>
                  <a:cubicBezTo>
                    <a:pt x="4186" y="25218"/>
                    <a:pt x="4270" y="25469"/>
                    <a:pt x="4521" y="25636"/>
                  </a:cubicBezTo>
                  <a:cubicBezTo>
                    <a:pt x="4556" y="25658"/>
                    <a:pt x="4593" y="25667"/>
                    <a:pt x="4632" y="25667"/>
                  </a:cubicBezTo>
                  <a:cubicBezTo>
                    <a:pt x="4823" y="25667"/>
                    <a:pt x="5037" y="25441"/>
                    <a:pt x="5107" y="25302"/>
                  </a:cubicBezTo>
                  <a:cubicBezTo>
                    <a:pt x="5190" y="25176"/>
                    <a:pt x="5232" y="25050"/>
                    <a:pt x="5274" y="24925"/>
                  </a:cubicBezTo>
                  <a:cubicBezTo>
                    <a:pt x="5274" y="24841"/>
                    <a:pt x="5190" y="24758"/>
                    <a:pt x="5274" y="24674"/>
                  </a:cubicBezTo>
                  <a:cubicBezTo>
                    <a:pt x="5288" y="24660"/>
                    <a:pt x="5306" y="24654"/>
                    <a:pt x="5327" y="24654"/>
                  </a:cubicBezTo>
                  <a:cubicBezTo>
                    <a:pt x="5435" y="24654"/>
                    <a:pt x="5622" y="24806"/>
                    <a:pt x="5692" y="24841"/>
                  </a:cubicBezTo>
                  <a:cubicBezTo>
                    <a:pt x="5860" y="24967"/>
                    <a:pt x="6027" y="25092"/>
                    <a:pt x="6237" y="25134"/>
                  </a:cubicBezTo>
                  <a:cubicBezTo>
                    <a:pt x="6296" y="25164"/>
                    <a:pt x="6360" y="25178"/>
                    <a:pt x="6426" y="25178"/>
                  </a:cubicBezTo>
                  <a:cubicBezTo>
                    <a:pt x="6547" y="25178"/>
                    <a:pt x="6672" y="25132"/>
                    <a:pt x="6781" y="25050"/>
                  </a:cubicBezTo>
                  <a:cubicBezTo>
                    <a:pt x="6906" y="24967"/>
                    <a:pt x="6990" y="24883"/>
                    <a:pt x="7115" y="24841"/>
                  </a:cubicBezTo>
                  <a:cubicBezTo>
                    <a:pt x="7199" y="24758"/>
                    <a:pt x="7325" y="24758"/>
                    <a:pt x="7450" y="24758"/>
                  </a:cubicBezTo>
                  <a:cubicBezTo>
                    <a:pt x="7517" y="24769"/>
                    <a:pt x="7582" y="24774"/>
                    <a:pt x="7643" y="24774"/>
                  </a:cubicBezTo>
                  <a:cubicBezTo>
                    <a:pt x="7810" y="24774"/>
                    <a:pt x="7955" y="24735"/>
                    <a:pt x="8078" y="24674"/>
                  </a:cubicBezTo>
                  <a:cubicBezTo>
                    <a:pt x="8179" y="24572"/>
                    <a:pt x="8311" y="24517"/>
                    <a:pt x="8446" y="24517"/>
                  </a:cubicBezTo>
                  <a:cubicBezTo>
                    <a:pt x="8534" y="24517"/>
                    <a:pt x="8623" y="24541"/>
                    <a:pt x="8706" y="24590"/>
                  </a:cubicBezTo>
                  <a:cubicBezTo>
                    <a:pt x="8834" y="24667"/>
                    <a:pt x="8962" y="24744"/>
                    <a:pt x="9090" y="24744"/>
                  </a:cubicBezTo>
                  <a:cubicBezTo>
                    <a:pt x="9171" y="24744"/>
                    <a:pt x="9252" y="24713"/>
                    <a:pt x="9334" y="24632"/>
                  </a:cubicBezTo>
                  <a:cubicBezTo>
                    <a:pt x="9543" y="24465"/>
                    <a:pt x="9668" y="24213"/>
                    <a:pt x="9836" y="24046"/>
                  </a:cubicBezTo>
                  <a:cubicBezTo>
                    <a:pt x="10003" y="23921"/>
                    <a:pt x="10129" y="23795"/>
                    <a:pt x="10254" y="23669"/>
                  </a:cubicBezTo>
                  <a:lnTo>
                    <a:pt x="10463" y="23376"/>
                  </a:lnTo>
                  <a:cubicBezTo>
                    <a:pt x="10631" y="23209"/>
                    <a:pt x="10798" y="23042"/>
                    <a:pt x="10966" y="22916"/>
                  </a:cubicBezTo>
                  <a:cubicBezTo>
                    <a:pt x="11080" y="22878"/>
                    <a:pt x="11333" y="22701"/>
                    <a:pt x="11472" y="22701"/>
                  </a:cubicBezTo>
                  <a:cubicBezTo>
                    <a:pt x="11486" y="22701"/>
                    <a:pt x="11498" y="22703"/>
                    <a:pt x="11510" y="22707"/>
                  </a:cubicBezTo>
                  <a:cubicBezTo>
                    <a:pt x="11677" y="22581"/>
                    <a:pt x="11886" y="22456"/>
                    <a:pt x="12054" y="22288"/>
                  </a:cubicBezTo>
                  <a:cubicBezTo>
                    <a:pt x="12221" y="22121"/>
                    <a:pt x="12472" y="21995"/>
                    <a:pt x="12682" y="21953"/>
                  </a:cubicBezTo>
                  <a:cubicBezTo>
                    <a:pt x="12744" y="21933"/>
                    <a:pt x="12818" y="21922"/>
                    <a:pt x="12891" y="21922"/>
                  </a:cubicBezTo>
                  <a:cubicBezTo>
                    <a:pt x="12964" y="21922"/>
                    <a:pt x="13037" y="21933"/>
                    <a:pt x="13100" y="21953"/>
                  </a:cubicBezTo>
                  <a:cubicBezTo>
                    <a:pt x="13184" y="21953"/>
                    <a:pt x="13309" y="21912"/>
                    <a:pt x="13393" y="21870"/>
                  </a:cubicBezTo>
                  <a:cubicBezTo>
                    <a:pt x="13438" y="21843"/>
                    <a:pt x="13478" y="21831"/>
                    <a:pt x="13517" y="21831"/>
                  </a:cubicBezTo>
                  <a:cubicBezTo>
                    <a:pt x="13658" y="21831"/>
                    <a:pt x="13764" y="21989"/>
                    <a:pt x="13895" y="22121"/>
                  </a:cubicBezTo>
                  <a:cubicBezTo>
                    <a:pt x="13979" y="22205"/>
                    <a:pt x="14084" y="22236"/>
                    <a:pt x="14193" y="22236"/>
                  </a:cubicBezTo>
                  <a:cubicBezTo>
                    <a:pt x="14303" y="22236"/>
                    <a:pt x="14418" y="22205"/>
                    <a:pt x="14523" y="22163"/>
                  </a:cubicBezTo>
                  <a:cubicBezTo>
                    <a:pt x="14649" y="22121"/>
                    <a:pt x="14732" y="22079"/>
                    <a:pt x="14858" y="22037"/>
                  </a:cubicBezTo>
                  <a:cubicBezTo>
                    <a:pt x="14983" y="21995"/>
                    <a:pt x="14983" y="21912"/>
                    <a:pt x="14983" y="21786"/>
                  </a:cubicBezTo>
                  <a:cubicBezTo>
                    <a:pt x="15025" y="21661"/>
                    <a:pt x="14983" y="21577"/>
                    <a:pt x="14942" y="21451"/>
                  </a:cubicBezTo>
                  <a:cubicBezTo>
                    <a:pt x="14858" y="21368"/>
                    <a:pt x="14816" y="21242"/>
                    <a:pt x="14774" y="21158"/>
                  </a:cubicBezTo>
                  <a:cubicBezTo>
                    <a:pt x="14732" y="20991"/>
                    <a:pt x="14690" y="20824"/>
                    <a:pt x="14649" y="20656"/>
                  </a:cubicBezTo>
                  <a:cubicBezTo>
                    <a:pt x="14649" y="20531"/>
                    <a:pt x="14649" y="20405"/>
                    <a:pt x="14690" y="20321"/>
                  </a:cubicBezTo>
                  <a:cubicBezTo>
                    <a:pt x="14716" y="20269"/>
                    <a:pt x="14742" y="20250"/>
                    <a:pt x="14767" y="20250"/>
                  </a:cubicBezTo>
                  <a:cubicBezTo>
                    <a:pt x="14822" y="20250"/>
                    <a:pt x="14871" y="20347"/>
                    <a:pt x="14900" y="20405"/>
                  </a:cubicBezTo>
                  <a:cubicBezTo>
                    <a:pt x="14983" y="20531"/>
                    <a:pt x="15025" y="20656"/>
                    <a:pt x="15109" y="20782"/>
                  </a:cubicBezTo>
                  <a:cubicBezTo>
                    <a:pt x="15318" y="20991"/>
                    <a:pt x="15486" y="21200"/>
                    <a:pt x="15611" y="21451"/>
                  </a:cubicBezTo>
                  <a:cubicBezTo>
                    <a:pt x="15632" y="21504"/>
                    <a:pt x="15665" y="21525"/>
                    <a:pt x="15703" y="21525"/>
                  </a:cubicBezTo>
                  <a:cubicBezTo>
                    <a:pt x="15814" y="21525"/>
                    <a:pt x="15978" y="21346"/>
                    <a:pt x="16072" y="21284"/>
                  </a:cubicBezTo>
                  <a:cubicBezTo>
                    <a:pt x="16239" y="21075"/>
                    <a:pt x="16448" y="20865"/>
                    <a:pt x="16741" y="20865"/>
                  </a:cubicBezTo>
                  <a:cubicBezTo>
                    <a:pt x="16867" y="20865"/>
                    <a:pt x="16992" y="20949"/>
                    <a:pt x="17034" y="21075"/>
                  </a:cubicBezTo>
                  <a:cubicBezTo>
                    <a:pt x="17070" y="21183"/>
                    <a:pt x="17138" y="21292"/>
                    <a:pt x="17210" y="21292"/>
                  </a:cubicBezTo>
                  <a:cubicBezTo>
                    <a:pt x="17221" y="21292"/>
                    <a:pt x="17232" y="21289"/>
                    <a:pt x="17243" y="21284"/>
                  </a:cubicBezTo>
                  <a:cubicBezTo>
                    <a:pt x="17327" y="21284"/>
                    <a:pt x="17327" y="21200"/>
                    <a:pt x="17495" y="21158"/>
                  </a:cubicBezTo>
                  <a:cubicBezTo>
                    <a:pt x="17524" y="21148"/>
                    <a:pt x="17549" y="21143"/>
                    <a:pt x="17571" y="21143"/>
                  </a:cubicBezTo>
                  <a:cubicBezTo>
                    <a:pt x="17640" y="21143"/>
                    <a:pt x="17672" y="21198"/>
                    <a:pt x="17704" y="21326"/>
                  </a:cubicBezTo>
                  <a:cubicBezTo>
                    <a:pt x="17742" y="21382"/>
                    <a:pt x="17779" y="21405"/>
                    <a:pt x="17813" y="21405"/>
                  </a:cubicBezTo>
                  <a:cubicBezTo>
                    <a:pt x="17855" y="21405"/>
                    <a:pt x="17890" y="21372"/>
                    <a:pt x="17913" y="21326"/>
                  </a:cubicBezTo>
                  <a:cubicBezTo>
                    <a:pt x="17997" y="21158"/>
                    <a:pt x="18039" y="20991"/>
                    <a:pt x="17997" y="20824"/>
                  </a:cubicBezTo>
                  <a:cubicBezTo>
                    <a:pt x="18039" y="20656"/>
                    <a:pt x="18039" y="20489"/>
                    <a:pt x="18039" y="20363"/>
                  </a:cubicBezTo>
                  <a:cubicBezTo>
                    <a:pt x="18080" y="20238"/>
                    <a:pt x="18080" y="20112"/>
                    <a:pt x="18039" y="19945"/>
                  </a:cubicBezTo>
                  <a:cubicBezTo>
                    <a:pt x="18039" y="19861"/>
                    <a:pt x="18039" y="19777"/>
                    <a:pt x="17997" y="19694"/>
                  </a:cubicBezTo>
                  <a:cubicBezTo>
                    <a:pt x="17955" y="19610"/>
                    <a:pt x="17913" y="19610"/>
                    <a:pt x="17871" y="19484"/>
                  </a:cubicBezTo>
                  <a:cubicBezTo>
                    <a:pt x="17829" y="19359"/>
                    <a:pt x="17955" y="19275"/>
                    <a:pt x="17955" y="19149"/>
                  </a:cubicBezTo>
                  <a:cubicBezTo>
                    <a:pt x="17955" y="19024"/>
                    <a:pt x="17913" y="18898"/>
                    <a:pt x="17829" y="18773"/>
                  </a:cubicBezTo>
                  <a:cubicBezTo>
                    <a:pt x="17704" y="18605"/>
                    <a:pt x="17495" y="18396"/>
                    <a:pt x="17495" y="18187"/>
                  </a:cubicBezTo>
                  <a:cubicBezTo>
                    <a:pt x="17495" y="18061"/>
                    <a:pt x="17495" y="17936"/>
                    <a:pt x="17620" y="17894"/>
                  </a:cubicBezTo>
                  <a:cubicBezTo>
                    <a:pt x="17746" y="17894"/>
                    <a:pt x="17871" y="17852"/>
                    <a:pt x="17997" y="17852"/>
                  </a:cubicBezTo>
                  <a:cubicBezTo>
                    <a:pt x="17997" y="17643"/>
                    <a:pt x="17997" y="17434"/>
                    <a:pt x="17913" y="17224"/>
                  </a:cubicBezTo>
                  <a:cubicBezTo>
                    <a:pt x="17871" y="17015"/>
                    <a:pt x="17787" y="16848"/>
                    <a:pt x="17787" y="16680"/>
                  </a:cubicBezTo>
                  <a:cubicBezTo>
                    <a:pt x="17829" y="16555"/>
                    <a:pt x="17955" y="16304"/>
                    <a:pt x="18080" y="16304"/>
                  </a:cubicBezTo>
                  <a:cubicBezTo>
                    <a:pt x="18093" y="16300"/>
                    <a:pt x="18105" y="16299"/>
                    <a:pt x="18117" y="16299"/>
                  </a:cubicBezTo>
                  <a:cubicBezTo>
                    <a:pt x="18260" y="16299"/>
                    <a:pt x="18335" y="16522"/>
                    <a:pt x="18373" y="16638"/>
                  </a:cubicBezTo>
                  <a:cubicBezTo>
                    <a:pt x="18415" y="16764"/>
                    <a:pt x="18457" y="16889"/>
                    <a:pt x="18499" y="17057"/>
                  </a:cubicBezTo>
                  <a:cubicBezTo>
                    <a:pt x="18583" y="17182"/>
                    <a:pt x="18708" y="17308"/>
                    <a:pt x="18750" y="17434"/>
                  </a:cubicBezTo>
                  <a:cubicBezTo>
                    <a:pt x="18834" y="17559"/>
                    <a:pt x="18876" y="17643"/>
                    <a:pt x="19001" y="17810"/>
                  </a:cubicBezTo>
                  <a:cubicBezTo>
                    <a:pt x="19085" y="17978"/>
                    <a:pt x="19127" y="18229"/>
                    <a:pt x="19252" y="18354"/>
                  </a:cubicBezTo>
                  <a:cubicBezTo>
                    <a:pt x="19336" y="18522"/>
                    <a:pt x="19420" y="18689"/>
                    <a:pt x="19503" y="18815"/>
                  </a:cubicBezTo>
                  <a:cubicBezTo>
                    <a:pt x="19629" y="19024"/>
                    <a:pt x="19796" y="19191"/>
                    <a:pt x="19922" y="19359"/>
                  </a:cubicBezTo>
                  <a:cubicBezTo>
                    <a:pt x="20061" y="19533"/>
                    <a:pt x="20230" y="19766"/>
                    <a:pt x="20452" y="19766"/>
                  </a:cubicBezTo>
                  <a:cubicBezTo>
                    <a:pt x="20496" y="19766"/>
                    <a:pt x="20543" y="19756"/>
                    <a:pt x="20592" y="19735"/>
                  </a:cubicBezTo>
                  <a:cubicBezTo>
                    <a:pt x="21010" y="19568"/>
                    <a:pt x="20843" y="19191"/>
                    <a:pt x="20801" y="18856"/>
                  </a:cubicBezTo>
                  <a:cubicBezTo>
                    <a:pt x="20801" y="18731"/>
                    <a:pt x="20801" y="18605"/>
                    <a:pt x="20801" y="18480"/>
                  </a:cubicBezTo>
                  <a:cubicBezTo>
                    <a:pt x="20843" y="18271"/>
                    <a:pt x="20801" y="18019"/>
                    <a:pt x="20717" y="17810"/>
                  </a:cubicBezTo>
                  <a:cubicBezTo>
                    <a:pt x="20633" y="17517"/>
                    <a:pt x="20550" y="17266"/>
                    <a:pt x="20382" y="17015"/>
                  </a:cubicBezTo>
                  <a:cubicBezTo>
                    <a:pt x="20257" y="16764"/>
                    <a:pt x="20047" y="16513"/>
                    <a:pt x="19880" y="16304"/>
                  </a:cubicBezTo>
                  <a:cubicBezTo>
                    <a:pt x="19796" y="16178"/>
                    <a:pt x="19713" y="16052"/>
                    <a:pt x="19713" y="15885"/>
                  </a:cubicBezTo>
                  <a:cubicBezTo>
                    <a:pt x="19713" y="15759"/>
                    <a:pt x="19796" y="15634"/>
                    <a:pt x="19838" y="15508"/>
                  </a:cubicBezTo>
                  <a:cubicBezTo>
                    <a:pt x="19922" y="15383"/>
                    <a:pt x="19922" y="15215"/>
                    <a:pt x="19922" y="15048"/>
                  </a:cubicBezTo>
                  <a:cubicBezTo>
                    <a:pt x="19880" y="14964"/>
                    <a:pt x="19880" y="14755"/>
                    <a:pt x="20006" y="14713"/>
                  </a:cubicBezTo>
                  <a:cubicBezTo>
                    <a:pt x="20028" y="14702"/>
                    <a:pt x="20053" y="14697"/>
                    <a:pt x="20080" y="14697"/>
                  </a:cubicBezTo>
                  <a:cubicBezTo>
                    <a:pt x="20154" y="14697"/>
                    <a:pt x="20237" y="14736"/>
                    <a:pt x="20299" y="14797"/>
                  </a:cubicBezTo>
                  <a:cubicBezTo>
                    <a:pt x="20340" y="14881"/>
                    <a:pt x="20340" y="15006"/>
                    <a:pt x="20340" y="15132"/>
                  </a:cubicBezTo>
                  <a:cubicBezTo>
                    <a:pt x="20382" y="15383"/>
                    <a:pt x="20592" y="15592"/>
                    <a:pt x="20717" y="15843"/>
                  </a:cubicBezTo>
                  <a:lnTo>
                    <a:pt x="20884" y="16011"/>
                  </a:lnTo>
                  <a:cubicBezTo>
                    <a:pt x="20926" y="16094"/>
                    <a:pt x="20968" y="16094"/>
                    <a:pt x="21010" y="16136"/>
                  </a:cubicBezTo>
                  <a:lnTo>
                    <a:pt x="21177" y="16136"/>
                  </a:lnTo>
                  <a:cubicBezTo>
                    <a:pt x="21261" y="16136"/>
                    <a:pt x="21303" y="16178"/>
                    <a:pt x="21345" y="16220"/>
                  </a:cubicBezTo>
                  <a:cubicBezTo>
                    <a:pt x="21429" y="16262"/>
                    <a:pt x="21512" y="16304"/>
                    <a:pt x="21554" y="16387"/>
                  </a:cubicBezTo>
                  <a:cubicBezTo>
                    <a:pt x="21596" y="16513"/>
                    <a:pt x="21512" y="16597"/>
                    <a:pt x="21638" y="16680"/>
                  </a:cubicBezTo>
                  <a:cubicBezTo>
                    <a:pt x="21722" y="16722"/>
                    <a:pt x="21805" y="16764"/>
                    <a:pt x="21889" y="16806"/>
                  </a:cubicBezTo>
                  <a:cubicBezTo>
                    <a:pt x="21931" y="16827"/>
                    <a:pt x="21973" y="16827"/>
                    <a:pt x="22020" y="16827"/>
                  </a:cubicBezTo>
                  <a:cubicBezTo>
                    <a:pt x="22067" y="16827"/>
                    <a:pt x="22119" y="16827"/>
                    <a:pt x="22182" y="16848"/>
                  </a:cubicBezTo>
                  <a:cubicBezTo>
                    <a:pt x="22391" y="16931"/>
                    <a:pt x="22349" y="17182"/>
                    <a:pt x="22349" y="17392"/>
                  </a:cubicBezTo>
                  <a:cubicBezTo>
                    <a:pt x="22349" y="17475"/>
                    <a:pt x="22391" y="17601"/>
                    <a:pt x="22433" y="17685"/>
                  </a:cubicBezTo>
                  <a:cubicBezTo>
                    <a:pt x="22433" y="17727"/>
                    <a:pt x="22433" y="17768"/>
                    <a:pt x="22433" y="17810"/>
                  </a:cubicBezTo>
                  <a:cubicBezTo>
                    <a:pt x="22475" y="17852"/>
                    <a:pt x="22559" y="17852"/>
                    <a:pt x="22600" y="17852"/>
                  </a:cubicBezTo>
                  <a:cubicBezTo>
                    <a:pt x="22935" y="17978"/>
                    <a:pt x="22475" y="18271"/>
                    <a:pt x="22433" y="18438"/>
                  </a:cubicBezTo>
                  <a:cubicBezTo>
                    <a:pt x="22433" y="18480"/>
                    <a:pt x="22433" y="18522"/>
                    <a:pt x="22433" y="18522"/>
                  </a:cubicBezTo>
                  <a:cubicBezTo>
                    <a:pt x="22433" y="18647"/>
                    <a:pt x="22433" y="18773"/>
                    <a:pt x="22475" y="18898"/>
                  </a:cubicBezTo>
                  <a:cubicBezTo>
                    <a:pt x="22505" y="19021"/>
                    <a:pt x="22581" y="19099"/>
                    <a:pt x="22668" y="19099"/>
                  </a:cubicBezTo>
                  <a:cubicBezTo>
                    <a:pt x="22701" y="19099"/>
                    <a:pt x="22734" y="19088"/>
                    <a:pt x="22768" y="19066"/>
                  </a:cubicBezTo>
                  <a:cubicBezTo>
                    <a:pt x="22854" y="19037"/>
                    <a:pt x="23001" y="18988"/>
                    <a:pt x="23111" y="18988"/>
                  </a:cubicBezTo>
                  <a:cubicBezTo>
                    <a:pt x="23160" y="18988"/>
                    <a:pt x="23202" y="18998"/>
                    <a:pt x="23228" y="19024"/>
                  </a:cubicBezTo>
                  <a:cubicBezTo>
                    <a:pt x="23270" y="19108"/>
                    <a:pt x="23270" y="19149"/>
                    <a:pt x="23270" y="19233"/>
                  </a:cubicBezTo>
                  <a:cubicBezTo>
                    <a:pt x="23228" y="19359"/>
                    <a:pt x="23061" y="19484"/>
                    <a:pt x="22977" y="19568"/>
                  </a:cubicBezTo>
                  <a:cubicBezTo>
                    <a:pt x="22893" y="19610"/>
                    <a:pt x="22810" y="19735"/>
                    <a:pt x="22810" y="19861"/>
                  </a:cubicBezTo>
                  <a:cubicBezTo>
                    <a:pt x="22810" y="19945"/>
                    <a:pt x="22810" y="20028"/>
                    <a:pt x="22893" y="20028"/>
                  </a:cubicBezTo>
                  <a:cubicBezTo>
                    <a:pt x="22977" y="20028"/>
                    <a:pt x="23061" y="19986"/>
                    <a:pt x="23103" y="19945"/>
                  </a:cubicBezTo>
                  <a:cubicBezTo>
                    <a:pt x="23228" y="19861"/>
                    <a:pt x="23312" y="19777"/>
                    <a:pt x="23396" y="19694"/>
                  </a:cubicBezTo>
                  <a:cubicBezTo>
                    <a:pt x="23479" y="19610"/>
                    <a:pt x="23563" y="19526"/>
                    <a:pt x="23647" y="19526"/>
                  </a:cubicBezTo>
                  <a:cubicBezTo>
                    <a:pt x="23772" y="19526"/>
                    <a:pt x="23730" y="19568"/>
                    <a:pt x="23730" y="19652"/>
                  </a:cubicBezTo>
                  <a:cubicBezTo>
                    <a:pt x="23689" y="19735"/>
                    <a:pt x="23647" y="19861"/>
                    <a:pt x="23563" y="19945"/>
                  </a:cubicBezTo>
                  <a:cubicBezTo>
                    <a:pt x="23479" y="20070"/>
                    <a:pt x="23479" y="20154"/>
                    <a:pt x="23354" y="20321"/>
                  </a:cubicBezTo>
                  <a:cubicBezTo>
                    <a:pt x="23228" y="20531"/>
                    <a:pt x="23019" y="20782"/>
                    <a:pt x="22935" y="20907"/>
                  </a:cubicBezTo>
                  <a:cubicBezTo>
                    <a:pt x="22851" y="20991"/>
                    <a:pt x="22726" y="21200"/>
                    <a:pt x="22810" y="21368"/>
                  </a:cubicBezTo>
                  <a:cubicBezTo>
                    <a:pt x="22851" y="21409"/>
                    <a:pt x="22935" y="21451"/>
                    <a:pt x="22935" y="21451"/>
                  </a:cubicBezTo>
                  <a:cubicBezTo>
                    <a:pt x="22935" y="21409"/>
                    <a:pt x="22935" y="21409"/>
                    <a:pt x="22977" y="21409"/>
                  </a:cubicBezTo>
                  <a:lnTo>
                    <a:pt x="23144" y="21075"/>
                  </a:lnTo>
                  <a:cubicBezTo>
                    <a:pt x="23228" y="20907"/>
                    <a:pt x="23312" y="20782"/>
                    <a:pt x="23437" y="20656"/>
                  </a:cubicBezTo>
                  <a:cubicBezTo>
                    <a:pt x="23563" y="20489"/>
                    <a:pt x="23689" y="20363"/>
                    <a:pt x="23814" y="20196"/>
                  </a:cubicBezTo>
                  <a:cubicBezTo>
                    <a:pt x="24065" y="19945"/>
                    <a:pt x="24274" y="19694"/>
                    <a:pt x="24484" y="19442"/>
                  </a:cubicBezTo>
                  <a:cubicBezTo>
                    <a:pt x="24651" y="19191"/>
                    <a:pt x="24777" y="18898"/>
                    <a:pt x="24860" y="18605"/>
                  </a:cubicBezTo>
                  <a:cubicBezTo>
                    <a:pt x="24860" y="18354"/>
                    <a:pt x="24860" y="18145"/>
                    <a:pt x="24860" y="17936"/>
                  </a:cubicBezTo>
                  <a:cubicBezTo>
                    <a:pt x="24818" y="17727"/>
                    <a:pt x="24777" y="17517"/>
                    <a:pt x="24693" y="17308"/>
                  </a:cubicBezTo>
                  <a:cubicBezTo>
                    <a:pt x="24567" y="17141"/>
                    <a:pt x="24526" y="16931"/>
                    <a:pt x="24484" y="16680"/>
                  </a:cubicBezTo>
                  <a:cubicBezTo>
                    <a:pt x="24515" y="16524"/>
                    <a:pt x="24662" y="16368"/>
                    <a:pt x="24822" y="16368"/>
                  </a:cubicBezTo>
                  <a:cubicBezTo>
                    <a:pt x="24877" y="16368"/>
                    <a:pt x="24933" y="16386"/>
                    <a:pt x="24986" y="16429"/>
                  </a:cubicBezTo>
                  <a:cubicBezTo>
                    <a:pt x="25153" y="16513"/>
                    <a:pt x="25279" y="16680"/>
                    <a:pt x="25363" y="16848"/>
                  </a:cubicBezTo>
                  <a:cubicBezTo>
                    <a:pt x="25530" y="17099"/>
                    <a:pt x="25739" y="17099"/>
                    <a:pt x="25990" y="17182"/>
                  </a:cubicBezTo>
                  <a:cubicBezTo>
                    <a:pt x="26074" y="17224"/>
                    <a:pt x="26158" y="17224"/>
                    <a:pt x="26241" y="17224"/>
                  </a:cubicBezTo>
                  <a:cubicBezTo>
                    <a:pt x="26409" y="17141"/>
                    <a:pt x="26534" y="17057"/>
                    <a:pt x="26660" y="16889"/>
                  </a:cubicBezTo>
                  <a:cubicBezTo>
                    <a:pt x="26744" y="16764"/>
                    <a:pt x="26827" y="16680"/>
                    <a:pt x="26953" y="16638"/>
                  </a:cubicBezTo>
                  <a:cubicBezTo>
                    <a:pt x="27246" y="16555"/>
                    <a:pt x="27371" y="16262"/>
                    <a:pt x="27581" y="16052"/>
                  </a:cubicBezTo>
                  <a:cubicBezTo>
                    <a:pt x="27664" y="15969"/>
                    <a:pt x="27748" y="15843"/>
                    <a:pt x="27748" y="15718"/>
                  </a:cubicBezTo>
                  <a:cubicBezTo>
                    <a:pt x="27790" y="15634"/>
                    <a:pt x="27874" y="15550"/>
                    <a:pt x="27957" y="15508"/>
                  </a:cubicBezTo>
                  <a:cubicBezTo>
                    <a:pt x="28167" y="15425"/>
                    <a:pt x="28376" y="15383"/>
                    <a:pt x="28585" y="15383"/>
                  </a:cubicBezTo>
                  <a:cubicBezTo>
                    <a:pt x="28794" y="15299"/>
                    <a:pt x="28753" y="15006"/>
                    <a:pt x="28920" y="14881"/>
                  </a:cubicBezTo>
                  <a:cubicBezTo>
                    <a:pt x="29045" y="14797"/>
                    <a:pt x="29171" y="14713"/>
                    <a:pt x="29297" y="14671"/>
                  </a:cubicBezTo>
                  <a:cubicBezTo>
                    <a:pt x="29359" y="14650"/>
                    <a:pt x="29412" y="14640"/>
                    <a:pt x="29464" y="14640"/>
                  </a:cubicBezTo>
                  <a:cubicBezTo>
                    <a:pt x="29516" y="14640"/>
                    <a:pt x="29569" y="14650"/>
                    <a:pt x="29631" y="14671"/>
                  </a:cubicBezTo>
                  <a:cubicBezTo>
                    <a:pt x="29715" y="14671"/>
                    <a:pt x="29799" y="14797"/>
                    <a:pt x="29799" y="14881"/>
                  </a:cubicBezTo>
                  <a:cubicBezTo>
                    <a:pt x="29841" y="15006"/>
                    <a:pt x="29799" y="15215"/>
                    <a:pt x="29841" y="15257"/>
                  </a:cubicBezTo>
                  <a:cubicBezTo>
                    <a:pt x="29924" y="15341"/>
                    <a:pt x="30092" y="15341"/>
                    <a:pt x="30175" y="15341"/>
                  </a:cubicBezTo>
                  <a:lnTo>
                    <a:pt x="30594" y="15341"/>
                  </a:lnTo>
                  <a:cubicBezTo>
                    <a:pt x="30845" y="15299"/>
                    <a:pt x="30971" y="15006"/>
                    <a:pt x="30971" y="14755"/>
                  </a:cubicBezTo>
                  <a:cubicBezTo>
                    <a:pt x="30971" y="14629"/>
                    <a:pt x="30929" y="14504"/>
                    <a:pt x="30887" y="14420"/>
                  </a:cubicBezTo>
                  <a:cubicBezTo>
                    <a:pt x="30845" y="14295"/>
                    <a:pt x="30845" y="14211"/>
                    <a:pt x="30929" y="14127"/>
                  </a:cubicBezTo>
                  <a:cubicBezTo>
                    <a:pt x="31067" y="14024"/>
                    <a:pt x="31233" y="13949"/>
                    <a:pt x="31404" y="13949"/>
                  </a:cubicBezTo>
                  <a:cubicBezTo>
                    <a:pt x="31441" y="13949"/>
                    <a:pt x="31478" y="13952"/>
                    <a:pt x="31515" y="13960"/>
                  </a:cubicBezTo>
                  <a:cubicBezTo>
                    <a:pt x="31682" y="14002"/>
                    <a:pt x="31724" y="14337"/>
                    <a:pt x="31724" y="14420"/>
                  </a:cubicBezTo>
                  <a:cubicBezTo>
                    <a:pt x="31766" y="14504"/>
                    <a:pt x="31808" y="14629"/>
                    <a:pt x="31891" y="14671"/>
                  </a:cubicBezTo>
                  <a:cubicBezTo>
                    <a:pt x="31975" y="14671"/>
                    <a:pt x="32101" y="14629"/>
                    <a:pt x="32184" y="14588"/>
                  </a:cubicBezTo>
                  <a:cubicBezTo>
                    <a:pt x="32435" y="14462"/>
                    <a:pt x="32645" y="14337"/>
                    <a:pt x="32854" y="14169"/>
                  </a:cubicBezTo>
                  <a:cubicBezTo>
                    <a:pt x="32938" y="14085"/>
                    <a:pt x="33021" y="14085"/>
                    <a:pt x="33147" y="14085"/>
                  </a:cubicBezTo>
                  <a:cubicBezTo>
                    <a:pt x="33231" y="14085"/>
                    <a:pt x="33314" y="14085"/>
                    <a:pt x="33440" y="14127"/>
                  </a:cubicBezTo>
                  <a:cubicBezTo>
                    <a:pt x="33482" y="14127"/>
                    <a:pt x="33524" y="14169"/>
                    <a:pt x="33607" y="14169"/>
                  </a:cubicBezTo>
                  <a:cubicBezTo>
                    <a:pt x="33733" y="14169"/>
                    <a:pt x="33817" y="14085"/>
                    <a:pt x="33858" y="14002"/>
                  </a:cubicBezTo>
                  <a:cubicBezTo>
                    <a:pt x="33942" y="13834"/>
                    <a:pt x="33984" y="13625"/>
                    <a:pt x="34151" y="13500"/>
                  </a:cubicBezTo>
                  <a:cubicBezTo>
                    <a:pt x="34193" y="13458"/>
                    <a:pt x="34235" y="13416"/>
                    <a:pt x="34277" y="13416"/>
                  </a:cubicBezTo>
                  <a:cubicBezTo>
                    <a:pt x="34319" y="13374"/>
                    <a:pt x="34361" y="13332"/>
                    <a:pt x="34402" y="13332"/>
                  </a:cubicBezTo>
                  <a:cubicBezTo>
                    <a:pt x="34486" y="13290"/>
                    <a:pt x="34570" y="13248"/>
                    <a:pt x="34695" y="13207"/>
                  </a:cubicBezTo>
                  <a:cubicBezTo>
                    <a:pt x="34709" y="13204"/>
                    <a:pt x="34722" y="13202"/>
                    <a:pt x="34734" y="13202"/>
                  </a:cubicBezTo>
                  <a:cubicBezTo>
                    <a:pt x="34900" y="13202"/>
                    <a:pt x="34874" y="13458"/>
                    <a:pt x="35030" y="13458"/>
                  </a:cubicBezTo>
                  <a:cubicBezTo>
                    <a:pt x="35156" y="13458"/>
                    <a:pt x="35239" y="13458"/>
                    <a:pt x="35281" y="13374"/>
                  </a:cubicBezTo>
                  <a:cubicBezTo>
                    <a:pt x="35407" y="13374"/>
                    <a:pt x="35491" y="13290"/>
                    <a:pt x="35574" y="13248"/>
                  </a:cubicBezTo>
                  <a:cubicBezTo>
                    <a:pt x="35616" y="13248"/>
                    <a:pt x="35616" y="13207"/>
                    <a:pt x="35658" y="13165"/>
                  </a:cubicBezTo>
                  <a:cubicBezTo>
                    <a:pt x="35700" y="13123"/>
                    <a:pt x="35742" y="13123"/>
                    <a:pt x="35742" y="13081"/>
                  </a:cubicBezTo>
                  <a:cubicBezTo>
                    <a:pt x="35909" y="12914"/>
                    <a:pt x="35909" y="12704"/>
                    <a:pt x="35951" y="12537"/>
                  </a:cubicBezTo>
                  <a:cubicBezTo>
                    <a:pt x="35993" y="12411"/>
                    <a:pt x="35951" y="12202"/>
                    <a:pt x="36035" y="12035"/>
                  </a:cubicBezTo>
                  <a:cubicBezTo>
                    <a:pt x="36077" y="11951"/>
                    <a:pt x="36160" y="11867"/>
                    <a:pt x="36244" y="11825"/>
                  </a:cubicBezTo>
                  <a:cubicBezTo>
                    <a:pt x="36495" y="11700"/>
                    <a:pt x="36621" y="11449"/>
                    <a:pt x="36579" y="11198"/>
                  </a:cubicBezTo>
                  <a:cubicBezTo>
                    <a:pt x="36579" y="10905"/>
                    <a:pt x="36621" y="10570"/>
                    <a:pt x="36704" y="10319"/>
                  </a:cubicBezTo>
                  <a:cubicBezTo>
                    <a:pt x="36830" y="10068"/>
                    <a:pt x="36997" y="9858"/>
                    <a:pt x="37248" y="9691"/>
                  </a:cubicBezTo>
                  <a:cubicBezTo>
                    <a:pt x="37458" y="9524"/>
                    <a:pt x="37709" y="9398"/>
                    <a:pt x="37960" y="9314"/>
                  </a:cubicBezTo>
                  <a:cubicBezTo>
                    <a:pt x="38036" y="9292"/>
                    <a:pt x="38113" y="9285"/>
                    <a:pt x="38190" y="9285"/>
                  </a:cubicBezTo>
                  <a:cubicBezTo>
                    <a:pt x="38362" y="9285"/>
                    <a:pt x="38534" y="9323"/>
                    <a:pt x="38706" y="9323"/>
                  </a:cubicBezTo>
                  <a:cubicBezTo>
                    <a:pt x="38751" y="9323"/>
                    <a:pt x="38795" y="9321"/>
                    <a:pt x="38839" y="9314"/>
                  </a:cubicBezTo>
                  <a:cubicBezTo>
                    <a:pt x="39006" y="9273"/>
                    <a:pt x="39132" y="9147"/>
                    <a:pt x="39215" y="8980"/>
                  </a:cubicBezTo>
                  <a:cubicBezTo>
                    <a:pt x="39215" y="8980"/>
                    <a:pt x="38169" y="7347"/>
                    <a:pt x="37751" y="6845"/>
                  </a:cubicBezTo>
                  <a:cubicBezTo>
                    <a:pt x="37332" y="6343"/>
                    <a:pt x="37499" y="6427"/>
                    <a:pt x="37499" y="5924"/>
                  </a:cubicBezTo>
                  <a:cubicBezTo>
                    <a:pt x="37499" y="5380"/>
                    <a:pt x="37206" y="5129"/>
                    <a:pt x="36997" y="4543"/>
                  </a:cubicBezTo>
                  <a:cubicBezTo>
                    <a:pt x="36872" y="4083"/>
                    <a:pt x="36621" y="3664"/>
                    <a:pt x="36328" y="3330"/>
                  </a:cubicBezTo>
                  <a:cubicBezTo>
                    <a:pt x="36170" y="3125"/>
                    <a:pt x="36084" y="3051"/>
                    <a:pt x="35991" y="3051"/>
                  </a:cubicBezTo>
                  <a:cubicBezTo>
                    <a:pt x="35836" y="3051"/>
                    <a:pt x="35663" y="3257"/>
                    <a:pt x="35114" y="3413"/>
                  </a:cubicBezTo>
                  <a:cubicBezTo>
                    <a:pt x="34978" y="3446"/>
                    <a:pt x="34873" y="3460"/>
                    <a:pt x="34792" y="3460"/>
                  </a:cubicBezTo>
                  <a:cubicBezTo>
                    <a:pt x="34353" y="3460"/>
                    <a:pt x="34641" y="3033"/>
                    <a:pt x="34570" y="2786"/>
                  </a:cubicBezTo>
                  <a:cubicBezTo>
                    <a:pt x="34528" y="2493"/>
                    <a:pt x="32854" y="2618"/>
                    <a:pt x="32561" y="2451"/>
                  </a:cubicBezTo>
                  <a:cubicBezTo>
                    <a:pt x="32268" y="2241"/>
                    <a:pt x="32310" y="2116"/>
                    <a:pt x="31640" y="1949"/>
                  </a:cubicBezTo>
                  <a:cubicBezTo>
                    <a:pt x="31557" y="1949"/>
                    <a:pt x="31473" y="1907"/>
                    <a:pt x="31347" y="1907"/>
                  </a:cubicBezTo>
                  <a:cubicBezTo>
                    <a:pt x="31138" y="1907"/>
                    <a:pt x="31347" y="2074"/>
                    <a:pt x="31473" y="2325"/>
                  </a:cubicBezTo>
                  <a:cubicBezTo>
                    <a:pt x="31724" y="2702"/>
                    <a:pt x="31389" y="2576"/>
                    <a:pt x="31096" y="2702"/>
                  </a:cubicBezTo>
                  <a:cubicBezTo>
                    <a:pt x="30803" y="2869"/>
                    <a:pt x="31096" y="3790"/>
                    <a:pt x="30887" y="4460"/>
                  </a:cubicBezTo>
                  <a:cubicBezTo>
                    <a:pt x="30842" y="4572"/>
                    <a:pt x="30772" y="4620"/>
                    <a:pt x="30687" y="4620"/>
                  </a:cubicBezTo>
                  <a:cubicBezTo>
                    <a:pt x="30298" y="4620"/>
                    <a:pt x="29579" y="3623"/>
                    <a:pt x="29338" y="3246"/>
                  </a:cubicBezTo>
                  <a:cubicBezTo>
                    <a:pt x="29276" y="3120"/>
                    <a:pt x="29192" y="3071"/>
                    <a:pt x="29097" y="3071"/>
                  </a:cubicBezTo>
                  <a:cubicBezTo>
                    <a:pt x="28813" y="3071"/>
                    <a:pt x="28428" y="3518"/>
                    <a:pt x="28208" y="3706"/>
                  </a:cubicBezTo>
                  <a:cubicBezTo>
                    <a:pt x="28029" y="3886"/>
                    <a:pt x="27692" y="3908"/>
                    <a:pt x="27381" y="3908"/>
                  </a:cubicBezTo>
                  <a:cubicBezTo>
                    <a:pt x="27278" y="3908"/>
                    <a:pt x="27179" y="3906"/>
                    <a:pt x="27088" y="3906"/>
                  </a:cubicBezTo>
                  <a:cubicBezTo>
                    <a:pt x="27006" y="3906"/>
                    <a:pt x="26931" y="3908"/>
                    <a:pt x="26869" y="3916"/>
                  </a:cubicBezTo>
                  <a:cubicBezTo>
                    <a:pt x="26534" y="3957"/>
                    <a:pt x="26534" y="4208"/>
                    <a:pt x="26493" y="4418"/>
                  </a:cubicBezTo>
                  <a:cubicBezTo>
                    <a:pt x="26475" y="4524"/>
                    <a:pt x="26382" y="4563"/>
                    <a:pt x="26278" y="4563"/>
                  </a:cubicBezTo>
                  <a:cubicBezTo>
                    <a:pt x="26136" y="4563"/>
                    <a:pt x="25973" y="4490"/>
                    <a:pt x="25948" y="4418"/>
                  </a:cubicBezTo>
                  <a:cubicBezTo>
                    <a:pt x="25940" y="4409"/>
                    <a:pt x="25925" y="4405"/>
                    <a:pt x="25905" y="4405"/>
                  </a:cubicBezTo>
                  <a:cubicBezTo>
                    <a:pt x="25734" y="4405"/>
                    <a:pt x="25184" y="4708"/>
                    <a:pt x="24735" y="5046"/>
                  </a:cubicBezTo>
                  <a:cubicBezTo>
                    <a:pt x="24472" y="5207"/>
                    <a:pt x="24355" y="5281"/>
                    <a:pt x="24244" y="5281"/>
                  </a:cubicBezTo>
                  <a:cubicBezTo>
                    <a:pt x="24125" y="5281"/>
                    <a:pt x="24011" y="5197"/>
                    <a:pt x="23730" y="5046"/>
                  </a:cubicBezTo>
                  <a:cubicBezTo>
                    <a:pt x="23186" y="4711"/>
                    <a:pt x="23479" y="4125"/>
                    <a:pt x="23479" y="3330"/>
                  </a:cubicBezTo>
                  <a:cubicBezTo>
                    <a:pt x="23437" y="2576"/>
                    <a:pt x="24023" y="2660"/>
                    <a:pt x="24274" y="2200"/>
                  </a:cubicBezTo>
                  <a:cubicBezTo>
                    <a:pt x="24567" y="1739"/>
                    <a:pt x="24609" y="1907"/>
                    <a:pt x="24986" y="1488"/>
                  </a:cubicBezTo>
                  <a:cubicBezTo>
                    <a:pt x="25363" y="1070"/>
                    <a:pt x="25028" y="860"/>
                    <a:pt x="24986" y="526"/>
                  </a:cubicBezTo>
                  <a:cubicBezTo>
                    <a:pt x="24944" y="191"/>
                    <a:pt x="23981" y="233"/>
                    <a:pt x="23437" y="107"/>
                  </a:cubicBezTo>
                  <a:cubicBezTo>
                    <a:pt x="23379" y="97"/>
                    <a:pt x="23326" y="93"/>
                    <a:pt x="23278" y="93"/>
                  </a:cubicBezTo>
                  <a:cubicBezTo>
                    <a:pt x="22907" y="93"/>
                    <a:pt x="22805" y="365"/>
                    <a:pt x="22768" y="735"/>
                  </a:cubicBezTo>
                  <a:cubicBezTo>
                    <a:pt x="22747" y="944"/>
                    <a:pt x="22684" y="944"/>
                    <a:pt x="22559" y="944"/>
                  </a:cubicBezTo>
                  <a:cubicBezTo>
                    <a:pt x="22433" y="944"/>
                    <a:pt x="22245" y="944"/>
                    <a:pt x="21973" y="1153"/>
                  </a:cubicBezTo>
                  <a:cubicBezTo>
                    <a:pt x="21876" y="1229"/>
                    <a:pt x="21795" y="1262"/>
                    <a:pt x="21728" y="1262"/>
                  </a:cubicBezTo>
                  <a:cubicBezTo>
                    <a:pt x="21383" y="1262"/>
                    <a:pt x="21366" y="422"/>
                    <a:pt x="21261" y="107"/>
                  </a:cubicBezTo>
                  <a:cubicBezTo>
                    <a:pt x="21219" y="23"/>
                    <a:pt x="21177" y="23"/>
                    <a:pt x="21136" y="23"/>
                  </a:cubicBezTo>
                  <a:cubicBezTo>
                    <a:pt x="20926" y="65"/>
                    <a:pt x="20508" y="526"/>
                    <a:pt x="20006" y="735"/>
                  </a:cubicBezTo>
                  <a:cubicBezTo>
                    <a:pt x="19294" y="986"/>
                    <a:pt x="19294" y="819"/>
                    <a:pt x="18750" y="944"/>
                  </a:cubicBezTo>
                  <a:cubicBezTo>
                    <a:pt x="18679" y="962"/>
                    <a:pt x="18616" y="970"/>
                    <a:pt x="18559" y="970"/>
                  </a:cubicBezTo>
                  <a:cubicBezTo>
                    <a:pt x="18210" y="970"/>
                    <a:pt x="18087" y="652"/>
                    <a:pt x="17871" y="149"/>
                  </a:cubicBezTo>
                  <a:cubicBezTo>
                    <a:pt x="17823" y="44"/>
                    <a:pt x="17744" y="0"/>
                    <a:pt x="17645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5726250" y="3450875"/>
              <a:ext cx="494725" cy="611175"/>
            </a:xfrm>
            <a:custGeom>
              <a:rect b="b" l="l" r="r" t="t"/>
              <a:pathLst>
                <a:path extrusionOk="0" h="24447" w="19789">
                  <a:moveTo>
                    <a:pt x="8420" y="0"/>
                  </a:moveTo>
                  <a:cubicBezTo>
                    <a:pt x="7708" y="0"/>
                    <a:pt x="7723" y="1005"/>
                    <a:pt x="7575" y="1522"/>
                  </a:cubicBezTo>
                  <a:cubicBezTo>
                    <a:pt x="7366" y="2108"/>
                    <a:pt x="6320" y="2569"/>
                    <a:pt x="6152" y="2652"/>
                  </a:cubicBezTo>
                  <a:cubicBezTo>
                    <a:pt x="6320" y="2862"/>
                    <a:pt x="6403" y="3113"/>
                    <a:pt x="6320" y="3364"/>
                  </a:cubicBezTo>
                  <a:cubicBezTo>
                    <a:pt x="6194" y="3866"/>
                    <a:pt x="5985" y="4201"/>
                    <a:pt x="5985" y="4368"/>
                  </a:cubicBezTo>
                  <a:cubicBezTo>
                    <a:pt x="5985" y="4564"/>
                    <a:pt x="5839" y="5088"/>
                    <a:pt x="5581" y="5088"/>
                  </a:cubicBezTo>
                  <a:cubicBezTo>
                    <a:pt x="5563" y="5088"/>
                    <a:pt x="5544" y="5085"/>
                    <a:pt x="5525" y="5080"/>
                  </a:cubicBezTo>
                  <a:cubicBezTo>
                    <a:pt x="5400" y="5044"/>
                    <a:pt x="5313" y="5008"/>
                    <a:pt x="5238" y="5008"/>
                  </a:cubicBezTo>
                  <a:cubicBezTo>
                    <a:pt x="5137" y="5008"/>
                    <a:pt x="5059" y="5073"/>
                    <a:pt x="4939" y="5289"/>
                  </a:cubicBezTo>
                  <a:cubicBezTo>
                    <a:pt x="4729" y="5666"/>
                    <a:pt x="4562" y="5791"/>
                    <a:pt x="5022" y="5959"/>
                  </a:cubicBezTo>
                  <a:cubicBezTo>
                    <a:pt x="5525" y="6126"/>
                    <a:pt x="5650" y="6126"/>
                    <a:pt x="5608" y="6545"/>
                  </a:cubicBezTo>
                  <a:cubicBezTo>
                    <a:pt x="5566" y="6963"/>
                    <a:pt x="5273" y="7172"/>
                    <a:pt x="4729" y="7172"/>
                  </a:cubicBezTo>
                  <a:cubicBezTo>
                    <a:pt x="4429" y="7149"/>
                    <a:pt x="4090" y="7049"/>
                    <a:pt x="3812" y="7049"/>
                  </a:cubicBezTo>
                  <a:cubicBezTo>
                    <a:pt x="3586" y="7049"/>
                    <a:pt x="3400" y="7115"/>
                    <a:pt x="3306" y="7340"/>
                  </a:cubicBezTo>
                  <a:cubicBezTo>
                    <a:pt x="3139" y="7884"/>
                    <a:pt x="3809" y="7423"/>
                    <a:pt x="3725" y="8302"/>
                  </a:cubicBezTo>
                  <a:cubicBezTo>
                    <a:pt x="3767" y="8888"/>
                    <a:pt x="3558" y="9474"/>
                    <a:pt x="3139" y="9851"/>
                  </a:cubicBezTo>
                  <a:cubicBezTo>
                    <a:pt x="2721" y="10353"/>
                    <a:pt x="3055" y="10562"/>
                    <a:pt x="2721" y="11064"/>
                  </a:cubicBezTo>
                  <a:cubicBezTo>
                    <a:pt x="2176" y="11692"/>
                    <a:pt x="1591" y="12320"/>
                    <a:pt x="963" y="12864"/>
                  </a:cubicBezTo>
                  <a:lnTo>
                    <a:pt x="837" y="12990"/>
                  </a:lnTo>
                  <a:cubicBezTo>
                    <a:pt x="670" y="13199"/>
                    <a:pt x="754" y="13617"/>
                    <a:pt x="502" y="13785"/>
                  </a:cubicBezTo>
                  <a:cubicBezTo>
                    <a:pt x="251" y="13952"/>
                    <a:pt x="0" y="14161"/>
                    <a:pt x="126" y="14538"/>
                  </a:cubicBezTo>
                  <a:cubicBezTo>
                    <a:pt x="251" y="14998"/>
                    <a:pt x="502" y="15375"/>
                    <a:pt x="837" y="15710"/>
                  </a:cubicBezTo>
                  <a:cubicBezTo>
                    <a:pt x="1172" y="15877"/>
                    <a:pt x="1716" y="15919"/>
                    <a:pt x="2093" y="16673"/>
                  </a:cubicBezTo>
                  <a:cubicBezTo>
                    <a:pt x="2302" y="17091"/>
                    <a:pt x="2469" y="17593"/>
                    <a:pt x="2595" y="18054"/>
                  </a:cubicBezTo>
                  <a:cubicBezTo>
                    <a:pt x="2679" y="18430"/>
                    <a:pt x="2637" y="19016"/>
                    <a:pt x="2762" y="19267"/>
                  </a:cubicBezTo>
                  <a:cubicBezTo>
                    <a:pt x="2762" y="19351"/>
                    <a:pt x="2846" y="19393"/>
                    <a:pt x="2930" y="19393"/>
                  </a:cubicBezTo>
                  <a:cubicBezTo>
                    <a:pt x="3153" y="19393"/>
                    <a:pt x="3544" y="19504"/>
                    <a:pt x="3804" y="19504"/>
                  </a:cubicBezTo>
                  <a:cubicBezTo>
                    <a:pt x="3934" y="19504"/>
                    <a:pt x="4032" y="19477"/>
                    <a:pt x="4060" y="19393"/>
                  </a:cubicBezTo>
                  <a:cubicBezTo>
                    <a:pt x="4084" y="19322"/>
                    <a:pt x="4181" y="19291"/>
                    <a:pt x="4301" y="19291"/>
                  </a:cubicBezTo>
                  <a:cubicBezTo>
                    <a:pt x="4602" y="19291"/>
                    <a:pt x="5041" y="19488"/>
                    <a:pt x="4771" y="19728"/>
                  </a:cubicBezTo>
                  <a:cubicBezTo>
                    <a:pt x="4395" y="20104"/>
                    <a:pt x="4185" y="19895"/>
                    <a:pt x="4353" y="20481"/>
                  </a:cubicBezTo>
                  <a:cubicBezTo>
                    <a:pt x="4520" y="21109"/>
                    <a:pt x="4102" y="20983"/>
                    <a:pt x="4729" y="21360"/>
                  </a:cubicBezTo>
                  <a:cubicBezTo>
                    <a:pt x="5399" y="21778"/>
                    <a:pt x="5106" y="21611"/>
                    <a:pt x="5273" y="21946"/>
                  </a:cubicBezTo>
                  <a:cubicBezTo>
                    <a:pt x="5431" y="22299"/>
                    <a:pt x="5293" y="23722"/>
                    <a:pt x="5552" y="23722"/>
                  </a:cubicBezTo>
                  <a:cubicBezTo>
                    <a:pt x="5569" y="23722"/>
                    <a:pt x="5588" y="23716"/>
                    <a:pt x="5608" y="23704"/>
                  </a:cubicBezTo>
                  <a:cubicBezTo>
                    <a:pt x="5839" y="23572"/>
                    <a:pt x="5888" y="23414"/>
                    <a:pt x="6062" y="23414"/>
                  </a:cubicBezTo>
                  <a:cubicBezTo>
                    <a:pt x="6109" y="23414"/>
                    <a:pt x="6165" y="23426"/>
                    <a:pt x="6236" y="23452"/>
                  </a:cubicBezTo>
                  <a:cubicBezTo>
                    <a:pt x="6471" y="23541"/>
                    <a:pt x="6769" y="23774"/>
                    <a:pt x="7055" y="23774"/>
                  </a:cubicBezTo>
                  <a:cubicBezTo>
                    <a:pt x="7177" y="23774"/>
                    <a:pt x="7296" y="23732"/>
                    <a:pt x="7408" y="23620"/>
                  </a:cubicBezTo>
                  <a:cubicBezTo>
                    <a:pt x="7765" y="23223"/>
                    <a:pt x="7746" y="22863"/>
                    <a:pt x="7886" y="22863"/>
                  </a:cubicBezTo>
                  <a:cubicBezTo>
                    <a:pt x="7894" y="22863"/>
                    <a:pt x="7902" y="22864"/>
                    <a:pt x="7910" y="22867"/>
                  </a:cubicBezTo>
                  <a:cubicBezTo>
                    <a:pt x="8033" y="22891"/>
                    <a:pt x="8155" y="22987"/>
                    <a:pt x="8236" y="22987"/>
                  </a:cubicBezTo>
                  <a:cubicBezTo>
                    <a:pt x="8293" y="22987"/>
                    <a:pt x="8329" y="22939"/>
                    <a:pt x="8329" y="22783"/>
                  </a:cubicBezTo>
                  <a:cubicBezTo>
                    <a:pt x="8329" y="22475"/>
                    <a:pt x="8399" y="22061"/>
                    <a:pt x="8606" y="22061"/>
                  </a:cubicBezTo>
                  <a:cubicBezTo>
                    <a:pt x="8624" y="22061"/>
                    <a:pt x="8643" y="22065"/>
                    <a:pt x="8663" y="22071"/>
                  </a:cubicBezTo>
                  <a:cubicBezTo>
                    <a:pt x="8673" y="22073"/>
                    <a:pt x="8682" y="22074"/>
                    <a:pt x="8693" y="22074"/>
                  </a:cubicBezTo>
                  <a:cubicBezTo>
                    <a:pt x="8845" y="22074"/>
                    <a:pt x="9091" y="21880"/>
                    <a:pt x="9202" y="21880"/>
                  </a:cubicBezTo>
                  <a:cubicBezTo>
                    <a:pt x="9251" y="21880"/>
                    <a:pt x="9274" y="21919"/>
                    <a:pt x="9249" y="22030"/>
                  </a:cubicBezTo>
                  <a:cubicBezTo>
                    <a:pt x="9207" y="22406"/>
                    <a:pt x="9124" y="22783"/>
                    <a:pt x="9375" y="22825"/>
                  </a:cubicBezTo>
                  <a:cubicBezTo>
                    <a:pt x="9626" y="22867"/>
                    <a:pt x="9668" y="23243"/>
                    <a:pt x="9793" y="23369"/>
                  </a:cubicBezTo>
                  <a:cubicBezTo>
                    <a:pt x="9897" y="23473"/>
                    <a:pt x="9915" y="23891"/>
                    <a:pt x="10202" y="23891"/>
                  </a:cubicBezTo>
                  <a:cubicBezTo>
                    <a:pt x="10262" y="23891"/>
                    <a:pt x="10334" y="23873"/>
                    <a:pt x="10421" y="23829"/>
                  </a:cubicBezTo>
                  <a:cubicBezTo>
                    <a:pt x="10672" y="23662"/>
                    <a:pt x="10923" y="23536"/>
                    <a:pt x="11216" y="23411"/>
                  </a:cubicBezTo>
                  <a:cubicBezTo>
                    <a:pt x="11551" y="23285"/>
                    <a:pt x="11844" y="23118"/>
                    <a:pt x="12137" y="22867"/>
                  </a:cubicBezTo>
                  <a:cubicBezTo>
                    <a:pt x="12228" y="22776"/>
                    <a:pt x="12349" y="22733"/>
                    <a:pt x="12472" y="22733"/>
                  </a:cubicBezTo>
                  <a:cubicBezTo>
                    <a:pt x="12633" y="22733"/>
                    <a:pt x="12795" y="22808"/>
                    <a:pt x="12890" y="22950"/>
                  </a:cubicBezTo>
                  <a:cubicBezTo>
                    <a:pt x="13100" y="23243"/>
                    <a:pt x="13225" y="23578"/>
                    <a:pt x="13351" y="23955"/>
                  </a:cubicBezTo>
                  <a:cubicBezTo>
                    <a:pt x="13434" y="24038"/>
                    <a:pt x="13476" y="24164"/>
                    <a:pt x="13560" y="24289"/>
                  </a:cubicBezTo>
                  <a:cubicBezTo>
                    <a:pt x="13611" y="24391"/>
                    <a:pt x="13707" y="24446"/>
                    <a:pt x="13813" y="24446"/>
                  </a:cubicBezTo>
                  <a:cubicBezTo>
                    <a:pt x="13882" y="24446"/>
                    <a:pt x="13954" y="24423"/>
                    <a:pt x="14020" y="24373"/>
                  </a:cubicBezTo>
                  <a:cubicBezTo>
                    <a:pt x="14146" y="24248"/>
                    <a:pt x="14188" y="23997"/>
                    <a:pt x="14104" y="23829"/>
                  </a:cubicBezTo>
                  <a:cubicBezTo>
                    <a:pt x="14020" y="23620"/>
                    <a:pt x="14062" y="23411"/>
                    <a:pt x="14230" y="23327"/>
                  </a:cubicBezTo>
                  <a:cubicBezTo>
                    <a:pt x="14355" y="23243"/>
                    <a:pt x="14606" y="23243"/>
                    <a:pt x="14523" y="22992"/>
                  </a:cubicBezTo>
                  <a:cubicBezTo>
                    <a:pt x="14439" y="22741"/>
                    <a:pt x="14146" y="22657"/>
                    <a:pt x="14062" y="22448"/>
                  </a:cubicBezTo>
                  <a:cubicBezTo>
                    <a:pt x="13979" y="22239"/>
                    <a:pt x="13979" y="21988"/>
                    <a:pt x="13979" y="21778"/>
                  </a:cubicBezTo>
                  <a:cubicBezTo>
                    <a:pt x="13937" y="21485"/>
                    <a:pt x="14020" y="21192"/>
                    <a:pt x="14230" y="21025"/>
                  </a:cubicBezTo>
                  <a:cubicBezTo>
                    <a:pt x="14439" y="20858"/>
                    <a:pt x="14816" y="20774"/>
                    <a:pt x="14816" y="20481"/>
                  </a:cubicBezTo>
                  <a:cubicBezTo>
                    <a:pt x="14816" y="20397"/>
                    <a:pt x="14816" y="20272"/>
                    <a:pt x="14857" y="20188"/>
                  </a:cubicBezTo>
                  <a:cubicBezTo>
                    <a:pt x="14941" y="20063"/>
                    <a:pt x="15025" y="19937"/>
                    <a:pt x="15109" y="19811"/>
                  </a:cubicBezTo>
                  <a:cubicBezTo>
                    <a:pt x="15225" y="19734"/>
                    <a:pt x="15341" y="19514"/>
                    <a:pt x="15490" y="19514"/>
                  </a:cubicBezTo>
                  <a:cubicBezTo>
                    <a:pt x="15502" y="19514"/>
                    <a:pt x="15514" y="19515"/>
                    <a:pt x="15527" y="19518"/>
                  </a:cubicBezTo>
                  <a:cubicBezTo>
                    <a:pt x="15611" y="19560"/>
                    <a:pt x="15653" y="19644"/>
                    <a:pt x="15736" y="19644"/>
                  </a:cubicBezTo>
                  <a:cubicBezTo>
                    <a:pt x="15820" y="19644"/>
                    <a:pt x="15904" y="19602"/>
                    <a:pt x="15987" y="19518"/>
                  </a:cubicBezTo>
                  <a:cubicBezTo>
                    <a:pt x="16071" y="19435"/>
                    <a:pt x="16113" y="19351"/>
                    <a:pt x="16155" y="19225"/>
                  </a:cubicBezTo>
                  <a:lnTo>
                    <a:pt x="16155" y="18933"/>
                  </a:lnTo>
                  <a:cubicBezTo>
                    <a:pt x="16197" y="18681"/>
                    <a:pt x="16406" y="18807"/>
                    <a:pt x="16573" y="18640"/>
                  </a:cubicBezTo>
                  <a:cubicBezTo>
                    <a:pt x="16741" y="18472"/>
                    <a:pt x="16573" y="18221"/>
                    <a:pt x="16406" y="18095"/>
                  </a:cubicBezTo>
                  <a:cubicBezTo>
                    <a:pt x="16239" y="17970"/>
                    <a:pt x="16113" y="17844"/>
                    <a:pt x="16113" y="17635"/>
                  </a:cubicBezTo>
                  <a:cubicBezTo>
                    <a:pt x="16113" y="17468"/>
                    <a:pt x="16197" y="17175"/>
                    <a:pt x="16448" y="17175"/>
                  </a:cubicBezTo>
                  <a:cubicBezTo>
                    <a:pt x="16462" y="17172"/>
                    <a:pt x="16477" y="17171"/>
                    <a:pt x="16490" y="17171"/>
                  </a:cubicBezTo>
                  <a:cubicBezTo>
                    <a:pt x="16714" y="17171"/>
                    <a:pt x="16834" y="17475"/>
                    <a:pt x="16992" y="17593"/>
                  </a:cubicBezTo>
                  <a:cubicBezTo>
                    <a:pt x="17055" y="17656"/>
                    <a:pt x="17138" y="17708"/>
                    <a:pt x="17212" y="17708"/>
                  </a:cubicBezTo>
                  <a:cubicBezTo>
                    <a:pt x="17285" y="17708"/>
                    <a:pt x="17348" y="17656"/>
                    <a:pt x="17369" y="17510"/>
                  </a:cubicBezTo>
                  <a:cubicBezTo>
                    <a:pt x="17410" y="17258"/>
                    <a:pt x="17243" y="17217"/>
                    <a:pt x="17076" y="17007"/>
                  </a:cubicBezTo>
                  <a:cubicBezTo>
                    <a:pt x="16971" y="16833"/>
                    <a:pt x="17128" y="16746"/>
                    <a:pt x="17256" y="16746"/>
                  </a:cubicBezTo>
                  <a:cubicBezTo>
                    <a:pt x="17281" y="16746"/>
                    <a:pt x="17306" y="16749"/>
                    <a:pt x="17327" y="16756"/>
                  </a:cubicBezTo>
                  <a:cubicBezTo>
                    <a:pt x="17435" y="16810"/>
                    <a:pt x="17525" y="16899"/>
                    <a:pt x="17610" y="16899"/>
                  </a:cubicBezTo>
                  <a:cubicBezTo>
                    <a:pt x="17656" y="16899"/>
                    <a:pt x="17701" y="16872"/>
                    <a:pt x="17745" y="16798"/>
                  </a:cubicBezTo>
                  <a:cubicBezTo>
                    <a:pt x="17829" y="16589"/>
                    <a:pt x="17871" y="16380"/>
                    <a:pt x="17871" y="16170"/>
                  </a:cubicBezTo>
                  <a:cubicBezTo>
                    <a:pt x="17913" y="15961"/>
                    <a:pt x="17871" y="15752"/>
                    <a:pt x="17829" y="15584"/>
                  </a:cubicBezTo>
                  <a:cubicBezTo>
                    <a:pt x="17745" y="15375"/>
                    <a:pt x="17620" y="15333"/>
                    <a:pt x="17410" y="15208"/>
                  </a:cubicBezTo>
                  <a:cubicBezTo>
                    <a:pt x="17201" y="15040"/>
                    <a:pt x="17201" y="14747"/>
                    <a:pt x="17452" y="14706"/>
                  </a:cubicBezTo>
                  <a:cubicBezTo>
                    <a:pt x="17508" y="14706"/>
                    <a:pt x="17582" y="14724"/>
                    <a:pt x="17651" y="14724"/>
                  </a:cubicBezTo>
                  <a:cubicBezTo>
                    <a:pt x="17685" y="14724"/>
                    <a:pt x="17717" y="14719"/>
                    <a:pt x="17745" y="14706"/>
                  </a:cubicBezTo>
                  <a:cubicBezTo>
                    <a:pt x="17829" y="14664"/>
                    <a:pt x="17954" y="14580"/>
                    <a:pt x="18038" y="14496"/>
                  </a:cubicBezTo>
                  <a:cubicBezTo>
                    <a:pt x="18164" y="14371"/>
                    <a:pt x="18331" y="14036"/>
                    <a:pt x="18206" y="13910"/>
                  </a:cubicBezTo>
                  <a:cubicBezTo>
                    <a:pt x="18038" y="13785"/>
                    <a:pt x="17787" y="13910"/>
                    <a:pt x="17620" y="13743"/>
                  </a:cubicBezTo>
                  <a:cubicBezTo>
                    <a:pt x="17494" y="13576"/>
                    <a:pt x="17703" y="13450"/>
                    <a:pt x="17871" y="13450"/>
                  </a:cubicBezTo>
                  <a:cubicBezTo>
                    <a:pt x="18038" y="13450"/>
                    <a:pt x="18247" y="13408"/>
                    <a:pt x="18247" y="13199"/>
                  </a:cubicBezTo>
                  <a:cubicBezTo>
                    <a:pt x="18247" y="12990"/>
                    <a:pt x="18122" y="12948"/>
                    <a:pt x="17913" y="12906"/>
                  </a:cubicBezTo>
                  <a:cubicBezTo>
                    <a:pt x="17703" y="12864"/>
                    <a:pt x="17745" y="12697"/>
                    <a:pt x="17703" y="12571"/>
                  </a:cubicBezTo>
                  <a:cubicBezTo>
                    <a:pt x="17686" y="12465"/>
                    <a:pt x="17638" y="12426"/>
                    <a:pt x="17579" y="12426"/>
                  </a:cubicBezTo>
                  <a:cubicBezTo>
                    <a:pt x="17500" y="12426"/>
                    <a:pt x="17399" y="12499"/>
                    <a:pt x="17327" y="12571"/>
                  </a:cubicBezTo>
                  <a:cubicBezTo>
                    <a:pt x="17235" y="12632"/>
                    <a:pt x="17121" y="12760"/>
                    <a:pt x="17002" y="12760"/>
                  </a:cubicBezTo>
                  <a:cubicBezTo>
                    <a:pt x="16957" y="12760"/>
                    <a:pt x="16912" y="12742"/>
                    <a:pt x="16866" y="12697"/>
                  </a:cubicBezTo>
                  <a:cubicBezTo>
                    <a:pt x="16741" y="12571"/>
                    <a:pt x="16699" y="12404"/>
                    <a:pt x="16741" y="12236"/>
                  </a:cubicBezTo>
                  <a:cubicBezTo>
                    <a:pt x="16824" y="12111"/>
                    <a:pt x="16950" y="12069"/>
                    <a:pt x="17034" y="11943"/>
                  </a:cubicBezTo>
                  <a:cubicBezTo>
                    <a:pt x="17076" y="11776"/>
                    <a:pt x="16992" y="11650"/>
                    <a:pt x="17076" y="11483"/>
                  </a:cubicBezTo>
                  <a:cubicBezTo>
                    <a:pt x="17159" y="11357"/>
                    <a:pt x="17369" y="11274"/>
                    <a:pt x="17536" y="11274"/>
                  </a:cubicBezTo>
                  <a:cubicBezTo>
                    <a:pt x="17567" y="11263"/>
                    <a:pt x="17601" y="11258"/>
                    <a:pt x="17636" y="11258"/>
                  </a:cubicBezTo>
                  <a:cubicBezTo>
                    <a:pt x="17740" y="11258"/>
                    <a:pt x="17850" y="11305"/>
                    <a:pt x="17913" y="11399"/>
                  </a:cubicBezTo>
                  <a:cubicBezTo>
                    <a:pt x="18038" y="11525"/>
                    <a:pt x="18122" y="11692"/>
                    <a:pt x="18289" y="11734"/>
                  </a:cubicBezTo>
                  <a:cubicBezTo>
                    <a:pt x="18306" y="11740"/>
                    <a:pt x="18323" y="11742"/>
                    <a:pt x="18339" y="11742"/>
                  </a:cubicBezTo>
                  <a:cubicBezTo>
                    <a:pt x="18445" y="11742"/>
                    <a:pt x="18535" y="11634"/>
                    <a:pt x="18498" y="11525"/>
                  </a:cubicBezTo>
                  <a:cubicBezTo>
                    <a:pt x="18457" y="11399"/>
                    <a:pt x="18415" y="11232"/>
                    <a:pt x="18457" y="11106"/>
                  </a:cubicBezTo>
                  <a:cubicBezTo>
                    <a:pt x="18482" y="11029"/>
                    <a:pt x="18539" y="10953"/>
                    <a:pt x="18589" y="10953"/>
                  </a:cubicBezTo>
                  <a:cubicBezTo>
                    <a:pt x="18621" y="10953"/>
                    <a:pt x="18650" y="10983"/>
                    <a:pt x="18666" y="11064"/>
                  </a:cubicBezTo>
                  <a:cubicBezTo>
                    <a:pt x="18666" y="11106"/>
                    <a:pt x="18708" y="11190"/>
                    <a:pt x="18708" y="11232"/>
                  </a:cubicBezTo>
                  <a:cubicBezTo>
                    <a:pt x="18750" y="11316"/>
                    <a:pt x="18791" y="11441"/>
                    <a:pt x="18791" y="11441"/>
                  </a:cubicBezTo>
                  <a:cubicBezTo>
                    <a:pt x="18833" y="11483"/>
                    <a:pt x="18833" y="11483"/>
                    <a:pt x="18875" y="11483"/>
                  </a:cubicBezTo>
                  <a:cubicBezTo>
                    <a:pt x="18896" y="11504"/>
                    <a:pt x="18927" y="11514"/>
                    <a:pt x="18959" y="11514"/>
                  </a:cubicBezTo>
                  <a:cubicBezTo>
                    <a:pt x="18990" y="11514"/>
                    <a:pt x="19022" y="11504"/>
                    <a:pt x="19043" y="11483"/>
                  </a:cubicBezTo>
                  <a:cubicBezTo>
                    <a:pt x="19210" y="11483"/>
                    <a:pt x="19252" y="11316"/>
                    <a:pt x="19294" y="11190"/>
                  </a:cubicBezTo>
                  <a:cubicBezTo>
                    <a:pt x="19336" y="11023"/>
                    <a:pt x="19336" y="10855"/>
                    <a:pt x="19294" y="10688"/>
                  </a:cubicBezTo>
                  <a:cubicBezTo>
                    <a:pt x="19294" y="10562"/>
                    <a:pt x="19336" y="10479"/>
                    <a:pt x="19336" y="10353"/>
                  </a:cubicBezTo>
                  <a:cubicBezTo>
                    <a:pt x="19336" y="10227"/>
                    <a:pt x="19252" y="10144"/>
                    <a:pt x="19168" y="10060"/>
                  </a:cubicBezTo>
                  <a:cubicBezTo>
                    <a:pt x="19043" y="9976"/>
                    <a:pt x="18959" y="9893"/>
                    <a:pt x="19043" y="9767"/>
                  </a:cubicBezTo>
                  <a:cubicBezTo>
                    <a:pt x="19084" y="9642"/>
                    <a:pt x="19168" y="9474"/>
                    <a:pt x="19043" y="9390"/>
                  </a:cubicBezTo>
                  <a:cubicBezTo>
                    <a:pt x="18972" y="9338"/>
                    <a:pt x="18888" y="9315"/>
                    <a:pt x="18804" y="9315"/>
                  </a:cubicBezTo>
                  <a:cubicBezTo>
                    <a:pt x="18687" y="9315"/>
                    <a:pt x="18571" y="9359"/>
                    <a:pt x="18498" y="9432"/>
                  </a:cubicBezTo>
                  <a:cubicBezTo>
                    <a:pt x="18373" y="9642"/>
                    <a:pt x="18457" y="9893"/>
                    <a:pt x="18498" y="10060"/>
                  </a:cubicBezTo>
                  <a:cubicBezTo>
                    <a:pt x="18540" y="10227"/>
                    <a:pt x="18498" y="10269"/>
                    <a:pt x="18289" y="10269"/>
                  </a:cubicBezTo>
                  <a:cubicBezTo>
                    <a:pt x="18233" y="10258"/>
                    <a:pt x="18174" y="10253"/>
                    <a:pt x="18114" y="10253"/>
                  </a:cubicBezTo>
                  <a:cubicBezTo>
                    <a:pt x="17948" y="10253"/>
                    <a:pt x="17773" y="10292"/>
                    <a:pt x="17620" y="10353"/>
                  </a:cubicBezTo>
                  <a:cubicBezTo>
                    <a:pt x="17452" y="10479"/>
                    <a:pt x="17327" y="10688"/>
                    <a:pt x="17117" y="10771"/>
                  </a:cubicBezTo>
                  <a:cubicBezTo>
                    <a:pt x="17069" y="10791"/>
                    <a:pt x="17023" y="10799"/>
                    <a:pt x="16979" y="10799"/>
                  </a:cubicBezTo>
                  <a:cubicBezTo>
                    <a:pt x="16639" y="10799"/>
                    <a:pt x="16440" y="10282"/>
                    <a:pt x="16699" y="10060"/>
                  </a:cubicBezTo>
                  <a:cubicBezTo>
                    <a:pt x="16866" y="9976"/>
                    <a:pt x="17034" y="9893"/>
                    <a:pt x="17243" y="9851"/>
                  </a:cubicBezTo>
                  <a:cubicBezTo>
                    <a:pt x="17452" y="9767"/>
                    <a:pt x="17620" y="9725"/>
                    <a:pt x="17829" y="9683"/>
                  </a:cubicBezTo>
                  <a:cubicBezTo>
                    <a:pt x="17996" y="9642"/>
                    <a:pt x="18122" y="9600"/>
                    <a:pt x="18247" y="9516"/>
                  </a:cubicBezTo>
                  <a:cubicBezTo>
                    <a:pt x="18331" y="9390"/>
                    <a:pt x="18415" y="9265"/>
                    <a:pt x="18415" y="9139"/>
                  </a:cubicBezTo>
                  <a:cubicBezTo>
                    <a:pt x="18498" y="8888"/>
                    <a:pt x="18457" y="8470"/>
                    <a:pt x="18708" y="8302"/>
                  </a:cubicBezTo>
                  <a:cubicBezTo>
                    <a:pt x="18757" y="8253"/>
                    <a:pt x="18806" y="8233"/>
                    <a:pt x="18863" y="8233"/>
                  </a:cubicBezTo>
                  <a:cubicBezTo>
                    <a:pt x="18904" y="8233"/>
                    <a:pt x="18949" y="8243"/>
                    <a:pt x="19001" y="8260"/>
                  </a:cubicBezTo>
                  <a:cubicBezTo>
                    <a:pt x="19084" y="8260"/>
                    <a:pt x="19168" y="8302"/>
                    <a:pt x="19210" y="8344"/>
                  </a:cubicBezTo>
                  <a:cubicBezTo>
                    <a:pt x="19252" y="8386"/>
                    <a:pt x="19294" y="8428"/>
                    <a:pt x="19336" y="8470"/>
                  </a:cubicBezTo>
                  <a:cubicBezTo>
                    <a:pt x="19352" y="8486"/>
                    <a:pt x="19371" y="8492"/>
                    <a:pt x="19391" y="8492"/>
                  </a:cubicBezTo>
                  <a:cubicBezTo>
                    <a:pt x="19477" y="8492"/>
                    <a:pt x="19587" y="8370"/>
                    <a:pt x="19587" y="8302"/>
                  </a:cubicBezTo>
                  <a:cubicBezTo>
                    <a:pt x="19587" y="8260"/>
                    <a:pt x="19545" y="8093"/>
                    <a:pt x="19587" y="8051"/>
                  </a:cubicBezTo>
                  <a:cubicBezTo>
                    <a:pt x="19628" y="8009"/>
                    <a:pt x="19670" y="8051"/>
                    <a:pt x="19670" y="7967"/>
                  </a:cubicBezTo>
                  <a:cubicBezTo>
                    <a:pt x="19789" y="7790"/>
                    <a:pt x="19614" y="7612"/>
                    <a:pt x="19443" y="7612"/>
                  </a:cubicBezTo>
                  <a:cubicBezTo>
                    <a:pt x="19371" y="7612"/>
                    <a:pt x="19301" y="7643"/>
                    <a:pt x="19252" y="7716"/>
                  </a:cubicBezTo>
                  <a:cubicBezTo>
                    <a:pt x="19126" y="7758"/>
                    <a:pt x="19084" y="7884"/>
                    <a:pt x="19001" y="7884"/>
                  </a:cubicBezTo>
                  <a:cubicBezTo>
                    <a:pt x="18978" y="7895"/>
                    <a:pt x="18956" y="7900"/>
                    <a:pt x="18934" y="7900"/>
                  </a:cubicBezTo>
                  <a:cubicBezTo>
                    <a:pt x="18875" y="7900"/>
                    <a:pt x="18822" y="7861"/>
                    <a:pt x="18791" y="7800"/>
                  </a:cubicBezTo>
                  <a:cubicBezTo>
                    <a:pt x="18708" y="7758"/>
                    <a:pt x="18666" y="7674"/>
                    <a:pt x="18582" y="7674"/>
                  </a:cubicBezTo>
                  <a:lnTo>
                    <a:pt x="18457" y="7674"/>
                  </a:lnTo>
                  <a:cubicBezTo>
                    <a:pt x="18331" y="7674"/>
                    <a:pt x="18206" y="7674"/>
                    <a:pt x="18080" y="7591"/>
                  </a:cubicBezTo>
                  <a:cubicBezTo>
                    <a:pt x="17954" y="7507"/>
                    <a:pt x="17787" y="7507"/>
                    <a:pt x="17661" y="7465"/>
                  </a:cubicBezTo>
                  <a:cubicBezTo>
                    <a:pt x="17410" y="7298"/>
                    <a:pt x="17201" y="7130"/>
                    <a:pt x="16950" y="6963"/>
                  </a:cubicBezTo>
                  <a:cubicBezTo>
                    <a:pt x="16824" y="6837"/>
                    <a:pt x="16699" y="6712"/>
                    <a:pt x="16573" y="6586"/>
                  </a:cubicBezTo>
                  <a:cubicBezTo>
                    <a:pt x="16490" y="6461"/>
                    <a:pt x="16448" y="6377"/>
                    <a:pt x="16364" y="6293"/>
                  </a:cubicBezTo>
                  <a:cubicBezTo>
                    <a:pt x="16280" y="6252"/>
                    <a:pt x="16197" y="6168"/>
                    <a:pt x="16113" y="6042"/>
                  </a:cubicBezTo>
                  <a:cubicBezTo>
                    <a:pt x="16029" y="5959"/>
                    <a:pt x="15904" y="5875"/>
                    <a:pt x="15778" y="5791"/>
                  </a:cubicBezTo>
                  <a:cubicBezTo>
                    <a:pt x="15722" y="5791"/>
                    <a:pt x="15667" y="5773"/>
                    <a:pt x="15598" y="5773"/>
                  </a:cubicBezTo>
                  <a:cubicBezTo>
                    <a:pt x="15564" y="5773"/>
                    <a:pt x="15527" y="5777"/>
                    <a:pt x="15485" y="5791"/>
                  </a:cubicBezTo>
                  <a:cubicBezTo>
                    <a:pt x="15339" y="5770"/>
                    <a:pt x="15171" y="5760"/>
                    <a:pt x="14999" y="5760"/>
                  </a:cubicBezTo>
                  <a:cubicBezTo>
                    <a:pt x="14826" y="5760"/>
                    <a:pt x="14648" y="5770"/>
                    <a:pt x="14481" y="5791"/>
                  </a:cubicBezTo>
                  <a:cubicBezTo>
                    <a:pt x="14230" y="5875"/>
                    <a:pt x="13979" y="6042"/>
                    <a:pt x="13811" y="6293"/>
                  </a:cubicBezTo>
                  <a:cubicBezTo>
                    <a:pt x="13686" y="6545"/>
                    <a:pt x="13602" y="6837"/>
                    <a:pt x="13351" y="7005"/>
                  </a:cubicBezTo>
                  <a:cubicBezTo>
                    <a:pt x="13105" y="7148"/>
                    <a:pt x="12748" y="7272"/>
                    <a:pt x="12424" y="7272"/>
                  </a:cubicBezTo>
                  <a:cubicBezTo>
                    <a:pt x="12086" y="7272"/>
                    <a:pt x="11783" y="7138"/>
                    <a:pt x="11677" y="6754"/>
                  </a:cubicBezTo>
                  <a:cubicBezTo>
                    <a:pt x="11635" y="6586"/>
                    <a:pt x="11551" y="6419"/>
                    <a:pt x="11426" y="6252"/>
                  </a:cubicBezTo>
                  <a:cubicBezTo>
                    <a:pt x="11345" y="6170"/>
                    <a:pt x="11229" y="6124"/>
                    <a:pt x="11111" y="6124"/>
                  </a:cubicBezTo>
                  <a:cubicBezTo>
                    <a:pt x="11047" y="6124"/>
                    <a:pt x="10983" y="6138"/>
                    <a:pt x="10923" y="6168"/>
                  </a:cubicBezTo>
                  <a:cubicBezTo>
                    <a:pt x="10547" y="6377"/>
                    <a:pt x="10421" y="6879"/>
                    <a:pt x="10254" y="7256"/>
                  </a:cubicBezTo>
                  <a:cubicBezTo>
                    <a:pt x="10212" y="7256"/>
                    <a:pt x="10160" y="7266"/>
                    <a:pt x="10113" y="7266"/>
                  </a:cubicBezTo>
                  <a:cubicBezTo>
                    <a:pt x="10065" y="7266"/>
                    <a:pt x="10024" y="7256"/>
                    <a:pt x="10003" y="7214"/>
                  </a:cubicBezTo>
                  <a:cubicBezTo>
                    <a:pt x="9961" y="7172"/>
                    <a:pt x="9877" y="7047"/>
                    <a:pt x="9961" y="6963"/>
                  </a:cubicBezTo>
                  <a:cubicBezTo>
                    <a:pt x="10086" y="6837"/>
                    <a:pt x="10170" y="6712"/>
                    <a:pt x="10254" y="6545"/>
                  </a:cubicBezTo>
                  <a:cubicBezTo>
                    <a:pt x="10337" y="6377"/>
                    <a:pt x="10421" y="6210"/>
                    <a:pt x="10505" y="6042"/>
                  </a:cubicBezTo>
                  <a:cubicBezTo>
                    <a:pt x="10589" y="5917"/>
                    <a:pt x="10714" y="5833"/>
                    <a:pt x="10882" y="5791"/>
                  </a:cubicBezTo>
                  <a:cubicBezTo>
                    <a:pt x="11096" y="5730"/>
                    <a:pt x="11288" y="5691"/>
                    <a:pt x="11490" y="5691"/>
                  </a:cubicBezTo>
                  <a:cubicBezTo>
                    <a:pt x="11565" y="5691"/>
                    <a:pt x="11640" y="5696"/>
                    <a:pt x="11719" y="5707"/>
                  </a:cubicBezTo>
                  <a:cubicBezTo>
                    <a:pt x="11844" y="5707"/>
                    <a:pt x="11970" y="5749"/>
                    <a:pt x="12095" y="5791"/>
                  </a:cubicBezTo>
                  <a:cubicBezTo>
                    <a:pt x="12179" y="5791"/>
                    <a:pt x="12263" y="5833"/>
                    <a:pt x="12304" y="5875"/>
                  </a:cubicBezTo>
                  <a:cubicBezTo>
                    <a:pt x="12388" y="5917"/>
                    <a:pt x="12430" y="5917"/>
                    <a:pt x="12514" y="5917"/>
                  </a:cubicBezTo>
                  <a:cubicBezTo>
                    <a:pt x="12639" y="5917"/>
                    <a:pt x="12765" y="5875"/>
                    <a:pt x="12890" y="5791"/>
                  </a:cubicBezTo>
                  <a:cubicBezTo>
                    <a:pt x="12974" y="5749"/>
                    <a:pt x="13016" y="5707"/>
                    <a:pt x="13100" y="5624"/>
                  </a:cubicBezTo>
                  <a:cubicBezTo>
                    <a:pt x="13142" y="5582"/>
                    <a:pt x="13142" y="5498"/>
                    <a:pt x="13142" y="5456"/>
                  </a:cubicBezTo>
                  <a:cubicBezTo>
                    <a:pt x="13183" y="5331"/>
                    <a:pt x="13183" y="5163"/>
                    <a:pt x="13142" y="5038"/>
                  </a:cubicBezTo>
                  <a:cubicBezTo>
                    <a:pt x="13142" y="4954"/>
                    <a:pt x="13016" y="4912"/>
                    <a:pt x="13016" y="4829"/>
                  </a:cubicBezTo>
                  <a:cubicBezTo>
                    <a:pt x="13058" y="4745"/>
                    <a:pt x="13100" y="4703"/>
                    <a:pt x="13142" y="4661"/>
                  </a:cubicBezTo>
                  <a:cubicBezTo>
                    <a:pt x="13267" y="4577"/>
                    <a:pt x="13434" y="4494"/>
                    <a:pt x="13560" y="4410"/>
                  </a:cubicBezTo>
                  <a:cubicBezTo>
                    <a:pt x="13686" y="4326"/>
                    <a:pt x="13811" y="4243"/>
                    <a:pt x="13979" y="4159"/>
                  </a:cubicBezTo>
                  <a:cubicBezTo>
                    <a:pt x="14020" y="4117"/>
                    <a:pt x="14104" y="4033"/>
                    <a:pt x="14146" y="3992"/>
                  </a:cubicBezTo>
                  <a:cubicBezTo>
                    <a:pt x="14188" y="3908"/>
                    <a:pt x="14188" y="3824"/>
                    <a:pt x="14230" y="3740"/>
                  </a:cubicBezTo>
                  <a:cubicBezTo>
                    <a:pt x="14313" y="3657"/>
                    <a:pt x="14397" y="3615"/>
                    <a:pt x="14523" y="3615"/>
                  </a:cubicBezTo>
                  <a:cubicBezTo>
                    <a:pt x="14389" y="2811"/>
                    <a:pt x="13746" y="2785"/>
                    <a:pt x="13387" y="2785"/>
                  </a:cubicBezTo>
                  <a:cubicBezTo>
                    <a:pt x="13361" y="2785"/>
                    <a:pt x="13337" y="2785"/>
                    <a:pt x="13315" y="2785"/>
                  </a:cubicBezTo>
                  <a:cubicBezTo>
                    <a:pt x="13259" y="2785"/>
                    <a:pt x="13213" y="2784"/>
                    <a:pt x="13183" y="2778"/>
                  </a:cubicBezTo>
                  <a:cubicBezTo>
                    <a:pt x="12974" y="2694"/>
                    <a:pt x="13100" y="2025"/>
                    <a:pt x="13142" y="1439"/>
                  </a:cubicBezTo>
                  <a:lnTo>
                    <a:pt x="13142" y="1439"/>
                  </a:lnTo>
                  <a:cubicBezTo>
                    <a:pt x="12723" y="1480"/>
                    <a:pt x="12263" y="1648"/>
                    <a:pt x="11886" y="1857"/>
                  </a:cubicBezTo>
                  <a:cubicBezTo>
                    <a:pt x="11792" y="1918"/>
                    <a:pt x="11710" y="1943"/>
                    <a:pt x="11637" y="1943"/>
                  </a:cubicBezTo>
                  <a:cubicBezTo>
                    <a:pt x="11298" y="1943"/>
                    <a:pt x="11155" y="1410"/>
                    <a:pt x="10931" y="1410"/>
                  </a:cubicBezTo>
                  <a:cubicBezTo>
                    <a:pt x="10902" y="1410"/>
                    <a:pt x="10872" y="1419"/>
                    <a:pt x="10840" y="1439"/>
                  </a:cubicBezTo>
                  <a:cubicBezTo>
                    <a:pt x="10814" y="1455"/>
                    <a:pt x="10787" y="1462"/>
                    <a:pt x="10757" y="1462"/>
                  </a:cubicBezTo>
                  <a:cubicBezTo>
                    <a:pt x="10400" y="1462"/>
                    <a:pt x="9752" y="367"/>
                    <a:pt x="8747" y="58"/>
                  </a:cubicBezTo>
                  <a:cubicBezTo>
                    <a:pt x="8624" y="18"/>
                    <a:pt x="8516" y="0"/>
                    <a:pt x="8420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6103950" y="4301875"/>
              <a:ext cx="216600" cy="483425"/>
            </a:xfrm>
            <a:custGeom>
              <a:rect b="b" l="l" r="r" t="t"/>
              <a:pathLst>
                <a:path extrusionOk="0" h="19337" w="8664">
                  <a:moveTo>
                    <a:pt x="6153" y="1"/>
                  </a:moveTo>
                  <a:lnTo>
                    <a:pt x="6069" y="43"/>
                  </a:lnTo>
                  <a:cubicBezTo>
                    <a:pt x="5985" y="43"/>
                    <a:pt x="5943" y="85"/>
                    <a:pt x="5943" y="85"/>
                  </a:cubicBezTo>
                  <a:lnTo>
                    <a:pt x="5860" y="126"/>
                  </a:lnTo>
                  <a:cubicBezTo>
                    <a:pt x="5860" y="126"/>
                    <a:pt x="5818" y="168"/>
                    <a:pt x="5818" y="168"/>
                  </a:cubicBezTo>
                  <a:cubicBezTo>
                    <a:pt x="5818" y="168"/>
                    <a:pt x="5818" y="210"/>
                    <a:pt x="5818" y="210"/>
                  </a:cubicBezTo>
                  <a:lnTo>
                    <a:pt x="5776" y="252"/>
                  </a:lnTo>
                  <a:cubicBezTo>
                    <a:pt x="5734" y="294"/>
                    <a:pt x="5734" y="294"/>
                    <a:pt x="5692" y="336"/>
                  </a:cubicBezTo>
                  <a:lnTo>
                    <a:pt x="5650" y="378"/>
                  </a:lnTo>
                  <a:lnTo>
                    <a:pt x="5609" y="378"/>
                  </a:lnTo>
                  <a:cubicBezTo>
                    <a:pt x="5609" y="419"/>
                    <a:pt x="5609" y="419"/>
                    <a:pt x="5609" y="419"/>
                  </a:cubicBezTo>
                  <a:cubicBezTo>
                    <a:pt x="5609" y="461"/>
                    <a:pt x="5609" y="461"/>
                    <a:pt x="5609" y="461"/>
                  </a:cubicBezTo>
                  <a:cubicBezTo>
                    <a:pt x="5609" y="503"/>
                    <a:pt x="5567" y="545"/>
                    <a:pt x="5525" y="545"/>
                  </a:cubicBezTo>
                  <a:cubicBezTo>
                    <a:pt x="5525" y="545"/>
                    <a:pt x="5483" y="587"/>
                    <a:pt x="5483" y="587"/>
                  </a:cubicBezTo>
                  <a:lnTo>
                    <a:pt x="5483" y="712"/>
                  </a:lnTo>
                  <a:lnTo>
                    <a:pt x="5483" y="796"/>
                  </a:lnTo>
                  <a:cubicBezTo>
                    <a:pt x="5483" y="796"/>
                    <a:pt x="5483" y="838"/>
                    <a:pt x="5483" y="838"/>
                  </a:cubicBezTo>
                  <a:cubicBezTo>
                    <a:pt x="5483" y="880"/>
                    <a:pt x="5483" y="880"/>
                    <a:pt x="5483" y="922"/>
                  </a:cubicBezTo>
                  <a:cubicBezTo>
                    <a:pt x="5483" y="922"/>
                    <a:pt x="5483" y="963"/>
                    <a:pt x="5441" y="963"/>
                  </a:cubicBezTo>
                  <a:lnTo>
                    <a:pt x="5399" y="1047"/>
                  </a:lnTo>
                  <a:cubicBezTo>
                    <a:pt x="5399" y="1047"/>
                    <a:pt x="5358" y="1089"/>
                    <a:pt x="5358" y="1089"/>
                  </a:cubicBezTo>
                  <a:cubicBezTo>
                    <a:pt x="5358" y="1131"/>
                    <a:pt x="5316" y="1173"/>
                    <a:pt x="5274" y="1173"/>
                  </a:cubicBezTo>
                  <a:cubicBezTo>
                    <a:pt x="5232" y="1215"/>
                    <a:pt x="5190" y="1215"/>
                    <a:pt x="5148" y="1215"/>
                  </a:cubicBezTo>
                  <a:lnTo>
                    <a:pt x="5023" y="1215"/>
                  </a:lnTo>
                  <a:lnTo>
                    <a:pt x="5023" y="1256"/>
                  </a:lnTo>
                  <a:cubicBezTo>
                    <a:pt x="5023" y="1270"/>
                    <a:pt x="5018" y="1275"/>
                    <a:pt x="5010" y="1275"/>
                  </a:cubicBezTo>
                  <a:cubicBezTo>
                    <a:pt x="4995" y="1275"/>
                    <a:pt x="4967" y="1256"/>
                    <a:pt x="4939" y="1256"/>
                  </a:cubicBezTo>
                  <a:lnTo>
                    <a:pt x="4897" y="1298"/>
                  </a:lnTo>
                  <a:lnTo>
                    <a:pt x="4813" y="1340"/>
                  </a:lnTo>
                  <a:lnTo>
                    <a:pt x="4730" y="1382"/>
                  </a:lnTo>
                  <a:lnTo>
                    <a:pt x="4604" y="1466"/>
                  </a:lnTo>
                  <a:lnTo>
                    <a:pt x="4520" y="1508"/>
                  </a:lnTo>
                  <a:lnTo>
                    <a:pt x="4437" y="1549"/>
                  </a:lnTo>
                  <a:cubicBezTo>
                    <a:pt x="4395" y="1549"/>
                    <a:pt x="4353" y="1591"/>
                    <a:pt x="4311" y="1633"/>
                  </a:cubicBezTo>
                  <a:cubicBezTo>
                    <a:pt x="4311" y="1675"/>
                    <a:pt x="4269" y="1717"/>
                    <a:pt x="4186" y="1717"/>
                  </a:cubicBezTo>
                  <a:lnTo>
                    <a:pt x="4144" y="1759"/>
                  </a:lnTo>
                  <a:cubicBezTo>
                    <a:pt x="4144" y="1780"/>
                    <a:pt x="4133" y="1790"/>
                    <a:pt x="4123" y="1790"/>
                  </a:cubicBezTo>
                  <a:cubicBezTo>
                    <a:pt x="4112" y="1790"/>
                    <a:pt x="4102" y="1780"/>
                    <a:pt x="4102" y="1759"/>
                  </a:cubicBezTo>
                  <a:lnTo>
                    <a:pt x="4018" y="1759"/>
                  </a:lnTo>
                  <a:lnTo>
                    <a:pt x="3976" y="1800"/>
                  </a:lnTo>
                  <a:lnTo>
                    <a:pt x="3893" y="1842"/>
                  </a:lnTo>
                  <a:cubicBezTo>
                    <a:pt x="3893" y="1842"/>
                    <a:pt x="3851" y="1842"/>
                    <a:pt x="3809" y="1884"/>
                  </a:cubicBezTo>
                  <a:cubicBezTo>
                    <a:pt x="3809" y="1926"/>
                    <a:pt x="3809" y="1926"/>
                    <a:pt x="3767" y="1968"/>
                  </a:cubicBezTo>
                  <a:cubicBezTo>
                    <a:pt x="3767" y="1968"/>
                    <a:pt x="3725" y="2010"/>
                    <a:pt x="3725" y="2010"/>
                  </a:cubicBezTo>
                  <a:cubicBezTo>
                    <a:pt x="3642" y="2052"/>
                    <a:pt x="3600" y="2135"/>
                    <a:pt x="3558" y="2177"/>
                  </a:cubicBezTo>
                  <a:lnTo>
                    <a:pt x="3516" y="2219"/>
                  </a:lnTo>
                  <a:cubicBezTo>
                    <a:pt x="3516" y="2261"/>
                    <a:pt x="3516" y="2261"/>
                    <a:pt x="3474" y="2261"/>
                  </a:cubicBezTo>
                  <a:cubicBezTo>
                    <a:pt x="3474" y="2345"/>
                    <a:pt x="3474" y="2386"/>
                    <a:pt x="3474" y="2428"/>
                  </a:cubicBezTo>
                  <a:lnTo>
                    <a:pt x="3432" y="2554"/>
                  </a:lnTo>
                  <a:cubicBezTo>
                    <a:pt x="3432" y="2596"/>
                    <a:pt x="3432" y="2638"/>
                    <a:pt x="3390" y="2679"/>
                  </a:cubicBezTo>
                  <a:lnTo>
                    <a:pt x="3349" y="2721"/>
                  </a:lnTo>
                  <a:cubicBezTo>
                    <a:pt x="3349" y="2721"/>
                    <a:pt x="3349" y="2763"/>
                    <a:pt x="3349" y="2763"/>
                  </a:cubicBezTo>
                  <a:cubicBezTo>
                    <a:pt x="3307" y="2805"/>
                    <a:pt x="3307" y="2889"/>
                    <a:pt x="3349" y="2889"/>
                  </a:cubicBezTo>
                  <a:cubicBezTo>
                    <a:pt x="3349" y="3014"/>
                    <a:pt x="3307" y="3098"/>
                    <a:pt x="3265" y="3140"/>
                  </a:cubicBezTo>
                  <a:lnTo>
                    <a:pt x="3181" y="3223"/>
                  </a:lnTo>
                  <a:cubicBezTo>
                    <a:pt x="3181" y="3265"/>
                    <a:pt x="3139" y="3307"/>
                    <a:pt x="3181" y="3349"/>
                  </a:cubicBezTo>
                  <a:cubicBezTo>
                    <a:pt x="3181" y="3349"/>
                    <a:pt x="3181" y="3391"/>
                    <a:pt x="3181" y="3391"/>
                  </a:cubicBezTo>
                  <a:cubicBezTo>
                    <a:pt x="3139" y="3433"/>
                    <a:pt x="3139" y="3433"/>
                    <a:pt x="3181" y="3475"/>
                  </a:cubicBezTo>
                  <a:cubicBezTo>
                    <a:pt x="3139" y="3516"/>
                    <a:pt x="3139" y="3558"/>
                    <a:pt x="3181" y="3600"/>
                  </a:cubicBezTo>
                  <a:lnTo>
                    <a:pt x="3181" y="3642"/>
                  </a:lnTo>
                  <a:cubicBezTo>
                    <a:pt x="3139" y="3642"/>
                    <a:pt x="3139" y="3684"/>
                    <a:pt x="3181" y="3684"/>
                  </a:cubicBezTo>
                  <a:cubicBezTo>
                    <a:pt x="3181" y="3684"/>
                    <a:pt x="3181" y="3726"/>
                    <a:pt x="3181" y="3726"/>
                  </a:cubicBezTo>
                  <a:lnTo>
                    <a:pt x="3056" y="3726"/>
                  </a:lnTo>
                  <a:cubicBezTo>
                    <a:pt x="3014" y="3726"/>
                    <a:pt x="3014" y="3768"/>
                    <a:pt x="3014" y="3809"/>
                  </a:cubicBezTo>
                  <a:cubicBezTo>
                    <a:pt x="3014" y="3851"/>
                    <a:pt x="3014" y="3851"/>
                    <a:pt x="3014" y="3893"/>
                  </a:cubicBezTo>
                  <a:cubicBezTo>
                    <a:pt x="3014" y="3893"/>
                    <a:pt x="3014" y="3893"/>
                    <a:pt x="3014" y="3935"/>
                  </a:cubicBezTo>
                  <a:cubicBezTo>
                    <a:pt x="3056" y="3935"/>
                    <a:pt x="3056" y="3977"/>
                    <a:pt x="3056" y="4019"/>
                  </a:cubicBezTo>
                  <a:cubicBezTo>
                    <a:pt x="3056" y="4019"/>
                    <a:pt x="3014" y="4019"/>
                    <a:pt x="3014" y="4060"/>
                  </a:cubicBezTo>
                  <a:cubicBezTo>
                    <a:pt x="2972" y="4060"/>
                    <a:pt x="2930" y="4060"/>
                    <a:pt x="2930" y="4102"/>
                  </a:cubicBezTo>
                  <a:cubicBezTo>
                    <a:pt x="2930" y="4102"/>
                    <a:pt x="2930" y="4144"/>
                    <a:pt x="2930" y="4144"/>
                  </a:cubicBezTo>
                  <a:cubicBezTo>
                    <a:pt x="2930" y="4144"/>
                    <a:pt x="2972" y="4186"/>
                    <a:pt x="2972" y="4186"/>
                  </a:cubicBezTo>
                  <a:cubicBezTo>
                    <a:pt x="2972" y="4228"/>
                    <a:pt x="2930" y="4270"/>
                    <a:pt x="2888" y="4270"/>
                  </a:cubicBezTo>
                  <a:lnTo>
                    <a:pt x="2805" y="4270"/>
                  </a:lnTo>
                  <a:cubicBezTo>
                    <a:pt x="2763" y="4270"/>
                    <a:pt x="2763" y="4312"/>
                    <a:pt x="2721" y="4312"/>
                  </a:cubicBezTo>
                  <a:lnTo>
                    <a:pt x="2386" y="4312"/>
                  </a:lnTo>
                  <a:cubicBezTo>
                    <a:pt x="2344" y="4312"/>
                    <a:pt x="2344" y="4353"/>
                    <a:pt x="2302" y="4353"/>
                  </a:cubicBezTo>
                  <a:cubicBezTo>
                    <a:pt x="2261" y="4395"/>
                    <a:pt x="2219" y="4395"/>
                    <a:pt x="2219" y="4437"/>
                  </a:cubicBezTo>
                  <a:cubicBezTo>
                    <a:pt x="2219" y="4479"/>
                    <a:pt x="2219" y="4479"/>
                    <a:pt x="2261" y="4479"/>
                  </a:cubicBezTo>
                  <a:cubicBezTo>
                    <a:pt x="2302" y="4479"/>
                    <a:pt x="2302" y="4521"/>
                    <a:pt x="2302" y="4521"/>
                  </a:cubicBezTo>
                  <a:cubicBezTo>
                    <a:pt x="2302" y="4521"/>
                    <a:pt x="2261" y="4563"/>
                    <a:pt x="2219" y="4605"/>
                  </a:cubicBezTo>
                  <a:cubicBezTo>
                    <a:pt x="2177" y="4605"/>
                    <a:pt x="2177" y="4646"/>
                    <a:pt x="2135" y="4688"/>
                  </a:cubicBezTo>
                  <a:cubicBezTo>
                    <a:pt x="2135" y="4688"/>
                    <a:pt x="2093" y="4730"/>
                    <a:pt x="2051" y="4772"/>
                  </a:cubicBezTo>
                  <a:cubicBezTo>
                    <a:pt x="2051" y="4772"/>
                    <a:pt x="2009" y="4814"/>
                    <a:pt x="2009" y="4814"/>
                  </a:cubicBezTo>
                  <a:cubicBezTo>
                    <a:pt x="2009" y="4856"/>
                    <a:pt x="2009" y="4897"/>
                    <a:pt x="1968" y="4939"/>
                  </a:cubicBezTo>
                  <a:cubicBezTo>
                    <a:pt x="1926" y="4939"/>
                    <a:pt x="1926" y="4981"/>
                    <a:pt x="1968" y="4981"/>
                  </a:cubicBezTo>
                  <a:lnTo>
                    <a:pt x="1968" y="5023"/>
                  </a:lnTo>
                  <a:cubicBezTo>
                    <a:pt x="1968" y="5065"/>
                    <a:pt x="1968" y="5107"/>
                    <a:pt x="1968" y="5149"/>
                  </a:cubicBezTo>
                  <a:cubicBezTo>
                    <a:pt x="1926" y="5190"/>
                    <a:pt x="1926" y="5232"/>
                    <a:pt x="1968" y="5274"/>
                  </a:cubicBezTo>
                  <a:cubicBezTo>
                    <a:pt x="1968" y="5316"/>
                    <a:pt x="1968" y="5358"/>
                    <a:pt x="1968" y="5400"/>
                  </a:cubicBezTo>
                  <a:cubicBezTo>
                    <a:pt x="1968" y="5442"/>
                    <a:pt x="1968" y="5483"/>
                    <a:pt x="1884" y="5525"/>
                  </a:cubicBezTo>
                  <a:cubicBezTo>
                    <a:pt x="1842" y="5525"/>
                    <a:pt x="1842" y="5525"/>
                    <a:pt x="1800" y="5567"/>
                  </a:cubicBezTo>
                  <a:cubicBezTo>
                    <a:pt x="1800" y="5609"/>
                    <a:pt x="1800" y="5651"/>
                    <a:pt x="1800" y="5693"/>
                  </a:cubicBezTo>
                  <a:cubicBezTo>
                    <a:pt x="1800" y="5735"/>
                    <a:pt x="1758" y="5776"/>
                    <a:pt x="1758" y="5776"/>
                  </a:cubicBezTo>
                  <a:lnTo>
                    <a:pt x="1716" y="5818"/>
                  </a:lnTo>
                  <a:cubicBezTo>
                    <a:pt x="1675" y="5860"/>
                    <a:pt x="1675" y="5860"/>
                    <a:pt x="1675" y="5902"/>
                  </a:cubicBezTo>
                  <a:lnTo>
                    <a:pt x="1675" y="5986"/>
                  </a:lnTo>
                  <a:cubicBezTo>
                    <a:pt x="1675" y="5986"/>
                    <a:pt x="1633" y="5986"/>
                    <a:pt x="1633" y="6027"/>
                  </a:cubicBezTo>
                  <a:cubicBezTo>
                    <a:pt x="1633" y="6027"/>
                    <a:pt x="1591" y="6069"/>
                    <a:pt x="1591" y="6069"/>
                  </a:cubicBezTo>
                  <a:cubicBezTo>
                    <a:pt x="1591" y="6111"/>
                    <a:pt x="1591" y="6153"/>
                    <a:pt x="1549" y="6153"/>
                  </a:cubicBezTo>
                  <a:cubicBezTo>
                    <a:pt x="1507" y="6195"/>
                    <a:pt x="1549" y="6237"/>
                    <a:pt x="1549" y="6320"/>
                  </a:cubicBezTo>
                  <a:cubicBezTo>
                    <a:pt x="1549" y="6320"/>
                    <a:pt x="1549" y="6362"/>
                    <a:pt x="1549" y="6362"/>
                  </a:cubicBezTo>
                  <a:cubicBezTo>
                    <a:pt x="1549" y="6362"/>
                    <a:pt x="1507" y="6404"/>
                    <a:pt x="1465" y="6404"/>
                  </a:cubicBezTo>
                  <a:cubicBezTo>
                    <a:pt x="1465" y="6446"/>
                    <a:pt x="1465" y="6488"/>
                    <a:pt x="1465" y="6488"/>
                  </a:cubicBezTo>
                  <a:cubicBezTo>
                    <a:pt x="1465" y="6530"/>
                    <a:pt x="1465" y="6572"/>
                    <a:pt x="1465" y="6572"/>
                  </a:cubicBezTo>
                  <a:lnTo>
                    <a:pt x="1382" y="6655"/>
                  </a:lnTo>
                  <a:cubicBezTo>
                    <a:pt x="1382" y="6697"/>
                    <a:pt x="1382" y="6697"/>
                    <a:pt x="1382" y="6697"/>
                  </a:cubicBezTo>
                  <a:cubicBezTo>
                    <a:pt x="1382" y="6739"/>
                    <a:pt x="1382" y="6781"/>
                    <a:pt x="1382" y="6823"/>
                  </a:cubicBezTo>
                  <a:lnTo>
                    <a:pt x="1382" y="6906"/>
                  </a:lnTo>
                  <a:cubicBezTo>
                    <a:pt x="1382" y="6906"/>
                    <a:pt x="1382" y="6948"/>
                    <a:pt x="1382" y="6990"/>
                  </a:cubicBezTo>
                  <a:cubicBezTo>
                    <a:pt x="1382" y="6990"/>
                    <a:pt x="1382" y="7032"/>
                    <a:pt x="1382" y="7032"/>
                  </a:cubicBezTo>
                  <a:cubicBezTo>
                    <a:pt x="1382" y="7032"/>
                    <a:pt x="1382" y="7074"/>
                    <a:pt x="1382" y="7074"/>
                  </a:cubicBezTo>
                  <a:cubicBezTo>
                    <a:pt x="1382" y="7116"/>
                    <a:pt x="1382" y="7116"/>
                    <a:pt x="1382" y="7157"/>
                  </a:cubicBezTo>
                  <a:lnTo>
                    <a:pt x="1298" y="7241"/>
                  </a:lnTo>
                  <a:lnTo>
                    <a:pt x="1256" y="7241"/>
                  </a:lnTo>
                  <a:lnTo>
                    <a:pt x="1256" y="7283"/>
                  </a:lnTo>
                  <a:cubicBezTo>
                    <a:pt x="1256" y="7283"/>
                    <a:pt x="1256" y="7325"/>
                    <a:pt x="1256" y="7325"/>
                  </a:cubicBezTo>
                  <a:lnTo>
                    <a:pt x="1172" y="7325"/>
                  </a:lnTo>
                  <a:cubicBezTo>
                    <a:pt x="1131" y="7325"/>
                    <a:pt x="1172" y="7367"/>
                    <a:pt x="1131" y="7367"/>
                  </a:cubicBezTo>
                  <a:lnTo>
                    <a:pt x="1047" y="7367"/>
                  </a:lnTo>
                  <a:cubicBezTo>
                    <a:pt x="1005" y="7409"/>
                    <a:pt x="963" y="7409"/>
                    <a:pt x="921" y="7450"/>
                  </a:cubicBezTo>
                  <a:cubicBezTo>
                    <a:pt x="921" y="7450"/>
                    <a:pt x="921" y="7492"/>
                    <a:pt x="921" y="7492"/>
                  </a:cubicBezTo>
                  <a:cubicBezTo>
                    <a:pt x="921" y="7534"/>
                    <a:pt x="921" y="7534"/>
                    <a:pt x="921" y="7576"/>
                  </a:cubicBezTo>
                  <a:cubicBezTo>
                    <a:pt x="921" y="7618"/>
                    <a:pt x="921" y="7660"/>
                    <a:pt x="921" y="7702"/>
                  </a:cubicBezTo>
                  <a:cubicBezTo>
                    <a:pt x="963" y="7743"/>
                    <a:pt x="963" y="7785"/>
                    <a:pt x="921" y="7869"/>
                  </a:cubicBezTo>
                  <a:cubicBezTo>
                    <a:pt x="921" y="7911"/>
                    <a:pt x="921" y="7911"/>
                    <a:pt x="879" y="7953"/>
                  </a:cubicBezTo>
                  <a:cubicBezTo>
                    <a:pt x="838" y="7994"/>
                    <a:pt x="838" y="8036"/>
                    <a:pt x="796" y="8078"/>
                  </a:cubicBezTo>
                  <a:cubicBezTo>
                    <a:pt x="796" y="8120"/>
                    <a:pt x="754" y="8120"/>
                    <a:pt x="712" y="8162"/>
                  </a:cubicBezTo>
                  <a:cubicBezTo>
                    <a:pt x="712" y="8204"/>
                    <a:pt x="670" y="8204"/>
                    <a:pt x="670" y="8246"/>
                  </a:cubicBezTo>
                  <a:cubicBezTo>
                    <a:pt x="670" y="8287"/>
                    <a:pt x="670" y="8287"/>
                    <a:pt x="670" y="8329"/>
                  </a:cubicBezTo>
                  <a:cubicBezTo>
                    <a:pt x="670" y="8329"/>
                    <a:pt x="670" y="8371"/>
                    <a:pt x="670" y="8371"/>
                  </a:cubicBezTo>
                  <a:cubicBezTo>
                    <a:pt x="670" y="8413"/>
                    <a:pt x="670" y="8455"/>
                    <a:pt x="670" y="8455"/>
                  </a:cubicBezTo>
                  <a:cubicBezTo>
                    <a:pt x="670" y="8497"/>
                    <a:pt x="670" y="8497"/>
                    <a:pt x="670" y="8539"/>
                  </a:cubicBezTo>
                  <a:lnTo>
                    <a:pt x="670" y="8622"/>
                  </a:lnTo>
                  <a:cubicBezTo>
                    <a:pt x="670" y="8622"/>
                    <a:pt x="670" y="8664"/>
                    <a:pt x="628" y="8664"/>
                  </a:cubicBezTo>
                  <a:cubicBezTo>
                    <a:pt x="628" y="8664"/>
                    <a:pt x="586" y="8706"/>
                    <a:pt x="586" y="8706"/>
                  </a:cubicBezTo>
                  <a:cubicBezTo>
                    <a:pt x="586" y="8748"/>
                    <a:pt x="586" y="8790"/>
                    <a:pt x="545" y="8790"/>
                  </a:cubicBezTo>
                  <a:cubicBezTo>
                    <a:pt x="545" y="8832"/>
                    <a:pt x="545" y="8832"/>
                    <a:pt x="545" y="8873"/>
                  </a:cubicBezTo>
                  <a:cubicBezTo>
                    <a:pt x="503" y="8873"/>
                    <a:pt x="503" y="8915"/>
                    <a:pt x="545" y="8957"/>
                  </a:cubicBezTo>
                  <a:cubicBezTo>
                    <a:pt x="545" y="8957"/>
                    <a:pt x="545" y="8999"/>
                    <a:pt x="545" y="9041"/>
                  </a:cubicBezTo>
                  <a:lnTo>
                    <a:pt x="545" y="9124"/>
                  </a:lnTo>
                  <a:cubicBezTo>
                    <a:pt x="545" y="9124"/>
                    <a:pt x="545" y="9166"/>
                    <a:pt x="545" y="9208"/>
                  </a:cubicBezTo>
                  <a:cubicBezTo>
                    <a:pt x="503" y="9208"/>
                    <a:pt x="503" y="9250"/>
                    <a:pt x="503" y="9250"/>
                  </a:cubicBezTo>
                  <a:cubicBezTo>
                    <a:pt x="461" y="9292"/>
                    <a:pt x="461" y="9292"/>
                    <a:pt x="419" y="9334"/>
                  </a:cubicBezTo>
                  <a:cubicBezTo>
                    <a:pt x="419" y="9334"/>
                    <a:pt x="419" y="9376"/>
                    <a:pt x="461" y="9376"/>
                  </a:cubicBezTo>
                  <a:lnTo>
                    <a:pt x="335" y="9501"/>
                  </a:lnTo>
                  <a:cubicBezTo>
                    <a:pt x="293" y="9543"/>
                    <a:pt x="293" y="9585"/>
                    <a:pt x="335" y="9627"/>
                  </a:cubicBezTo>
                  <a:cubicBezTo>
                    <a:pt x="335" y="9669"/>
                    <a:pt x="335" y="9669"/>
                    <a:pt x="377" y="9710"/>
                  </a:cubicBezTo>
                  <a:lnTo>
                    <a:pt x="377" y="9752"/>
                  </a:lnTo>
                  <a:cubicBezTo>
                    <a:pt x="335" y="9794"/>
                    <a:pt x="335" y="9794"/>
                    <a:pt x="377" y="9794"/>
                  </a:cubicBezTo>
                  <a:cubicBezTo>
                    <a:pt x="377" y="9836"/>
                    <a:pt x="377" y="9836"/>
                    <a:pt x="377" y="9878"/>
                  </a:cubicBezTo>
                  <a:cubicBezTo>
                    <a:pt x="335" y="9878"/>
                    <a:pt x="335" y="9920"/>
                    <a:pt x="293" y="9920"/>
                  </a:cubicBezTo>
                  <a:lnTo>
                    <a:pt x="252" y="9920"/>
                  </a:lnTo>
                  <a:lnTo>
                    <a:pt x="252" y="9962"/>
                  </a:lnTo>
                  <a:cubicBezTo>
                    <a:pt x="252" y="10003"/>
                    <a:pt x="252" y="10045"/>
                    <a:pt x="252" y="10045"/>
                  </a:cubicBezTo>
                  <a:lnTo>
                    <a:pt x="252" y="10087"/>
                  </a:lnTo>
                  <a:cubicBezTo>
                    <a:pt x="252" y="10129"/>
                    <a:pt x="210" y="10129"/>
                    <a:pt x="210" y="10171"/>
                  </a:cubicBezTo>
                  <a:lnTo>
                    <a:pt x="210" y="10213"/>
                  </a:lnTo>
                  <a:cubicBezTo>
                    <a:pt x="210" y="10254"/>
                    <a:pt x="210" y="10254"/>
                    <a:pt x="210" y="10254"/>
                  </a:cubicBezTo>
                  <a:lnTo>
                    <a:pt x="168" y="10254"/>
                  </a:lnTo>
                  <a:cubicBezTo>
                    <a:pt x="168" y="10254"/>
                    <a:pt x="168" y="10296"/>
                    <a:pt x="168" y="10296"/>
                  </a:cubicBezTo>
                  <a:cubicBezTo>
                    <a:pt x="126" y="10338"/>
                    <a:pt x="126" y="10380"/>
                    <a:pt x="126" y="10422"/>
                  </a:cubicBezTo>
                  <a:cubicBezTo>
                    <a:pt x="84" y="10422"/>
                    <a:pt x="84" y="10464"/>
                    <a:pt x="84" y="10506"/>
                  </a:cubicBezTo>
                  <a:cubicBezTo>
                    <a:pt x="42" y="10506"/>
                    <a:pt x="42" y="10547"/>
                    <a:pt x="84" y="10547"/>
                  </a:cubicBezTo>
                  <a:lnTo>
                    <a:pt x="84" y="10589"/>
                  </a:lnTo>
                  <a:cubicBezTo>
                    <a:pt x="84" y="10603"/>
                    <a:pt x="80" y="10608"/>
                    <a:pt x="73" y="10608"/>
                  </a:cubicBezTo>
                  <a:cubicBezTo>
                    <a:pt x="61" y="10608"/>
                    <a:pt x="42" y="10589"/>
                    <a:pt x="42" y="10589"/>
                  </a:cubicBezTo>
                  <a:cubicBezTo>
                    <a:pt x="42" y="10631"/>
                    <a:pt x="42" y="10631"/>
                    <a:pt x="42" y="10631"/>
                  </a:cubicBezTo>
                  <a:cubicBezTo>
                    <a:pt x="42" y="10673"/>
                    <a:pt x="42" y="10715"/>
                    <a:pt x="42" y="10757"/>
                  </a:cubicBezTo>
                  <a:cubicBezTo>
                    <a:pt x="42" y="10799"/>
                    <a:pt x="42" y="10840"/>
                    <a:pt x="42" y="10882"/>
                  </a:cubicBezTo>
                  <a:cubicBezTo>
                    <a:pt x="42" y="10924"/>
                    <a:pt x="42" y="10966"/>
                    <a:pt x="42" y="11008"/>
                  </a:cubicBezTo>
                  <a:lnTo>
                    <a:pt x="42" y="11050"/>
                  </a:lnTo>
                  <a:lnTo>
                    <a:pt x="42" y="11091"/>
                  </a:lnTo>
                  <a:cubicBezTo>
                    <a:pt x="42" y="11133"/>
                    <a:pt x="42" y="11175"/>
                    <a:pt x="84" y="11217"/>
                  </a:cubicBezTo>
                  <a:lnTo>
                    <a:pt x="126" y="11217"/>
                  </a:lnTo>
                  <a:cubicBezTo>
                    <a:pt x="126" y="11259"/>
                    <a:pt x="126" y="11259"/>
                    <a:pt x="126" y="11259"/>
                  </a:cubicBezTo>
                  <a:cubicBezTo>
                    <a:pt x="126" y="11301"/>
                    <a:pt x="126" y="11301"/>
                    <a:pt x="168" y="11301"/>
                  </a:cubicBezTo>
                  <a:lnTo>
                    <a:pt x="210" y="11301"/>
                  </a:lnTo>
                  <a:cubicBezTo>
                    <a:pt x="210" y="11301"/>
                    <a:pt x="252" y="11301"/>
                    <a:pt x="252" y="11343"/>
                  </a:cubicBezTo>
                  <a:cubicBezTo>
                    <a:pt x="252" y="11364"/>
                    <a:pt x="252" y="11364"/>
                    <a:pt x="246" y="11364"/>
                  </a:cubicBezTo>
                  <a:cubicBezTo>
                    <a:pt x="241" y="11364"/>
                    <a:pt x="231" y="11364"/>
                    <a:pt x="210" y="11384"/>
                  </a:cubicBezTo>
                  <a:cubicBezTo>
                    <a:pt x="168" y="11384"/>
                    <a:pt x="210" y="11468"/>
                    <a:pt x="210" y="11468"/>
                  </a:cubicBezTo>
                  <a:cubicBezTo>
                    <a:pt x="210" y="11482"/>
                    <a:pt x="210" y="11487"/>
                    <a:pt x="208" y="11487"/>
                  </a:cubicBezTo>
                  <a:cubicBezTo>
                    <a:pt x="205" y="11487"/>
                    <a:pt x="196" y="11468"/>
                    <a:pt x="168" y="11468"/>
                  </a:cubicBezTo>
                  <a:cubicBezTo>
                    <a:pt x="168" y="11510"/>
                    <a:pt x="168" y="11510"/>
                    <a:pt x="168" y="11510"/>
                  </a:cubicBezTo>
                  <a:cubicBezTo>
                    <a:pt x="168" y="11552"/>
                    <a:pt x="168" y="11594"/>
                    <a:pt x="168" y="11636"/>
                  </a:cubicBezTo>
                  <a:cubicBezTo>
                    <a:pt x="168" y="11677"/>
                    <a:pt x="168" y="11719"/>
                    <a:pt x="168" y="11761"/>
                  </a:cubicBezTo>
                  <a:cubicBezTo>
                    <a:pt x="168" y="11761"/>
                    <a:pt x="168" y="11803"/>
                    <a:pt x="168" y="11845"/>
                  </a:cubicBezTo>
                  <a:cubicBezTo>
                    <a:pt x="168" y="11887"/>
                    <a:pt x="168" y="11929"/>
                    <a:pt x="168" y="11970"/>
                  </a:cubicBezTo>
                  <a:lnTo>
                    <a:pt x="168" y="12012"/>
                  </a:lnTo>
                  <a:cubicBezTo>
                    <a:pt x="168" y="12054"/>
                    <a:pt x="168" y="12054"/>
                    <a:pt x="168" y="12096"/>
                  </a:cubicBezTo>
                  <a:cubicBezTo>
                    <a:pt x="168" y="12096"/>
                    <a:pt x="168" y="12138"/>
                    <a:pt x="210" y="12138"/>
                  </a:cubicBezTo>
                  <a:cubicBezTo>
                    <a:pt x="210" y="12138"/>
                    <a:pt x="252" y="12180"/>
                    <a:pt x="252" y="12180"/>
                  </a:cubicBezTo>
                  <a:cubicBezTo>
                    <a:pt x="238" y="12194"/>
                    <a:pt x="228" y="12198"/>
                    <a:pt x="221" y="12198"/>
                  </a:cubicBezTo>
                  <a:cubicBezTo>
                    <a:pt x="205" y="12198"/>
                    <a:pt x="196" y="12180"/>
                    <a:pt x="168" y="12180"/>
                  </a:cubicBezTo>
                  <a:lnTo>
                    <a:pt x="126" y="12180"/>
                  </a:lnTo>
                  <a:cubicBezTo>
                    <a:pt x="126" y="12221"/>
                    <a:pt x="126" y="12221"/>
                    <a:pt x="126" y="12263"/>
                  </a:cubicBezTo>
                  <a:lnTo>
                    <a:pt x="126" y="12305"/>
                  </a:lnTo>
                  <a:lnTo>
                    <a:pt x="126" y="12347"/>
                  </a:lnTo>
                  <a:cubicBezTo>
                    <a:pt x="126" y="12347"/>
                    <a:pt x="126" y="12389"/>
                    <a:pt x="126" y="12389"/>
                  </a:cubicBezTo>
                  <a:cubicBezTo>
                    <a:pt x="126" y="12389"/>
                    <a:pt x="168" y="12389"/>
                    <a:pt x="168" y="12431"/>
                  </a:cubicBezTo>
                  <a:lnTo>
                    <a:pt x="210" y="12473"/>
                  </a:lnTo>
                  <a:cubicBezTo>
                    <a:pt x="210" y="12473"/>
                    <a:pt x="293" y="12473"/>
                    <a:pt x="293" y="12514"/>
                  </a:cubicBezTo>
                  <a:cubicBezTo>
                    <a:pt x="293" y="12514"/>
                    <a:pt x="252" y="12556"/>
                    <a:pt x="210" y="12556"/>
                  </a:cubicBezTo>
                  <a:cubicBezTo>
                    <a:pt x="210" y="12556"/>
                    <a:pt x="84" y="12598"/>
                    <a:pt x="84" y="12682"/>
                  </a:cubicBezTo>
                  <a:cubicBezTo>
                    <a:pt x="126" y="12682"/>
                    <a:pt x="126" y="12724"/>
                    <a:pt x="84" y="12766"/>
                  </a:cubicBezTo>
                  <a:lnTo>
                    <a:pt x="42" y="12849"/>
                  </a:lnTo>
                  <a:cubicBezTo>
                    <a:pt x="42" y="12849"/>
                    <a:pt x="1" y="12891"/>
                    <a:pt x="1" y="12933"/>
                  </a:cubicBezTo>
                  <a:cubicBezTo>
                    <a:pt x="1" y="12975"/>
                    <a:pt x="1" y="12975"/>
                    <a:pt x="42" y="13017"/>
                  </a:cubicBezTo>
                  <a:cubicBezTo>
                    <a:pt x="42" y="13017"/>
                    <a:pt x="84" y="13059"/>
                    <a:pt x="84" y="13100"/>
                  </a:cubicBezTo>
                  <a:cubicBezTo>
                    <a:pt x="84" y="13142"/>
                    <a:pt x="84" y="13184"/>
                    <a:pt x="84" y="13226"/>
                  </a:cubicBezTo>
                  <a:cubicBezTo>
                    <a:pt x="84" y="13268"/>
                    <a:pt x="42" y="13310"/>
                    <a:pt x="42" y="13310"/>
                  </a:cubicBezTo>
                  <a:cubicBezTo>
                    <a:pt x="42" y="13351"/>
                    <a:pt x="42" y="13393"/>
                    <a:pt x="42" y="13393"/>
                  </a:cubicBezTo>
                  <a:cubicBezTo>
                    <a:pt x="42" y="13435"/>
                    <a:pt x="42" y="13477"/>
                    <a:pt x="42" y="13477"/>
                  </a:cubicBezTo>
                  <a:cubicBezTo>
                    <a:pt x="42" y="13519"/>
                    <a:pt x="42" y="13561"/>
                    <a:pt x="84" y="13603"/>
                  </a:cubicBezTo>
                  <a:cubicBezTo>
                    <a:pt x="84" y="13603"/>
                    <a:pt x="84" y="13644"/>
                    <a:pt x="84" y="13686"/>
                  </a:cubicBezTo>
                  <a:cubicBezTo>
                    <a:pt x="84" y="13728"/>
                    <a:pt x="84" y="13770"/>
                    <a:pt x="126" y="13770"/>
                  </a:cubicBezTo>
                  <a:cubicBezTo>
                    <a:pt x="126" y="13812"/>
                    <a:pt x="168" y="13812"/>
                    <a:pt x="210" y="13812"/>
                  </a:cubicBezTo>
                  <a:lnTo>
                    <a:pt x="252" y="13812"/>
                  </a:lnTo>
                  <a:lnTo>
                    <a:pt x="293" y="13854"/>
                  </a:lnTo>
                  <a:cubicBezTo>
                    <a:pt x="293" y="13896"/>
                    <a:pt x="293" y="13896"/>
                    <a:pt x="293" y="13937"/>
                  </a:cubicBezTo>
                  <a:lnTo>
                    <a:pt x="419" y="13937"/>
                  </a:lnTo>
                  <a:cubicBezTo>
                    <a:pt x="419" y="13951"/>
                    <a:pt x="419" y="13956"/>
                    <a:pt x="421" y="13956"/>
                  </a:cubicBezTo>
                  <a:cubicBezTo>
                    <a:pt x="424" y="13956"/>
                    <a:pt x="433" y="13937"/>
                    <a:pt x="461" y="13937"/>
                  </a:cubicBezTo>
                  <a:lnTo>
                    <a:pt x="545" y="13937"/>
                  </a:lnTo>
                  <a:lnTo>
                    <a:pt x="545" y="13979"/>
                  </a:lnTo>
                  <a:cubicBezTo>
                    <a:pt x="545" y="14021"/>
                    <a:pt x="545" y="14063"/>
                    <a:pt x="545" y="14063"/>
                  </a:cubicBezTo>
                  <a:lnTo>
                    <a:pt x="545" y="14147"/>
                  </a:lnTo>
                  <a:cubicBezTo>
                    <a:pt x="545" y="14147"/>
                    <a:pt x="586" y="14189"/>
                    <a:pt x="586" y="14230"/>
                  </a:cubicBezTo>
                  <a:cubicBezTo>
                    <a:pt x="628" y="14230"/>
                    <a:pt x="586" y="14230"/>
                    <a:pt x="586" y="14272"/>
                  </a:cubicBezTo>
                  <a:lnTo>
                    <a:pt x="586" y="14314"/>
                  </a:lnTo>
                  <a:cubicBezTo>
                    <a:pt x="586" y="14314"/>
                    <a:pt x="586" y="14356"/>
                    <a:pt x="628" y="14398"/>
                  </a:cubicBezTo>
                  <a:cubicBezTo>
                    <a:pt x="628" y="14398"/>
                    <a:pt x="628" y="14398"/>
                    <a:pt x="628" y="14440"/>
                  </a:cubicBezTo>
                  <a:cubicBezTo>
                    <a:pt x="628" y="14440"/>
                    <a:pt x="628" y="14481"/>
                    <a:pt x="628" y="14523"/>
                  </a:cubicBezTo>
                  <a:cubicBezTo>
                    <a:pt x="670" y="14523"/>
                    <a:pt x="670" y="14565"/>
                    <a:pt x="670" y="14565"/>
                  </a:cubicBezTo>
                  <a:cubicBezTo>
                    <a:pt x="712" y="14607"/>
                    <a:pt x="712" y="14649"/>
                    <a:pt x="712" y="14691"/>
                  </a:cubicBezTo>
                  <a:cubicBezTo>
                    <a:pt x="754" y="14691"/>
                    <a:pt x="754" y="14733"/>
                    <a:pt x="796" y="14774"/>
                  </a:cubicBezTo>
                  <a:cubicBezTo>
                    <a:pt x="796" y="14774"/>
                    <a:pt x="796" y="14774"/>
                    <a:pt x="796" y="14816"/>
                  </a:cubicBezTo>
                  <a:lnTo>
                    <a:pt x="838" y="14858"/>
                  </a:lnTo>
                  <a:lnTo>
                    <a:pt x="838" y="14900"/>
                  </a:lnTo>
                  <a:cubicBezTo>
                    <a:pt x="838" y="14900"/>
                    <a:pt x="879" y="14942"/>
                    <a:pt x="879" y="14984"/>
                  </a:cubicBezTo>
                  <a:cubicBezTo>
                    <a:pt x="879" y="14984"/>
                    <a:pt x="879" y="15026"/>
                    <a:pt x="879" y="15067"/>
                  </a:cubicBezTo>
                  <a:cubicBezTo>
                    <a:pt x="879" y="15067"/>
                    <a:pt x="879" y="15067"/>
                    <a:pt x="879" y="15109"/>
                  </a:cubicBezTo>
                  <a:cubicBezTo>
                    <a:pt x="921" y="15109"/>
                    <a:pt x="921" y="15151"/>
                    <a:pt x="921" y="15151"/>
                  </a:cubicBezTo>
                  <a:lnTo>
                    <a:pt x="963" y="15151"/>
                  </a:lnTo>
                  <a:lnTo>
                    <a:pt x="963" y="15193"/>
                  </a:lnTo>
                  <a:cubicBezTo>
                    <a:pt x="963" y="15193"/>
                    <a:pt x="1005" y="15235"/>
                    <a:pt x="1005" y="15235"/>
                  </a:cubicBezTo>
                  <a:cubicBezTo>
                    <a:pt x="1005" y="15277"/>
                    <a:pt x="1047" y="15277"/>
                    <a:pt x="1047" y="15318"/>
                  </a:cubicBezTo>
                  <a:cubicBezTo>
                    <a:pt x="1047" y="15360"/>
                    <a:pt x="1089" y="15402"/>
                    <a:pt x="1089" y="15444"/>
                  </a:cubicBezTo>
                  <a:lnTo>
                    <a:pt x="1131" y="15528"/>
                  </a:lnTo>
                  <a:cubicBezTo>
                    <a:pt x="1131" y="15528"/>
                    <a:pt x="1131" y="15570"/>
                    <a:pt x="1131" y="15570"/>
                  </a:cubicBezTo>
                  <a:cubicBezTo>
                    <a:pt x="1131" y="15611"/>
                    <a:pt x="1172" y="15653"/>
                    <a:pt x="1214" y="15737"/>
                  </a:cubicBezTo>
                  <a:cubicBezTo>
                    <a:pt x="1214" y="15779"/>
                    <a:pt x="1214" y="15779"/>
                    <a:pt x="1214" y="15779"/>
                  </a:cubicBezTo>
                  <a:cubicBezTo>
                    <a:pt x="1256" y="15821"/>
                    <a:pt x="1256" y="15821"/>
                    <a:pt x="1256" y="15863"/>
                  </a:cubicBezTo>
                  <a:cubicBezTo>
                    <a:pt x="1256" y="15904"/>
                    <a:pt x="1256" y="15904"/>
                    <a:pt x="1256" y="15946"/>
                  </a:cubicBezTo>
                  <a:cubicBezTo>
                    <a:pt x="1256" y="15988"/>
                    <a:pt x="1256" y="16030"/>
                    <a:pt x="1256" y="16030"/>
                  </a:cubicBezTo>
                  <a:cubicBezTo>
                    <a:pt x="1256" y="16072"/>
                    <a:pt x="1256" y="16072"/>
                    <a:pt x="1256" y="16114"/>
                  </a:cubicBezTo>
                  <a:cubicBezTo>
                    <a:pt x="1298" y="16114"/>
                    <a:pt x="1298" y="16114"/>
                    <a:pt x="1298" y="16156"/>
                  </a:cubicBezTo>
                  <a:cubicBezTo>
                    <a:pt x="1340" y="16156"/>
                    <a:pt x="1340" y="16197"/>
                    <a:pt x="1382" y="16197"/>
                  </a:cubicBezTo>
                  <a:lnTo>
                    <a:pt x="1423" y="16281"/>
                  </a:lnTo>
                  <a:cubicBezTo>
                    <a:pt x="1465" y="16281"/>
                    <a:pt x="1507" y="16323"/>
                    <a:pt x="1549" y="16323"/>
                  </a:cubicBezTo>
                  <a:lnTo>
                    <a:pt x="1591" y="16323"/>
                  </a:lnTo>
                  <a:cubicBezTo>
                    <a:pt x="1591" y="16365"/>
                    <a:pt x="1633" y="16365"/>
                    <a:pt x="1633" y="16407"/>
                  </a:cubicBezTo>
                  <a:cubicBezTo>
                    <a:pt x="1675" y="16448"/>
                    <a:pt x="1675" y="16448"/>
                    <a:pt x="1716" y="16490"/>
                  </a:cubicBezTo>
                  <a:cubicBezTo>
                    <a:pt x="1758" y="16490"/>
                    <a:pt x="1800" y="16532"/>
                    <a:pt x="1800" y="16574"/>
                  </a:cubicBezTo>
                  <a:cubicBezTo>
                    <a:pt x="1842" y="16574"/>
                    <a:pt x="1842" y="16574"/>
                    <a:pt x="1884" y="16616"/>
                  </a:cubicBezTo>
                  <a:cubicBezTo>
                    <a:pt x="1884" y="16616"/>
                    <a:pt x="1884" y="16658"/>
                    <a:pt x="1884" y="16658"/>
                  </a:cubicBezTo>
                  <a:cubicBezTo>
                    <a:pt x="1842" y="16658"/>
                    <a:pt x="1800" y="16658"/>
                    <a:pt x="1800" y="16616"/>
                  </a:cubicBezTo>
                  <a:lnTo>
                    <a:pt x="1716" y="16574"/>
                  </a:lnTo>
                  <a:lnTo>
                    <a:pt x="1675" y="16490"/>
                  </a:lnTo>
                  <a:cubicBezTo>
                    <a:pt x="1675" y="16490"/>
                    <a:pt x="1633" y="16448"/>
                    <a:pt x="1633" y="16448"/>
                  </a:cubicBezTo>
                  <a:lnTo>
                    <a:pt x="1591" y="16448"/>
                  </a:lnTo>
                  <a:lnTo>
                    <a:pt x="1507" y="16365"/>
                  </a:lnTo>
                  <a:cubicBezTo>
                    <a:pt x="1465" y="16323"/>
                    <a:pt x="1423" y="16281"/>
                    <a:pt x="1382" y="16281"/>
                  </a:cubicBezTo>
                  <a:lnTo>
                    <a:pt x="1423" y="16365"/>
                  </a:lnTo>
                  <a:cubicBezTo>
                    <a:pt x="1465" y="16407"/>
                    <a:pt x="1507" y="16448"/>
                    <a:pt x="1549" y="16490"/>
                  </a:cubicBezTo>
                  <a:cubicBezTo>
                    <a:pt x="1591" y="16532"/>
                    <a:pt x="1675" y="16574"/>
                    <a:pt x="1716" y="16616"/>
                  </a:cubicBezTo>
                  <a:cubicBezTo>
                    <a:pt x="1800" y="16658"/>
                    <a:pt x="1842" y="16700"/>
                    <a:pt x="1884" y="16741"/>
                  </a:cubicBezTo>
                  <a:lnTo>
                    <a:pt x="1926" y="16741"/>
                  </a:lnTo>
                  <a:cubicBezTo>
                    <a:pt x="1968" y="16741"/>
                    <a:pt x="1968" y="16783"/>
                    <a:pt x="2009" y="16783"/>
                  </a:cubicBezTo>
                  <a:cubicBezTo>
                    <a:pt x="2009" y="16783"/>
                    <a:pt x="2051" y="16825"/>
                    <a:pt x="2093" y="16825"/>
                  </a:cubicBezTo>
                  <a:cubicBezTo>
                    <a:pt x="2135" y="16825"/>
                    <a:pt x="2177" y="16825"/>
                    <a:pt x="2177" y="16867"/>
                  </a:cubicBezTo>
                  <a:lnTo>
                    <a:pt x="2302" y="16909"/>
                  </a:lnTo>
                  <a:cubicBezTo>
                    <a:pt x="2330" y="16909"/>
                    <a:pt x="2358" y="16927"/>
                    <a:pt x="2386" y="16927"/>
                  </a:cubicBezTo>
                  <a:cubicBezTo>
                    <a:pt x="2400" y="16927"/>
                    <a:pt x="2414" y="16923"/>
                    <a:pt x="2428" y="16909"/>
                  </a:cubicBezTo>
                  <a:cubicBezTo>
                    <a:pt x="2428" y="16867"/>
                    <a:pt x="2428" y="16825"/>
                    <a:pt x="2428" y="16783"/>
                  </a:cubicBezTo>
                  <a:cubicBezTo>
                    <a:pt x="2386" y="16741"/>
                    <a:pt x="2386" y="16700"/>
                    <a:pt x="2428" y="16658"/>
                  </a:cubicBezTo>
                  <a:cubicBezTo>
                    <a:pt x="2428" y="16658"/>
                    <a:pt x="2428" y="16616"/>
                    <a:pt x="2428" y="16616"/>
                  </a:cubicBezTo>
                  <a:cubicBezTo>
                    <a:pt x="2428" y="16574"/>
                    <a:pt x="2428" y="16574"/>
                    <a:pt x="2428" y="16532"/>
                  </a:cubicBezTo>
                  <a:cubicBezTo>
                    <a:pt x="2428" y="16532"/>
                    <a:pt x="2428" y="16471"/>
                    <a:pt x="2428" y="16448"/>
                  </a:cubicBezTo>
                  <a:cubicBezTo>
                    <a:pt x="2470" y="16448"/>
                    <a:pt x="2470" y="16490"/>
                    <a:pt x="2470" y="16532"/>
                  </a:cubicBezTo>
                  <a:cubicBezTo>
                    <a:pt x="2470" y="16532"/>
                    <a:pt x="2470" y="16574"/>
                    <a:pt x="2470" y="16574"/>
                  </a:cubicBezTo>
                  <a:cubicBezTo>
                    <a:pt x="2470" y="16616"/>
                    <a:pt x="2470" y="16658"/>
                    <a:pt x="2470" y="16700"/>
                  </a:cubicBezTo>
                  <a:cubicBezTo>
                    <a:pt x="2470" y="16700"/>
                    <a:pt x="2470" y="16741"/>
                    <a:pt x="2512" y="16783"/>
                  </a:cubicBezTo>
                  <a:cubicBezTo>
                    <a:pt x="2512" y="16825"/>
                    <a:pt x="2512" y="16867"/>
                    <a:pt x="2512" y="16951"/>
                  </a:cubicBezTo>
                  <a:cubicBezTo>
                    <a:pt x="2512" y="16951"/>
                    <a:pt x="2512" y="16993"/>
                    <a:pt x="2512" y="16993"/>
                  </a:cubicBezTo>
                  <a:cubicBezTo>
                    <a:pt x="2512" y="17034"/>
                    <a:pt x="2553" y="17034"/>
                    <a:pt x="2553" y="17034"/>
                  </a:cubicBezTo>
                  <a:lnTo>
                    <a:pt x="2763" y="17034"/>
                  </a:lnTo>
                  <a:cubicBezTo>
                    <a:pt x="2763" y="17076"/>
                    <a:pt x="2805" y="17076"/>
                    <a:pt x="2805" y="17076"/>
                  </a:cubicBezTo>
                  <a:cubicBezTo>
                    <a:pt x="2846" y="17118"/>
                    <a:pt x="2846" y="17118"/>
                    <a:pt x="2888" y="17160"/>
                  </a:cubicBezTo>
                  <a:lnTo>
                    <a:pt x="3181" y="17160"/>
                  </a:lnTo>
                  <a:lnTo>
                    <a:pt x="3223" y="17202"/>
                  </a:lnTo>
                  <a:lnTo>
                    <a:pt x="3265" y="17202"/>
                  </a:lnTo>
                  <a:cubicBezTo>
                    <a:pt x="3307" y="17202"/>
                    <a:pt x="3307" y="17244"/>
                    <a:pt x="3349" y="17244"/>
                  </a:cubicBezTo>
                  <a:cubicBezTo>
                    <a:pt x="3349" y="17286"/>
                    <a:pt x="3349" y="17286"/>
                    <a:pt x="3349" y="17327"/>
                  </a:cubicBezTo>
                  <a:cubicBezTo>
                    <a:pt x="3349" y="17327"/>
                    <a:pt x="3349" y="17369"/>
                    <a:pt x="3390" y="17369"/>
                  </a:cubicBezTo>
                  <a:lnTo>
                    <a:pt x="3474" y="17369"/>
                  </a:lnTo>
                  <a:lnTo>
                    <a:pt x="3558" y="17411"/>
                  </a:lnTo>
                  <a:cubicBezTo>
                    <a:pt x="3558" y="17453"/>
                    <a:pt x="3600" y="17453"/>
                    <a:pt x="3600" y="17453"/>
                  </a:cubicBezTo>
                  <a:lnTo>
                    <a:pt x="3642" y="17453"/>
                  </a:lnTo>
                  <a:cubicBezTo>
                    <a:pt x="3642" y="17495"/>
                    <a:pt x="3642" y="17495"/>
                    <a:pt x="3642" y="17495"/>
                  </a:cubicBezTo>
                  <a:cubicBezTo>
                    <a:pt x="3642" y="17495"/>
                    <a:pt x="3642" y="17537"/>
                    <a:pt x="3642" y="17537"/>
                  </a:cubicBezTo>
                  <a:lnTo>
                    <a:pt x="3642" y="17578"/>
                  </a:lnTo>
                  <a:cubicBezTo>
                    <a:pt x="3642" y="17578"/>
                    <a:pt x="3642" y="17620"/>
                    <a:pt x="3642" y="17620"/>
                  </a:cubicBezTo>
                  <a:lnTo>
                    <a:pt x="3683" y="17662"/>
                  </a:lnTo>
                  <a:lnTo>
                    <a:pt x="3725" y="17746"/>
                  </a:lnTo>
                  <a:cubicBezTo>
                    <a:pt x="3725" y="17788"/>
                    <a:pt x="3767" y="17788"/>
                    <a:pt x="3767" y="17830"/>
                  </a:cubicBezTo>
                  <a:lnTo>
                    <a:pt x="3809" y="17871"/>
                  </a:lnTo>
                  <a:cubicBezTo>
                    <a:pt x="3809" y="17871"/>
                    <a:pt x="3809" y="17913"/>
                    <a:pt x="3809" y="17913"/>
                  </a:cubicBezTo>
                  <a:lnTo>
                    <a:pt x="3851" y="17955"/>
                  </a:lnTo>
                  <a:lnTo>
                    <a:pt x="3851" y="17997"/>
                  </a:lnTo>
                  <a:lnTo>
                    <a:pt x="3851" y="18039"/>
                  </a:lnTo>
                  <a:lnTo>
                    <a:pt x="3893" y="18081"/>
                  </a:lnTo>
                  <a:lnTo>
                    <a:pt x="3893" y="18123"/>
                  </a:lnTo>
                  <a:lnTo>
                    <a:pt x="3893" y="18164"/>
                  </a:lnTo>
                  <a:lnTo>
                    <a:pt x="3893" y="18206"/>
                  </a:lnTo>
                  <a:cubicBezTo>
                    <a:pt x="3893" y="18248"/>
                    <a:pt x="3893" y="18248"/>
                    <a:pt x="3893" y="18248"/>
                  </a:cubicBezTo>
                  <a:lnTo>
                    <a:pt x="3893" y="18332"/>
                  </a:lnTo>
                  <a:cubicBezTo>
                    <a:pt x="3893" y="18332"/>
                    <a:pt x="3893" y="18332"/>
                    <a:pt x="3893" y="18374"/>
                  </a:cubicBezTo>
                  <a:cubicBezTo>
                    <a:pt x="3893" y="18374"/>
                    <a:pt x="3893" y="18374"/>
                    <a:pt x="3893" y="18415"/>
                  </a:cubicBezTo>
                  <a:cubicBezTo>
                    <a:pt x="3893" y="18415"/>
                    <a:pt x="3935" y="18415"/>
                    <a:pt x="3893" y="18457"/>
                  </a:cubicBezTo>
                  <a:lnTo>
                    <a:pt x="3893" y="18499"/>
                  </a:lnTo>
                  <a:cubicBezTo>
                    <a:pt x="3893" y="18499"/>
                    <a:pt x="3893" y="18541"/>
                    <a:pt x="3893" y="18541"/>
                  </a:cubicBezTo>
                  <a:lnTo>
                    <a:pt x="3893" y="18583"/>
                  </a:lnTo>
                  <a:cubicBezTo>
                    <a:pt x="3893" y="18583"/>
                    <a:pt x="3893" y="18625"/>
                    <a:pt x="3893" y="18625"/>
                  </a:cubicBezTo>
                  <a:lnTo>
                    <a:pt x="3893" y="18667"/>
                  </a:lnTo>
                  <a:lnTo>
                    <a:pt x="3893" y="18708"/>
                  </a:lnTo>
                  <a:lnTo>
                    <a:pt x="3893" y="18750"/>
                  </a:lnTo>
                  <a:cubicBezTo>
                    <a:pt x="3893" y="18792"/>
                    <a:pt x="3893" y="18792"/>
                    <a:pt x="3893" y="18834"/>
                  </a:cubicBezTo>
                  <a:cubicBezTo>
                    <a:pt x="3893" y="18834"/>
                    <a:pt x="3893" y="18876"/>
                    <a:pt x="3893" y="18876"/>
                  </a:cubicBezTo>
                  <a:lnTo>
                    <a:pt x="3893" y="18918"/>
                  </a:lnTo>
                  <a:lnTo>
                    <a:pt x="3893" y="18960"/>
                  </a:lnTo>
                  <a:lnTo>
                    <a:pt x="3893" y="19001"/>
                  </a:lnTo>
                  <a:lnTo>
                    <a:pt x="3935" y="19043"/>
                  </a:lnTo>
                  <a:cubicBezTo>
                    <a:pt x="3976" y="19043"/>
                    <a:pt x="3976" y="19085"/>
                    <a:pt x="3976" y="19085"/>
                  </a:cubicBezTo>
                  <a:cubicBezTo>
                    <a:pt x="3976" y="19127"/>
                    <a:pt x="3976" y="19127"/>
                    <a:pt x="3976" y="19127"/>
                  </a:cubicBezTo>
                  <a:lnTo>
                    <a:pt x="3976" y="19169"/>
                  </a:lnTo>
                  <a:cubicBezTo>
                    <a:pt x="4018" y="19169"/>
                    <a:pt x="4018" y="19211"/>
                    <a:pt x="4018" y="19211"/>
                  </a:cubicBezTo>
                  <a:cubicBezTo>
                    <a:pt x="4018" y="19211"/>
                    <a:pt x="4018" y="19253"/>
                    <a:pt x="4018" y="19253"/>
                  </a:cubicBezTo>
                  <a:cubicBezTo>
                    <a:pt x="4018" y="19253"/>
                    <a:pt x="4060" y="19294"/>
                    <a:pt x="4060" y="19294"/>
                  </a:cubicBezTo>
                  <a:cubicBezTo>
                    <a:pt x="4060" y="19294"/>
                    <a:pt x="4060" y="19336"/>
                    <a:pt x="4102" y="19336"/>
                  </a:cubicBezTo>
                  <a:lnTo>
                    <a:pt x="4144" y="19336"/>
                  </a:lnTo>
                  <a:lnTo>
                    <a:pt x="4144" y="19294"/>
                  </a:lnTo>
                  <a:lnTo>
                    <a:pt x="4186" y="19253"/>
                  </a:lnTo>
                  <a:cubicBezTo>
                    <a:pt x="4186" y="19253"/>
                    <a:pt x="4186" y="19253"/>
                    <a:pt x="4186" y="19211"/>
                  </a:cubicBezTo>
                  <a:lnTo>
                    <a:pt x="4395" y="19211"/>
                  </a:lnTo>
                  <a:lnTo>
                    <a:pt x="4479" y="19253"/>
                  </a:lnTo>
                  <a:lnTo>
                    <a:pt x="4562" y="19253"/>
                  </a:lnTo>
                  <a:lnTo>
                    <a:pt x="4646" y="19294"/>
                  </a:lnTo>
                  <a:lnTo>
                    <a:pt x="4730" y="19294"/>
                  </a:lnTo>
                  <a:cubicBezTo>
                    <a:pt x="4772" y="19336"/>
                    <a:pt x="4813" y="19336"/>
                    <a:pt x="4813" y="19336"/>
                  </a:cubicBezTo>
                  <a:cubicBezTo>
                    <a:pt x="4855" y="19336"/>
                    <a:pt x="4855" y="19336"/>
                    <a:pt x="4897" y="19294"/>
                  </a:cubicBezTo>
                  <a:cubicBezTo>
                    <a:pt x="4897" y="19253"/>
                    <a:pt x="4897" y="19211"/>
                    <a:pt x="4897" y="19169"/>
                  </a:cubicBezTo>
                  <a:cubicBezTo>
                    <a:pt x="4897" y="19127"/>
                    <a:pt x="4855" y="19085"/>
                    <a:pt x="4855" y="19085"/>
                  </a:cubicBezTo>
                  <a:lnTo>
                    <a:pt x="4772" y="19085"/>
                  </a:lnTo>
                  <a:cubicBezTo>
                    <a:pt x="4730" y="19085"/>
                    <a:pt x="4730" y="19043"/>
                    <a:pt x="4730" y="19043"/>
                  </a:cubicBezTo>
                  <a:cubicBezTo>
                    <a:pt x="4730" y="19001"/>
                    <a:pt x="4730" y="18960"/>
                    <a:pt x="4730" y="18918"/>
                  </a:cubicBezTo>
                  <a:cubicBezTo>
                    <a:pt x="4730" y="18876"/>
                    <a:pt x="4730" y="18834"/>
                    <a:pt x="4730" y="18792"/>
                  </a:cubicBezTo>
                  <a:cubicBezTo>
                    <a:pt x="4730" y="18750"/>
                    <a:pt x="4730" y="18708"/>
                    <a:pt x="4772" y="18708"/>
                  </a:cubicBezTo>
                  <a:lnTo>
                    <a:pt x="4855" y="18708"/>
                  </a:lnTo>
                  <a:cubicBezTo>
                    <a:pt x="4897" y="18708"/>
                    <a:pt x="4897" y="18708"/>
                    <a:pt x="4939" y="18667"/>
                  </a:cubicBezTo>
                  <a:cubicBezTo>
                    <a:pt x="4939" y="18625"/>
                    <a:pt x="4939" y="18625"/>
                    <a:pt x="4939" y="18583"/>
                  </a:cubicBezTo>
                  <a:lnTo>
                    <a:pt x="4939" y="18332"/>
                  </a:lnTo>
                  <a:lnTo>
                    <a:pt x="4939" y="18248"/>
                  </a:lnTo>
                  <a:lnTo>
                    <a:pt x="4939" y="18081"/>
                  </a:lnTo>
                  <a:cubicBezTo>
                    <a:pt x="4939" y="18081"/>
                    <a:pt x="4939" y="18039"/>
                    <a:pt x="4939" y="18039"/>
                  </a:cubicBezTo>
                  <a:cubicBezTo>
                    <a:pt x="4939" y="17997"/>
                    <a:pt x="4939" y="17997"/>
                    <a:pt x="4939" y="17955"/>
                  </a:cubicBezTo>
                  <a:lnTo>
                    <a:pt x="4939" y="17913"/>
                  </a:lnTo>
                  <a:lnTo>
                    <a:pt x="4939" y="17871"/>
                  </a:lnTo>
                  <a:lnTo>
                    <a:pt x="4939" y="17830"/>
                  </a:lnTo>
                  <a:cubicBezTo>
                    <a:pt x="4939" y="17830"/>
                    <a:pt x="4939" y="17830"/>
                    <a:pt x="4939" y="17788"/>
                  </a:cubicBezTo>
                  <a:lnTo>
                    <a:pt x="4939" y="17746"/>
                  </a:lnTo>
                  <a:cubicBezTo>
                    <a:pt x="4897" y="17704"/>
                    <a:pt x="4897" y="17662"/>
                    <a:pt x="4897" y="17620"/>
                  </a:cubicBezTo>
                  <a:lnTo>
                    <a:pt x="4855" y="17453"/>
                  </a:lnTo>
                  <a:cubicBezTo>
                    <a:pt x="4855" y="17411"/>
                    <a:pt x="4855" y="17411"/>
                    <a:pt x="4855" y="17369"/>
                  </a:cubicBezTo>
                  <a:cubicBezTo>
                    <a:pt x="4855" y="17327"/>
                    <a:pt x="4855" y="17327"/>
                    <a:pt x="4855" y="17286"/>
                  </a:cubicBezTo>
                  <a:lnTo>
                    <a:pt x="4855" y="17202"/>
                  </a:lnTo>
                  <a:lnTo>
                    <a:pt x="4855" y="17076"/>
                  </a:lnTo>
                  <a:cubicBezTo>
                    <a:pt x="4855" y="17076"/>
                    <a:pt x="4855" y="17034"/>
                    <a:pt x="4855" y="16993"/>
                  </a:cubicBezTo>
                  <a:lnTo>
                    <a:pt x="4855" y="16909"/>
                  </a:lnTo>
                  <a:lnTo>
                    <a:pt x="4855" y="16783"/>
                  </a:lnTo>
                  <a:cubicBezTo>
                    <a:pt x="4855" y="16783"/>
                    <a:pt x="4855" y="16741"/>
                    <a:pt x="4855" y="16741"/>
                  </a:cubicBezTo>
                  <a:cubicBezTo>
                    <a:pt x="4855" y="16700"/>
                    <a:pt x="4855" y="16700"/>
                    <a:pt x="4855" y="16658"/>
                  </a:cubicBezTo>
                  <a:lnTo>
                    <a:pt x="4855" y="16574"/>
                  </a:lnTo>
                  <a:cubicBezTo>
                    <a:pt x="4855" y="16532"/>
                    <a:pt x="4855" y="16532"/>
                    <a:pt x="4855" y="16490"/>
                  </a:cubicBezTo>
                  <a:cubicBezTo>
                    <a:pt x="4855" y="16448"/>
                    <a:pt x="4855" y="16448"/>
                    <a:pt x="4855" y="16407"/>
                  </a:cubicBezTo>
                  <a:cubicBezTo>
                    <a:pt x="4855" y="16365"/>
                    <a:pt x="4855" y="16365"/>
                    <a:pt x="4855" y="16323"/>
                  </a:cubicBezTo>
                  <a:lnTo>
                    <a:pt x="4855" y="16156"/>
                  </a:lnTo>
                  <a:lnTo>
                    <a:pt x="4855" y="16114"/>
                  </a:lnTo>
                  <a:lnTo>
                    <a:pt x="4855" y="16030"/>
                  </a:lnTo>
                  <a:lnTo>
                    <a:pt x="4855" y="15988"/>
                  </a:lnTo>
                  <a:lnTo>
                    <a:pt x="4855" y="15946"/>
                  </a:lnTo>
                  <a:lnTo>
                    <a:pt x="4855" y="15904"/>
                  </a:lnTo>
                  <a:lnTo>
                    <a:pt x="4855" y="15863"/>
                  </a:lnTo>
                  <a:lnTo>
                    <a:pt x="4855" y="15821"/>
                  </a:lnTo>
                  <a:cubicBezTo>
                    <a:pt x="4855" y="15821"/>
                    <a:pt x="4855" y="15779"/>
                    <a:pt x="4855" y="15779"/>
                  </a:cubicBezTo>
                  <a:cubicBezTo>
                    <a:pt x="4855" y="15737"/>
                    <a:pt x="4855" y="15737"/>
                    <a:pt x="4855" y="15737"/>
                  </a:cubicBezTo>
                  <a:lnTo>
                    <a:pt x="4855" y="15695"/>
                  </a:lnTo>
                  <a:lnTo>
                    <a:pt x="4855" y="15653"/>
                  </a:lnTo>
                  <a:cubicBezTo>
                    <a:pt x="4855" y="15611"/>
                    <a:pt x="4855" y="15570"/>
                    <a:pt x="4855" y="15570"/>
                  </a:cubicBezTo>
                  <a:lnTo>
                    <a:pt x="4855" y="15444"/>
                  </a:lnTo>
                  <a:lnTo>
                    <a:pt x="4855" y="15402"/>
                  </a:lnTo>
                  <a:cubicBezTo>
                    <a:pt x="4855" y="15360"/>
                    <a:pt x="4855" y="15360"/>
                    <a:pt x="4855" y="15318"/>
                  </a:cubicBezTo>
                  <a:lnTo>
                    <a:pt x="4855" y="15277"/>
                  </a:lnTo>
                  <a:lnTo>
                    <a:pt x="4855" y="15235"/>
                  </a:lnTo>
                  <a:lnTo>
                    <a:pt x="4855" y="15193"/>
                  </a:lnTo>
                  <a:lnTo>
                    <a:pt x="4855" y="15109"/>
                  </a:lnTo>
                  <a:lnTo>
                    <a:pt x="4897" y="15026"/>
                  </a:lnTo>
                  <a:cubicBezTo>
                    <a:pt x="4897" y="14984"/>
                    <a:pt x="4897" y="14942"/>
                    <a:pt x="4939" y="14900"/>
                  </a:cubicBezTo>
                  <a:lnTo>
                    <a:pt x="4981" y="14858"/>
                  </a:lnTo>
                  <a:cubicBezTo>
                    <a:pt x="5023" y="14816"/>
                    <a:pt x="5023" y="14816"/>
                    <a:pt x="5023" y="14774"/>
                  </a:cubicBezTo>
                  <a:lnTo>
                    <a:pt x="5065" y="14774"/>
                  </a:lnTo>
                  <a:lnTo>
                    <a:pt x="5106" y="14733"/>
                  </a:lnTo>
                  <a:lnTo>
                    <a:pt x="5148" y="14691"/>
                  </a:lnTo>
                  <a:lnTo>
                    <a:pt x="5190" y="14649"/>
                  </a:lnTo>
                  <a:cubicBezTo>
                    <a:pt x="5232" y="14607"/>
                    <a:pt x="5232" y="14607"/>
                    <a:pt x="5232" y="14565"/>
                  </a:cubicBezTo>
                  <a:cubicBezTo>
                    <a:pt x="5274" y="14523"/>
                    <a:pt x="5274" y="14523"/>
                    <a:pt x="5316" y="14481"/>
                  </a:cubicBezTo>
                  <a:lnTo>
                    <a:pt x="5358" y="14440"/>
                  </a:lnTo>
                  <a:lnTo>
                    <a:pt x="5399" y="14398"/>
                  </a:lnTo>
                  <a:cubicBezTo>
                    <a:pt x="5399" y="14356"/>
                    <a:pt x="5399" y="14356"/>
                    <a:pt x="5399" y="14356"/>
                  </a:cubicBezTo>
                  <a:lnTo>
                    <a:pt x="5399" y="14314"/>
                  </a:lnTo>
                  <a:cubicBezTo>
                    <a:pt x="5399" y="14272"/>
                    <a:pt x="5399" y="14272"/>
                    <a:pt x="5399" y="14272"/>
                  </a:cubicBezTo>
                  <a:lnTo>
                    <a:pt x="5399" y="14230"/>
                  </a:lnTo>
                  <a:lnTo>
                    <a:pt x="5399" y="14189"/>
                  </a:lnTo>
                  <a:cubicBezTo>
                    <a:pt x="5399" y="14189"/>
                    <a:pt x="5441" y="14147"/>
                    <a:pt x="5441" y="14105"/>
                  </a:cubicBezTo>
                  <a:lnTo>
                    <a:pt x="5441" y="14607"/>
                  </a:lnTo>
                  <a:cubicBezTo>
                    <a:pt x="5483" y="14565"/>
                    <a:pt x="5483" y="14565"/>
                    <a:pt x="5483" y="14565"/>
                  </a:cubicBezTo>
                  <a:lnTo>
                    <a:pt x="5567" y="14565"/>
                  </a:lnTo>
                  <a:lnTo>
                    <a:pt x="5609" y="14523"/>
                  </a:lnTo>
                  <a:lnTo>
                    <a:pt x="5650" y="14523"/>
                  </a:lnTo>
                  <a:cubicBezTo>
                    <a:pt x="5650" y="14523"/>
                    <a:pt x="5650" y="14481"/>
                    <a:pt x="5650" y="14481"/>
                  </a:cubicBezTo>
                  <a:lnTo>
                    <a:pt x="5650" y="14440"/>
                  </a:lnTo>
                  <a:cubicBezTo>
                    <a:pt x="5650" y="14440"/>
                    <a:pt x="5650" y="14398"/>
                    <a:pt x="5692" y="14398"/>
                  </a:cubicBezTo>
                  <a:cubicBezTo>
                    <a:pt x="5692" y="14356"/>
                    <a:pt x="5692" y="14356"/>
                    <a:pt x="5692" y="14356"/>
                  </a:cubicBezTo>
                  <a:lnTo>
                    <a:pt x="5692" y="14314"/>
                  </a:lnTo>
                  <a:cubicBezTo>
                    <a:pt x="5692" y="14314"/>
                    <a:pt x="5692" y="14272"/>
                    <a:pt x="5692" y="14272"/>
                  </a:cubicBezTo>
                  <a:cubicBezTo>
                    <a:pt x="5692" y="14230"/>
                    <a:pt x="5692" y="14230"/>
                    <a:pt x="5692" y="14189"/>
                  </a:cubicBezTo>
                  <a:lnTo>
                    <a:pt x="5692" y="14147"/>
                  </a:lnTo>
                  <a:cubicBezTo>
                    <a:pt x="5692" y="14147"/>
                    <a:pt x="5692" y="14105"/>
                    <a:pt x="5692" y="14105"/>
                  </a:cubicBezTo>
                  <a:lnTo>
                    <a:pt x="5734" y="14063"/>
                  </a:lnTo>
                  <a:cubicBezTo>
                    <a:pt x="5734" y="14063"/>
                    <a:pt x="5776" y="14021"/>
                    <a:pt x="5776" y="14021"/>
                  </a:cubicBezTo>
                  <a:cubicBezTo>
                    <a:pt x="5776" y="13979"/>
                    <a:pt x="5818" y="13937"/>
                    <a:pt x="5818" y="13896"/>
                  </a:cubicBezTo>
                  <a:cubicBezTo>
                    <a:pt x="5818" y="13854"/>
                    <a:pt x="5818" y="13812"/>
                    <a:pt x="5818" y="13812"/>
                  </a:cubicBezTo>
                  <a:lnTo>
                    <a:pt x="5818" y="13728"/>
                  </a:lnTo>
                  <a:lnTo>
                    <a:pt x="5818" y="13603"/>
                  </a:lnTo>
                  <a:cubicBezTo>
                    <a:pt x="5860" y="13561"/>
                    <a:pt x="5860" y="13561"/>
                    <a:pt x="5818" y="13561"/>
                  </a:cubicBezTo>
                  <a:cubicBezTo>
                    <a:pt x="5860" y="13519"/>
                    <a:pt x="5860" y="13519"/>
                    <a:pt x="5818" y="13519"/>
                  </a:cubicBezTo>
                  <a:lnTo>
                    <a:pt x="5818" y="13477"/>
                  </a:lnTo>
                  <a:lnTo>
                    <a:pt x="5818" y="13393"/>
                  </a:lnTo>
                  <a:lnTo>
                    <a:pt x="5818" y="13351"/>
                  </a:lnTo>
                  <a:lnTo>
                    <a:pt x="5818" y="13310"/>
                  </a:lnTo>
                  <a:lnTo>
                    <a:pt x="5818" y="13268"/>
                  </a:lnTo>
                  <a:lnTo>
                    <a:pt x="5818" y="13226"/>
                  </a:lnTo>
                  <a:lnTo>
                    <a:pt x="5818" y="13184"/>
                  </a:lnTo>
                  <a:lnTo>
                    <a:pt x="5818" y="13142"/>
                  </a:lnTo>
                  <a:lnTo>
                    <a:pt x="5818" y="13100"/>
                  </a:lnTo>
                  <a:lnTo>
                    <a:pt x="5902" y="13100"/>
                  </a:lnTo>
                  <a:cubicBezTo>
                    <a:pt x="5902" y="13100"/>
                    <a:pt x="5943" y="13100"/>
                    <a:pt x="5943" y="13059"/>
                  </a:cubicBezTo>
                  <a:cubicBezTo>
                    <a:pt x="5985" y="13017"/>
                    <a:pt x="5985" y="13017"/>
                    <a:pt x="5943" y="12975"/>
                  </a:cubicBezTo>
                  <a:cubicBezTo>
                    <a:pt x="5943" y="12975"/>
                    <a:pt x="5943" y="12975"/>
                    <a:pt x="5943" y="12933"/>
                  </a:cubicBezTo>
                  <a:cubicBezTo>
                    <a:pt x="5943" y="12933"/>
                    <a:pt x="5943" y="12891"/>
                    <a:pt x="5943" y="12891"/>
                  </a:cubicBezTo>
                  <a:lnTo>
                    <a:pt x="5943" y="12849"/>
                  </a:lnTo>
                  <a:cubicBezTo>
                    <a:pt x="5943" y="12849"/>
                    <a:pt x="5943" y="12849"/>
                    <a:pt x="5943" y="12807"/>
                  </a:cubicBezTo>
                  <a:cubicBezTo>
                    <a:pt x="5943" y="12807"/>
                    <a:pt x="5943" y="12807"/>
                    <a:pt x="5943" y="12766"/>
                  </a:cubicBezTo>
                  <a:cubicBezTo>
                    <a:pt x="5943" y="12724"/>
                    <a:pt x="5943" y="12724"/>
                    <a:pt x="5943" y="12682"/>
                  </a:cubicBezTo>
                  <a:lnTo>
                    <a:pt x="5943" y="12640"/>
                  </a:lnTo>
                  <a:lnTo>
                    <a:pt x="5943" y="12598"/>
                  </a:lnTo>
                  <a:cubicBezTo>
                    <a:pt x="5943" y="12556"/>
                    <a:pt x="5943" y="12556"/>
                    <a:pt x="5943" y="12556"/>
                  </a:cubicBezTo>
                  <a:lnTo>
                    <a:pt x="5943" y="12096"/>
                  </a:lnTo>
                  <a:cubicBezTo>
                    <a:pt x="5943" y="12096"/>
                    <a:pt x="5943" y="12096"/>
                    <a:pt x="5943" y="12054"/>
                  </a:cubicBezTo>
                  <a:lnTo>
                    <a:pt x="5943" y="11970"/>
                  </a:lnTo>
                  <a:cubicBezTo>
                    <a:pt x="5943" y="11929"/>
                    <a:pt x="5943" y="11929"/>
                    <a:pt x="5943" y="11887"/>
                  </a:cubicBezTo>
                  <a:cubicBezTo>
                    <a:pt x="5943" y="11887"/>
                    <a:pt x="5943" y="11845"/>
                    <a:pt x="5943" y="11845"/>
                  </a:cubicBezTo>
                  <a:cubicBezTo>
                    <a:pt x="5943" y="11845"/>
                    <a:pt x="5943" y="11803"/>
                    <a:pt x="5943" y="11803"/>
                  </a:cubicBezTo>
                  <a:cubicBezTo>
                    <a:pt x="5943" y="11761"/>
                    <a:pt x="5943" y="11761"/>
                    <a:pt x="5943" y="11719"/>
                  </a:cubicBezTo>
                  <a:lnTo>
                    <a:pt x="5943" y="11677"/>
                  </a:lnTo>
                  <a:cubicBezTo>
                    <a:pt x="5985" y="11636"/>
                    <a:pt x="5985" y="11594"/>
                    <a:pt x="6027" y="11594"/>
                  </a:cubicBezTo>
                  <a:cubicBezTo>
                    <a:pt x="6027" y="11594"/>
                    <a:pt x="6027" y="11552"/>
                    <a:pt x="6069" y="11552"/>
                  </a:cubicBezTo>
                  <a:lnTo>
                    <a:pt x="6069" y="11510"/>
                  </a:lnTo>
                  <a:lnTo>
                    <a:pt x="6069" y="11468"/>
                  </a:lnTo>
                  <a:lnTo>
                    <a:pt x="6069" y="11426"/>
                  </a:lnTo>
                  <a:cubicBezTo>
                    <a:pt x="6069" y="11384"/>
                    <a:pt x="6069" y="11384"/>
                    <a:pt x="6069" y="11343"/>
                  </a:cubicBezTo>
                  <a:cubicBezTo>
                    <a:pt x="6069" y="11343"/>
                    <a:pt x="6069" y="11301"/>
                    <a:pt x="6069" y="11259"/>
                  </a:cubicBezTo>
                  <a:lnTo>
                    <a:pt x="6069" y="11175"/>
                  </a:lnTo>
                  <a:lnTo>
                    <a:pt x="6069" y="11133"/>
                  </a:lnTo>
                  <a:lnTo>
                    <a:pt x="6069" y="11091"/>
                  </a:lnTo>
                  <a:cubicBezTo>
                    <a:pt x="6069" y="11050"/>
                    <a:pt x="6069" y="11008"/>
                    <a:pt x="6069" y="10966"/>
                  </a:cubicBezTo>
                  <a:cubicBezTo>
                    <a:pt x="6069" y="10924"/>
                    <a:pt x="6069" y="10882"/>
                    <a:pt x="6069" y="10840"/>
                  </a:cubicBezTo>
                  <a:cubicBezTo>
                    <a:pt x="6069" y="10799"/>
                    <a:pt x="6069" y="10799"/>
                    <a:pt x="6069" y="10799"/>
                  </a:cubicBezTo>
                  <a:lnTo>
                    <a:pt x="6069" y="10757"/>
                  </a:lnTo>
                  <a:lnTo>
                    <a:pt x="6069" y="10715"/>
                  </a:lnTo>
                  <a:lnTo>
                    <a:pt x="6069" y="10631"/>
                  </a:lnTo>
                  <a:lnTo>
                    <a:pt x="6069" y="10589"/>
                  </a:lnTo>
                  <a:cubicBezTo>
                    <a:pt x="6069" y="10547"/>
                    <a:pt x="6069" y="10547"/>
                    <a:pt x="6069" y="10506"/>
                  </a:cubicBezTo>
                  <a:cubicBezTo>
                    <a:pt x="6069" y="10506"/>
                    <a:pt x="6069" y="10464"/>
                    <a:pt x="6069" y="10464"/>
                  </a:cubicBezTo>
                  <a:lnTo>
                    <a:pt x="6069" y="10422"/>
                  </a:lnTo>
                  <a:cubicBezTo>
                    <a:pt x="6069" y="10422"/>
                    <a:pt x="6069" y="10380"/>
                    <a:pt x="6069" y="10380"/>
                  </a:cubicBezTo>
                  <a:lnTo>
                    <a:pt x="6111" y="10338"/>
                  </a:lnTo>
                  <a:lnTo>
                    <a:pt x="6153" y="10296"/>
                  </a:lnTo>
                  <a:lnTo>
                    <a:pt x="6153" y="10254"/>
                  </a:lnTo>
                  <a:lnTo>
                    <a:pt x="6153" y="10213"/>
                  </a:lnTo>
                  <a:lnTo>
                    <a:pt x="6153" y="10129"/>
                  </a:lnTo>
                  <a:lnTo>
                    <a:pt x="6153" y="10003"/>
                  </a:lnTo>
                  <a:lnTo>
                    <a:pt x="6153" y="9962"/>
                  </a:lnTo>
                  <a:lnTo>
                    <a:pt x="6153" y="9878"/>
                  </a:lnTo>
                  <a:lnTo>
                    <a:pt x="6153" y="9794"/>
                  </a:lnTo>
                  <a:lnTo>
                    <a:pt x="6153" y="9627"/>
                  </a:lnTo>
                  <a:lnTo>
                    <a:pt x="6153" y="9501"/>
                  </a:lnTo>
                  <a:lnTo>
                    <a:pt x="6153" y="9459"/>
                  </a:lnTo>
                  <a:cubicBezTo>
                    <a:pt x="6153" y="9417"/>
                    <a:pt x="6153" y="9376"/>
                    <a:pt x="6153" y="9376"/>
                  </a:cubicBezTo>
                  <a:cubicBezTo>
                    <a:pt x="6153" y="9334"/>
                    <a:pt x="6153" y="9292"/>
                    <a:pt x="6153" y="9292"/>
                  </a:cubicBezTo>
                  <a:lnTo>
                    <a:pt x="6153" y="9208"/>
                  </a:lnTo>
                  <a:lnTo>
                    <a:pt x="6153" y="9166"/>
                  </a:lnTo>
                  <a:cubicBezTo>
                    <a:pt x="6153" y="9124"/>
                    <a:pt x="6153" y="9124"/>
                    <a:pt x="6153" y="9083"/>
                  </a:cubicBezTo>
                  <a:cubicBezTo>
                    <a:pt x="6153" y="9041"/>
                    <a:pt x="6153" y="8999"/>
                    <a:pt x="6153" y="8957"/>
                  </a:cubicBezTo>
                  <a:lnTo>
                    <a:pt x="6153" y="8873"/>
                  </a:lnTo>
                  <a:cubicBezTo>
                    <a:pt x="6153" y="8832"/>
                    <a:pt x="6153" y="8832"/>
                    <a:pt x="6153" y="8832"/>
                  </a:cubicBezTo>
                  <a:cubicBezTo>
                    <a:pt x="6153" y="8790"/>
                    <a:pt x="6153" y="8790"/>
                    <a:pt x="6153" y="8790"/>
                  </a:cubicBezTo>
                  <a:cubicBezTo>
                    <a:pt x="6153" y="8748"/>
                    <a:pt x="6153" y="8748"/>
                    <a:pt x="6153" y="8748"/>
                  </a:cubicBezTo>
                  <a:cubicBezTo>
                    <a:pt x="6153" y="8706"/>
                    <a:pt x="6153" y="8706"/>
                    <a:pt x="6153" y="8664"/>
                  </a:cubicBezTo>
                  <a:lnTo>
                    <a:pt x="6153" y="8622"/>
                  </a:lnTo>
                  <a:cubicBezTo>
                    <a:pt x="6153" y="8580"/>
                    <a:pt x="6153" y="8580"/>
                    <a:pt x="6153" y="8580"/>
                  </a:cubicBezTo>
                  <a:cubicBezTo>
                    <a:pt x="6153" y="8539"/>
                    <a:pt x="6153" y="8539"/>
                    <a:pt x="6153" y="8539"/>
                  </a:cubicBezTo>
                  <a:cubicBezTo>
                    <a:pt x="6153" y="8497"/>
                    <a:pt x="6153" y="8497"/>
                    <a:pt x="6153" y="8497"/>
                  </a:cubicBezTo>
                  <a:lnTo>
                    <a:pt x="6153" y="8455"/>
                  </a:lnTo>
                  <a:cubicBezTo>
                    <a:pt x="6153" y="8413"/>
                    <a:pt x="6153" y="8413"/>
                    <a:pt x="6153" y="8413"/>
                  </a:cubicBezTo>
                  <a:cubicBezTo>
                    <a:pt x="6153" y="8371"/>
                    <a:pt x="6153" y="8371"/>
                    <a:pt x="6153" y="8329"/>
                  </a:cubicBezTo>
                  <a:cubicBezTo>
                    <a:pt x="6153" y="8287"/>
                    <a:pt x="6153" y="8287"/>
                    <a:pt x="6153" y="8246"/>
                  </a:cubicBezTo>
                  <a:cubicBezTo>
                    <a:pt x="6153" y="8246"/>
                    <a:pt x="6153" y="8204"/>
                    <a:pt x="6153" y="8204"/>
                  </a:cubicBezTo>
                  <a:lnTo>
                    <a:pt x="6153" y="8120"/>
                  </a:lnTo>
                  <a:cubicBezTo>
                    <a:pt x="6153" y="8120"/>
                    <a:pt x="6153" y="8120"/>
                    <a:pt x="6153" y="8078"/>
                  </a:cubicBezTo>
                  <a:lnTo>
                    <a:pt x="6153" y="8036"/>
                  </a:lnTo>
                  <a:cubicBezTo>
                    <a:pt x="6153" y="7994"/>
                    <a:pt x="6153" y="7953"/>
                    <a:pt x="6153" y="7953"/>
                  </a:cubicBezTo>
                  <a:lnTo>
                    <a:pt x="6111" y="7911"/>
                  </a:lnTo>
                  <a:cubicBezTo>
                    <a:pt x="6111" y="7911"/>
                    <a:pt x="6111" y="7869"/>
                    <a:pt x="6111" y="7869"/>
                  </a:cubicBezTo>
                  <a:cubicBezTo>
                    <a:pt x="6111" y="7827"/>
                    <a:pt x="6111" y="7785"/>
                    <a:pt x="6111" y="7785"/>
                  </a:cubicBezTo>
                  <a:cubicBezTo>
                    <a:pt x="6111" y="7743"/>
                    <a:pt x="6111" y="7743"/>
                    <a:pt x="6111" y="7702"/>
                  </a:cubicBezTo>
                  <a:cubicBezTo>
                    <a:pt x="6111" y="7702"/>
                    <a:pt x="6153" y="7660"/>
                    <a:pt x="6153" y="7660"/>
                  </a:cubicBezTo>
                  <a:lnTo>
                    <a:pt x="6153" y="7618"/>
                  </a:lnTo>
                  <a:lnTo>
                    <a:pt x="6153" y="7576"/>
                  </a:lnTo>
                  <a:cubicBezTo>
                    <a:pt x="6153" y="7534"/>
                    <a:pt x="6153" y="7534"/>
                    <a:pt x="6153" y="7492"/>
                  </a:cubicBezTo>
                  <a:cubicBezTo>
                    <a:pt x="6153" y="7492"/>
                    <a:pt x="6153" y="7492"/>
                    <a:pt x="6153" y="7450"/>
                  </a:cubicBezTo>
                  <a:cubicBezTo>
                    <a:pt x="6153" y="7450"/>
                    <a:pt x="6153" y="7450"/>
                    <a:pt x="6153" y="7409"/>
                  </a:cubicBezTo>
                  <a:lnTo>
                    <a:pt x="6153" y="7367"/>
                  </a:lnTo>
                  <a:lnTo>
                    <a:pt x="6069" y="7367"/>
                  </a:lnTo>
                  <a:lnTo>
                    <a:pt x="6027" y="7325"/>
                  </a:lnTo>
                  <a:cubicBezTo>
                    <a:pt x="5985" y="7283"/>
                    <a:pt x="5985" y="7241"/>
                    <a:pt x="6027" y="7241"/>
                  </a:cubicBezTo>
                  <a:lnTo>
                    <a:pt x="6027" y="7157"/>
                  </a:lnTo>
                  <a:cubicBezTo>
                    <a:pt x="6027" y="7157"/>
                    <a:pt x="6027" y="7116"/>
                    <a:pt x="6027" y="7116"/>
                  </a:cubicBezTo>
                  <a:lnTo>
                    <a:pt x="6027" y="7074"/>
                  </a:lnTo>
                  <a:lnTo>
                    <a:pt x="6027" y="7032"/>
                  </a:lnTo>
                  <a:lnTo>
                    <a:pt x="6027" y="6990"/>
                  </a:lnTo>
                  <a:lnTo>
                    <a:pt x="6111" y="6906"/>
                  </a:lnTo>
                  <a:cubicBezTo>
                    <a:pt x="6153" y="6906"/>
                    <a:pt x="6153" y="6865"/>
                    <a:pt x="6153" y="6823"/>
                  </a:cubicBezTo>
                  <a:cubicBezTo>
                    <a:pt x="6153" y="6823"/>
                    <a:pt x="6153" y="6781"/>
                    <a:pt x="6153" y="6739"/>
                  </a:cubicBezTo>
                  <a:lnTo>
                    <a:pt x="6153" y="6697"/>
                  </a:lnTo>
                  <a:cubicBezTo>
                    <a:pt x="6153" y="6655"/>
                    <a:pt x="6153" y="6655"/>
                    <a:pt x="6153" y="6655"/>
                  </a:cubicBezTo>
                  <a:lnTo>
                    <a:pt x="6153" y="6613"/>
                  </a:lnTo>
                  <a:cubicBezTo>
                    <a:pt x="6153" y="6572"/>
                    <a:pt x="6153" y="6572"/>
                    <a:pt x="6153" y="6572"/>
                  </a:cubicBezTo>
                  <a:lnTo>
                    <a:pt x="6195" y="6530"/>
                  </a:lnTo>
                  <a:lnTo>
                    <a:pt x="6195" y="6446"/>
                  </a:lnTo>
                  <a:cubicBezTo>
                    <a:pt x="6195" y="6446"/>
                    <a:pt x="6195" y="6404"/>
                    <a:pt x="6195" y="6362"/>
                  </a:cubicBezTo>
                  <a:cubicBezTo>
                    <a:pt x="6195" y="6362"/>
                    <a:pt x="6195" y="6362"/>
                    <a:pt x="6195" y="6320"/>
                  </a:cubicBezTo>
                  <a:cubicBezTo>
                    <a:pt x="6195" y="6320"/>
                    <a:pt x="6195" y="6320"/>
                    <a:pt x="6195" y="6279"/>
                  </a:cubicBezTo>
                  <a:lnTo>
                    <a:pt x="6236" y="6279"/>
                  </a:lnTo>
                  <a:cubicBezTo>
                    <a:pt x="6278" y="6237"/>
                    <a:pt x="6278" y="6195"/>
                    <a:pt x="6320" y="6195"/>
                  </a:cubicBezTo>
                  <a:lnTo>
                    <a:pt x="6362" y="6153"/>
                  </a:lnTo>
                  <a:lnTo>
                    <a:pt x="6404" y="6111"/>
                  </a:lnTo>
                  <a:cubicBezTo>
                    <a:pt x="6446" y="6111"/>
                    <a:pt x="6446" y="6069"/>
                    <a:pt x="6446" y="6027"/>
                  </a:cubicBezTo>
                  <a:cubicBezTo>
                    <a:pt x="6487" y="6027"/>
                    <a:pt x="6487" y="5986"/>
                    <a:pt x="6487" y="5986"/>
                  </a:cubicBezTo>
                  <a:cubicBezTo>
                    <a:pt x="6529" y="5944"/>
                    <a:pt x="6529" y="5902"/>
                    <a:pt x="6529" y="5860"/>
                  </a:cubicBezTo>
                  <a:lnTo>
                    <a:pt x="6529" y="5651"/>
                  </a:lnTo>
                  <a:cubicBezTo>
                    <a:pt x="6529" y="5609"/>
                    <a:pt x="6529" y="5567"/>
                    <a:pt x="6529" y="5525"/>
                  </a:cubicBezTo>
                  <a:lnTo>
                    <a:pt x="6529" y="5483"/>
                  </a:lnTo>
                  <a:lnTo>
                    <a:pt x="6529" y="5442"/>
                  </a:lnTo>
                  <a:lnTo>
                    <a:pt x="6529" y="5400"/>
                  </a:lnTo>
                  <a:cubicBezTo>
                    <a:pt x="6529" y="5358"/>
                    <a:pt x="6529" y="5358"/>
                    <a:pt x="6529" y="5316"/>
                  </a:cubicBezTo>
                  <a:cubicBezTo>
                    <a:pt x="6529" y="5316"/>
                    <a:pt x="6529" y="5316"/>
                    <a:pt x="6529" y="5274"/>
                  </a:cubicBezTo>
                  <a:cubicBezTo>
                    <a:pt x="6529" y="5274"/>
                    <a:pt x="6529" y="5232"/>
                    <a:pt x="6529" y="5232"/>
                  </a:cubicBezTo>
                  <a:cubicBezTo>
                    <a:pt x="6529" y="5190"/>
                    <a:pt x="6529" y="5190"/>
                    <a:pt x="6529" y="5149"/>
                  </a:cubicBezTo>
                  <a:lnTo>
                    <a:pt x="6529" y="5107"/>
                  </a:lnTo>
                  <a:cubicBezTo>
                    <a:pt x="6529" y="5107"/>
                    <a:pt x="6529" y="5065"/>
                    <a:pt x="6529" y="5065"/>
                  </a:cubicBezTo>
                  <a:cubicBezTo>
                    <a:pt x="6529" y="5023"/>
                    <a:pt x="6529" y="5023"/>
                    <a:pt x="6529" y="4981"/>
                  </a:cubicBezTo>
                  <a:lnTo>
                    <a:pt x="6529" y="4939"/>
                  </a:lnTo>
                  <a:lnTo>
                    <a:pt x="6571" y="4856"/>
                  </a:lnTo>
                  <a:lnTo>
                    <a:pt x="6571" y="4814"/>
                  </a:lnTo>
                  <a:lnTo>
                    <a:pt x="6613" y="4814"/>
                  </a:lnTo>
                  <a:lnTo>
                    <a:pt x="6655" y="4772"/>
                  </a:lnTo>
                  <a:lnTo>
                    <a:pt x="6697" y="4772"/>
                  </a:lnTo>
                  <a:cubicBezTo>
                    <a:pt x="6697" y="4730"/>
                    <a:pt x="6655" y="4730"/>
                    <a:pt x="6655" y="4688"/>
                  </a:cubicBezTo>
                  <a:lnTo>
                    <a:pt x="6613" y="4688"/>
                  </a:lnTo>
                  <a:lnTo>
                    <a:pt x="6613" y="4646"/>
                  </a:lnTo>
                  <a:cubicBezTo>
                    <a:pt x="6613" y="4605"/>
                    <a:pt x="6613" y="4605"/>
                    <a:pt x="6655" y="4605"/>
                  </a:cubicBezTo>
                  <a:cubicBezTo>
                    <a:pt x="6697" y="4563"/>
                    <a:pt x="6697" y="4563"/>
                    <a:pt x="6697" y="4563"/>
                  </a:cubicBezTo>
                  <a:lnTo>
                    <a:pt x="6739" y="4563"/>
                  </a:lnTo>
                  <a:cubicBezTo>
                    <a:pt x="6739" y="4521"/>
                    <a:pt x="6739" y="4521"/>
                    <a:pt x="6739" y="4479"/>
                  </a:cubicBezTo>
                  <a:cubicBezTo>
                    <a:pt x="6739" y="4479"/>
                    <a:pt x="6739" y="4479"/>
                    <a:pt x="6739" y="4437"/>
                  </a:cubicBezTo>
                  <a:cubicBezTo>
                    <a:pt x="6739" y="4395"/>
                    <a:pt x="6739" y="4395"/>
                    <a:pt x="6780" y="4353"/>
                  </a:cubicBezTo>
                  <a:lnTo>
                    <a:pt x="6697" y="4312"/>
                  </a:lnTo>
                  <a:lnTo>
                    <a:pt x="6697" y="4228"/>
                  </a:lnTo>
                  <a:lnTo>
                    <a:pt x="6697" y="4186"/>
                  </a:lnTo>
                  <a:cubicBezTo>
                    <a:pt x="6655" y="4144"/>
                    <a:pt x="6655" y="4144"/>
                    <a:pt x="6655" y="4144"/>
                  </a:cubicBezTo>
                  <a:lnTo>
                    <a:pt x="8162" y="3726"/>
                  </a:lnTo>
                  <a:cubicBezTo>
                    <a:pt x="8162" y="3726"/>
                    <a:pt x="8120" y="3684"/>
                    <a:pt x="8120" y="3684"/>
                  </a:cubicBezTo>
                  <a:cubicBezTo>
                    <a:pt x="8120" y="3642"/>
                    <a:pt x="8120" y="3600"/>
                    <a:pt x="8120" y="3600"/>
                  </a:cubicBezTo>
                  <a:cubicBezTo>
                    <a:pt x="8120" y="3558"/>
                    <a:pt x="8120" y="3516"/>
                    <a:pt x="8120" y="3475"/>
                  </a:cubicBezTo>
                  <a:cubicBezTo>
                    <a:pt x="8078" y="3475"/>
                    <a:pt x="8078" y="3475"/>
                    <a:pt x="8120" y="3433"/>
                  </a:cubicBezTo>
                  <a:cubicBezTo>
                    <a:pt x="8120" y="3391"/>
                    <a:pt x="8120" y="3391"/>
                    <a:pt x="8120" y="3349"/>
                  </a:cubicBezTo>
                  <a:lnTo>
                    <a:pt x="8120" y="3307"/>
                  </a:lnTo>
                  <a:lnTo>
                    <a:pt x="8120" y="3265"/>
                  </a:lnTo>
                  <a:cubicBezTo>
                    <a:pt x="8120" y="3265"/>
                    <a:pt x="8120" y="3223"/>
                    <a:pt x="8120" y="3223"/>
                  </a:cubicBezTo>
                  <a:lnTo>
                    <a:pt x="8120" y="3182"/>
                  </a:lnTo>
                  <a:lnTo>
                    <a:pt x="8120" y="3140"/>
                  </a:lnTo>
                  <a:lnTo>
                    <a:pt x="8078" y="3140"/>
                  </a:lnTo>
                  <a:cubicBezTo>
                    <a:pt x="8036" y="3098"/>
                    <a:pt x="8036" y="3098"/>
                    <a:pt x="7994" y="3056"/>
                  </a:cubicBezTo>
                  <a:lnTo>
                    <a:pt x="7994" y="3014"/>
                  </a:lnTo>
                  <a:lnTo>
                    <a:pt x="7994" y="2972"/>
                  </a:lnTo>
                  <a:cubicBezTo>
                    <a:pt x="8036" y="2972"/>
                    <a:pt x="8036" y="2930"/>
                    <a:pt x="7994" y="2930"/>
                  </a:cubicBezTo>
                  <a:cubicBezTo>
                    <a:pt x="7994" y="2889"/>
                    <a:pt x="7994" y="2889"/>
                    <a:pt x="7994" y="2889"/>
                  </a:cubicBezTo>
                  <a:lnTo>
                    <a:pt x="7994" y="2763"/>
                  </a:lnTo>
                  <a:lnTo>
                    <a:pt x="7994" y="2721"/>
                  </a:lnTo>
                  <a:cubicBezTo>
                    <a:pt x="7994" y="2679"/>
                    <a:pt x="7994" y="2679"/>
                    <a:pt x="7994" y="2679"/>
                  </a:cubicBezTo>
                  <a:cubicBezTo>
                    <a:pt x="7994" y="2638"/>
                    <a:pt x="7994" y="2638"/>
                    <a:pt x="7994" y="2638"/>
                  </a:cubicBezTo>
                  <a:cubicBezTo>
                    <a:pt x="7994" y="2596"/>
                    <a:pt x="7994" y="2596"/>
                    <a:pt x="7994" y="2554"/>
                  </a:cubicBezTo>
                  <a:lnTo>
                    <a:pt x="7994" y="2512"/>
                  </a:lnTo>
                  <a:cubicBezTo>
                    <a:pt x="7994" y="2470"/>
                    <a:pt x="7994" y="2428"/>
                    <a:pt x="7994" y="2428"/>
                  </a:cubicBezTo>
                  <a:cubicBezTo>
                    <a:pt x="8036" y="2428"/>
                    <a:pt x="8036" y="2386"/>
                    <a:pt x="8036" y="2386"/>
                  </a:cubicBezTo>
                  <a:lnTo>
                    <a:pt x="8036" y="2303"/>
                  </a:lnTo>
                  <a:lnTo>
                    <a:pt x="8078" y="2261"/>
                  </a:lnTo>
                  <a:lnTo>
                    <a:pt x="8078" y="2219"/>
                  </a:lnTo>
                  <a:cubicBezTo>
                    <a:pt x="8078" y="2219"/>
                    <a:pt x="8078" y="2177"/>
                    <a:pt x="8120" y="2177"/>
                  </a:cubicBezTo>
                  <a:cubicBezTo>
                    <a:pt x="8120" y="2135"/>
                    <a:pt x="8162" y="2093"/>
                    <a:pt x="8203" y="2052"/>
                  </a:cubicBezTo>
                  <a:cubicBezTo>
                    <a:pt x="8203" y="2010"/>
                    <a:pt x="8245" y="2010"/>
                    <a:pt x="8245" y="2010"/>
                  </a:cubicBezTo>
                  <a:lnTo>
                    <a:pt x="8287" y="1968"/>
                  </a:lnTo>
                  <a:lnTo>
                    <a:pt x="8287" y="1926"/>
                  </a:lnTo>
                  <a:cubicBezTo>
                    <a:pt x="8287" y="1926"/>
                    <a:pt x="8287" y="1884"/>
                    <a:pt x="8287" y="1884"/>
                  </a:cubicBezTo>
                  <a:lnTo>
                    <a:pt x="8329" y="1842"/>
                  </a:lnTo>
                  <a:cubicBezTo>
                    <a:pt x="8329" y="1842"/>
                    <a:pt x="8371" y="1800"/>
                    <a:pt x="8371" y="1800"/>
                  </a:cubicBezTo>
                  <a:cubicBezTo>
                    <a:pt x="8371" y="1800"/>
                    <a:pt x="8413" y="1759"/>
                    <a:pt x="8413" y="1759"/>
                  </a:cubicBezTo>
                  <a:lnTo>
                    <a:pt x="8455" y="1717"/>
                  </a:lnTo>
                  <a:lnTo>
                    <a:pt x="8538" y="1675"/>
                  </a:lnTo>
                  <a:lnTo>
                    <a:pt x="8580" y="1675"/>
                  </a:lnTo>
                  <a:lnTo>
                    <a:pt x="8622" y="1633"/>
                  </a:lnTo>
                  <a:lnTo>
                    <a:pt x="8664" y="1591"/>
                  </a:lnTo>
                  <a:cubicBezTo>
                    <a:pt x="8664" y="1591"/>
                    <a:pt x="8664" y="1382"/>
                    <a:pt x="8664" y="1382"/>
                  </a:cubicBezTo>
                  <a:lnTo>
                    <a:pt x="8664" y="1340"/>
                  </a:lnTo>
                  <a:lnTo>
                    <a:pt x="8413" y="1340"/>
                  </a:lnTo>
                  <a:lnTo>
                    <a:pt x="8371" y="1298"/>
                  </a:lnTo>
                  <a:cubicBezTo>
                    <a:pt x="8329" y="1298"/>
                    <a:pt x="8329" y="1298"/>
                    <a:pt x="8287" y="1256"/>
                  </a:cubicBezTo>
                  <a:cubicBezTo>
                    <a:pt x="8287" y="1256"/>
                    <a:pt x="8287" y="1256"/>
                    <a:pt x="8287" y="1215"/>
                  </a:cubicBezTo>
                  <a:lnTo>
                    <a:pt x="8287" y="1173"/>
                  </a:lnTo>
                  <a:cubicBezTo>
                    <a:pt x="8287" y="1131"/>
                    <a:pt x="8287" y="1131"/>
                    <a:pt x="8287" y="1089"/>
                  </a:cubicBezTo>
                  <a:cubicBezTo>
                    <a:pt x="8245" y="1005"/>
                    <a:pt x="8203" y="963"/>
                    <a:pt x="8162" y="922"/>
                  </a:cubicBezTo>
                  <a:cubicBezTo>
                    <a:pt x="8120" y="838"/>
                    <a:pt x="8036" y="796"/>
                    <a:pt x="7994" y="796"/>
                  </a:cubicBezTo>
                  <a:cubicBezTo>
                    <a:pt x="7973" y="775"/>
                    <a:pt x="7963" y="765"/>
                    <a:pt x="7952" y="765"/>
                  </a:cubicBezTo>
                  <a:cubicBezTo>
                    <a:pt x="7942" y="765"/>
                    <a:pt x="7931" y="775"/>
                    <a:pt x="7910" y="796"/>
                  </a:cubicBezTo>
                  <a:lnTo>
                    <a:pt x="7659" y="796"/>
                  </a:lnTo>
                  <a:lnTo>
                    <a:pt x="7576" y="712"/>
                  </a:lnTo>
                  <a:cubicBezTo>
                    <a:pt x="7576" y="712"/>
                    <a:pt x="7534" y="712"/>
                    <a:pt x="7492" y="670"/>
                  </a:cubicBezTo>
                  <a:lnTo>
                    <a:pt x="6990" y="670"/>
                  </a:lnTo>
                  <a:cubicBezTo>
                    <a:pt x="6948" y="670"/>
                    <a:pt x="6906" y="629"/>
                    <a:pt x="6906" y="587"/>
                  </a:cubicBezTo>
                  <a:cubicBezTo>
                    <a:pt x="6906" y="545"/>
                    <a:pt x="6864" y="503"/>
                    <a:pt x="6864" y="503"/>
                  </a:cubicBezTo>
                  <a:cubicBezTo>
                    <a:pt x="6822" y="503"/>
                    <a:pt x="6780" y="461"/>
                    <a:pt x="6739" y="461"/>
                  </a:cubicBezTo>
                  <a:cubicBezTo>
                    <a:pt x="6697" y="461"/>
                    <a:pt x="6655" y="419"/>
                    <a:pt x="6655" y="378"/>
                  </a:cubicBezTo>
                  <a:cubicBezTo>
                    <a:pt x="6613" y="336"/>
                    <a:pt x="6613" y="294"/>
                    <a:pt x="6613" y="252"/>
                  </a:cubicBezTo>
                  <a:cubicBezTo>
                    <a:pt x="6613" y="210"/>
                    <a:pt x="6571" y="210"/>
                    <a:pt x="6529" y="168"/>
                  </a:cubicBezTo>
                  <a:lnTo>
                    <a:pt x="6487" y="85"/>
                  </a:lnTo>
                  <a:cubicBezTo>
                    <a:pt x="6446" y="43"/>
                    <a:pt x="6404" y="43"/>
                    <a:pt x="6362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4014750" y="2450175"/>
              <a:ext cx="377500" cy="586200"/>
            </a:xfrm>
            <a:custGeom>
              <a:rect b="b" l="l" r="r" t="t"/>
              <a:pathLst>
                <a:path extrusionOk="0" h="23448" w="15100">
                  <a:moveTo>
                    <a:pt x="10851" y="1"/>
                  </a:moveTo>
                  <a:cubicBezTo>
                    <a:pt x="10788" y="1"/>
                    <a:pt x="10726" y="11"/>
                    <a:pt x="10664" y="34"/>
                  </a:cubicBezTo>
                  <a:cubicBezTo>
                    <a:pt x="10203" y="159"/>
                    <a:pt x="9910" y="703"/>
                    <a:pt x="9575" y="703"/>
                  </a:cubicBezTo>
                  <a:cubicBezTo>
                    <a:pt x="9464" y="703"/>
                    <a:pt x="9348" y="694"/>
                    <a:pt x="9242" y="694"/>
                  </a:cubicBezTo>
                  <a:cubicBezTo>
                    <a:pt x="9031" y="694"/>
                    <a:pt x="8864" y="731"/>
                    <a:pt x="8864" y="954"/>
                  </a:cubicBezTo>
                  <a:cubicBezTo>
                    <a:pt x="8827" y="1251"/>
                    <a:pt x="8626" y="1645"/>
                    <a:pt x="8377" y="1645"/>
                  </a:cubicBezTo>
                  <a:cubicBezTo>
                    <a:pt x="8345" y="1645"/>
                    <a:pt x="8312" y="1639"/>
                    <a:pt x="8278" y="1624"/>
                  </a:cubicBezTo>
                  <a:cubicBezTo>
                    <a:pt x="8207" y="1601"/>
                    <a:pt x="8150" y="1587"/>
                    <a:pt x="8104" y="1587"/>
                  </a:cubicBezTo>
                  <a:cubicBezTo>
                    <a:pt x="7986" y="1587"/>
                    <a:pt x="7943" y="1676"/>
                    <a:pt x="7943" y="1917"/>
                  </a:cubicBezTo>
                  <a:cubicBezTo>
                    <a:pt x="8027" y="2252"/>
                    <a:pt x="7985" y="2587"/>
                    <a:pt x="7859" y="2880"/>
                  </a:cubicBezTo>
                  <a:cubicBezTo>
                    <a:pt x="7692" y="3173"/>
                    <a:pt x="7148" y="3424"/>
                    <a:pt x="7148" y="3591"/>
                  </a:cubicBezTo>
                  <a:cubicBezTo>
                    <a:pt x="7148" y="3800"/>
                    <a:pt x="6813" y="4428"/>
                    <a:pt x="6813" y="4679"/>
                  </a:cubicBezTo>
                  <a:cubicBezTo>
                    <a:pt x="6813" y="5140"/>
                    <a:pt x="6813" y="5600"/>
                    <a:pt x="6897" y="6060"/>
                  </a:cubicBezTo>
                  <a:cubicBezTo>
                    <a:pt x="6981" y="6353"/>
                    <a:pt x="7022" y="6604"/>
                    <a:pt x="7022" y="6897"/>
                  </a:cubicBezTo>
                  <a:cubicBezTo>
                    <a:pt x="6981" y="7441"/>
                    <a:pt x="7022" y="7985"/>
                    <a:pt x="7106" y="8488"/>
                  </a:cubicBezTo>
                  <a:cubicBezTo>
                    <a:pt x="7232" y="8739"/>
                    <a:pt x="7274" y="9199"/>
                    <a:pt x="6855" y="9325"/>
                  </a:cubicBezTo>
                  <a:cubicBezTo>
                    <a:pt x="6592" y="9413"/>
                    <a:pt x="6185" y="9521"/>
                    <a:pt x="5864" y="9521"/>
                  </a:cubicBezTo>
                  <a:cubicBezTo>
                    <a:pt x="5726" y="9521"/>
                    <a:pt x="5604" y="9501"/>
                    <a:pt x="5516" y="9450"/>
                  </a:cubicBezTo>
                  <a:cubicBezTo>
                    <a:pt x="5399" y="9383"/>
                    <a:pt x="5288" y="9350"/>
                    <a:pt x="5174" y="9350"/>
                  </a:cubicBezTo>
                  <a:cubicBezTo>
                    <a:pt x="5002" y="9350"/>
                    <a:pt x="4821" y="9425"/>
                    <a:pt x="4595" y="9576"/>
                  </a:cubicBezTo>
                  <a:cubicBezTo>
                    <a:pt x="4260" y="9827"/>
                    <a:pt x="3340" y="10706"/>
                    <a:pt x="3130" y="10706"/>
                  </a:cubicBezTo>
                  <a:cubicBezTo>
                    <a:pt x="3026" y="10706"/>
                    <a:pt x="2869" y="10685"/>
                    <a:pt x="2717" y="10685"/>
                  </a:cubicBezTo>
                  <a:cubicBezTo>
                    <a:pt x="2565" y="10685"/>
                    <a:pt x="2419" y="10706"/>
                    <a:pt x="2335" y="10790"/>
                  </a:cubicBezTo>
                  <a:cubicBezTo>
                    <a:pt x="2230" y="10894"/>
                    <a:pt x="2076" y="10983"/>
                    <a:pt x="1945" y="10983"/>
                  </a:cubicBezTo>
                  <a:cubicBezTo>
                    <a:pt x="1866" y="10983"/>
                    <a:pt x="1796" y="10951"/>
                    <a:pt x="1749" y="10873"/>
                  </a:cubicBezTo>
                  <a:cubicBezTo>
                    <a:pt x="1654" y="10714"/>
                    <a:pt x="1485" y="10579"/>
                    <a:pt x="1318" y="10579"/>
                  </a:cubicBezTo>
                  <a:cubicBezTo>
                    <a:pt x="1266" y="10579"/>
                    <a:pt x="1213" y="10592"/>
                    <a:pt x="1163" y="10622"/>
                  </a:cubicBezTo>
                  <a:cubicBezTo>
                    <a:pt x="828" y="10915"/>
                    <a:pt x="452" y="11166"/>
                    <a:pt x="33" y="11375"/>
                  </a:cubicBezTo>
                  <a:cubicBezTo>
                    <a:pt x="33" y="11375"/>
                    <a:pt x="0" y="11640"/>
                    <a:pt x="346" y="11640"/>
                  </a:cubicBezTo>
                  <a:cubicBezTo>
                    <a:pt x="389" y="11640"/>
                    <a:pt x="438" y="11636"/>
                    <a:pt x="494" y="11627"/>
                  </a:cubicBezTo>
                  <a:cubicBezTo>
                    <a:pt x="654" y="11612"/>
                    <a:pt x="921" y="11592"/>
                    <a:pt x="1181" y="11592"/>
                  </a:cubicBezTo>
                  <a:cubicBezTo>
                    <a:pt x="1668" y="11592"/>
                    <a:pt x="2133" y="11661"/>
                    <a:pt x="1833" y="11961"/>
                  </a:cubicBezTo>
                  <a:cubicBezTo>
                    <a:pt x="1409" y="12385"/>
                    <a:pt x="1305" y="12808"/>
                    <a:pt x="1681" y="12808"/>
                  </a:cubicBezTo>
                  <a:cubicBezTo>
                    <a:pt x="1714" y="12808"/>
                    <a:pt x="1751" y="12805"/>
                    <a:pt x="1791" y="12798"/>
                  </a:cubicBezTo>
                  <a:cubicBezTo>
                    <a:pt x="2062" y="12776"/>
                    <a:pt x="2272" y="12693"/>
                    <a:pt x="2440" y="12693"/>
                  </a:cubicBezTo>
                  <a:cubicBezTo>
                    <a:pt x="2585" y="12693"/>
                    <a:pt x="2699" y="12754"/>
                    <a:pt x="2795" y="12966"/>
                  </a:cubicBezTo>
                  <a:cubicBezTo>
                    <a:pt x="3047" y="13384"/>
                    <a:pt x="2879" y="13635"/>
                    <a:pt x="3381" y="13803"/>
                  </a:cubicBezTo>
                  <a:cubicBezTo>
                    <a:pt x="3842" y="14012"/>
                    <a:pt x="4386" y="14096"/>
                    <a:pt x="4260" y="14431"/>
                  </a:cubicBezTo>
                  <a:cubicBezTo>
                    <a:pt x="4135" y="14807"/>
                    <a:pt x="4260" y="14975"/>
                    <a:pt x="4386" y="15017"/>
                  </a:cubicBezTo>
                  <a:cubicBezTo>
                    <a:pt x="4511" y="15058"/>
                    <a:pt x="4846" y="14975"/>
                    <a:pt x="4595" y="15309"/>
                  </a:cubicBezTo>
                  <a:cubicBezTo>
                    <a:pt x="4302" y="15812"/>
                    <a:pt x="4470" y="16439"/>
                    <a:pt x="4930" y="16732"/>
                  </a:cubicBezTo>
                  <a:cubicBezTo>
                    <a:pt x="5474" y="17277"/>
                    <a:pt x="6646" y="18448"/>
                    <a:pt x="5892" y="19118"/>
                  </a:cubicBezTo>
                  <a:cubicBezTo>
                    <a:pt x="5181" y="19788"/>
                    <a:pt x="4721" y="20164"/>
                    <a:pt x="4930" y="20541"/>
                  </a:cubicBezTo>
                  <a:cubicBezTo>
                    <a:pt x="5139" y="20918"/>
                    <a:pt x="5139" y="21545"/>
                    <a:pt x="5725" y="21629"/>
                  </a:cubicBezTo>
                  <a:cubicBezTo>
                    <a:pt x="5757" y="21634"/>
                    <a:pt x="5790" y="21636"/>
                    <a:pt x="5823" y="21636"/>
                  </a:cubicBezTo>
                  <a:cubicBezTo>
                    <a:pt x="6183" y="21636"/>
                    <a:pt x="6632" y="21398"/>
                    <a:pt x="6925" y="21398"/>
                  </a:cubicBezTo>
                  <a:cubicBezTo>
                    <a:pt x="7109" y="21398"/>
                    <a:pt x="7232" y="21491"/>
                    <a:pt x="7232" y="21796"/>
                  </a:cubicBezTo>
                  <a:cubicBezTo>
                    <a:pt x="7197" y="22494"/>
                    <a:pt x="7336" y="22697"/>
                    <a:pt x="7626" y="22697"/>
                  </a:cubicBezTo>
                  <a:cubicBezTo>
                    <a:pt x="7684" y="22697"/>
                    <a:pt x="7748" y="22689"/>
                    <a:pt x="7818" y="22675"/>
                  </a:cubicBezTo>
                  <a:cubicBezTo>
                    <a:pt x="7907" y="22642"/>
                    <a:pt x="8000" y="22626"/>
                    <a:pt x="8092" y="22626"/>
                  </a:cubicBezTo>
                  <a:cubicBezTo>
                    <a:pt x="8342" y="22626"/>
                    <a:pt x="8585" y="22743"/>
                    <a:pt x="8738" y="22926"/>
                  </a:cubicBezTo>
                  <a:cubicBezTo>
                    <a:pt x="8917" y="23134"/>
                    <a:pt x="9095" y="23448"/>
                    <a:pt x="9363" y="23448"/>
                  </a:cubicBezTo>
                  <a:cubicBezTo>
                    <a:pt x="9472" y="23448"/>
                    <a:pt x="9597" y="23395"/>
                    <a:pt x="9743" y="23261"/>
                  </a:cubicBezTo>
                  <a:cubicBezTo>
                    <a:pt x="10287" y="22801"/>
                    <a:pt x="10287" y="23219"/>
                    <a:pt x="10287" y="22717"/>
                  </a:cubicBezTo>
                  <a:cubicBezTo>
                    <a:pt x="10287" y="22173"/>
                    <a:pt x="10078" y="22215"/>
                    <a:pt x="10538" y="21838"/>
                  </a:cubicBezTo>
                  <a:cubicBezTo>
                    <a:pt x="10917" y="21460"/>
                    <a:pt x="10439" y="21115"/>
                    <a:pt x="10717" y="21115"/>
                  </a:cubicBezTo>
                  <a:cubicBezTo>
                    <a:pt x="10746" y="21115"/>
                    <a:pt x="10783" y="21119"/>
                    <a:pt x="10831" y="21127"/>
                  </a:cubicBezTo>
                  <a:cubicBezTo>
                    <a:pt x="11019" y="21156"/>
                    <a:pt x="11216" y="21180"/>
                    <a:pt x="11393" y="21180"/>
                  </a:cubicBezTo>
                  <a:cubicBezTo>
                    <a:pt x="11729" y="21180"/>
                    <a:pt x="11988" y="21094"/>
                    <a:pt x="11961" y="20792"/>
                  </a:cubicBezTo>
                  <a:cubicBezTo>
                    <a:pt x="11919" y="20332"/>
                    <a:pt x="11668" y="20415"/>
                    <a:pt x="11961" y="20206"/>
                  </a:cubicBezTo>
                  <a:cubicBezTo>
                    <a:pt x="12170" y="20039"/>
                    <a:pt x="12338" y="19829"/>
                    <a:pt x="12296" y="19536"/>
                  </a:cubicBezTo>
                  <a:cubicBezTo>
                    <a:pt x="12379" y="19244"/>
                    <a:pt x="13258" y="18699"/>
                    <a:pt x="12463" y="18490"/>
                  </a:cubicBezTo>
                  <a:cubicBezTo>
                    <a:pt x="11881" y="18368"/>
                    <a:pt x="11815" y="18290"/>
                    <a:pt x="11690" y="18290"/>
                  </a:cubicBezTo>
                  <a:cubicBezTo>
                    <a:pt x="11644" y="18290"/>
                    <a:pt x="11590" y="18300"/>
                    <a:pt x="11501" y="18323"/>
                  </a:cubicBezTo>
                  <a:cubicBezTo>
                    <a:pt x="11359" y="18341"/>
                    <a:pt x="11202" y="18373"/>
                    <a:pt x="11074" y="18373"/>
                  </a:cubicBezTo>
                  <a:cubicBezTo>
                    <a:pt x="10901" y="18373"/>
                    <a:pt x="10783" y="18313"/>
                    <a:pt x="10831" y="18072"/>
                  </a:cubicBezTo>
                  <a:cubicBezTo>
                    <a:pt x="10915" y="17695"/>
                    <a:pt x="11249" y="17486"/>
                    <a:pt x="10956" y="17151"/>
                  </a:cubicBezTo>
                  <a:cubicBezTo>
                    <a:pt x="10664" y="16774"/>
                    <a:pt x="10538" y="16858"/>
                    <a:pt x="10705" y="16523"/>
                  </a:cubicBezTo>
                  <a:cubicBezTo>
                    <a:pt x="10915" y="16147"/>
                    <a:pt x="10956" y="15561"/>
                    <a:pt x="11249" y="15477"/>
                  </a:cubicBezTo>
                  <a:cubicBezTo>
                    <a:pt x="11542" y="15351"/>
                    <a:pt x="11794" y="14933"/>
                    <a:pt x="11542" y="14765"/>
                  </a:cubicBezTo>
                  <a:cubicBezTo>
                    <a:pt x="11333" y="14598"/>
                    <a:pt x="11082" y="14556"/>
                    <a:pt x="11166" y="14305"/>
                  </a:cubicBezTo>
                  <a:cubicBezTo>
                    <a:pt x="11291" y="14054"/>
                    <a:pt x="11333" y="13761"/>
                    <a:pt x="11291" y="13510"/>
                  </a:cubicBezTo>
                  <a:cubicBezTo>
                    <a:pt x="11223" y="13305"/>
                    <a:pt x="11378" y="12848"/>
                    <a:pt x="11620" y="12848"/>
                  </a:cubicBezTo>
                  <a:cubicBezTo>
                    <a:pt x="11674" y="12848"/>
                    <a:pt x="11732" y="12870"/>
                    <a:pt x="11794" y="12924"/>
                  </a:cubicBezTo>
                  <a:cubicBezTo>
                    <a:pt x="12037" y="13137"/>
                    <a:pt x="12015" y="13283"/>
                    <a:pt x="12177" y="13283"/>
                  </a:cubicBezTo>
                  <a:cubicBezTo>
                    <a:pt x="12239" y="13283"/>
                    <a:pt x="12326" y="13263"/>
                    <a:pt x="12463" y="13217"/>
                  </a:cubicBezTo>
                  <a:cubicBezTo>
                    <a:pt x="12781" y="13101"/>
                    <a:pt x="13059" y="12906"/>
                    <a:pt x="13379" y="12906"/>
                  </a:cubicBezTo>
                  <a:cubicBezTo>
                    <a:pt x="13523" y="12906"/>
                    <a:pt x="13676" y="12946"/>
                    <a:pt x="13844" y="13050"/>
                  </a:cubicBezTo>
                  <a:cubicBezTo>
                    <a:pt x="14095" y="12966"/>
                    <a:pt x="14472" y="12966"/>
                    <a:pt x="14179" y="12505"/>
                  </a:cubicBezTo>
                  <a:cubicBezTo>
                    <a:pt x="13886" y="12003"/>
                    <a:pt x="13551" y="11920"/>
                    <a:pt x="13761" y="11375"/>
                  </a:cubicBezTo>
                  <a:cubicBezTo>
                    <a:pt x="13928" y="10873"/>
                    <a:pt x="14221" y="10831"/>
                    <a:pt x="14137" y="10455"/>
                  </a:cubicBezTo>
                  <a:cubicBezTo>
                    <a:pt x="14053" y="10078"/>
                    <a:pt x="14053" y="10162"/>
                    <a:pt x="14472" y="9827"/>
                  </a:cubicBezTo>
                  <a:cubicBezTo>
                    <a:pt x="14681" y="9618"/>
                    <a:pt x="14891" y="9408"/>
                    <a:pt x="15100" y="9199"/>
                  </a:cubicBezTo>
                  <a:cubicBezTo>
                    <a:pt x="15016" y="9157"/>
                    <a:pt x="14974" y="9115"/>
                    <a:pt x="14974" y="9074"/>
                  </a:cubicBezTo>
                  <a:cubicBezTo>
                    <a:pt x="14765" y="8613"/>
                    <a:pt x="14849" y="8362"/>
                    <a:pt x="14430" y="8195"/>
                  </a:cubicBezTo>
                  <a:cubicBezTo>
                    <a:pt x="14012" y="8027"/>
                    <a:pt x="13970" y="8069"/>
                    <a:pt x="13844" y="7734"/>
                  </a:cubicBezTo>
                  <a:cubicBezTo>
                    <a:pt x="13677" y="7358"/>
                    <a:pt x="13551" y="7023"/>
                    <a:pt x="13133" y="7023"/>
                  </a:cubicBezTo>
                  <a:cubicBezTo>
                    <a:pt x="12756" y="7023"/>
                    <a:pt x="10036" y="6856"/>
                    <a:pt x="10119" y="6228"/>
                  </a:cubicBezTo>
                  <a:cubicBezTo>
                    <a:pt x="10203" y="5642"/>
                    <a:pt x="11040" y="5684"/>
                    <a:pt x="10998" y="5349"/>
                  </a:cubicBezTo>
                  <a:cubicBezTo>
                    <a:pt x="10998" y="4721"/>
                    <a:pt x="11124" y="4093"/>
                    <a:pt x="11417" y="3549"/>
                  </a:cubicBezTo>
                  <a:cubicBezTo>
                    <a:pt x="11626" y="3256"/>
                    <a:pt x="12589" y="2377"/>
                    <a:pt x="12254" y="1833"/>
                  </a:cubicBezTo>
                  <a:cubicBezTo>
                    <a:pt x="12003" y="1540"/>
                    <a:pt x="11835" y="1206"/>
                    <a:pt x="11752" y="829"/>
                  </a:cubicBezTo>
                  <a:cubicBezTo>
                    <a:pt x="11643" y="431"/>
                    <a:pt x="11252" y="1"/>
                    <a:pt x="10851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5053475" y="1895425"/>
              <a:ext cx="681175" cy="982100"/>
            </a:xfrm>
            <a:custGeom>
              <a:rect b="b" l="l" r="r" t="t"/>
              <a:pathLst>
                <a:path extrusionOk="0" h="39284" w="27247">
                  <a:moveTo>
                    <a:pt x="15777" y="40"/>
                  </a:moveTo>
                  <a:cubicBezTo>
                    <a:pt x="15764" y="40"/>
                    <a:pt x="15751" y="41"/>
                    <a:pt x="15737" y="42"/>
                  </a:cubicBezTo>
                  <a:cubicBezTo>
                    <a:pt x="15444" y="126"/>
                    <a:pt x="14816" y="1"/>
                    <a:pt x="14732" y="210"/>
                  </a:cubicBezTo>
                  <a:cubicBezTo>
                    <a:pt x="14653" y="409"/>
                    <a:pt x="14536" y="1137"/>
                    <a:pt x="14237" y="1137"/>
                  </a:cubicBezTo>
                  <a:cubicBezTo>
                    <a:pt x="14221" y="1137"/>
                    <a:pt x="14205" y="1135"/>
                    <a:pt x="14188" y="1131"/>
                  </a:cubicBezTo>
                  <a:cubicBezTo>
                    <a:pt x="14057" y="1101"/>
                    <a:pt x="13855" y="1082"/>
                    <a:pt x="13638" y="1082"/>
                  </a:cubicBezTo>
                  <a:cubicBezTo>
                    <a:pt x="13233" y="1082"/>
                    <a:pt x="12776" y="1149"/>
                    <a:pt x="12640" y="1340"/>
                  </a:cubicBezTo>
                  <a:cubicBezTo>
                    <a:pt x="12389" y="1633"/>
                    <a:pt x="12263" y="2051"/>
                    <a:pt x="12389" y="2428"/>
                  </a:cubicBezTo>
                  <a:cubicBezTo>
                    <a:pt x="12552" y="2755"/>
                    <a:pt x="13035" y="4398"/>
                    <a:pt x="12551" y="4398"/>
                  </a:cubicBezTo>
                  <a:cubicBezTo>
                    <a:pt x="12540" y="4398"/>
                    <a:pt x="12527" y="4397"/>
                    <a:pt x="12514" y="4395"/>
                  </a:cubicBezTo>
                  <a:cubicBezTo>
                    <a:pt x="12445" y="4390"/>
                    <a:pt x="12378" y="4388"/>
                    <a:pt x="12314" y="4388"/>
                  </a:cubicBezTo>
                  <a:cubicBezTo>
                    <a:pt x="12023" y="4388"/>
                    <a:pt x="11779" y="4429"/>
                    <a:pt x="11583" y="4429"/>
                  </a:cubicBezTo>
                  <a:cubicBezTo>
                    <a:pt x="11454" y="4429"/>
                    <a:pt x="11346" y="4412"/>
                    <a:pt x="11259" y="4353"/>
                  </a:cubicBezTo>
                  <a:cubicBezTo>
                    <a:pt x="11121" y="4271"/>
                    <a:pt x="10893" y="4152"/>
                    <a:pt x="10693" y="4152"/>
                  </a:cubicBezTo>
                  <a:cubicBezTo>
                    <a:pt x="10589" y="4152"/>
                    <a:pt x="10493" y="4184"/>
                    <a:pt x="10422" y="4269"/>
                  </a:cubicBezTo>
                  <a:cubicBezTo>
                    <a:pt x="10220" y="4472"/>
                    <a:pt x="9901" y="5025"/>
                    <a:pt x="9540" y="5025"/>
                  </a:cubicBezTo>
                  <a:cubicBezTo>
                    <a:pt x="9527" y="5025"/>
                    <a:pt x="9514" y="5024"/>
                    <a:pt x="9501" y="5023"/>
                  </a:cubicBezTo>
                  <a:cubicBezTo>
                    <a:pt x="9265" y="4964"/>
                    <a:pt x="8715" y="4779"/>
                    <a:pt x="8324" y="4779"/>
                  </a:cubicBezTo>
                  <a:cubicBezTo>
                    <a:pt x="8161" y="4779"/>
                    <a:pt x="8026" y="4811"/>
                    <a:pt x="7953" y="4897"/>
                  </a:cubicBezTo>
                  <a:cubicBezTo>
                    <a:pt x="7712" y="5178"/>
                    <a:pt x="6122" y="7463"/>
                    <a:pt x="5439" y="7463"/>
                  </a:cubicBezTo>
                  <a:cubicBezTo>
                    <a:pt x="5410" y="7463"/>
                    <a:pt x="5383" y="7459"/>
                    <a:pt x="5358" y="7450"/>
                  </a:cubicBezTo>
                  <a:cubicBezTo>
                    <a:pt x="4730" y="7283"/>
                    <a:pt x="4395" y="7366"/>
                    <a:pt x="4311" y="6655"/>
                  </a:cubicBezTo>
                  <a:cubicBezTo>
                    <a:pt x="4228" y="5902"/>
                    <a:pt x="4521" y="5860"/>
                    <a:pt x="4521" y="5525"/>
                  </a:cubicBezTo>
                  <a:cubicBezTo>
                    <a:pt x="4479" y="5148"/>
                    <a:pt x="4102" y="4102"/>
                    <a:pt x="3558" y="4102"/>
                  </a:cubicBezTo>
                  <a:cubicBezTo>
                    <a:pt x="3182" y="4102"/>
                    <a:pt x="2805" y="4353"/>
                    <a:pt x="2721" y="4772"/>
                  </a:cubicBezTo>
                  <a:cubicBezTo>
                    <a:pt x="2596" y="4981"/>
                    <a:pt x="2470" y="5190"/>
                    <a:pt x="2303" y="5316"/>
                  </a:cubicBezTo>
                  <a:cubicBezTo>
                    <a:pt x="2177" y="5441"/>
                    <a:pt x="1675" y="5985"/>
                    <a:pt x="1675" y="6278"/>
                  </a:cubicBezTo>
                  <a:cubicBezTo>
                    <a:pt x="1717" y="6822"/>
                    <a:pt x="1591" y="7366"/>
                    <a:pt x="1340" y="7827"/>
                  </a:cubicBezTo>
                  <a:cubicBezTo>
                    <a:pt x="1047" y="8245"/>
                    <a:pt x="670" y="8496"/>
                    <a:pt x="670" y="8999"/>
                  </a:cubicBezTo>
                  <a:cubicBezTo>
                    <a:pt x="670" y="9459"/>
                    <a:pt x="963" y="9333"/>
                    <a:pt x="796" y="9752"/>
                  </a:cubicBezTo>
                  <a:cubicBezTo>
                    <a:pt x="629" y="10212"/>
                    <a:pt x="461" y="10673"/>
                    <a:pt x="1047" y="11091"/>
                  </a:cubicBezTo>
                  <a:cubicBezTo>
                    <a:pt x="1507" y="11468"/>
                    <a:pt x="1800" y="11970"/>
                    <a:pt x="1800" y="12556"/>
                  </a:cubicBezTo>
                  <a:cubicBezTo>
                    <a:pt x="2219" y="12807"/>
                    <a:pt x="2554" y="13184"/>
                    <a:pt x="2721" y="13644"/>
                  </a:cubicBezTo>
                  <a:cubicBezTo>
                    <a:pt x="2930" y="14188"/>
                    <a:pt x="2847" y="14816"/>
                    <a:pt x="2554" y="15318"/>
                  </a:cubicBezTo>
                  <a:cubicBezTo>
                    <a:pt x="2407" y="15632"/>
                    <a:pt x="2250" y="15664"/>
                    <a:pt x="2114" y="15664"/>
                  </a:cubicBezTo>
                  <a:cubicBezTo>
                    <a:pt x="2080" y="15664"/>
                    <a:pt x="2048" y="15662"/>
                    <a:pt x="2017" y="15662"/>
                  </a:cubicBezTo>
                  <a:cubicBezTo>
                    <a:pt x="1924" y="15662"/>
                    <a:pt x="1847" y="15679"/>
                    <a:pt x="1800" y="15820"/>
                  </a:cubicBezTo>
                  <a:cubicBezTo>
                    <a:pt x="1759" y="16072"/>
                    <a:pt x="1549" y="16281"/>
                    <a:pt x="1298" y="16365"/>
                  </a:cubicBezTo>
                  <a:cubicBezTo>
                    <a:pt x="1106" y="16403"/>
                    <a:pt x="316" y="17180"/>
                    <a:pt x="960" y="17180"/>
                  </a:cubicBezTo>
                  <a:cubicBezTo>
                    <a:pt x="1019" y="17180"/>
                    <a:pt x="1089" y="17174"/>
                    <a:pt x="1173" y="17160"/>
                  </a:cubicBezTo>
                  <a:cubicBezTo>
                    <a:pt x="1322" y="17135"/>
                    <a:pt x="1442" y="17125"/>
                    <a:pt x="1540" y="17125"/>
                  </a:cubicBezTo>
                  <a:cubicBezTo>
                    <a:pt x="1966" y="17125"/>
                    <a:pt x="1969" y="17315"/>
                    <a:pt x="2054" y="17315"/>
                  </a:cubicBezTo>
                  <a:cubicBezTo>
                    <a:pt x="2081" y="17315"/>
                    <a:pt x="2116" y="17295"/>
                    <a:pt x="2177" y="17243"/>
                  </a:cubicBezTo>
                  <a:cubicBezTo>
                    <a:pt x="2275" y="17162"/>
                    <a:pt x="2495" y="17118"/>
                    <a:pt x="2732" y="17118"/>
                  </a:cubicBezTo>
                  <a:cubicBezTo>
                    <a:pt x="3099" y="17118"/>
                    <a:pt x="3507" y="17223"/>
                    <a:pt x="3558" y="17453"/>
                  </a:cubicBezTo>
                  <a:cubicBezTo>
                    <a:pt x="3642" y="17871"/>
                    <a:pt x="3265" y="18164"/>
                    <a:pt x="3558" y="18583"/>
                  </a:cubicBezTo>
                  <a:cubicBezTo>
                    <a:pt x="3851" y="19001"/>
                    <a:pt x="4144" y="19294"/>
                    <a:pt x="4102" y="19671"/>
                  </a:cubicBezTo>
                  <a:cubicBezTo>
                    <a:pt x="4060" y="20047"/>
                    <a:pt x="3767" y="20089"/>
                    <a:pt x="3767" y="20466"/>
                  </a:cubicBezTo>
                  <a:cubicBezTo>
                    <a:pt x="3767" y="20795"/>
                    <a:pt x="3687" y="21932"/>
                    <a:pt x="3009" y="21932"/>
                  </a:cubicBezTo>
                  <a:cubicBezTo>
                    <a:pt x="2997" y="21932"/>
                    <a:pt x="2985" y="21932"/>
                    <a:pt x="2972" y="21931"/>
                  </a:cubicBezTo>
                  <a:cubicBezTo>
                    <a:pt x="2461" y="21931"/>
                    <a:pt x="1843" y="21629"/>
                    <a:pt x="1565" y="21629"/>
                  </a:cubicBezTo>
                  <a:cubicBezTo>
                    <a:pt x="1456" y="21629"/>
                    <a:pt x="1400" y="21675"/>
                    <a:pt x="1424" y="21805"/>
                  </a:cubicBezTo>
                  <a:cubicBezTo>
                    <a:pt x="1466" y="22266"/>
                    <a:pt x="1633" y="24023"/>
                    <a:pt x="1173" y="24065"/>
                  </a:cubicBezTo>
                  <a:cubicBezTo>
                    <a:pt x="754" y="24149"/>
                    <a:pt x="336" y="24149"/>
                    <a:pt x="294" y="24609"/>
                  </a:cubicBezTo>
                  <a:cubicBezTo>
                    <a:pt x="252" y="25070"/>
                    <a:pt x="1" y="26409"/>
                    <a:pt x="461" y="26786"/>
                  </a:cubicBezTo>
                  <a:cubicBezTo>
                    <a:pt x="922" y="27204"/>
                    <a:pt x="1382" y="27078"/>
                    <a:pt x="1800" y="27748"/>
                  </a:cubicBezTo>
                  <a:cubicBezTo>
                    <a:pt x="2261" y="28376"/>
                    <a:pt x="2554" y="28585"/>
                    <a:pt x="2596" y="28962"/>
                  </a:cubicBezTo>
                  <a:cubicBezTo>
                    <a:pt x="2637" y="29338"/>
                    <a:pt x="2721" y="29715"/>
                    <a:pt x="2972" y="29757"/>
                  </a:cubicBezTo>
                  <a:cubicBezTo>
                    <a:pt x="3223" y="29841"/>
                    <a:pt x="3265" y="29966"/>
                    <a:pt x="3098" y="30092"/>
                  </a:cubicBezTo>
                  <a:cubicBezTo>
                    <a:pt x="2889" y="30259"/>
                    <a:pt x="2889" y="30343"/>
                    <a:pt x="2763" y="30720"/>
                  </a:cubicBezTo>
                  <a:cubicBezTo>
                    <a:pt x="2637" y="31096"/>
                    <a:pt x="2972" y="31473"/>
                    <a:pt x="2763" y="31724"/>
                  </a:cubicBezTo>
                  <a:cubicBezTo>
                    <a:pt x="2554" y="32017"/>
                    <a:pt x="2303" y="32101"/>
                    <a:pt x="2303" y="32394"/>
                  </a:cubicBezTo>
                  <a:cubicBezTo>
                    <a:pt x="2303" y="32728"/>
                    <a:pt x="2261" y="33063"/>
                    <a:pt x="2135" y="33398"/>
                  </a:cubicBezTo>
                  <a:cubicBezTo>
                    <a:pt x="2010" y="33691"/>
                    <a:pt x="1968" y="34026"/>
                    <a:pt x="2010" y="34361"/>
                  </a:cubicBezTo>
                  <a:cubicBezTo>
                    <a:pt x="2010" y="34779"/>
                    <a:pt x="2093" y="35281"/>
                    <a:pt x="1633" y="35407"/>
                  </a:cubicBezTo>
                  <a:cubicBezTo>
                    <a:pt x="1214" y="35491"/>
                    <a:pt x="587" y="35365"/>
                    <a:pt x="922" y="35909"/>
                  </a:cubicBezTo>
                  <a:cubicBezTo>
                    <a:pt x="1256" y="36453"/>
                    <a:pt x="2219" y="37709"/>
                    <a:pt x="2303" y="37792"/>
                  </a:cubicBezTo>
                  <a:cubicBezTo>
                    <a:pt x="2303" y="37751"/>
                    <a:pt x="2303" y="37709"/>
                    <a:pt x="2303" y="37667"/>
                  </a:cubicBezTo>
                  <a:cubicBezTo>
                    <a:pt x="2292" y="37592"/>
                    <a:pt x="2309" y="37561"/>
                    <a:pt x="2343" y="37561"/>
                  </a:cubicBezTo>
                  <a:cubicBezTo>
                    <a:pt x="2445" y="37561"/>
                    <a:pt x="2702" y="37825"/>
                    <a:pt x="2889" y="38044"/>
                  </a:cubicBezTo>
                  <a:cubicBezTo>
                    <a:pt x="3007" y="38182"/>
                    <a:pt x="3370" y="38227"/>
                    <a:pt x="3750" y="38227"/>
                  </a:cubicBezTo>
                  <a:cubicBezTo>
                    <a:pt x="4173" y="38227"/>
                    <a:pt x="4617" y="38171"/>
                    <a:pt x="4772" y="38127"/>
                  </a:cubicBezTo>
                  <a:cubicBezTo>
                    <a:pt x="4806" y="38118"/>
                    <a:pt x="4837" y="38113"/>
                    <a:pt x="4865" y="38113"/>
                  </a:cubicBezTo>
                  <a:cubicBezTo>
                    <a:pt x="5078" y="38113"/>
                    <a:pt x="5141" y="38380"/>
                    <a:pt x="5400" y="38713"/>
                  </a:cubicBezTo>
                  <a:cubicBezTo>
                    <a:pt x="5485" y="38841"/>
                    <a:pt x="5614" y="38882"/>
                    <a:pt x="5770" y="38882"/>
                  </a:cubicBezTo>
                  <a:cubicBezTo>
                    <a:pt x="6048" y="38882"/>
                    <a:pt x="6412" y="38752"/>
                    <a:pt x="6769" y="38752"/>
                  </a:cubicBezTo>
                  <a:cubicBezTo>
                    <a:pt x="6801" y="38752"/>
                    <a:pt x="6833" y="38753"/>
                    <a:pt x="6864" y="38755"/>
                  </a:cubicBezTo>
                  <a:cubicBezTo>
                    <a:pt x="7450" y="38797"/>
                    <a:pt x="7492" y="39174"/>
                    <a:pt x="7701" y="39257"/>
                  </a:cubicBezTo>
                  <a:cubicBezTo>
                    <a:pt x="7731" y="39275"/>
                    <a:pt x="7758" y="39284"/>
                    <a:pt x="7781" y="39284"/>
                  </a:cubicBezTo>
                  <a:cubicBezTo>
                    <a:pt x="7923" y="39284"/>
                    <a:pt x="7959" y="38976"/>
                    <a:pt x="7994" y="38546"/>
                  </a:cubicBezTo>
                  <a:cubicBezTo>
                    <a:pt x="8036" y="38044"/>
                    <a:pt x="8246" y="38169"/>
                    <a:pt x="8413" y="38044"/>
                  </a:cubicBezTo>
                  <a:cubicBezTo>
                    <a:pt x="8425" y="38039"/>
                    <a:pt x="8439" y="38036"/>
                    <a:pt x="8453" y="38036"/>
                  </a:cubicBezTo>
                  <a:cubicBezTo>
                    <a:pt x="8681" y="38036"/>
                    <a:pt x="9149" y="38629"/>
                    <a:pt x="9543" y="38629"/>
                  </a:cubicBezTo>
                  <a:cubicBezTo>
                    <a:pt x="9794" y="38629"/>
                    <a:pt x="9878" y="38588"/>
                    <a:pt x="9961" y="38504"/>
                  </a:cubicBezTo>
                  <a:cubicBezTo>
                    <a:pt x="10003" y="38337"/>
                    <a:pt x="10003" y="38169"/>
                    <a:pt x="10003" y="38002"/>
                  </a:cubicBezTo>
                  <a:cubicBezTo>
                    <a:pt x="10003" y="37499"/>
                    <a:pt x="9668" y="37541"/>
                    <a:pt x="9501" y="36955"/>
                  </a:cubicBezTo>
                  <a:cubicBezTo>
                    <a:pt x="9292" y="36411"/>
                    <a:pt x="9752" y="35993"/>
                    <a:pt x="9836" y="35323"/>
                  </a:cubicBezTo>
                  <a:cubicBezTo>
                    <a:pt x="9920" y="34654"/>
                    <a:pt x="10840" y="34068"/>
                    <a:pt x="10966" y="33565"/>
                  </a:cubicBezTo>
                  <a:cubicBezTo>
                    <a:pt x="11008" y="33147"/>
                    <a:pt x="11091" y="32728"/>
                    <a:pt x="11217" y="32352"/>
                  </a:cubicBezTo>
                  <a:cubicBezTo>
                    <a:pt x="11357" y="31931"/>
                    <a:pt x="11458" y="31863"/>
                    <a:pt x="11564" y="31863"/>
                  </a:cubicBezTo>
                  <a:cubicBezTo>
                    <a:pt x="11615" y="31863"/>
                    <a:pt x="11666" y="31878"/>
                    <a:pt x="11723" y="31878"/>
                  </a:cubicBezTo>
                  <a:cubicBezTo>
                    <a:pt x="11761" y="31878"/>
                    <a:pt x="11801" y="31871"/>
                    <a:pt x="11845" y="31850"/>
                  </a:cubicBezTo>
                  <a:cubicBezTo>
                    <a:pt x="12054" y="31724"/>
                    <a:pt x="11928" y="31640"/>
                    <a:pt x="11845" y="31347"/>
                  </a:cubicBezTo>
                  <a:cubicBezTo>
                    <a:pt x="11719" y="31054"/>
                    <a:pt x="12012" y="30971"/>
                    <a:pt x="12263" y="30887"/>
                  </a:cubicBezTo>
                  <a:cubicBezTo>
                    <a:pt x="12472" y="30803"/>
                    <a:pt x="12389" y="30845"/>
                    <a:pt x="12514" y="30385"/>
                  </a:cubicBezTo>
                  <a:cubicBezTo>
                    <a:pt x="12682" y="29924"/>
                    <a:pt x="13393" y="29757"/>
                    <a:pt x="13686" y="29590"/>
                  </a:cubicBezTo>
                  <a:cubicBezTo>
                    <a:pt x="14021" y="29422"/>
                    <a:pt x="14272" y="29129"/>
                    <a:pt x="14398" y="28753"/>
                  </a:cubicBezTo>
                  <a:cubicBezTo>
                    <a:pt x="14649" y="28208"/>
                    <a:pt x="14900" y="28167"/>
                    <a:pt x="15235" y="27748"/>
                  </a:cubicBezTo>
                  <a:cubicBezTo>
                    <a:pt x="15372" y="27611"/>
                    <a:pt x="15515" y="27563"/>
                    <a:pt x="15659" y="27563"/>
                  </a:cubicBezTo>
                  <a:cubicBezTo>
                    <a:pt x="15911" y="27563"/>
                    <a:pt x="16167" y="27710"/>
                    <a:pt x="16407" y="27790"/>
                  </a:cubicBezTo>
                  <a:cubicBezTo>
                    <a:pt x="16460" y="27808"/>
                    <a:pt x="16511" y="27816"/>
                    <a:pt x="16559" y="27816"/>
                  </a:cubicBezTo>
                  <a:cubicBezTo>
                    <a:pt x="16850" y="27816"/>
                    <a:pt x="17070" y="27539"/>
                    <a:pt x="17537" y="27539"/>
                  </a:cubicBezTo>
                  <a:cubicBezTo>
                    <a:pt x="18081" y="27539"/>
                    <a:pt x="18039" y="27037"/>
                    <a:pt x="18081" y="26744"/>
                  </a:cubicBezTo>
                  <a:cubicBezTo>
                    <a:pt x="18122" y="26409"/>
                    <a:pt x="18374" y="26283"/>
                    <a:pt x="18625" y="26158"/>
                  </a:cubicBezTo>
                  <a:cubicBezTo>
                    <a:pt x="18918" y="26032"/>
                    <a:pt x="19001" y="25949"/>
                    <a:pt x="19252" y="25530"/>
                  </a:cubicBezTo>
                  <a:cubicBezTo>
                    <a:pt x="19504" y="25195"/>
                    <a:pt x="19796" y="24944"/>
                    <a:pt x="20131" y="24735"/>
                  </a:cubicBezTo>
                  <a:lnTo>
                    <a:pt x="19964" y="24735"/>
                  </a:lnTo>
                  <a:cubicBezTo>
                    <a:pt x="19713" y="24651"/>
                    <a:pt x="19462" y="24484"/>
                    <a:pt x="19294" y="24316"/>
                  </a:cubicBezTo>
                  <a:cubicBezTo>
                    <a:pt x="19127" y="24107"/>
                    <a:pt x="18918" y="23940"/>
                    <a:pt x="18750" y="23814"/>
                  </a:cubicBezTo>
                  <a:cubicBezTo>
                    <a:pt x="18541" y="23689"/>
                    <a:pt x="18415" y="23563"/>
                    <a:pt x="18290" y="23354"/>
                  </a:cubicBezTo>
                  <a:cubicBezTo>
                    <a:pt x="18248" y="23312"/>
                    <a:pt x="18248" y="23228"/>
                    <a:pt x="18248" y="23144"/>
                  </a:cubicBezTo>
                  <a:cubicBezTo>
                    <a:pt x="18054" y="23338"/>
                    <a:pt x="17848" y="23414"/>
                    <a:pt x="17642" y="23414"/>
                  </a:cubicBezTo>
                  <a:cubicBezTo>
                    <a:pt x="17095" y="23414"/>
                    <a:pt x="16555" y="22874"/>
                    <a:pt x="16281" y="22600"/>
                  </a:cubicBezTo>
                  <a:cubicBezTo>
                    <a:pt x="15904" y="22266"/>
                    <a:pt x="15528" y="21931"/>
                    <a:pt x="15151" y="21638"/>
                  </a:cubicBezTo>
                  <a:cubicBezTo>
                    <a:pt x="14816" y="21387"/>
                    <a:pt x="14900" y="20884"/>
                    <a:pt x="15067" y="20592"/>
                  </a:cubicBezTo>
                  <a:cubicBezTo>
                    <a:pt x="15235" y="20257"/>
                    <a:pt x="14984" y="20215"/>
                    <a:pt x="14774" y="20173"/>
                  </a:cubicBezTo>
                  <a:cubicBezTo>
                    <a:pt x="14565" y="20131"/>
                    <a:pt x="14272" y="18708"/>
                    <a:pt x="14105" y="17913"/>
                  </a:cubicBezTo>
                  <a:cubicBezTo>
                    <a:pt x="14105" y="17787"/>
                    <a:pt x="14063" y="17704"/>
                    <a:pt x="14063" y="17620"/>
                  </a:cubicBezTo>
                  <a:cubicBezTo>
                    <a:pt x="13943" y="17530"/>
                    <a:pt x="13823" y="17354"/>
                    <a:pt x="13687" y="17354"/>
                  </a:cubicBezTo>
                  <a:cubicBezTo>
                    <a:pt x="13634" y="17354"/>
                    <a:pt x="13578" y="17382"/>
                    <a:pt x="13519" y="17453"/>
                  </a:cubicBezTo>
                  <a:cubicBezTo>
                    <a:pt x="13323" y="17688"/>
                    <a:pt x="12541" y="18766"/>
                    <a:pt x="12132" y="18766"/>
                  </a:cubicBezTo>
                  <a:cubicBezTo>
                    <a:pt x="12104" y="18766"/>
                    <a:pt x="12078" y="18761"/>
                    <a:pt x="12054" y="18750"/>
                  </a:cubicBezTo>
                  <a:cubicBezTo>
                    <a:pt x="11677" y="18541"/>
                    <a:pt x="11552" y="18499"/>
                    <a:pt x="11594" y="18206"/>
                  </a:cubicBezTo>
                  <a:cubicBezTo>
                    <a:pt x="11627" y="18007"/>
                    <a:pt x="11686" y="17442"/>
                    <a:pt x="11440" y="17442"/>
                  </a:cubicBezTo>
                  <a:cubicBezTo>
                    <a:pt x="11375" y="17442"/>
                    <a:pt x="11289" y="17482"/>
                    <a:pt x="11175" y="17578"/>
                  </a:cubicBezTo>
                  <a:cubicBezTo>
                    <a:pt x="10708" y="18007"/>
                    <a:pt x="10494" y="18508"/>
                    <a:pt x="9994" y="18508"/>
                  </a:cubicBezTo>
                  <a:cubicBezTo>
                    <a:pt x="9957" y="18508"/>
                    <a:pt x="9918" y="18505"/>
                    <a:pt x="9878" y="18499"/>
                  </a:cubicBezTo>
                  <a:cubicBezTo>
                    <a:pt x="9845" y="18497"/>
                    <a:pt x="9812" y="18496"/>
                    <a:pt x="9778" y="18496"/>
                  </a:cubicBezTo>
                  <a:cubicBezTo>
                    <a:pt x="9506" y="18496"/>
                    <a:pt x="9196" y="18562"/>
                    <a:pt x="8936" y="18562"/>
                  </a:cubicBezTo>
                  <a:cubicBezTo>
                    <a:pt x="8643" y="18562"/>
                    <a:pt x="8413" y="18478"/>
                    <a:pt x="8371" y="18122"/>
                  </a:cubicBezTo>
                  <a:cubicBezTo>
                    <a:pt x="8329" y="17578"/>
                    <a:pt x="8246" y="17034"/>
                    <a:pt x="8078" y="16532"/>
                  </a:cubicBezTo>
                  <a:cubicBezTo>
                    <a:pt x="7911" y="16155"/>
                    <a:pt x="7994" y="15779"/>
                    <a:pt x="8246" y="15486"/>
                  </a:cubicBezTo>
                  <a:cubicBezTo>
                    <a:pt x="8538" y="15235"/>
                    <a:pt x="9961" y="14649"/>
                    <a:pt x="9794" y="14188"/>
                  </a:cubicBezTo>
                  <a:cubicBezTo>
                    <a:pt x="9668" y="13686"/>
                    <a:pt x="9417" y="12765"/>
                    <a:pt x="9878" y="12431"/>
                  </a:cubicBezTo>
                  <a:cubicBezTo>
                    <a:pt x="10464" y="12138"/>
                    <a:pt x="10966" y="11719"/>
                    <a:pt x="11343" y="11175"/>
                  </a:cubicBezTo>
                  <a:cubicBezTo>
                    <a:pt x="11630" y="10600"/>
                    <a:pt x="12257" y="9717"/>
                    <a:pt x="12481" y="9717"/>
                  </a:cubicBezTo>
                  <a:cubicBezTo>
                    <a:pt x="12518" y="9717"/>
                    <a:pt x="12544" y="9741"/>
                    <a:pt x="12556" y="9794"/>
                  </a:cubicBezTo>
                  <a:cubicBezTo>
                    <a:pt x="12724" y="10254"/>
                    <a:pt x="13100" y="10631"/>
                    <a:pt x="13561" y="10798"/>
                  </a:cubicBezTo>
                  <a:cubicBezTo>
                    <a:pt x="13979" y="10882"/>
                    <a:pt x="16490" y="11217"/>
                    <a:pt x="16197" y="11593"/>
                  </a:cubicBezTo>
                  <a:cubicBezTo>
                    <a:pt x="15862" y="11970"/>
                    <a:pt x="15318" y="12179"/>
                    <a:pt x="15402" y="12556"/>
                  </a:cubicBezTo>
                  <a:cubicBezTo>
                    <a:pt x="15569" y="13016"/>
                    <a:pt x="15779" y="13477"/>
                    <a:pt x="16030" y="13937"/>
                  </a:cubicBezTo>
                  <a:cubicBezTo>
                    <a:pt x="16053" y="13928"/>
                    <a:pt x="16082" y="13924"/>
                    <a:pt x="16116" y="13924"/>
                  </a:cubicBezTo>
                  <a:cubicBezTo>
                    <a:pt x="16392" y="13924"/>
                    <a:pt x="16988" y="14193"/>
                    <a:pt x="17285" y="14230"/>
                  </a:cubicBezTo>
                  <a:cubicBezTo>
                    <a:pt x="17620" y="14272"/>
                    <a:pt x="17495" y="14314"/>
                    <a:pt x="17704" y="14649"/>
                  </a:cubicBezTo>
                  <a:cubicBezTo>
                    <a:pt x="17871" y="14983"/>
                    <a:pt x="17495" y="14858"/>
                    <a:pt x="17118" y="14942"/>
                  </a:cubicBezTo>
                  <a:cubicBezTo>
                    <a:pt x="16741" y="15025"/>
                    <a:pt x="17034" y="15444"/>
                    <a:pt x="16992" y="15737"/>
                  </a:cubicBezTo>
                  <a:cubicBezTo>
                    <a:pt x="16909" y="15988"/>
                    <a:pt x="17034" y="16239"/>
                    <a:pt x="17327" y="16574"/>
                  </a:cubicBezTo>
                  <a:cubicBezTo>
                    <a:pt x="17620" y="16909"/>
                    <a:pt x="17578" y="17034"/>
                    <a:pt x="17537" y="17453"/>
                  </a:cubicBezTo>
                  <a:cubicBezTo>
                    <a:pt x="17495" y="17871"/>
                    <a:pt x="17871" y="17787"/>
                    <a:pt x="18081" y="17997"/>
                  </a:cubicBezTo>
                  <a:cubicBezTo>
                    <a:pt x="18120" y="18036"/>
                    <a:pt x="18155" y="18053"/>
                    <a:pt x="18188" y="18053"/>
                  </a:cubicBezTo>
                  <a:cubicBezTo>
                    <a:pt x="18329" y="18053"/>
                    <a:pt x="18429" y="17740"/>
                    <a:pt x="18666" y="17536"/>
                  </a:cubicBezTo>
                  <a:cubicBezTo>
                    <a:pt x="18719" y="17491"/>
                    <a:pt x="18763" y="17472"/>
                    <a:pt x="18800" y="17472"/>
                  </a:cubicBezTo>
                  <a:cubicBezTo>
                    <a:pt x="18970" y="17472"/>
                    <a:pt x="18986" y="17882"/>
                    <a:pt x="18918" y="18122"/>
                  </a:cubicBezTo>
                  <a:cubicBezTo>
                    <a:pt x="18792" y="18457"/>
                    <a:pt x="18792" y="18499"/>
                    <a:pt x="19043" y="18666"/>
                  </a:cubicBezTo>
                  <a:cubicBezTo>
                    <a:pt x="19169" y="18792"/>
                    <a:pt x="19252" y="19001"/>
                    <a:pt x="19252" y="19169"/>
                  </a:cubicBezTo>
                  <a:lnTo>
                    <a:pt x="19378" y="19127"/>
                  </a:lnTo>
                  <a:cubicBezTo>
                    <a:pt x="19452" y="19114"/>
                    <a:pt x="19525" y="19109"/>
                    <a:pt x="19599" y="19109"/>
                  </a:cubicBezTo>
                  <a:cubicBezTo>
                    <a:pt x="19776" y="19109"/>
                    <a:pt x="19954" y="19139"/>
                    <a:pt x="20131" y="19169"/>
                  </a:cubicBezTo>
                  <a:cubicBezTo>
                    <a:pt x="20341" y="19210"/>
                    <a:pt x="20675" y="19252"/>
                    <a:pt x="20759" y="19462"/>
                  </a:cubicBezTo>
                  <a:cubicBezTo>
                    <a:pt x="20801" y="19503"/>
                    <a:pt x="20843" y="19545"/>
                    <a:pt x="20843" y="19629"/>
                  </a:cubicBezTo>
                  <a:cubicBezTo>
                    <a:pt x="20885" y="19671"/>
                    <a:pt x="20926" y="19713"/>
                    <a:pt x="20968" y="19754"/>
                  </a:cubicBezTo>
                  <a:cubicBezTo>
                    <a:pt x="21052" y="19796"/>
                    <a:pt x="21178" y="19838"/>
                    <a:pt x="21261" y="19880"/>
                  </a:cubicBezTo>
                  <a:cubicBezTo>
                    <a:pt x="21387" y="19880"/>
                    <a:pt x="21512" y="19880"/>
                    <a:pt x="21638" y="19838"/>
                  </a:cubicBezTo>
                  <a:cubicBezTo>
                    <a:pt x="21931" y="19796"/>
                    <a:pt x="22140" y="19545"/>
                    <a:pt x="22098" y="19252"/>
                  </a:cubicBezTo>
                  <a:cubicBezTo>
                    <a:pt x="22098" y="19169"/>
                    <a:pt x="22056" y="19085"/>
                    <a:pt x="22056" y="19043"/>
                  </a:cubicBezTo>
                  <a:cubicBezTo>
                    <a:pt x="22056" y="18959"/>
                    <a:pt x="22056" y="18917"/>
                    <a:pt x="22056" y="18834"/>
                  </a:cubicBezTo>
                  <a:cubicBezTo>
                    <a:pt x="22098" y="18708"/>
                    <a:pt x="22182" y="18666"/>
                    <a:pt x="22308" y="18666"/>
                  </a:cubicBezTo>
                  <a:cubicBezTo>
                    <a:pt x="22349" y="18666"/>
                    <a:pt x="22391" y="18625"/>
                    <a:pt x="22433" y="18625"/>
                  </a:cubicBezTo>
                  <a:lnTo>
                    <a:pt x="22601" y="18625"/>
                  </a:lnTo>
                  <a:cubicBezTo>
                    <a:pt x="22768" y="18625"/>
                    <a:pt x="22935" y="18708"/>
                    <a:pt x="23061" y="18792"/>
                  </a:cubicBezTo>
                  <a:cubicBezTo>
                    <a:pt x="23136" y="18867"/>
                    <a:pt x="23243" y="19008"/>
                    <a:pt x="23355" y="19008"/>
                  </a:cubicBezTo>
                  <a:cubicBezTo>
                    <a:pt x="23369" y="19008"/>
                    <a:pt x="23382" y="19006"/>
                    <a:pt x="23396" y="19001"/>
                  </a:cubicBezTo>
                  <a:cubicBezTo>
                    <a:pt x="23438" y="18959"/>
                    <a:pt x="23438" y="18876"/>
                    <a:pt x="23521" y="18834"/>
                  </a:cubicBezTo>
                  <a:cubicBezTo>
                    <a:pt x="23563" y="18792"/>
                    <a:pt x="23605" y="18792"/>
                    <a:pt x="23689" y="18792"/>
                  </a:cubicBezTo>
                  <a:cubicBezTo>
                    <a:pt x="23731" y="18834"/>
                    <a:pt x="23731" y="18876"/>
                    <a:pt x="23772" y="18876"/>
                  </a:cubicBezTo>
                  <a:cubicBezTo>
                    <a:pt x="23786" y="18880"/>
                    <a:pt x="23799" y="18882"/>
                    <a:pt x="23813" y="18882"/>
                  </a:cubicBezTo>
                  <a:cubicBezTo>
                    <a:pt x="23925" y="18882"/>
                    <a:pt x="24037" y="18737"/>
                    <a:pt x="24149" y="18625"/>
                  </a:cubicBezTo>
                  <a:cubicBezTo>
                    <a:pt x="24233" y="18499"/>
                    <a:pt x="24316" y="18332"/>
                    <a:pt x="24442" y="18206"/>
                  </a:cubicBezTo>
                  <a:cubicBezTo>
                    <a:pt x="24526" y="18122"/>
                    <a:pt x="24651" y="17997"/>
                    <a:pt x="24735" y="17955"/>
                  </a:cubicBezTo>
                  <a:cubicBezTo>
                    <a:pt x="24860" y="17871"/>
                    <a:pt x="24986" y="17871"/>
                    <a:pt x="25070" y="17871"/>
                  </a:cubicBezTo>
                  <a:cubicBezTo>
                    <a:pt x="25195" y="17829"/>
                    <a:pt x="25279" y="17829"/>
                    <a:pt x="25321" y="17704"/>
                  </a:cubicBezTo>
                  <a:cubicBezTo>
                    <a:pt x="25321" y="17578"/>
                    <a:pt x="25321" y="17453"/>
                    <a:pt x="25321" y="17327"/>
                  </a:cubicBezTo>
                  <a:cubicBezTo>
                    <a:pt x="25321" y="17202"/>
                    <a:pt x="25363" y="17076"/>
                    <a:pt x="25363" y="16909"/>
                  </a:cubicBezTo>
                  <a:lnTo>
                    <a:pt x="25363" y="16406"/>
                  </a:lnTo>
                  <a:cubicBezTo>
                    <a:pt x="25321" y="16072"/>
                    <a:pt x="25405" y="15737"/>
                    <a:pt x="25530" y="15444"/>
                  </a:cubicBezTo>
                  <a:cubicBezTo>
                    <a:pt x="25614" y="15318"/>
                    <a:pt x="25698" y="15235"/>
                    <a:pt x="25823" y="15109"/>
                  </a:cubicBezTo>
                  <a:cubicBezTo>
                    <a:pt x="25949" y="14983"/>
                    <a:pt x="26074" y="14858"/>
                    <a:pt x="26200" y="14690"/>
                  </a:cubicBezTo>
                  <a:cubicBezTo>
                    <a:pt x="26283" y="14565"/>
                    <a:pt x="26409" y="14439"/>
                    <a:pt x="26535" y="14356"/>
                  </a:cubicBezTo>
                  <a:cubicBezTo>
                    <a:pt x="26660" y="14230"/>
                    <a:pt x="26744" y="14146"/>
                    <a:pt x="26869" y="14063"/>
                  </a:cubicBezTo>
                  <a:cubicBezTo>
                    <a:pt x="26995" y="13895"/>
                    <a:pt x="27120" y="13770"/>
                    <a:pt x="27246" y="13602"/>
                  </a:cubicBezTo>
                  <a:cubicBezTo>
                    <a:pt x="26911" y="13142"/>
                    <a:pt x="26493" y="12682"/>
                    <a:pt x="26074" y="12263"/>
                  </a:cubicBezTo>
                  <a:cubicBezTo>
                    <a:pt x="25572" y="11928"/>
                    <a:pt x="25698" y="11970"/>
                    <a:pt x="25698" y="11301"/>
                  </a:cubicBezTo>
                  <a:cubicBezTo>
                    <a:pt x="25698" y="10987"/>
                    <a:pt x="25509" y="10892"/>
                    <a:pt x="25279" y="10892"/>
                  </a:cubicBezTo>
                  <a:cubicBezTo>
                    <a:pt x="25049" y="10892"/>
                    <a:pt x="24777" y="10987"/>
                    <a:pt x="24609" y="11049"/>
                  </a:cubicBezTo>
                  <a:cubicBezTo>
                    <a:pt x="24571" y="11064"/>
                    <a:pt x="24534" y="11071"/>
                    <a:pt x="24500" y="11071"/>
                  </a:cubicBezTo>
                  <a:cubicBezTo>
                    <a:pt x="24238" y="11071"/>
                    <a:pt x="24107" y="10681"/>
                    <a:pt x="24107" y="10422"/>
                  </a:cubicBezTo>
                  <a:cubicBezTo>
                    <a:pt x="24088" y="10289"/>
                    <a:pt x="24001" y="10242"/>
                    <a:pt x="23884" y="10242"/>
                  </a:cubicBezTo>
                  <a:cubicBezTo>
                    <a:pt x="23742" y="10242"/>
                    <a:pt x="23556" y="10311"/>
                    <a:pt x="23396" y="10380"/>
                  </a:cubicBezTo>
                  <a:cubicBezTo>
                    <a:pt x="23347" y="10400"/>
                    <a:pt x="23301" y="10410"/>
                    <a:pt x="23257" y="10410"/>
                  </a:cubicBezTo>
                  <a:cubicBezTo>
                    <a:pt x="23034" y="10410"/>
                    <a:pt x="22859" y="10171"/>
                    <a:pt x="22684" y="9961"/>
                  </a:cubicBezTo>
                  <a:cubicBezTo>
                    <a:pt x="22475" y="9710"/>
                    <a:pt x="22475" y="10087"/>
                    <a:pt x="22224" y="9124"/>
                  </a:cubicBezTo>
                  <a:cubicBezTo>
                    <a:pt x="22056" y="8329"/>
                    <a:pt x="23186" y="7032"/>
                    <a:pt x="23731" y="6529"/>
                  </a:cubicBezTo>
                  <a:lnTo>
                    <a:pt x="23605" y="6529"/>
                  </a:lnTo>
                  <a:cubicBezTo>
                    <a:pt x="23142" y="6563"/>
                    <a:pt x="21291" y="6962"/>
                    <a:pt x="20413" y="6962"/>
                  </a:cubicBezTo>
                  <a:cubicBezTo>
                    <a:pt x="20180" y="6962"/>
                    <a:pt x="20016" y="6934"/>
                    <a:pt x="19964" y="6864"/>
                  </a:cubicBezTo>
                  <a:cubicBezTo>
                    <a:pt x="19713" y="6488"/>
                    <a:pt x="19336" y="5567"/>
                    <a:pt x="19127" y="5441"/>
                  </a:cubicBezTo>
                  <a:cubicBezTo>
                    <a:pt x="18918" y="5316"/>
                    <a:pt x="18164" y="4855"/>
                    <a:pt x="18248" y="4479"/>
                  </a:cubicBezTo>
                  <a:cubicBezTo>
                    <a:pt x="18374" y="4102"/>
                    <a:pt x="18834" y="3432"/>
                    <a:pt x="18583" y="3181"/>
                  </a:cubicBezTo>
                  <a:cubicBezTo>
                    <a:pt x="18374" y="2930"/>
                    <a:pt x="16909" y="2010"/>
                    <a:pt x="16741" y="1717"/>
                  </a:cubicBezTo>
                  <a:cubicBezTo>
                    <a:pt x="16574" y="1424"/>
                    <a:pt x="16574" y="1256"/>
                    <a:pt x="16365" y="838"/>
                  </a:cubicBezTo>
                  <a:cubicBezTo>
                    <a:pt x="16165" y="439"/>
                    <a:pt x="16042" y="40"/>
                    <a:pt x="15777" y="4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5251225" y="2139325"/>
              <a:ext cx="213475" cy="225425"/>
            </a:xfrm>
            <a:custGeom>
              <a:rect b="b" l="l" r="r" t="t"/>
              <a:pathLst>
                <a:path extrusionOk="0" h="9017" w="8539">
                  <a:moveTo>
                    <a:pt x="4526" y="0"/>
                  </a:moveTo>
                  <a:cubicBezTo>
                    <a:pt x="4299" y="0"/>
                    <a:pt x="3677" y="853"/>
                    <a:pt x="3391" y="1461"/>
                  </a:cubicBezTo>
                  <a:cubicBezTo>
                    <a:pt x="3014" y="2005"/>
                    <a:pt x="2512" y="2423"/>
                    <a:pt x="1926" y="2716"/>
                  </a:cubicBezTo>
                  <a:cubicBezTo>
                    <a:pt x="1507" y="3051"/>
                    <a:pt x="1717" y="3972"/>
                    <a:pt x="1842" y="4432"/>
                  </a:cubicBezTo>
                  <a:cubicBezTo>
                    <a:pt x="2010" y="4934"/>
                    <a:pt x="587" y="5520"/>
                    <a:pt x="294" y="5730"/>
                  </a:cubicBezTo>
                  <a:cubicBezTo>
                    <a:pt x="43" y="6023"/>
                    <a:pt x="1" y="6441"/>
                    <a:pt x="126" y="6776"/>
                  </a:cubicBezTo>
                  <a:cubicBezTo>
                    <a:pt x="294" y="7320"/>
                    <a:pt x="377" y="7864"/>
                    <a:pt x="419" y="8408"/>
                  </a:cubicBezTo>
                  <a:cubicBezTo>
                    <a:pt x="461" y="8743"/>
                    <a:pt x="691" y="8816"/>
                    <a:pt x="984" y="8816"/>
                  </a:cubicBezTo>
                  <a:cubicBezTo>
                    <a:pt x="1212" y="8816"/>
                    <a:pt x="1478" y="8772"/>
                    <a:pt x="1723" y="8772"/>
                  </a:cubicBezTo>
                  <a:cubicBezTo>
                    <a:pt x="1793" y="8772"/>
                    <a:pt x="1861" y="8776"/>
                    <a:pt x="1926" y="8785"/>
                  </a:cubicBezTo>
                  <a:cubicBezTo>
                    <a:pt x="1947" y="8786"/>
                    <a:pt x="1968" y="8787"/>
                    <a:pt x="1989" y="8787"/>
                  </a:cubicBezTo>
                  <a:cubicBezTo>
                    <a:pt x="2527" y="8787"/>
                    <a:pt x="2739" y="8266"/>
                    <a:pt x="3223" y="7822"/>
                  </a:cubicBezTo>
                  <a:cubicBezTo>
                    <a:pt x="3337" y="7726"/>
                    <a:pt x="3423" y="7687"/>
                    <a:pt x="3487" y="7687"/>
                  </a:cubicBezTo>
                  <a:cubicBezTo>
                    <a:pt x="3734" y="7687"/>
                    <a:pt x="3675" y="8260"/>
                    <a:pt x="3642" y="8492"/>
                  </a:cubicBezTo>
                  <a:cubicBezTo>
                    <a:pt x="3600" y="8743"/>
                    <a:pt x="3725" y="8827"/>
                    <a:pt x="4102" y="8994"/>
                  </a:cubicBezTo>
                  <a:cubicBezTo>
                    <a:pt x="4129" y="9009"/>
                    <a:pt x="4160" y="9016"/>
                    <a:pt x="4192" y="9016"/>
                  </a:cubicBezTo>
                  <a:cubicBezTo>
                    <a:pt x="4613" y="9016"/>
                    <a:pt x="5450" y="7855"/>
                    <a:pt x="5567" y="7739"/>
                  </a:cubicBezTo>
                  <a:cubicBezTo>
                    <a:pt x="5604" y="7689"/>
                    <a:pt x="5655" y="7669"/>
                    <a:pt x="5712" y="7669"/>
                  </a:cubicBezTo>
                  <a:cubicBezTo>
                    <a:pt x="5850" y="7669"/>
                    <a:pt x="6022" y="7788"/>
                    <a:pt x="6111" y="7906"/>
                  </a:cubicBezTo>
                  <a:cubicBezTo>
                    <a:pt x="6069" y="7529"/>
                    <a:pt x="6278" y="7739"/>
                    <a:pt x="6530" y="7446"/>
                  </a:cubicBezTo>
                  <a:cubicBezTo>
                    <a:pt x="6530" y="7446"/>
                    <a:pt x="6571" y="7404"/>
                    <a:pt x="6571" y="7404"/>
                  </a:cubicBezTo>
                  <a:cubicBezTo>
                    <a:pt x="6571" y="7404"/>
                    <a:pt x="7082" y="7853"/>
                    <a:pt x="7404" y="7853"/>
                  </a:cubicBezTo>
                  <a:cubicBezTo>
                    <a:pt x="7543" y="7853"/>
                    <a:pt x="7647" y="7769"/>
                    <a:pt x="7659" y="7529"/>
                  </a:cubicBezTo>
                  <a:cubicBezTo>
                    <a:pt x="7701" y="6734"/>
                    <a:pt x="7618" y="6483"/>
                    <a:pt x="7827" y="6064"/>
                  </a:cubicBezTo>
                  <a:cubicBezTo>
                    <a:pt x="8036" y="5688"/>
                    <a:pt x="8036" y="5186"/>
                    <a:pt x="7827" y="4767"/>
                  </a:cubicBezTo>
                  <a:cubicBezTo>
                    <a:pt x="7911" y="4642"/>
                    <a:pt x="7994" y="4474"/>
                    <a:pt x="8036" y="4265"/>
                  </a:cubicBezTo>
                  <a:cubicBezTo>
                    <a:pt x="8036" y="4265"/>
                    <a:pt x="8036" y="4223"/>
                    <a:pt x="8078" y="4223"/>
                  </a:cubicBezTo>
                  <a:cubicBezTo>
                    <a:pt x="7827" y="3763"/>
                    <a:pt x="7618" y="3302"/>
                    <a:pt x="7408" y="2842"/>
                  </a:cubicBezTo>
                  <a:cubicBezTo>
                    <a:pt x="7325" y="2423"/>
                    <a:pt x="7911" y="2256"/>
                    <a:pt x="8204" y="1879"/>
                  </a:cubicBezTo>
                  <a:cubicBezTo>
                    <a:pt x="8538" y="1461"/>
                    <a:pt x="6027" y="1126"/>
                    <a:pt x="5651" y="1042"/>
                  </a:cubicBezTo>
                  <a:cubicBezTo>
                    <a:pt x="5148" y="917"/>
                    <a:pt x="4772" y="540"/>
                    <a:pt x="4604" y="80"/>
                  </a:cubicBezTo>
                  <a:cubicBezTo>
                    <a:pt x="4592" y="25"/>
                    <a:pt x="4565" y="0"/>
                    <a:pt x="4526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4710300" y="2210350"/>
              <a:ext cx="445750" cy="909250"/>
            </a:xfrm>
            <a:custGeom>
              <a:rect b="b" l="l" r="r" t="t"/>
              <a:pathLst>
                <a:path extrusionOk="0" h="36370" w="17830">
                  <a:moveTo>
                    <a:pt x="15486" y="1"/>
                  </a:moveTo>
                  <a:cubicBezTo>
                    <a:pt x="15486" y="43"/>
                    <a:pt x="15444" y="85"/>
                    <a:pt x="15444" y="85"/>
                  </a:cubicBezTo>
                  <a:cubicBezTo>
                    <a:pt x="15234" y="168"/>
                    <a:pt x="15025" y="126"/>
                    <a:pt x="15109" y="294"/>
                  </a:cubicBezTo>
                  <a:cubicBezTo>
                    <a:pt x="15193" y="503"/>
                    <a:pt x="15444" y="461"/>
                    <a:pt x="15318" y="712"/>
                  </a:cubicBezTo>
                  <a:cubicBezTo>
                    <a:pt x="15025" y="1047"/>
                    <a:pt x="14690" y="1340"/>
                    <a:pt x="14314" y="1591"/>
                  </a:cubicBezTo>
                  <a:cubicBezTo>
                    <a:pt x="13885" y="1942"/>
                    <a:pt x="13276" y="2437"/>
                    <a:pt x="12620" y="2437"/>
                  </a:cubicBezTo>
                  <a:cubicBezTo>
                    <a:pt x="12571" y="2437"/>
                    <a:pt x="12522" y="2434"/>
                    <a:pt x="12472" y="2428"/>
                  </a:cubicBezTo>
                  <a:cubicBezTo>
                    <a:pt x="11882" y="2324"/>
                    <a:pt x="11868" y="2105"/>
                    <a:pt x="11665" y="2105"/>
                  </a:cubicBezTo>
                  <a:cubicBezTo>
                    <a:pt x="11623" y="2105"/>
                    <a:pt x="11574" y="2114"/>
                    <a:pt x="11510" y="2135"/>
                  </a:cubicBezTo>
                  <a:cubicBezTo>
                    <a:pt x="11133" y="2261"/>
                    <a:pt x="10966" y="1968"/>
                    <a:pt x="10463" y="2679"/>
                  </a:cubicBezTo>
                  <a:cubicBezTo>
                    <a:pt x="10003" y="3349"/>
                    <a:pt x="9836" y="3558"/>
                    <a:pt x="9417" y="3642"/>
                  </a:cubicBezTo>
                  <a:cubicBezTo>
                    <a:pt x="9399" y="3644"/>
                    <a:pt x="9380" y="3644"/>
                    <a:pt x="9362" y="3644"/>
                  </a:cubicBezTo>
                  <a:cubicBezTo>
                    <a:pt x="8955" y="3644"/>
                    <a:pt x="8550" y="3256"/>
                    <a:pt x="8175" y="3256"/>
                  </a:cubicBezTo>
                  <a:cubicBezTo>
                    <a:pt x="8143" y="3256"/>
                    <a:pt x="8110" y="3259"/>
                    <a:pt x="8078" y="3265"/>
                  </a:cubicBezTo>
                  <a:cubicBezTo>
                    <a:pt x="7701" y="3349"/>
                    <a:pt x="7366" y="3642"/>
                    <a:pt x="7283" y="4019"/>
                  </a:cubicBezTo>
                  <a:cubicBezTo>
                    <a:pt x="7199" y="4395"/>
                    <a:pt x="7032" y="4772"/>
                    <a:pt x="6780" y="5065"/>
                  </a:cubicBezTo>
                  <a:cubicBezTo>
                    <a:pt x="6529" y="5316"/>
                    <a:pt x="6278" y="5609"/>
                    <a:pt x="6111" y="5944"/>
                  </a:cubicBezTo>
                  <a:cubicBezTo>
                    <a:pt x="6027" y="6153"/>
                    <a:pt x="5818" y="7074"/>
                    <a:pt x="5483" y="7116"/>
                  </a:cubicBezTo>
                  <a:cubicBezTo>
                    <a:pt x="5460" y="7119"/>
                    <a:pt x="5435" y="7120"/>
                    <a:pt x="5409" y="7120"/>
                  </a:cubicBezTo>
                  <a:cubicBezTo>
                    <a:pt x="5210" y="7120"/>
                    <a:pt x="4945" y="7031"/>
                    <a:pt x="4734" y="7031"/>
                  </a:cubicBezTo>
                  <a:cubicBezTo>
                    <a:pt x="4632" y="7031"/>
                    <a:pt x="4542" y="7052"/>
                    <a:pt x="4479" y="7116"/>
                  </a:cubicBezTo>
                  <a:cubicBezTo>
                    <a:pt x="4330" y="7302"/>
                    <a:pt x="4313" y="7986"/>
                    <a:pt x="4016" y="7986"/>
                  </a:cubicBezTo>
                  <a:cubicBezTo>
                    <a:pt x="3979" y="7986"/>
                    <a:pt x="3939" y="7976"/>
                    <a:pt x="3893" y="7953"/>
                  </a:cubicBezTo>
                  <a:cubicBezTo>
                    <a:pt x="3725" y="7827"/>
                    <a:pt x="3600" y="7618"/>
                    <a:pt x="3474" y="7409"/>
                  </a:cubicBezTo>
                  <a:cubicBezTo>
                    <a:pt x="3474" y="7409"/>
                    <a:pt x="3014" y="7995"/>
                    <a:pt x="3265" y="8246"/>
                  </a:cubicBezTo>
                  <a:cubicBezTo>
                    <a:pt x="3516" y="8497"/>
                    <a:pt x="3851" y="8748"/>
                    <a:pt x="3725" y="8999"/>
                  </a:cubicBezTo>
                  <a:cubicBezTo>
                    <a:pt x="3600" y="9208"/>
                    <a:pt x="3516" y="9459"/>
                    <a:pt x="3474" y="9710"/>
                  </a:cubicBezTo>
                  <a:cubicBezTo>
                    <a:pt x="3474" y="10003"/>
                    <a:pt x="3558" y="9920"/>
                    <a:pt x="3391" y="10045"/>
                  </a:cubicBezTo>
                  <a:cubicBezTo>
                    <a:pt x="3223" y="10213"/>
                    <a:pt x="2888" y="10171"/>
                    <a:pt x="2763" y="10631"/>
                  </a:cubicBezTo>
                  <a:cubicBezTo>
                    <a:pt x="2637" y="11092"/>
                    <a:pt x="2972" y="11803"/>
                    <a:pt x="2763" y="12012"/>
                  </a:cubicBezTo>
                  <a:cubicBezTo>
                    <a:pt x="2595" y="12180"/>
                    <a:pt x="2512" y="12389"/>
                    <a:pt x="2470" y="12598"/>
                  </a:cubicBezTo>
                  <a:cubicBezTo>
                    <a:pt x="2470" y="12766"/>
                    <a:pt x="2930" y="12891"/>
                    <a:pt x="2470" y="13268"/>
                  </a:cubicBezTo>
                  <a:cubicBezTo>
                    <a:pt x="2009" y="13644"/>
                    <a:pt x="754" y="14816"/>
                    <a:pt x="921" y="15570"/>
                  </a:cubicBezTo>
                  <a:cubicBezTo>
                    <a:pt x="1089" y="16281"/>
                    <a:pt x="2009" y="17495"/>
                    <a:pt x="1968" y="18248"/>
                  </a:cubicBezTo>
                  <a:cubicBezTo>
                    <a:pt x="1884" y="19001"/>
                    <a:pt x="2177" y="19085"/>
                    <a:pt x="1842" y="19420"/>
                  </a:cubicBezTo>
                  <a:cubicBezTo>
                    <a:pt x="1465" y="19713"/>
                    <a:pt x="921" y="19755"/>
                    <a:pt x="1256" y="19964"/>
                  </a:cubicBezTo>
                  <a:cubicBezTo>
                    <a:pt x="1591" y="20215"/>
                    <a:pt x="1675" y="20341"/>
                    <a:pt x="1507" y="20592"/>
                  </a:cubicBezTo>
                  <a:cubicBezTo>
                    <a:pt x="1298" y="20843"/>
                    <a:pt x="252" y="21638"/>
                    <a:pt x="335" y="21847"/>
                  </a:cubicBezTo>
                  <a:cubicBezTo>
                    <a:pt x="461" y="22057"/>
                    <a:pt x="796" y="22098"/>
                    <a:pt x="503" y="22266"/>
                  </a:cubicBezTo>
                  <a:cubicBezTo>
                    <a:pt x="210" y="22475"/>
                    <a:pt x="1" y="22601"/>
                    <a:pt x="126" y="22684"/>
                  </a:cubicBezTo>
                  <a:cubicBezTo>
                    <a:pt x="252" y="22810"/>
                    <a:pt x="294" y="22935"/>
                    <a:pt x="210" y="23061"/>
                  </a:cubicBezTo>
                  <a:cubicBezTo>
                    <a:pt x="126" y="23187"/>
                    <a:pt x="126" y="23354"/>
                    <a:pt x="252" y="23438"/>
                  </a:cubicBezTo>
                  <a:cubicBezTo>
                    <a:pt x="335" y="23521"/>
                    <a:pt x="628" y="23814"/>
                    <a:pt x="461" y="23940"/>
                  </a:cubicBezTo>
                  <a:cubicBezTo>
                    <a:pt x="335" y="24024"/>
                    <a:pt x="42" y="24024"/>
                    <a:pt x="294" y="24317"/>
                  </a:cubicBezTo>
                  <a:cubicBezTo>
                    <a:pt x="545" y="24568"/>
                    <a:pt x="879" y="24526"/>
                    <a:pt x="712" y="24986"/>
                  </a:cubicBezTo>
                  <a:cubicBezTo>
                    <a:pt x="545" y="25405"/>
                    <a:pt x="168" y="25865"/>
                    <a:pt x="294" y="26158"/>
                  </a:cubicBezTo>
                  <a:cubicBezTo>
                    <a:pt x="419" y="26451"/>
                    <a:pt x="503" y="27916"/>
                    <a:pt x="796" y="28334"/>
                  </a:cubicBezTo>
                  <a:cubicBezTo>
                    <a:pt x="1089" y="28795"/>
                    <a:pt x="1800" y="28878"/>
                    <a:pt x="1675" y="29632"/>
                  </a:cubicBezTo>
                  <a:cubicBezTo>
                    <a:pt x="1591" y="30050"/>
                    <a:pt x="1591" y="30511"/>
                    <a:pt x="1675" y="30929"/>
                  </a:cubicBezTo>
                  <a:cubicBezTo>
                    <a:pt x="1675" y="31389"/>
                    <a:pt x="1884" y="31264"/>
                    <a:pt x="1591" y="31724"/>
                  </a:cubicBezTo>
                  <a:cubicBezTo>
                    <a:pt x="1256" y="32185"/>
                    <a:pt x="1005" y="32226"/>
                    <a:pt x="1005" y="32771"/>
                  </a:cubicBezTo>
                  <a:cubicBezTo>
                    <a:pt x="1005" y="33315"/>
                    <a:pt x="1465" y="33356"/>
                    <a:pt x="1047" y="34068"/>
                  </a:cubicBezTo>
                  <a:cubicBezTo>
                    <a:pt x="670" y="34779"/>
                    <a:pt x="210" y="34989"/>
                    <a:pt x="670" y="35491"/>
                  </a:cubicBezTo>
                  <a:cubicBezTo>
                    <a:pt x="1005" y="35868"/>
                    <a:pt x="1382" y="36035"/>
                    <a:pt x="1424" y="36370"/>
                  </a:cubicBezTo>
                  <a:cubicBezTo>
                    <a:pt x="1465" y="36370"/>
                    <a:pt x="2428" y="36286"/>
                    <a:pt x="2930" y="36286"/>
                  </a:cubicBezTo>
                  <a:cubicBezTo>
                    <a:pt x="3600" y="36161"/>
                    <a:pt x="4144" y="35784"/>
                    <a:pt x="4521" y="35240"/>
                  </a:cubicBezTo>
                  <a:cubicBezTo>
                    <a:pt x="4855" y="34779"/>
                    <a:pt x="5902" y="35031"/>
                    <a:pt x="6488" y="34738"/>
                  </a:cubicBezTo>
                  <a:cubicBezTo>
                    <a:pt x="6948" y="34486"/>
                    <a:pt x="7241" y="34068"/>
                    <a:pt x="7366" y="33566"/>
                  </a:cubicBezTo>
                  <a:cubicBezTo>
                    <a:pt x="7492" y="33273"/>
                    <a:pt x="7910" y="33273"/>
                    <a:pt x="8329" y="33231"/>
                  </a:cubicBezTo>
                  <a:cubicBezTo>
                    <a:pt x="8747" y="33147"/>
                    <a:pt x="8747" y="32938"/>
                    <a:pt x="8706" y="32561"/>
                  </a:cubicBezTo>
                  <a:cubicBezTo>
                    <a:pt x="8706" y="32300"/>
                    <a:pt x="8918" y="32251"/>
                    <a:pt x="9170" y="32251"/>
                  </a:cubicBezTo>
                  <a:cubicBezTo>
                    <a:pt x="9320" y="32251"/>
                    <a:pt x="9485" y="32268"/>
                    <a:pt x="9626" y="32268"/>
                  </a:cubicBezTo>
                  <a:cubicBezTo>
                    <a:pt x="9669" y="32273"/>
                    <a:pt x="9711" y="32275"/>
                    <a:pt x="9753" y="32275"/>
                  </a:cubicBezTo>
                  <a:cubicBezTo>
                    <a:pt x="10120" y="32275"/>
                    <a:pt x="10447" y="32113"/>
                    <a:pt x="10673" y="31850"/>
                  </a:cubicBezTo>
                  <a:cubicBezTo>
                    <a:pt x="10762" y="31723"/>
                    <a:pt x="10878" y="31677"/>
                    <a:pt x="11014" y="31677"/>
                  </a:cubicBezTo>
                  <a:cubicBezTo>
                    <a:pt x="11326" y="31677"/>
                    <a:pt x="11742" y="31917"/>
                    <a:pt x="12179" y="31975"/>
                  </a:cubicBezTo>
                  <a:cubicBezTo>
                    <a:pt x="12215" y="31980"/>
                    <a:pt x="12251" y="31983"/>
                    <a:pt x="12288" y="31983"/>
                  </a:cubicBezTo>
                  <a:cubicBezTo>
                    <a:pt x="12851" y="31983"/>
                    <a:pt x="13497" y="31401"/>
                    <a:pt x="13812" y="30929"/>
                  </a:cubicBezTo>
                  <a:cubicBezTo>
                    <a:pt x="14146" y="30427"/>
                    <a:pt x="14607" y="30343"/>
                    <a:pt x="15109" y="30092"/>
                  </a:cubicBezTo>
                  <a:cubicBezTo>
                    <a:pt x="15611" y="29841"/>
                    <a:pt x="15444" y="29213"/>
                    <a:pt x="15569" y="29046"/>
                  </a:cubicBezTo>
                  <a:cubicBezTo>
                    <a:pt x="15737" y="28878"/>
                    <a:pt x="15444" y="28460"/>
                    <a:pt x="15569" y="28376"/>
                  </a:cubicBezTo>
                  <a:cubicBezTo>
                    <a:pt x="15737" y="28292"/>
                    <a:pt x="15486" y="28083"/>
                    <a:pt x="15695" y="27832"/>
                  </a:cubicBezTo>
                  <a:cubicBezTo>
                    <a:pt x="15862" y="27623"/>
                    <a:pt x="15653" y="27121"/>
                    <a:pt x="15779" y="26870"/>
                  </a:cubicBezTo>
                  <a:cubicBezTo>
                    <a:pt x="15904" y="26367"/>
                    <a:pt x="15946" y="25865"/>
                    <a:pt x="15946" y="25321"/>
                  </a:cubicBezTo>
                  <a:cubicBezTo>
                    <a:pt x="15904" y="25237"/>
                    <a:pt x="14941" y="24024"/>
                    <a:pt x="14607" y="23438"/>
                  </a:cubicBezTo>
                  <a:cubicBezTo>
                    <a:pt x="14230" y="22852"/>
                    <a:pt x="14900" y="23019"/>
                    <a:pt x="15318" y="22935"/>
                  </a:cubicBezTo>
                  <a:cubicBezTo>
                    <a:pt x="15737" y="22852"/>
                    <a:pt x="15695" y="22308"/>
                    <a:pt x="15695" y="21889"/>
                  </a:cubicBezTo>
                  <a:cubicBezTo>
                    <a:pt x="15653" y="21554"/>
                    <a:pt x="15695" y="21220"/>
                    <a:pt x="15779" y="20927"/>
                  </a:cubicBezTo>
                  <a:cubicBezTo>
                    <a:pt x="15904" y="20592"/>
                    <a:pt x="15988" y="20299"/>
                    <a:pt x="15988" y="19964"/>
                  </a:cubicBezTo>
                  <a:cubicBezTo>
                    <a:pt x="15988" y="19629"/>
                    <a:pt x="16197" y="19546"/>
                    <a:pt x="16406" y="19253"/>
                  </a:cubicBezTo>
                  <a:cubicBezTo>
                    <a:pt x="16657" y="19001"/>
                    <a:pt x="16323" y="18625"/>
                    <a:pt x="16406" y="18248"/>
                  </a:cubicBezTo>
                  <a:cubicBezTo>
                    <a:pt x="16532" y="17913"/>
                    <a:pt x="16574" y="17788"/>
                    <a:pt x="16741" y="17620"/>
                  </a:cubicBezTo>
                  <a:cubicBezTo>
                    <a:pt x="16950" y="17495"/>
                    <a:pt x="16909" y="17369"/>
                    <a:pt x="16657" y="17286"/>
                  </a:cubicBezTo>
                  <a:cubicBezTo>
                    <a:pt x="16406" y="17244"/>
                    <a:pt x="16323" y="16867"/>
                    <a:pt x="16281" y="16490"/>
                  </a:cubicBezTo>
                  <a:cubicBezTo>
                    <a:pt x="16239" y="16114"/>
                    <a:pt x="15904" y="15946"/>
                    <a:pt x="15486" y="15277"/>
                  </a:cubicBezTo>
                  <a:cubicBezTo>
                    <a:pt x="15025" y="14607"/>
                    <a:pt x="14607" y="14733"/>
                    <a:pt x="14146" y="14356"/>
                  </a:cubicBezTo>
                  <a:cubicBezTo>
                    <a:pt x="13644" y="13979"/>
                    <a:pt x="13895" y="12598"/>
                    <a:pt x="13937" y="12138"/>
                  </a:cubicBezTo>
                  <a:cubicBezTo>
                    <a:pt x="14021" y="11677"/>
                    <a:pt x="14397" y="11677"/>
                    <a:pt x="14858" y="11594"/>
                  </a:cubicBezTo>
                  <a:cubicBezTo>
                    <a:pt x="15318" y="11552"/>
                    <a:pt x="15109" y="9794"/>
                    <a:pt x="15067" y="9334"/>
                  </a:cubicBezTo>
                  <a:cubicBezTo>
                    <a:pt x="15055" y="9204"/>
                    <a:pt x="15120" y="9157"/>
                    <a:pt x="15235" y="9157"/>
                  </a:cubicBezTo>
                  <a:cubicBezTo>
                    <a:pt x="15528" y="9157"/>
                    <a:pt x="16147" y="9459"/>
                    <a:pt x="16657" y="9459"/>
                  </a:cubicBezTo>
                  <a:cubicBezTo>
                    <a:pt x="16669" y="9460"/>
                    <a:pt x="16681" y="9460"/>
                    <a:pt x="16692" y="9460"/>
                  </a:cubicBezTo>
                  <a:cubicBezTo>
                    <a:pt x="17331" y="9460"/>
                    <a:pt x="17453" y="8323"/>
                    <a:pt x="17453" y="7995"/>
                  </a:cubicBezTo>
                  <a:cubicBezTo>
                    <a:pt x="17453" y="7618"/>
                    <a:pt x="17704" y="7618"/>
                    <a:pt x="17787" y="7241"/>
                  </a:cubicBezTo>
                  <a:cubicBezTo>
                    <a:pt x="17829" y="6823"/>
                    <a:pt x="17494" y="6446"/>
                    <a:pt x="17243" y="6028"/>
                  </a:cubicBezTo>
                  <a:cubicBezTo>
                    <a:pt x="16950" y="5609"/>
                    <a:pt x="17285" y="5316"/>
                    <a:pt x="17243" y="4898"/>
                  </a:cubicBezTo>
                  <a:cubicBezTo>
                    <a:pt x="17192" y="4668"/>
                    <a:pt x="16785" y="4563"/>
                    <a:pt x="16417" y="4563"/>
                  </a:cubicBezTo>
                  <a:cubicBezTo>
                    <a:pt x="16180" y="4563"/>
                    <a:pt x="15960" y="4606"/>
                    <a:pt x="15862" y="4688"/>
                  </a:cubicBezTo>
                  <a:cubicBezTo>
                    <a:pt x="15802" y="4740"/>
                    <a:pt x="15766" y="4760"/>
                    <a:pt x="15739" y="4760"/>
                  </a:cubicBezTo>
                  <a:cubicBezTo>
                    <a:pt x="15654" y="4760"/>
                    <a:pt x="15651" y="4570"/>
                    <a:pt x="15225" y="4570"/>
                  </a:cubicBezTo>
                  <a:cubicBezTo>
                    <a:pt x="15127" y="4570"/>
                    <a:pt x="15007" y="4580"/>
                    <a:pt x="14858" y="4605"/>
                  </a:cubicBezTo>
                  <a:cubicBezTo>
                    <a:pt x="14774" y="4618"/>
                    <a:pt x="14704" y="4625"/>
                    <a:pt x="14646" y="4625"/>
                  </a:cubicBezTo>
                  <a:cubicBezTo>
                    <a:pt x="14001" y="4625"/>
                    <a:pt x="14788" y="3848"/>
                    <a:pt x="14941" y="3809"/>
                  </a:cubicBezTo>
                  <a:cubicBezTo>
                    <a:pt x="15193" y="3726"/>
                    <a:pt x="15402" y="3516"/>
                    <a:pt x="15486" y="3265"/>
                  </a:cubicBezTo>
                  <a:cubicBezTo>
                    <a:pt x="15569" y="2889"/>
                    <a:pt x="15946" y="3349"/>
                    <a:pt x="16239" y="2763"/>
                  </a:cubicBezTo>
                  <a:cubicBezTo>
                    <a:pt x="16532" y="2261"/>
                    <a:pt x="16616" y="1633"/>
                    <a:pt x="16406" y="1089"/>
                  </a:cubicBezTo>
                  <a:cubicBezTo>
                    <a:pt x="16197" y="629"/>
                    <a:pt x="15904" y="252"/>
                    <a:pt x="15486" y="1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4521975" y="3307925"/>
              <a:ext cx="963650" cy="604800"/>
            </a:xfrm>
            <a:custGeom>
              <a:rect b="b" l="l" r="r" t="t"/>
              <a:pathLst>
                <a:path extrusionOk="0" h="24192" w="38546">
                  <a:moveTo>
                    <a:pt x="11886" y="0"/>
                  </a:moveTo>
                  <a:cubicBezTo>
                    <a:pt x="11593" y="586"/>
                    <a:pt x="11551" y="460"/>
                    <a:pt x="11175" y="670"/>
                  </a:cubicBezTo>
                  <a:cubicBezTo>
                    <a:pt x="10851" y="831"/>
                    <a:pt x="10603" y="1318"/>
                    <a:pt x="10410" y="1318"/>
                  </a:cubicBezTo>
                  <a:cubicBezTo>
                    <a:pt x="10353" y="1318"/>
                    <a:pt x="10301" y="1276"/>
                    <a:pt x="10254" y="1172"/>
                  </a:cubicBezTo>
                  <a:cubicBezTo>
                    <a:pt x="10045" y="823"/>
                    <a:pt x="9719" y="358"/>
                    <a:pt x="9592" y="358"/>
                  </a:cubicBezTo>
                  <a:cubicBezTo>
                    <a:pt x="9567" y="358"/>
                    <a:pt x="9549" y="377"/>
                    <a:pt x="9542" y="419"/>
                  </a:cubicBezTo>
                  <a:cubicBezTo>
                    <a:pt x="9459" y="670"/>
                    <a:pt x="9417" y="921"/>
                    <a:pt x="9040" y="921"/>
                  </a:cubicBezTo>
                  <a:cubicBezTo>
                    <a:pt x="8765" y="886"/>
                    <a:pt x="8151" y="428"/>
                    <a:pt x="7871" y="428"/>
                  </a:cubicBezTo>
                  <a:cubicBezTo>
                    <a:pt x="7810" y="428"/>
                    <a:pt x="7765" y="450"/>
                    <a:pt x="7743" y="502"/>
                  </a:cubicBezTo>
                  <a:cubicBezTo>
                    <a:pt x="7675" y="706"/>
                    <a:pt x="7468" y="966"/>
                    <a:pt x="7326" y="966"/>
                  </a:cubicBezTo>
                  <a:cubicBezTo>
                    <a:pt x="7293" y="966"/>
                    <a:pt x="7264" y="952"/>
                    <a:pt x="7241" y="921"/>
                  </a:cubicBezTo>
                  <a:cubicBezTo>
                    <a:pt x="7108" y="755"/>
                    <a:pt x="6764" y="483"/>
                    <a:pt x="6523" y="483"/>
                  </a:cubicBezTo>
                  <a:cubicBezTo>
                    <a:pt x="6460" y="483"/>
                    <a:pt x="6405" y="501"/>
                    <a:pt x="6362" y="544"/>
                  </a:cubicBezTo>
                  <a:cubicBezTo>
                    <a:pt x="6206" y="700"/>
                    <a:pt x="6189" y="856"/>
                    <a:pt x="6070" y="856"/>
                  </a:cubicBezTo>
                  <a:cubicBezTo>
                    <a:pt x="6029" y="856"/>
                    <a:pt x="5976" y="838"/>
                    <a:pt x="5901" y="795"/>
                  </a:cubicBezTo>
                  <a:cubicBezTo>
                    <a:pt x="5644" y="648"/>
                    <a:pt x="5483" y="404"/>
                    <a:pt x="5335" y="404"/>
                  </a:cubicBezTo>
                  <a:cubicBezTo>
                    <a:pt x="5314" y="404"/>
                    <a:pt x="5294" y="408"/>
                    <a:pt x="5274" y="419"/>
                  </a:cubicBezTo>
                  <a:cubicBezTo>
                    <a:pt x="5106" y="544"/>
                    <a:pt x="4269" y="1088"/>
                    <a:pt x="4813" y="1172"/>
                  </a:cubicBezTo>
                  <a:cubicBezTo>
                    <a:pt x="5357" y="1256"/>
                    <a:pt x="6236" y="1130"/>
                    <a:pt x="6236" y="1549"/>
                  </a:cubicBezTo>
                  <a:cubicBezTo>
                    <a:pt x="6236" y="1967"/>
                    <a:pt x="6236" y="2469"/>
                    <a:pt x="6529" y="2511"/>
                  </a:cubicBezTo>
                  <a:cubicBezTo>
                    <a:pt x="6676" y="2511"/>
                    <a:pt x="6885" y="2480"/>
                    <a:pt x="7073" y="2480"/>
                  </a:cubicBezTo>
                  <a:cubicBezTo>
                    <a:pt x="7262" y="2480"/>
                    <a:pt x="7429" y="2511"/>
                    <a:pt x="7492" y="2637"/>
                  </a:cubicBezTo>
                  <a:cubicBezTo>
                    <a:pt x="7617" y="2846"/>
                    <a:pt x="8203" y="2720"/>
                    <a:pt x="8119" y="3097"/>
                  </a:cubicBezTo>
                  <a:cubicBezTo>
                    <a:pt x="8036" y="3474"/>
                    <a:pt x="8161" y="3892"/>
                    <a:pt x="7827" y="3976"/>
                  </a:cubicBezTo>
                  <a:cubicBezTo>
                    <a:pt x="7808" y="3978"/>
                    <a:pt x="7791" y="3979"/>
                    <a:pt x="7773" y="3979"/>
                  </a:cubicBezTo>
                  <a:cubicBezTo>
                    <a:pt x="7567" y="3979"/>
                    <a:pt x="7394" y="3836"/>
                    <a:pt x="7255" y="3836"/>
                  </a:cubicBezTo>
                  <a:cubicBezTo>
                    <a:pt x="7186" y="3836"/>
                    <a:pt x="7126" y="3871"/>
                    <a:pt x="7073" y="3976"/>
                  </a:cubicBezTo>
                  <a:cubicBezTo>
                    <a:pt x="6927" y="4232"/>
                    <a:pt x="6780" y="4585"/>
                    <a:pt x="6606" y="4585"/>
                  </a:cubicBezTo>
                  <a:cubicBezTo>
                    <a:pt x="6581" y="4585"/>
                    <a:pt x="6555" y="4578"/>
                    <a:pt x="6529" y="4562"/>
                  </a:cubicBezTo>
                  <a:cubicBezTo>
                    <a:pt x="6425" y="4436"/>
                    <a:pt x="6288" y="4374"/>
                    <a:pt x="6152" y="4374"/>
                  </a:cubicBezTo>
                  <a:cubicBezTo>
                    <a:pt x="6016" y="4374"/>
                    <a:pt x="5880" y="4436"/>
                    <a:pt x="5776" y="4562"/>
                  </a:cubicBezTo>
                  <a:cubicBezTo>
                    <a:pt x="5712" y="4610"/>
                    <a:pt x="5650" y="4626"/>
                    <a:pt x="5594" y="4626"/>
                  </a:cubicBezTo>
                  <a:cubicBezTo>
                    <a:pt x="5487" y="4626"/>
                    <a:pt x="5397" y="4568"/>
                    <a:pt x="5337" y="4568"/>
                  </a:cubicBezTo>
                  <a:cubicBezTo>
                    <a:pt x="5265" y="4568"/>
                    <a:pt x="5237" y="4652"/>
                    <a:pt x="5274" y="5022"/>
                  </a:cubicBezTo>
                  <a:cubicBezTo>
                    <a:pt x="5357" y="5859"/>
                    <a:pt x="4939" y="5817"/>
                    <a:pt x="5274" y="6152"/>
                  </a:cubicBezTo>
                  <a:cubicBezTo>
                    <a:pt x="5567" y="6403"/>
                    <a:pt x="5776" y="6780"/>
                    <a:pt x="5901" y="7157"/>
                  </a:cubicBezTo>
                  <a:cubicBezTo>
                    <a:pt x="6069" y="7617"/>
                    <a:pt x="5734" y="7784"/>
                    <a:pt x="5734" y="8119"/>
                  </a:cubicBezTo>
                  <a:cubicBezTo>
                    <a:pt x="5734" y="8287"/>
                    <a:pt x="5692" y="8496"/>
                    <a:pt x="5650" y="8705"/>
                  </a:cubicBezTo>
                  <a:lnTo>
                    <a:pt x="7408" y="8705"/>
                  </a:lnTo>
                  <a:cubicBezTo>
                    <a:pt x="7421" y="8704"/>
                    <a:pt x="7433" y="8704"/>
                    <a:pt x="7444" y="8704"/>
                  </a:cubicBezTo>
                  <a:cubicBezTo>
                    <a:pt x="7935" y="8704"/>
                    <a:pt x="7573" y="9551"/>
                    <a:pt x="7450" y="9919"/>
                  </a:cubicBezTo>
                  <a:cubicBezTo>
                    <a:pt x="7324" y="10254"/>
                    <a:pt x="7659" y="10254"/>
                    <a:pt x="7994" y="10337"/>
                  </a:cubicBezTo>
                  <a:cubicBezTo>
                    <a:pt x="8329" y="10421"/>
                    <a:pt x="8412" y="10798"/>
                    <a:pt x="8622" y="11091"/>
                  </a:cubicBezTo>
                  <a:cubicBezTo>
                    <a:pt x="8873" y="11384"/>
                    <a:pt x="8705" y="12011"/>
                    <a:pt x="8580" y="12346"/>
                  </a:cubicBezTo>
                  <a:cubicBezTo>
                    <a:pt x="8454" y="12639"/>
                    <a:pt x="8496" y="12974"/>
                    <a:pt x="8664" y="13267"/>
                  </a:cubicBezTo>
                  <a:cubicBezTo>
                    <a:pt x="8789" y="13602"/>
                    <a:pt x="8496" y="13476"/>
                    <a:pt x="8245" y="13811"/>
                  </a:cubicBezTo>
                  <a:cubicBezTo>
                    <a:pt x="8078" y="14034"/>
                    <a:pt x="7910" y="14071"/>
                    <a:pt x="7594" y="14071"/>
                  </a:cubicBezTo>
                  <a:cubicBezTo>
                    <a:pt x="7436" y="14071"/>
                    <a:pt x="7241" y="14062"/>
                    <a:pt x="6990" y="14062"/>
                  </a:cubicBezTo>
                  <a:cubicBezTo>
                    <a:pt x="6236" y="14062"/>
                    <a:pt x="5441" y="15276"/>
                    <a:pt x="5232" y="15652"/>
                  </a:cubicBezTo>
                  <a:cubicBezTo>
                    <a:pt x="5111" y="15813"/>
                    <a:pt x="5029" y="15878"/>
                    <a:pt x="4948" y="15878"/>
                  </a:cubicBezTo>
                  <a:cubicBezTo>
                    <a:pt x="4861" y="15878"/>
                    <a:pt x="4776" y="15803"/>
                    <a:pt x="4646" y="15694"/>
                  </a:cubicBezTo>
                  <a:cubicBezTo>
                    <a:pt x="4610" y="15666"/>
                    <a:pt x="4551" y="15654"/>
                    <a:pt x="4475" y="15654"/>
                  </a:cubicBezTo>
                  <a:cubicBezTo>
                    <a:pt x="4168" y="15654"/>
                    <a:pt x="3588" y="15844"/>
                    <a:pt x="3183" y="15844"/>
                  </a:cubicBezTo>
                  <a:cubicBezTo>
                    <a:pt x="3105" y="15844"/>
                    <a:pt x="3033" y="15837"/>
                    <a:pt x="2972" y="15820"/>
                  </a:cubicBezTo>
                  <a:cubicBezTo>
                    <a:pt x="2889" y="15805"/>
                    <a:pt x="2824" y="15798"/>
                    <a:pt x="2770" y="15798"/>
                  </a:cubicBezTo>
                  <a:cubicBezTo>
                    <a:pt x="2527" y="15798"/>
                    <a:pt x="2527" y="15941"/>
                    <a:pt x="2218" y="16113"/>
                  </a:cubicBezTo>
                  <a:cubicBezTo>
                    <a:pt x="1842" y="16322"/>
                    <a:pt x="1423" y="16280"/>
                    <a:pt x="1130" y="16489"/>
                  </a:cubicBezTo>
                  <a:cubicBezTo>
                    <a:pt x="796" y="16741"/>
                    <a:pt x="84" y="16699"/>
                    <a:pt x="42" y="16950"/>
                  </a:cubicBezTo>
                  <a:cubicBezTo>
                    <a:pt x="0" y="17159"/>
                    <a:pt x="461" y="17494"/>
                    <a:pt x="670" y="17494"/>
                  </a:cubicBezTo>
                  <a:cubicBezTo>
                    <a:pt x="879" y="17536"/>
                    <a:pt x="796" y="18080"/>
                    <a:pt x="754" y="18289"/>
                  </a:cubicBezTo>
                  <a:cubicBezTo>
                    <a:pt x="712" y="18457"/>
                    <a:pt x="963" y="19210"/>
                    <a:pt x="879" y="19628"/>
                  </a:cubicBezTo>
                  <a:cubicBezTo>
                    <a:pt x="837" y="20089"/>
                    <a:pt x="921" y="19921"/>
                    <a:pt x="461" y="20298"/>
                  </a:cubicBezTo>
                  <a:cubicBezTo>
                    <a:pt x="277" y="20432"/>
                    <a:pt x="360" y="20459"/>
                    <a:pt x="535" y="20459"/>
                  </a:cubicBezTo>
                  <a:cubicBezTo>
                    <a:pt x="652" y="20459"/>
                    <a:pt x="809" y="20447"/>
                    <a:pt x="954" y="20447"/>
                  </a:cubicBezTo>
                  <a:cubicBezTo>
                    <a:pt x="1135" y="20447"/>
                    <a:pt x="1298" y="20465"/>
                    <a:pt x="1340" y="20549"/>
                  </a:cubicBezTo>
                  <a:cubicBezTo>
                    <a:pt x="1423" y="20758"/>
                    <a:pt x="1549" y="21009"/>
                    <a:pt x="2302" y="21219"/>
                  </a:cubicBezTo>
                  <a:cubicBezTo>
                    <a:pt x="3014" y="21386"/>
                    <a:pt x="2679" y="22600"/>
                    <a:pt x="2721" y="22809"/>
                  </a:cubicBezTo>
                  <a:cubicBezTo>
                    <a:pt x="2721" y="22971"/>
                    <a:pt x="2922" y="23033"/>
                    <a:pt x="3090" y="23033"/>
                  </a:cubicBezTo>
                  <a:cubicBezTo>
                    <a:pt x="3139" y="23033"/>
                    <a:pt x="3185" y="23028"/>
                    <a:pt x="3223" y="23018"/>
                  </a:cubicBezTo>
                  <a:cubicBezTo>
                    <a:pt x="3390" y="23018"/>
                    <a:pt x="3390" y="23060"/>
                    <a:pt x="3516" y="23311"/>
                  </a:cubicBezTo>
                  <a:cubicBezTo>
                    <a:pt x="3600" y="23562"/>
                    <a:pt x="3767" y="23772"/>
                    <a:pt x="4227" y="24065"/>
                  </a:cubicBezTo>
                  <a:cubicBezTo>
                    <a:pt x="4308" y="24146"/>
                    <a:pt x="4355" y="24192"/>
                    <a:pt x="4411" y="24192"/>
                  </a:cubicBezTo>
                  <a:cubicBezTo>
                    <a:pt x="4442" y="24192"/>
                    <a:pt x="4476" y="24178"/>
                    <a:pt x="4520" y="24148"/>
                  </a:cubicBezTo>
                  <a:cubicBezTo>
                    <a:pt x="4646" y="24065"/>
                    <a:pt x="4646" y="23730"/>
                    <a:pt x="4771" y="23646"/>
                  </a:cubicBezTo>
                  <a:cubicBezTo>
                    <a:pt x="5064" y="23102"/>
                    <a:pt x="5190" y="22516"/>
                    <a:pt x="5232" y="21972"/>
                  </a:cubicBezTo>
                  <a:cubicBezTo>
                    <a:pt x="5232" y="21428"/>
                    <a:pt x="5483" y="21637"/>
                    <a:pt x="5734" y="21554"/>
                  </a:cubicBezTo>
                  <a:cubicBezTo>
                    <a:pt x="6027" y="21470"/>
                    <a:pt x="5943" y="21219"/>
                    <a:pt x="6278" y="21051"/>
                  </a:cubicBezTo>
                  <a:cubicBezTo>
                    <a:pt x="6613" y="20884"/>
                    <a:pt x="7199" y="20507"/>
                    <a:pt x="7743" y="20298"/>
                  </a:cubicBezTo>
                  <a:cubicBezTo>
                    <a:pt x="7816" y="20264"/>
                    <a:pt x="7898" y="20249"/>
                    <a:pt x="7988" y="20249"/>
                  </a:cubicBezTo>
                  <a:cubicBezTo>
                    <a:pt x="8566" y="20249"/>
                    <a:pt x="9426" y="20870"/>
                    <a:pt x="9752" y="21051"/>
                  </a:cubicBezTo>
                  <a:cubicBezTo>
                    <a:pt x="9807" y="21082"/>
                    <a:pt x="9866" y="21095"/>
                    <a:pt x="9929" y="21095"/>
                  </a:cubicBezTo>
                  <a:cubicBezTo>
                    <a:pt x="10294" y="21095"/>
                    <a:pt x="10763" y="20632"/>
                    <a:pt x="11049" y="20382"/>
                  </a:cubicBezTo>
                  <a:cubicBezTo>
                    <a:pt x="11426" y="20131"/>
                    <a:pt x="10589" y="19210"/>
                    <a:pt x="10547" y="18749"/>
                  </a:cubicBezTo>
                  <a:cubicBezTo>
                    <a:pt x="10496" y="18495"/>
                    <a:pt x="10631" y="18457"/>
                    <a:pt x="10819" y="18457"/>
                  </a:cubicBezTo>
                  <a:cubicBezTo>
                    <a:pt x="10899" y="18457"/>
                    <a:pt x="10989" y="18464"/>
                    <a:pt x="11079" y="18464"/>
                  </a:cubicBezTo>
                  <a:cubicBezTo>
                    <a:pt x="11125" y="18464"/>
                    <a:pt x="11172" y="18462"/>
                    <a:pt x="11216" y="18457"/>
                  </a:cubicBezTo>
                  <a:cubicBezTo>
                    <a:pt x="11509" y="18373"/>
                    <a:pt x="11635" y="18122"/>
                    <a:pt x="11928" y="17912"/>
                  </a:cubicBezTo>
                  <a:cubicBezTo>
                    <a:pt x="11995" y="17871"/>
                    <a:pt x="12062" y="17852"/>
                    <a:pt x="12128" y="17852"/>
                  </a:cubicBezTo>
                  <a:cubicBezTo>
                    <a:pt x="12390" y="17852"/>
                    <a:pt x="12631" y="18147"/>
                    <a:pt x="12765" y="18415"/>
                  </a:cubicBezTo>
                  <a:cubicBezTo>
                    <a:pt x="12831" y="18520"/>
                    <a:pt x="12909" y="18559"/>
                    <a:pt x="12998" y="18559"/>
                  </a:cubicBezTo>
                  <a:cubicBezTo>
                    <a:pt x="13189" y="18559"/>
                    <a:pt x="13428" y="18375"/>
                    <a:pt x="13686" y="18289"/>
                  </a:cubicBezTo>
                  <a:cubicBezTo>
                    <a:pt x="13722" y="18281"/>
                    <a:pt x="13757" y="18277"/>
                    <a:pt x="13791" y="18277"/>
                  </a:cubicBezTo>
                  <a:cubicBezTo>
                    <a:pt x="14113" y="18277"/>
                    <a:pt x="14366" y="18614"/>
                    <a:pt x="14858" y="18917"/>
                  </a:cubicBezTo>
                  <a:cubicBezTo>
                    <a:pt x="15234" y="19178"/>
                    <a:pt x="15711" y="19218"/>
                    <a:pt x="16275" y="19218"/>
                  </a:cubicBezTo>
                  <a:cubicBezTo>
                    <a:pt x="16525" y="19218"/>
                    <a:pt x="16792" y="19210"/>
                    <a:pt x="17076" y="19210"/>
                  </a:cubicBezTo>
                  <a:cubicBezTo>
                    <a:pt x="17955" y="19210"/>
                    <a:pt x="18080" y="19838"/>
                    <a:pt x="18248" y="20005"/>
                  </a:cubicBezTo>
                  <a:cubicBezTo>
                    <a:pt x="18499" y="20214"/>
                    <a:pt x="18833" y="20340"/>
                    <a:pt x="19168" y="20340"/>
                  </a:cubicBezTo>
                  <a:cubicBezTo>
                    <a:pt x="19503" y="20382"/>
                    <a:pt x="19754" y="20549"/>
                    <a:pt x="19922" y="20842"/>
                  </a:cubicBezTo>
                  <a:cubicBezTo>
                    <a:pt x="19940" y="20880"/>
                    <a:pt x="19966" y="20896"/>
                    <a:pt x="19993" y="20896"/>
                  </a:cubicBezTo>
                  <a:cubicBezTo>
                    <a:pt x="20089" y="20896"/>
                    <a:pt x="20215" y="20702"/>
                    <a:pt x="20215" y="20507"/>
                  </a:cubicBezTo>
                  <a:cubicBezTo>
                    <a:pt x="20215" y="20256"/>
                    <a:pt x="20382" y="20340"/>
                    <a:pt x="20591" y="20089"/>
                  </a:cubicBezTo>
                  <a:cubicBezTo>
                    <a:pt x="20642" y="20046"/>
                    <a:pt x="20683" y="20028"/>
                    <a:pt x="20717" y="20028"/>
                  </a:cubicBezTo>
                  <a:cubicBezTo>
                    <a:pt x="20851" y="20028"/>
                    <a:pt x="20885" y="20307"/>
                    <a:pt x="21052" y="20507"/>
                  </a:cubicBezTo>
                  <a:cubicBezTo>
                    <a:pt x="21093" y="20566"/>
                    <a:pt x="21137" y="20591"/>
                    <a:pt x="21180" y="20591"/>
                  </a:cubicBezTo>
                  <a:cubicBezTo>
                    <a:pt x="21353" y="20591"/>
                    <a:pt x="21520" y="20189"/>
                    <a:pt x="21554" y="19921"/>
                  </a:cubicBezTo>
                  <a:cubicBezTo>
                    <a:pt x="21637" y="19586"/>
                    <a:pt x="21805" y="19503"/>
                    <a:pt x="22056" y="19294"/>
                  </a:cubicBezTo>
                  <a:cubicBezTo>
                    <a:pt x="22107" y="19243"/>
                    <a:pt x="22140" y="19222"/>
                    <a:pt x="22163" y="19222"/>
                  </a:cubicBezTo>
                  <a:cubicBezTo>
                    <a:pt x="22234" y="19222"/>
                    <a:pt x="22202" y="19428"/>
                    <a:pt x="22265" y="19586"/>
                  </a:cubicBezTo>
                  <a:cubicBezTo>
                    <a:pt x="22312" y="19665"/>
                    <a:pt x="22347" y="19696"/>
                    <a:pt x="22386" y="19696"/>
                  </a:cubicBezTo>
                  <a:cubicBezTo>
                    <a:pt x="22451" y="19696"/>
                    <a:pt x="22526" y="19608"/>
                    <a:pt x="22684" y="19503"/>
                  </a:cubicBezTo>
                  <a:cubicBezTo>
                    <a:pt x="22716" y="19479"/>
                    <a:pt x="22739" y="19469"/>
                    <a:pt x="22753" y="19469"/>
                  </a:cubicBezTo>
                  <a:cubicBezTo>
                    <a:pt x="22863" y="19469"/>
                    <a:pt x="22442" y="20154"/>
                    <a:pt x="22516" y="20675"/>
                  </a:cubicBezTo>
                  <a:cubicBezTo>
                    <a:pt x="22537" y="20989"/>
                    <a:pt x="22726" y="21125"/>
                    <a:pt x="22961" y="21125"/>
                  </a:cubicBezTo>
                  <a:cubicBezTo>
                    <a:pt x="23196" y="21125"/>
                    <a:pt x="23479" y="20989"/>
                    <a:pt x="23688" y="20758"/>
                  </a:cubicBezTo>
                  <a:cubicBezTo>
                    <a:pt x="24107" y="20256"/>
                    <a:pt x="23897" y="20214"/>
                    <a:pt x="24274" y="19963"/>
                  </a:cubicBezTo>
                  <a:cubicBezTo>
                    <a:pt x="24693" y="19712"/>
                    <a:pt x="24651" y="19461"/>
                    <a:pt x="25111" y="19084"/>
                  </a:cubicBezTo>
                  <a:cubicBezTo>
                    <a:pt x="25193" y="19017"/>
                    <a:pt x="25273" y="18988"/>
                    <a:pt x="25351" y="18988"/>
                  </a:cubicBezTo>
                  <a:cubicBezTo>
                    <a:pt x="25706" y="18988"/>
                    <a:pt x="26016" y="19590"/>
                    <a:pt x="26325" y="19796"/>
                  </a:cubicBezTo>
                  <a:cubicBezTo>
                    <a:pt x="26701" y="20005"/>
                    <a:pt x="26618" y="21637"/>
                    <a:pt x="26618" y="21972"/>
                  </a:cubicBezTo>
                  <a:cubicBezTo>
                    <a:pt x="26743" y="22516"/>
                    <a:pt x="26994" y="23018"/>
                    <a:pt x="27371" y="23479"/>
                  </a:cubicBezTo>
                  <a:cubicBezTo>
                    <a:pt x="27429" y="23547"/>
                    <a:pt x="27478" y="23574"/>
                    <a:pt x="27522" y="23574"/>
                  </a:cubicBezTo>
                  <a:cubicBezTo>
                    <a:pt x="27665" y="23574"/>
                    <a:pt x="27745" y="23272"/>
                    <a:pt x="27873" y="23144"/>
                  </a:cubicBezTo>
                  <a:cubicBezTo>
                    <a:pt x="27873" y="23144"/>
                    <a:pt x="27915" y="23102"/>
                    <a:pt x="27915" y="23102"/>
                  </a:cubicBezTo>
                  <a:cubicBezTo>
                    <a:pt x="28124" y="23018"/>
                    <a:pt x="28459" y="22558"/>
                    <a:pt x="28710" y="22349"/>
                  </a:cubicBezTo>
                  <a:cubicBezTo>
                    <a:pt x="28871" y="22188"/>
                    <a:pt x="28946" y="22113"/>
                    <a:pt x="29057" y="22113"/>
                  </a:cubicBezTo>
                  <a:cubicBezTo>
                    <a:pt x="29118" y="22113"/>
                    <a:pt x="29191" y="22136"/>
                    <a:pt x="29296" y="22181"/>
                  </a:cubicBezTo>
                  <a:cubicBezTo>
                    <a:pt x="29315" y="22188"/>
                    <a:pt x="29332" y="22191"/>
                    <a:pt x="29347" y="22191"/>
                  </a:cubicBezTo>
                  <a:cubicBezTo>
                    <a:pt x="29536" y="22191"/>
                    <a:pt x="29470" y="21738"/>
                    <a:pt x="29547" y="21428"/>
                  </a:cubicBezTo>
                  <a:cubicBezTo>
                    <a:pt x="29626" y="21246"/>
                    <a:pt x="29736" y="21144"/>
                    <a:pt x="29879" y="21144"/>
                  </a:cubicBezTo>
                  <a:cubicBezTo>
                    <a:pt x="29966" y="21144"/>
                    <a:pt x="30065" y="21182"/>
                    <a:pt x="30175" y="21261"/>
                  </a:cubicBezTo>
                  <a:cubicBezTo>
                    <a:pt x="30241" y="21298"/>
                    <a:pt x="30311" y="21315"/>
                    <a:pt x="30384" y="21315"/>
                  </a:cubicBezTo>
                  <a:cubicBezTo>
                    <a:pt x="30632" y="21315"/>
                    <a:pt x="30901" y="21120"/>
                    <a:pt x="31096" y="20926"/>
                  </a:cubicBezTo>
                  <a:cubicBezTo>
                    <a:pt x="31262" y="20783"/>
                    <a:pt x="31388" y="20708"/>
                    <a:pt x="31519" y="20708"/>
                  </a:cubicBezTo>
                  <a:cubicBezTo>
                    <a:pt x="31619" y="20708"/>
                    <a:pt x="31723" y="20752"/>
                    <a:pt x="31849" y="20842"/>
                  </a:cubicBezTo>
                  <a:cubicBezTo>
                    <a:pt x="31880" y="20864"/>
                    <a:pt x="31908" y="20874"/>
                    <a:pt x="31935" y="20874"/>
                  </a:cubicBezTo>
                  <a:cubicBezTo>
                    <a:pt x="32162" y="20874"/>
                    <a:pt x="32252" y="20146"/>
                    <a:pt x="32477" y="19921"/>
                  </a:cubicBezTo>
                  <a:cubicBezTo>
                    <a:pt x="32669" y="19729"/>
                    <a:pt x="32825" y="19645"/>
                    <a:pt x="33098" y="19645"/>
                  </a:cubicBezTo>
                  <a:cubicBezTo>
                    <a:pt x="33241" y="19645"/>
                    <a:pt x="33418" y="19669"/>
                    <a:pt x="33649" y="19712"/>
                  </a:cubicBezTo>
                  <a:cubicBezTo>
                    <a:pt x="33671" y="19715"/>
                    <a:pt x="33693" y="19716"/>
                    <a:pt x="33715" y="19716"/>
                  </a:cubicBezTo>
                  <a:cubicBezTo>
                    <a:pt x="34300" y="19716"/>
                    <a:pt x="34616" y="18658"/>
                    <a:pt x="34737" y="18457"/>
                  </a:cubicBezTo>
                  <a:cubicBezTo>
                    <a:pt x="34903" y="18258"/>
                    <a:pt x="35173" y="18138"/>
                    <a:pt x="35444" y="18138"/>
                  </a:cubicBezTo>
                  <a:cubicBezTo>
                    <a:pt x="35516" y="18138"/>
                    <a:pt x="35588" y="18146"/>
                    <a:pt x="35658" y="18164"/>
                  </a:cubicBezTo>
                  <a:cubicBezTo>
                    <a:pt x="35728" y="18190"/>
                    <a:pt x="35792" y="18204"/>
                    <a:pt x="35848" y="18204"/>
                  </a:cubicBezTo>
                  <a:cubicBezTo>
                    <a:pt x="36061" y="18204"/>
                    <a:pt x="36186" y="18016"/>
                    <a:pt x="36285" y="17619"/>
                  </a:cubicBezTo>
                  <a:cubicBezTo>
                    <a:pt x="36318" y="17489"/>
                    <a:pt x="36356" y="17437"/>
                    <a:pt x="36400" y="17437"/>
                  </a:cubicBezTo>
                  <a:cubicBezTo>
                    <a:pt x="36526" y="17437"/>
                    <a:pt x="36696" y="17852"/>
                    <a:pt x="36913" y="18038"/>
                  </a:cubicBezTo>
                  <a:cubicBezTo>
                    <a:pt x="37122" y="18205"/>
                    <a:pt x="37374" y="18331"/>
                    <a:pt x="37667" y="18415"/>
                  </a:cubicBezTo>
                  <a:cubicBezTo>
                    <a:pt x="37724" y="18431"/>
                    <a:pt x="37773" y="18439"/>
                    <a:pt x="37818" y="18439"/>
                  </a:cubicBezTo>
                  <a:cubicBezTo>
                    <a:pt x="37999" y="18439"/>
                    <a:pt x="38092" y="18299"/>
                    <a:pt x="38294" y="17996"/>
                  </a:cubicBezTo>
                  <a:cubicBezTo>
                    <a:pt x="38545" y="17619"/>
                    <a:pt x="37834" y="17871"/>
                    <a:pt x="37667" y="17619"/>
                  </a:cubicBezTo>
                  <a:cubicBezTo>
                    <a:pt x="37541" y="17327"/>
                    <a:pt x="37834" y="17285"/>
                    <a:pt x="38211" y="17285"/>
                  </a:cubicBezTo>
                  <a:cubicBezTo>
                    <a:pt x="38227" y="17290"/>
                    <a:pt x="38242" y="17293"/>
                    <a:pt x="38254" y="17293"/>
                  </a:cubicBezTo>
                  <a:cubicBezTo>
                    <a:pt x="38335" y="17293"/>
                    <a:pt x="38331" y="17184"/>
                    <a:pt x="38294" y="17075"/>
                  </a:cubicBezTo>
                  <a:cubicBezTo>
                    <a:pt x="38043" y="16531"/>
                    <a:pt x="37792" y="15987"/>
                    <a:pt x="37625" y="15443"/>
                  </a:cubicBezTo>
                  <a:cubicBezTo>
                    <a:pt x="37541" y="14941"/>
                    <a:pt x="37499" y="15025"/>
                    <a:pt x="36997" y="14941"/>
                  </a:cubicBezTo>
                  <a:cubicBezTo>
                    <a:pt x="36495" y="14857"/>
                    <a:pt x="36788" y="13937"/>
                    <a:pt x="36829" y="13518"/>
                  </a:cubicBezTo>
                  <a:cubicBezTo>
                    <a:pt x="36871" y="13058"/>
                    <a:pt x="36620" y="13309"/>
                    <a:pt x="36160" y="12974"/>
                  </a:cubicBezTo>
                  <a:cubicBezTo>
                    <a:pt x="35658" y="12681"/>
                    <a:pt x="36118" y="12639"/>
                    <a:pt x="36244" y="12514"/>
                  </a:cubicBezTo>
                  <a:cubicBezTo>
                    <a:pt x="36369" y="12346"/>
                    <a:pt x="36244" y="12346"/>
                    <a:pt x="36369" y="11802"/>
                  </a:cubicBezTo>
                  <a:cubicBezTo>
                    <a:pt x="36432" y="11509"/>
                    <a:pt x="36505" y="11478"/>
                    <a:pt x="36615" y="11478"/>
                  </a:cubicBezTo>
                  <a:cubicBezTo>
                    <a:pt x="36645" y="11478"/>
                    <a:pt x="36678" y="11480"/>
                    <a:pt x="36714" y="11480"/>
                  </a:cubicBezTo>
                  <a:cubicBezTo>
                    <a:pt x="36809" y="11480"/>
                    <a:pt x="36928" y="11464"/>
                    <a:pt x="37081" y="11342"/>
                  </a:cubicBezTo>
                  <a:cubicBezTo>
                    <a:pt x="37541" y="11049"/>
                    <a:pt x="36997" y="11007"/>
                    <a:pt x="36704" y="10840"/>
                  </a:cubicBezTo>
                  <a:cubicBezTo>
                    <a:pt x="36369" y="10672"/>
                    <a:pt x="36453" y="10379"/>
                    <a:pt x="36327" y="10170"/>
                  </a:cubicBezTo>
                  <a:cubicBezTo>
                    <a:pt x="36294" y="10114"/>
                    <a:pt x="36216" y="10097"/>
                    <a:pt x="36119" y="10097"/>
                  </a:cubicBezTo>
                  <a:cubicBezTo>
                    <a:pt x="35960" y="10097"/>
                    <a:pt x="35749" y="10143"/>
                    <a:pt x="35589" y="10143"/>
                  </a:cubicBezTo>
                  <a:cubicBezTo>
                    <a:pt x="35477" y="10143"/>
                    <a:pt x="35390" y="10120"/>
                    <a:pt x="35365" y="10044"/>
                  </a:cubicBezTo>
                  <a:cubicBezTo>
                    <a:pt x="35345" y="9995"/>
                    <a:pt x="35315" y="9976"/>
                    <a:pt x="35277" y="9976"/>
                  </a:cubicBezTo>
                  <a:cubicBezTo>
                    <a:pt x="35154" y="9976"/>
                    <a:pt x="34940" y="10170"/>
                    <a:pt x="34653" y="10170"/>
                  </a:cubicBezTo>
                  <a:cubicBezTo>
                    <a:pt x="34235" y="10170"/>
                    <a:pt x="34904" y="9961"/>
                    <a:pt x="34235" y="9542"/>
                  </a:cubicBezTo>
                  <a:cubicBezTo>
                    <a:pt x="33816" y="9291"/>
                    <a:pt x="33732" y="9249"/>
                    <a:pt x="33649" y="9249"/>
                  </a:cubicBezTo>
                  <a:cubicBezTo>
                    <a:pt x="33607" y="9249"/>
                    <a:pt x="33565" y="9249"/>
                    <a:pt x="33523" y="9207"/>
                  </a:cubicBezTo>
                  <a:cubicBezTo>
                    <a:pt x="33314" y="9082"/>
                    <a:pt x="33230" y="8663"/>
                    <a:pt x="32895" y="8245"/>
                  </a:cubicBezTo>
                  <a:cubicBezTo>
                    <a:pt x="32816" y="8143"/>
                    <a:pt x="32737" y="8102"/>
                    <a:pt x="32660" y="8102"/>
                  </a:cubicBezTo>
                  <a:cubicBezTo>
                    <a:pt x="32453" y="8102"/>
                    <a:pt x="32264" y="8396"/>
                    <a:pt x="32142" y="8580"/>
                  </a:cubicBezTo>
                  <a:cubicBezTo>
                    <a:pt x="32017" y="8789"/>
                    <a:pt x="31765" y="8831"/>
                    <a:pt x="30803" y="8914"/>
                  </a:cubicBezTo>
                  <a:cubicBezTo>
                    <a:pt x="30754" y="8921"/>
                    <a:pt x="30708" y="8924"/>
                    <a:pt x="30665" y="8924"/>
                  </a:cubicBezTo>
                  <a:cubicBezTo>
                    <a:pt x="29852" y="8924"/>
                    <a:pt x="29960" y="7860"/>
                    <a:pt x="29840" y="7701"/>
                  </a:cubicBezTo>
                  <a:cubicBezTo>
                    <a:pt x="29757" y="7589"/>
                    <a:pt x="29654" y="7477"/>
                    <a:pt x="29533" y="7477"/>
                  </a:cubicBezTo>
                  <a:cubicBezTo>
                    <a:pt x="29473" y="7477"/>
                    <a:pt x="29408" y="7505"/>
                    <a:pt x="29338" y="7575"/>
                  </a:cubicBezTo>
                  <a:cubicBezTo>
                    <a:pt x="29303" y="7610"/>
                    <a:pt x="29251" y="7625"/>
                    <a:pt x="29189" y="7625"/>
                  </a:cubicBezTo>
                  <a:cubicBezTo>
                    <a:pt x="28955" y="7625"/>
                    <a:pt x="28574" y="7414"/>
                    <a:pt x="28376" y="7282"/>
                  </a:cubicBezTo>
                  <a:cubicBezTo>
                    <a:pt x="28310" y="7239"/>
                    <a:pt x="28231" y="7221"/>
                    <a:pt x="28146" y="7221"/>
                  </a:cubicBezTo>
                  <a:cubicBezTo>
                    <a:pt x="27905" y="7221"/>
                    <a:pt x="27621" y="7368"/>
                    <a:pt x="27497" y="7491"/>
                  </a:cubicBezTo>
                  <a:cubicBezTo>
                    <a:pt x="27371" y="7659"/>
                    <a:pt x="27036" y="7450"/>
                    <a:pt x="26450" y="7784"/>
                  </a:cubicBezTo>
                  <a:cubicBezTo>
                    <a:pt x="26373" y="7838"/>
                    <a:pt x="26304" y="7862"/>
                    <a:pt x="26243" y="7862"/>
                  </a:cubicBezTo>
                  <a:cubicBezTo>
                    <a:pt x="25876" y="7862"/>
                    <a:pt x="25799" y="6995"/>
                    <a:pt x="25906" y="6529"/>
                  </a:cubicBezTo>
                  <a:cubicBezTo>
                    <a:pt x="26032" y="5943"/>
                    <a:pt x="25781" y="6278"/>
                    <a:pt x="25571" y="5859"/>
                  </a:cubicBezTo>
                  <a:cubicBezTo>
                    <a:pt x="25362" y="5483"/>
                    <a:pt x="25864" y="4897"/>
                    <a:pt x="25864" y="4436"/>
                  </a:cubicBezTo>
                  <a:cubicBezTo>
                    <a:pt x="25823" y="3976"/>
                    <a:pt x="24274" y="4101"/>
                    <a:pt x="23604" y="4018"/>
                  </a:cubicBezTo>
                  <a:cubicBezTo>
                    <a:pt x="23536" y="4009"/>
                    <a:pt x="23472" y="4004"/>
                    <a:pt x="23414" y="4004"/>
                  </a:cubicBezTo>
                  <a:cubicBezTo>
                    <a:pt x="22935" y="4004"/>
                    <a:pt x="22750" y="4278"/>
                    <a:pt x="22265" y="4353"/>
                  </a:cubicBezTo>
                  <a:cubicBezTo>
                    <a:pt x="21721" y="4436"/>
                    <a:pt x="21135" y="4311"/>
                    <a:pt x="20926" y="4520"/>
                  </a:cubicBezTo>
                  <a:cubicBezTo>
                    <a:pt x="20856" y="4576"/>
                    <a:pt x="20707" y="4590"/>
                    <a:pt x="20504" y="4590"/>
                  </a:cubicBezTo>
                  <a:cubicBezTo>
                    <a:pt x="20301" y="4590"/>
                    <a:pt x="20044" y="4576"/>
                    <a:pt x="19757" y="4576"/>
                  </a:cubicBezTo>
                  <a:cubicBezTo>
                    <a:pt x="19470" y="4576"/>
                    <a:pt x="19154" y="4590"/>
                    <a:pt x="18833" y="4646"/>
                  </a:cubicBezTo>
                  <a:cubicBezTo>
                    <a:pt x="18638" y="4715"/>
                    <a:pt x="18438" y="4748"/>
                    <a:pt x="18240" y="4748"/>
                  </a:cubicBezTo>
                  <a:cubicBezTo>
                    <a:pt x="17843" y="4748"/>
                    <a:pt x="17452" y="4618"/>
                    <a:pt x="17118" y="4394"/>
                  </a:cubicBezTo>
                  <a:cubicBezTo>
                    <a:pt x="16573" y="4101"/>
                    <a:pt x="15988" y="3892"/>
                    <a:pt x="15402" y="3767"/>
                  </a:cubicBezTo>
                  <a:cubicBezTo>
                    <a:pt x="14690" y="3599"/>
                    <a:pt x="14606" y="3348"/>
                    <a:pt x="14355" y="2804"/>
                  </a:cubicBezTo>
                  <a:cubicBezTo>
                    <a:pt x="14062" y="2260"/>
                    <a:pt x="13769" y="2260"/>
                    <a:pt x="13309" y="2051"/>
                  </a:cubicBezTo>
                  <a:cubicBezTo>
                    <a:pt x="12891" y="1842"/>
                    <a:pt x="12932" y="1297"/>
                    <a:pt x="12681" y="837"/>
                  </a:cubicBezTo>
                  <a:cubicBezTo>
                    <a:pt x="12472" y="502"/>
                    <a:pt x="12221" y="209"/>
                    <a:pt x="11886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4733325" y="2839200"/>
              <a:ext cx="771125" cy="697875"/>
            </a:xfrm>
            <a:custGeom>
              <a:rect b="b" l="l" r="r" t="t"/>
              <a:pathLst>
                <a:path extrusionOk="0" h="27915" w="30845">
                  <a:moveTo>
                    <a:pt x="15140" y="0"/>
                  </a:moveTo>
                  <a:cubicBezTo>
                    <a:pt x="15112" y="0"/>
                    <a:pt x="15099" y="25"/>
                    <a:pt x="15109" y="83"/>
                  </a:cubicBezTo>
                  <a:cubicBezTo>
                    <a:pt x="15109" y="125"/>
                    <a:pt x="15109" y="167"/>
                    <a:pt x="15109" y="251"/>
                  </a:cubicBezTo>
                  <a:cubicBezTo>
                    <a:pt x="15109" y="753"/>
                    <a:pt x="15025" y="1255"/>
                    <a:pt x="14899" y="1757"/>
                  </a:cubicBezTo>
                  <a:cubicBezTo>
                    <a:pt x="14774" y="2050"/>
                    <a:pt x="15025" y="2553"/>
                    <a:pt x="14816" y="2762"/>
                  </a:cubicBezTo>
                  <a:cubicBezTo>
                    <a:pt x="14648" y="2929"/>
                    <a:pt x="14899" y="3180"/>
                    <a:pt x="14732" y="3264"/>
                  </a:cubicBezTo>
                  <a:cubicBezTo>
                    <a:pt x="14606" y="3390"/>
                    <a:pt x="14858" y="3766"/>
                    <a:pt x="14732" y="3934"/>
                  </a:cubicBezTo>
                  <a:cubicBezTo>
                    <a:pt x="14606" y="4101"/>
                    <a:pt x="14774" y="4729"/>
                    <a:pt x="14272" y="4980"/>
                  </a:cubicBezTo>
                  <a:cubicBezTo>
                    <a:pt x="13769" y="5231"/>
                    <a:pt x="13309" y="5357"/>
                    <a:pt x="12974" y="5817"/>
                  </a:cubicBezTo>
                  <a:cubicBezTo>
                    <a:pt x="12660" y="6289"/>
                    <a:pt x="12013" y="6871"/>
                    <a:pt x="11416" y="6871"/>
                  </a:cubicBezTo>
                  <a:cubicBezTo>
                    <a:pt x="11377" y="6871"/>
                    <a:pt x="11338" y="6868"/>
                    <a:pt x="11300" y="6863"/>
                  </a:cubicBezTo>
                  <a:cubicBezTo>
                    <a:pt x="10882" y="6833"/>
                    <a:pt x="10443" y="6591"/>
                    <a:pt x="10119" y="6591"/>
                  </a:cubicBezTo>
                  <a:cubicBezTo>
                    <a:pt x="9989" y="6591"/>
                    <a:pt x="9877" y="6630"/>
                    <a:pt x="9794" y="6738"/>
                  </a:cubicBezTo>
                  <a:cubicBezTo>
                    <a:pt x="9606" y="7001"/>
                    <a:pt x="9249" y="7163"/>
                    <a:pt x="8905" y="7163"/>
                  </a:cubicBezTo>
                  <a:cubicBezTo>
                    <a:pt x="8866" y="7163"/>
                    <a:pt x="8828" y="7160"/>
                    <a:pt x="8789" y="7156"/>
                  </a:cubicBezTo>
                  <a:cubicBezTo>
                    <a:pt x="8673" y="7156"/>
                    <a:pt x="8537" y="7148"/>
                    <a:pt x="8406" y="7148"/>
                  </a:cubicBezTo>
                  <a:cubicBezTo>
                    <a:pt x="8111" y="7148"/>
                    <a:pt x="7839" y="7188"/>
                    <a:pt x="7868" y="7449"/>
                  </a:cubicBezTo>
                  <a:cubicBezTo>
                    <a:pt x="7910" y="7826"/>
                    <a:pt x="7910" y="8077"/>
                    <a:pt x="7492" y="8119"/>
                  </a:cubicBezTo>
                  <a:cubicBezTo>
                    <a:pt x="7073" y="8161"/>
                    <a:pt x="6613" y="8161"/>
                    <a:pt x="6487" y="8495"/>
                  </a:cubicBezTo>
                  <a:cubicBezTo>
                    <a:pt x="6404" y="8956"/>
                    <a:pt x="6069" y="9374"/>
                    <a:pt x="5650" y="9625"/>
                  </a:cubicBezTo>
                  <a:cubicBezTo>
                    <a:pt x="5022" y="9918"/>
                    <a:pt x="4018" y="9625"/>
                    <a:pt x="3683" y="10169"/>
                  </a:cubicBezTo>
                  <a:cubicBezTo>
                    <a:pt x="3307" y="10714"/>
                    <a:pt x="2721" y="11090"/>
                    <a:pt x="2093" y="11216"/>
                  </a:cubicBezTo>
                  <a:cubicBezTo>
                    <a:pt x="1591" y="11216"/>
                    <a:pt x="628" y="11258"/>
                    <a:pt x="586" y="11258"/>
                  </a:cubicBezTo>
                  <a:cubicBezTo>
                    <a:pt x="586" y="11383"/>
                    <a:pt x="586" y="11467"/>
                    <a:pt x="544" y="11551"/>
                  </a:cubicBezTo>
                  <a:cubicBezTo>
                    <a:pt x="335" y="12095"/>
                    <a:pt x="293" y="12220"/>
                    <a:pt x="461" y="12471"/>
                  </a:cubicBezTo>
                  <a:cubicBezTo>
                    <a:pt x="586" y="12681"/>
                    <a:pt x="837" y="12806"/>
                    <a:pt x="628" y="12974"/>
                  </a:cubicBezTo>
                  <a:cubicBezTo>
                    <a:pt x="461" y="13141"/>
                    <a:pt x="0" y="13183"/>
                    <a:pt x="377" y="13308"/>
                  </a:cubicBezTo>
                  <a:cubicBezTo>
                    <a:pt x="712" y="13476"/>
                    <a:pt x="712" y="13308"/>
                    <a:pt x="1005" y="13727"/>
                  </a:cubicBezTo>
                  <a:cubicBezTo>
                    <a:pt x="1256" y="14145"/>
                    <a:pt x="1633" y="14480"/>
                    <a:pt x="1507" y="14815"/>
                  </a:cubicBezTo>
                  <a:cubicBezTo>
                    <a:pt x="1381" y="15150"/>
                    <a:pt x="1172" y="15485"/>
                    <a:pt x="1507" y="15568"/>
                  </a:cubicBezTo>
                  <a:cubicBezTo>
                    <a:pt x="1842" y="15652"/>
                    <a:pt x="2344" y="15568"/>
                    <a:pt x="2470" y="15903"/>
                  </a:cubicBezTo>
                  <a:cubicBezTo>
                    <a:pt x="2553" y="16238"/>
                    <a:pt x="1967" y="16154"/>
                    <a:pt x="2679" y="16322"/>
                  </a:cubicBezTo>
                  <a:cubicBezTo>
                    <a:pt x="3348" y="16531"/>
                    <a:pt x="3809" y="16615"/>
                    <a:pt x="3600" y="17159"/>
                  </a:cubicBezTo>
                  <a:cubicBezTo>
                    <a:pt x="3390" y="17661"/>
                    <a:pt x="3432" y="17661"/>
                    <a:pt x="3516" y="17954"/>
                  </a:cubicBezTo>
                  <a:cubicBezTo>
                    <a:pt x="3600" y="18205"/>
                    <a:pt x="3809" y="17828"/>
                    <a:pt x="3516" y="18540"/>
                  </a:cubicBezTo>
                  <a:cubicBezTo>
                    <a:pt x="3474" y="18582"/>
                    <a:pt x="3474" y="18623"/>
                    <a:pt x="3474" y="18665"/>
                  </a:cubicBezTo>
                  <a:cubicBezTo>
                    <a:pt x="3767" y="18875"/>
                    <a:pt x="4060" y="19168"/>
                    <a:pt x="4269" y="19502"/>
                  </a:cubicBezTo>
                  <a:cubicBezTo>
                    <a:pt x="4520" y="20005"/>
                    <a:pt x="4478" y="20507"/>
                    <a:pt x="4897" y="20716"/>
                  </a:cubicBezTo>
                  <a:cubicBezTo>
                    <a:pt x="5357" y="20967"/>
                    <a:pt x="5650" y="20925"/>
                    <a:pt x="5943" y="21469"/>
                  </a:cubicBezTo>
                  <a:cubicBezTo>
                    <a:pt x="6194" y="22013"/>
                    <a:pt x="6236" y="22265"/>
                    <a:pt x="6989" y="22432"/>
                  </a:cubicBezTo>
                  <a:cubicBezTo>
                    <a:pt x="7575" y="22558"/>
                    <a:pt x="8161" y="22767"/>
                    <a:pt x="8705" y="23060"/>
                  </a:cubicBezTo>
                  <a:cubicBezTo>
                    <a:pt x="9040" y="23283"/>
                    <a:pt x="9431" y="23413"/>
                    <a:pt x="9828" y="23413"/>
                  </a:cubicBezTo>
                  <a:cubicBezTo>
                    <a:pt x="10026" y="23413"/>
                    <a:pt x="10226" y="23381"/>
                    <a:pt x="10421" y="23311"/>
                  </a:cubicBezTo>
                  <a:cubicBezTo>
                    <a:pt x="10742" y="23255"/>
                    <a:pt x="11054" y="23241"/>
                    <a:pt x="11336" y="23241"/>
                  </a:cubicBezTo>
                  <a:cubicBezTo>
                    <a:pt x="11618" y="23241"/>
                    <a:pt x="11871" y="23255"/>
                    <a:pt x="12074" y="23255"/>
                  </a:cubicBezTo>
                  <a:cubicBezTo>
                    <a:pt x="12277" y="23255"/>
                    <a:pt x="12430" y="23241"/>
                    <a:pt x="12514" y="23185"/>
                  </a:cubicBezTo>
                  <a:cubicBezTo>
                    <a:pt x="12723" y="23018"/>
                    <a:pt x="13309" y="23102"/>
                    <a:pt x="13853" y="23018"/>
                  </a:cubicBezTo>
                  <a:cubicBezTo>
                    <a:pt x="14338" y="22943"/>
                    <a:pt x="14490" y="22670"/>
                    <a:pt x="14990" y="22670"/>
                  </a:cubicBezTo>
                  <a:cubicBezTo>
                    <a:pt x="15052" y="22670"/>
                    <a:pt x="15119" y="22674"/>
                    <a:pt x="15192" y="22683"/>
                  </a:cubicBezTo>
                  <a:cubicBezTo>
                    <a:pt x="15862" y="22767"/>
                    <a:pt x="17410" y="22641"/>
                    <a:pt x="17452" y="23102"/>
                  </a:cubicBezTo>
                  <a:cubicBezTo>
                    <a:pt x="17452" y="23562"/>
                    <a:pt x="16950" y="24148"/>
                    <a:pt x="17159" y="24525"/>
                  </a:cubicBezTo>
                  <a:cubicBezTo>
                    <a:pt x="17410" y="24943"/>
                    <a:pt x="17620" y="24650"/>
                    <a:pt x="17494" y="25194"/>
                  </a:cubicBezTo>
                  <a:cubicBezTo>
                    <a:pt x="17385" y="25668"/>
                    <a:pt x="17466" y="26554"/>
                    <a:pt x="17848" y="26554"/>
                  </a:cubicBezTo>
                  <a:cubicBezTo>
                    <a:pt x="17905" y="26554"/>
                    <a:pt x="17968" y="26535"/>
                    <a:pt x="18038" y="26492"/>
                  </a:cubicBezTo>
                  <a:cubicBezTo>
                    <a:pt x="18624" y="26115"/>
                    <a:pt x="18917" y="26324"/>
                    <a:pt x="19085" y="26199"/>
                  </a:cubicBezTo>
                  <a:cubicBezTo>
                    <a:pt x="19216" y="26067"/>
                    <a:pt x="19529" y="25909"/>
                    <a:pt x="19779" y="25909"/>
                  </a:cubicBezTo>
                  <a:cubicBezTo>
                    <a:pt x="19847" y="25909"/>
                    <a:pt x="19910" y="25921"/>
                    <a:pt x="19963" y="25947"/>
                  </a:cubicBezTo>
                  <a:cubicBezTo>
                    <a:pt x="20125" y="26077"/>
                    <a:pt x="20513" y="26307"/>
                    <a:pt x="20758" y="26307"/>
                  </a:cubicBezTo>
                  <a:cubicBezTo>
                    <a:pt x="20829" y="26307"/>
                    <a:pt x="20888" y="26288"/>
                    <a:pt x="20926" y="26240"/>
                  </a:cubicBezTo>
                  <a:cubicBezTo>
                    <a:pt x="20996" y="26171"/>
                    <a:pt x="21061" y="26143"/>
                    <a:pt x="21121" y="26143"/>
                  </a:cubicBezTo>
                  <a:cubicBezTo>
                    <a:pt x="21242" y="26143"/>
                    <a:pt x="21344" y="26254"/>
                    <a:pt x="21428" y="26366"/>
                  </a:cubicBezTo>
                  <a:cubicBezTo>
                    <a:pt x="21547" y="26525"/>
                    <a:pt x="21403" y="27589"/>
                    <a:pt x="22247" y="27589"/>
                  </a:cubicBezTo>
                  <a:cubicBezTo>
                    <a:pt x="22292" y="27589"/>
                    <a:pt x="22340" y="27586"/>
                    <a:pt x="22391" y="27580"/>
                  </a:cubicBezTo>
                  <a:cubicBezTo>
                    <a:pt x="23395" y="27496"/>
                    <a:pt x="23604" y="27496"/>
                    <a:pt x="23730" y="27245"/>
                  </a:cubicBezTo>
                  <a:cubicBezTo>
                    <a:pt x="23851" y="27063"/>
                    <a:pt x="24038" y="26749"/>
                    <a:pt x="24244" y="26749"/>
                  </a:cubicBezTo>
                  <a:cubicBezTo>
                    <a:pt x="24322" y="26749"/>
                    <a:pt x="24403" y="26795"/>
                    <a:pt x="24483" y="26910"/>
                  </a:cubicBezTo>
                  <a:cubicBezTo>
                    <a:pt x="24818" y="27329"/>
                    <a:pt x="24902" y="27747"/>
                    <a:pt x="25111" y="27873"/>
                  </a:cubicBezTo>
                  <a:cubicBezTo>
                    <a:pt x="25153" y="27914"/>
                    <a:pt x="25195" y="27914"/>
                    <a:pt x="25237" y="27914"/>
                  </a:cubicBezTo>
                  <a:cubicBezTo>
                    <a:pt x="25153" y="26240"/>
                    <a:pt x="25864" y="26031"/>
                    <a:pt x="26199" y="25655"/>
                  </a:cubicBezTo>
                  <a:cubicBezTo>
                    <a:pt x="26439" y="25389"/>
                    <a:pt x="26644" y="25325"/>
                    <a:pt x="26891" y="25325"/>
                  </a:cubicBezTo>
                  <a:cubicBezTo>
                    <a:pt x="27033" y="25325"/>
                    <a:pt x="27188" y="25346"/>
                    <a:pt x="27371" y="25362"/>
                  </a:cubicBezTo>
                  <a:cubicBezTo>
                    <a:pt x="27394" y="25363"/>
                    <a:pt x="27416" y="25364"/>
                    <a:pt x="27436" y="25364"/>
                  </a:cubicBezTo>
                  <a:cubicBezTo>
                    <a:pt x="27858" y="25364"/>
                    <a:pt x="27704" y="24958"/>
                    <a:pt x="27664" y="24399"/>
                  </a:cubicBezTo>
                  <a:cubicBezTo>
                    <a:pt x="27622" y="23771"/>
                    <a:pt x="27497" y="23143"/>
                    <a:pt x="27371" y="22558"/>
                  </a:cubicBezTo>
                  <a:cubicBezTo>
                    <a:pt x="27204" y="22306"/>
                    <a:pt x="27371" y="21804"/>
                    <a:pt x="27120" y="21344"/>
                  </a:cubicBezTo>
                  <a:cubicBezTo>
                    <a:pt x="27055" y="21187"/>
                    <a:pt x="26965" y="21124"/>
                    <a:pt x="26866" y="21124"/>
                  </a:cubicBezTo>
                  <a:cubicBezTo>
                    <a:pt x="26648" y="21124"/>
                    <a:pt x="26385" y="21432"/>
                    <a:pt x="26241" y="21720"/>
                  </a:cubicBezTo>
                  <a:cubicBezTo>
                    <a:pt x="26201" y="21788"/>
                    <a:pt x="26144" y="21816"/>
                    <a:pt x="26075" y="21816"/>
                  </a:cubicBezTo>
                  <a:cubicBezTo>
                    <a:pt x="25716" y="21816"/>
                    <a:pt x="25030" y="21051"/>
                    <a:pt x="24609" y="21051"/>
                  </a:cubicBezTo>
                  <a:cubicBezTo>
                    <a:pt x="24065" y="21051"/>
                    <a:pt x="24065" y="20507"/>
                    <a:pt x="23856" y="19837"/>
                  </a:cubicBezTo>
                  <a:cubicBezTo>
                    <a:pt x="23604" y="19209"/>
                    <a:pt x="22893" y="19251"/>
                    <a:pt x="22391" y="19209"/>
                  </a:cubicBezTo>
                  <a:cubicBezTo>
                    <a:pt x="21930" y="19168"/>
                    <a:pt x="21512" y="18791"/>
                    <a:pt x="21512" y="18289"/>
                  </a:cubicBezTo>
                  <a:cubicBezTo>
                    <a:pt x="21493" y="18020"/>
                    <a:pt x="21641" y="17936"/>
                    <a:pt x="21839" y="17936"/>
                  </a:cubicBezTo>
                  <a:cubicBezTo>
                    <a:pt x="22073" y="17936"/>
                    <a:pt x="22377" y="18053"/>
                    <a:pt x="22558" y="18121"/>
                  </a:cubicBezTo>
                  <a:cubicBezTo>
                    <a:pt x="22935" y="18121"/>
                    <a:pt x="23311" y="18079"/>
                    <a:pt x="23688" y="17954"/>
                  </a:cubicBezTo>
                  <a:cubicBezTo>
                    <a:pt x="24065" y="17912"/>
                    <a:pt x="24023" y="17703"/>
                    <a:pt x="23981" y="17493"/>
                  </a:cubicBezTo>
                  <a:cubicBezTo>
                    <a:pt x="23856" y="16949"/>
                    <a:pt x="23897" y="16364"/>
                    <a:pt x="24065" y="15861"/>
                  </a:cubicBezTo>
                  <a:cubicBezTo>
                    <a:pt x="24232" y="15526"/>
                    <a:pt x="24325" y="15433"/>
                    <a:pt x="24493" y="15433"/>
                  </a:cubicBezTo>
                  <a:cubicBezTo>
                    <a:pt x="24576" y="15433"/>
                    <a:pt x="24679" y="15457"/>
                    <a:pt x="24818" y="15485"/>
                  </a:cubicBezTo>
                  <a:cubicBezTo>
                    <a:pt x="24850" y="15494"/>
                    <a:pt x="24879" y="15499"/>
                    <a:pt x="24906" y="15499"/>
                  </a:cubicBezTo>
                  <a:cubicBezTo>
                    <a:pt x="25230" y="15499"/>
                    <a:pt x="25188" y="14838"/>
                    <a:pt x="25111" y="14606"/>
                  </a:cubicBezTo>
                  <a:cubicBezTo>
                    <a:pt x="25069" y="14145"/>
                    <a:pt x="24986" y="13727"/>
                    <a:pt x="24902" y="13267"/>
                  </a:cubicBezTo>
                  <a:cubicBezTo>
                    <a:pt x="24693" y="12890"/>
                    <a:pt x="24986" y="12848"/>
                    <a:pt x="25069" y="12639"/>
                  </a:cubicBezTo>
                  <a:cubicBezTo>
                    <a:pt x="25111" y="12534"/>
                    <a:pt x="25237" y="12513"/>
                    <a:pt x="25415" y="12513"/>
                  </a:cubicBezTo>
                  <a:cubicBezTo>
                    <a:pt x="25533" y="12513"/>
                    <a:pt x="25675" y="12522"/>
                    <a:pt x="25831" y="12522"/>
                  </a:cubicBezTo>
                  <a:cubicBezTo>
                    <a:pt x="25909" y="12522"/>
                    <a:pt x="25990" y="12520"/>
                    <a:pt x="26074" y="12513"/>
                  </a:cubicBezTo>
                  <a:cubicBezTo>
                    <a:pt x="26156" y="12501"/>
                    <a:pt x="26220" y="12495"/>
                    <a:pt x="26270" y="12495"/>
                  </a:cubicBezTo>
                  <a:cubicBezTo>
                    <a:pt x="26553" y="12495"/>
                    <a:pt x="26405" y="12683"/>
                    <a:pt x="26618" y="12932"/>
                  </a:cubicBezTo>
                  <a:cubicBezTo>
                    <a:pt x="26953" y="13350"/>
                    <a:pt x="27329" y="13727"/>
                    <a:pt x="27748" y="14104"/>
                  </a:cubicBezTo>
                  <a:cubicBezTo>
                    <a:pt x="27836" y="14191"/>
                    <a:pt x="27903" y="14227"/>
                    <a:pt x="27957" y="14227"/>
                  </a:cubicBezTo>
                  <a:cubicBezTo>
                    <a:pt x="28107" y="14227"/>
                    <a:pt x="28146" y="13943"/>
                    <a:pt x="28208" y="13727"/>
                  </a:cubicBezTo>
                  <a:cubicBezTo>
                    <a:pt x="28292" y="13476"/>
                    <a:pt x="29129" y="13183"/>
                    <a:pt x="29338" y="12932"/>
                  </a:cubicBezTo>
                  <a:cubicBezTo>
                    <a:pt x="29547" y="12639"/>
                    <a:pt x="29715" y="12806"/>
                    <a:pt x="30259" y="12555"/>
                  </a:cubicBezTo>
                  <a:cubicBezTo>
                    <a:pt x="30845" y="12304"/>
                    <a:pt x="29966" y="11551"/>
                    <a:pt x="29757" y="11509"/>
                  </a:cubicBezTo>
                  <a:cubicBezTo>
                    <a:pt x="29547" y="11467"/>
                    <a:pt x="29547" y="11132"/>
                    <a:pt x="29547" y="10797"/>
                  </a:cubicBezTo>
                  <a:cubicBezTo>
                    <a:pt x="29520" y="10605"/>
                    <a:pt x="29170" y="10521"/>
                    <a:pt x="28825" y="10521"/>
                  </a:cubicBezTo>
                  <a:cubicBezTo>
                    <a:pt x="28644" y="10521"/>
                    <a:pt x="28464" y="10545"/>
                    <a:pt x="28334" y="10588"/>
                  </a:cubicBezTo>
                  <a:cubicBezTo>
                    <a:pt x="28302" y="10600"/>
                    <a:pt x="28273" y="10605"/>
                    <a:pt x="28247" y="10605"/>
                  </a:cubicBezTo>
                  <a:cubicBezTo>
                    <a:pt x="27998" y="10605"/>
                    <a:pt x="27991" y="10108"/>
                    <a:pt x="27915" y="9918"/>
                  </a:cubicBezTo>
                  <a:cubicBezTo>
                    <a:pt x="27915" y="9751"/>
                    <a:pt x="27957" y="9542"/>
                    <a:pt x="28041" y="9374"/>
                  </a:cubicBezTo>
                  <a:cubicBezTo>
                    <a:pt x="27999" y="9374"/>
                    <a:pt x="27999" y="9332"/>
                    <a:pt x="27957" y="9291"/>
                  </a:cubicBezTo>
                  <a:cubicBezTo>
                    <a:pt x="27748" y="8914"/>
                    <a:pt x="27497" y="9040"/>
                    <a:pt x="27246" y="8998"/>
                  </a:cubicBezTo>
                  <a:cubicBezTo>
                    <a:pt x="27210" y="8986"/>
                    <a:pt x="27179" y="8981"/>
                    <a:pt x="27151" y="8981"/>
                  </a:cubicBezTo>
                  <a:cubicBezTo>
                    <a:pt x="26975" y="8981"/>
                    <a:pt x="26894" y="9177"/>
                    <a:pt x="26534" y="9249"/>
                  </a:cubicBezTo>
                  <a:cubicBezTo>
                    <a:pt x="26032" y="9332"/>
                    <a:pt x="25571" y="9458"/>
                    <a:pt x="25111" y="9625"/>
                  </a:cubicBezTo>
                  <a:cubicBezTo>
                    <a:pt x="25035" y="9656"/>
                    <a:pt x="24954" y="9670"/>
                    <a:pt x="24869" y="9670"/>
                  </a:cubicBezTo>
                  <a:cubicBezTo>
                    <a:pt x="24030" y="9670"/>
                    <a:pt x="22859" y="8267"/>
                    <a:pt x="22516" y="7658"/>
                  </a:cubicBezTo>
                  <a:cubicBezTo>
                    <a:pt x="22368" y="7395"/>
                    <a:pt x="22219" y="7306"/>
                    <a:pt x="22035" y="7306"/>
                  </a:cubicBezTo>
                  <a:cubicBezTo>
                    <a:pt x="21752" y="7306"/>
                    <a:pt x="21384" y="7515"/>
                    <a:pt x="20800" y="7617"/>
                  </a:cubicBezTo>
                  <a:cubicBezTo>
                    <a:pt x="20660" y="7647"/>
                    <a:pt x="20549" y="7661"/>
                    <a:pt x="20464" y="7661"/>
                  </a:cubicBezTo>
                  <a:cubicBezTo>
                    <a:pt x="19966" y="7661"/>
                    <a:pt x="20323" y="7197"/>
                    <a:pt x="20466" y="6947"/>
                  </a:cubicBezTo>
                  <a:cubicBezTo>
                    <a:pt x="20717" y="6570"/>
                    <a:pt x="20926" y="6194"/>
                    <a:pt x="21093" y="5817"/>
                  </a:cubicBezTo>
                  <a:cubicBezTo>
                    <a:pt x="21344" y="5189"/>
                    <a:pt x="22056" y="5147"/>
                    <a:pt x="22307" y="5064"/>
                  </a:cubicBezTo>
                  <a:cubicBezTo>
                    <a:pt x="22558" y="4980"/>
                    <a:pt x="22558" y="4813"/>
                    <a:pt x="22558" y="4520"/>
                  </a:cubicBezTo>
                  <a:cubicBezTo>
                    <a:pt x="22558" y="4268"/>
                    <a:pt x="22684" y="4059"/>
                    <a:pt x="23144" y="3808"/>
                  </a:cubicBezTo>
                  <a:cubicBezTo>
                    <a:pt x="23563" y="3515"/>
                    <a:pt x="23353" y="3641"/>
                    <a:pt x="23353" y="3390"/>
                  </a:cubicBezTo>
                  <a:cubicBezTo>
                    <a:pt x="23353" y="3138"/>
                    <a:pt x="23856" y="3138"/>
                    <a:pt x="24023" y="3138"/>
                  </a:cubicBezTo>
                  <a:cubicBezTo>
                    <a:pt x="24232" y="3138"/>
                    <a:pt x="24358" y="2971"/>
                    <a:pt x="24400" y="2678"/>
                  </a:cubicBezTo>
                  <a:cubicBezTo>
                    <a:pt x="24441" y="2427"/>
                    <a:pt x="24734" y="2678"/>
                    <a:pt x="25027" y="2092"/>
                  </a:cubicBezTo>
                  <a:cubicBezTo>
                    <a:pt x="25278" y="1464"/>
                    <a:pt x="25195" y="2092"/>
                    <a:pt x="25739" y="1171"/>
                  </a:cubicBezTo>
                  <a:cubicBezTo>
                    <a:pt x="25919" y="881"/>
                    <a:pt x="25943" y="773"/>
                    <a:pt x="25880" y="773"/>
                  </a:cubicBezTo>
                  <a:cubicBezTo>
                    <a:pt x="25752" y="773"/>
                    <a:pt x="25266" y="1212"/>
                    <a:pt x="24986" y="1464"/>
                  </a:cubicBezTo>
                  <a:cubicBezTo>
                    <a:pt x="24525" y="1841"/>
                    <a:pt x="23437" y="2385"/>
                    <a:pt x="22433" y="3180"/>
                  </a:cubicBezTo>
                  <a:cubicBezTo>
                    <a:pt x="22275" y="3305"/>
                    <a:pt x="22172" y="3359"/>
                    <a:pt x="22111" y="3359"/>
                  </a:cubicBezTo>
                  <a:cubicBezTo>
                    <a:pt x="21783" y="3359"/>
                    <a:pt x="22668" y="1804"/>
                    <a:pt x="22809" y="1381"/>
                  </a:cubicBezTo>
                  <a:cubicBezTo>
                    <a:pt x="22989" y="950"/>
                    <a:pt x="22830" y="919"/>
                    <a:pt x="22781" y="919"/>
                  </a:cubicBezTo>
                  <a:cubicBezTo>
                    <a:pt x="22773" y="919"/>
                    <a:pt x="22767" y="920"/>
                    <a:pt x="22767" y="920"/>
                  </a:cubicBezTo>
                  <a:cubicBezTo>
                    <a:pt x="22726" y="1046"/>
                    <a:pt x="22600" y="1046"/>
                    <a:pt x="22349" y="1046"/>
                  </a:cubicBezTo>
                  <a:cubicBezTo>
                    <a:pt x="21966" y="1046"/>
                    <a:pt x="21514" y="486"/>
                    <a:pt x="21311" y="486"/>
                  </a:cubicBezTo>
                  <a:cubicBezTo>
                    <a:pt x="21292" y="486"/>
                    <a:pt x="21275" y="491"/>
                    <a:pt x="21261" y="502"/>
                  </a:cubicBezTo>
                  <a:cubicBezTo>
                    <a:pt x="21052" y="586"/>
                    <a:pt x="20842" y="502"/>
                    <a:pt x="20800" y="1004"/>
                  </a:cubicBezTo>
                  <a:cubicBezTo>
                    <a:pt x="20764" y="1404"/>
                    <a:pt x="20759" y="1740"/>
                    <a:pt x="20595" y="1740"/>
                  </a:cubicBezTo>
                  <a:cubicBezTo>
                    <a:pt x="20569" y="1740"/>
                    <a:pt x="20541" y="1732"/>
                    <a:pt x="20507" y="1716"/>
                  </a:cubicBezTo>
                  <a:cubicBezTo>
                    <a:pt x="20298" y="1590"/>
                    <a:pt x="20298" y="1213"/>
                    <a:pt x="19670" y="1171"/>
                  </a:cubicBezTo>
                  <a:cubicBezTo>
                    <a:pt x="19639" y="1169"/>
                    <a:pt x="19607" y="1168"/>
                    <a:pt x="19575" y="1168"/>
                  </a:cubicBezTo>
                  <a:cubicBezTo>
                    <a:pt x="19218" y="1168"/>
                    <a:pt x="18854" y="1299"/>
                    <a:pt x="18576" y="1299"/>
                  </a:cubicBezTo>
                  <a:cubicBezTo>
                    <a:pt x="18420" y="1299"/>
                    <a:pt x="18291" y="1258"/>
                    <a:pt x="18206" y="1130"/>
                  </a:cubicBezTo>
                  <a:cubicBezTo>
                    <a:pt x="17984" y="797"/>
                    <a:pt x="17925" y="529"/>
                    <a:pt x="17684" y="529"/>
                  </a:cubicBezTo>
                  <a:cubicBezTo>
                    <a:pt x="17652" y="529"/>
                    <a:pt x="17617" y="534"/>
                    <a:pt x="17578" y="544"/>
                  </a:cubicBezTo>
                  <a:cubicBezTo>
                    <a:pt x="17410" y="606"/>
                    <a:pt x="17002" y="659"/>
                    <a:pt x="16605" y="659"/>
                  </a:cubicBezTo>
                  <a:cubicBezTo>
                    <a:pt x="16207" y="659"/>
                    <a:pt x="15820" y="606"/>
                    <a:pt x="15695" y="460"/>
                  </a:cubicBezTo>
                  <a:cubicBezTo>
                    <a:pt x="15502" y="267"/>
                    <a:pt x="15235" y="0"/>
                    <a:pt x="15140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5196825" y="3686175"/>
              <a:ext cx="600600" cy="843175"/>
            </a:xfrm>
            <a:custGeom>
              <a:rect b="b" l="l" r="r" t="t"/>
              <a:pathLst>
                <a:path extrusionOk="0" h="33727" w="24024">
                  <a:moveTo>
                    <a:pt x="13335" y="0"/>
                  </a:moveTo>
                  <a:cubicBezTo>
                    <a:pt x="12840" y="0"/>
                    <a:pt x="12615" y="658"/>
                    <a:pt x="12681" y="1025"/>
                  </a:cubicBezTo>
                  <a:cubicBezTo>
                    <a:pt x="12723" y="1485"/>
                    <a:pt x="11342" y="1862"/>
                    <a:pt x="11300" y="1862"/>
                  </a:cubicBezTo>
                  <a:cubicBezTo>
                    <a:pt x="11342" y="1987"/>
                    <a:pt x="11342" y="2113"/>
                    <a:pt x="11258" y="2113"/>
                  </a:cubicBezTo>
                  <a:cubicBezTo>
                    <a:pt x="11180" y="2104"/>
                    <a:pt x="11104" y="2099"/>
                    <a:pt x="11034" y="2099"/>
                  </a:cubicBezTo>
                  <a:cubicBezTo>
                    <a:pt x="10765" y="2099"/>
                    <a:pt x="10582" y="2173"/>
                    <a:pt x="10714" y="2406"/>
                  </a:cubicBezTo>
                  <a:cubicBezTo>
                    <a:pt x="10840" y="2657"/>
                    <a:pt x="11510" y="2489"/>
                    <a:pt x="11258" y="2866"/>
                  </a:cubicBezTo>
                  <a:cubicBezTo>
                    <a:pt x="11064" y="3191"/>
                    <a:pt x="10995" y="3314"/>
                    <a:pt x="10818" y="3314"/>
                  </a:cubicBezTo>
                  <a:cubicBezTo>
                    <a:pt x="10766" y="3314"/>
                    <a:pt x="10706" y="3303"/>
                    <a:pt x="10631" y="3285"/>
                  </a:cubicBezTo>
                  <a:cubicBezTo>
                    <a:pt x="10380" y="3243"/>
                    <a:pt x="10087" y="3117"/>
                    <a:pt x="9877" y="2908"/>
                  </a:cubicBezTo>
                  <a:cubicBezTo>
                    <a:pt x="9692" y="2722"/>
                    <a:pt x="9506" y="2307"/>
                    <a:pt x="9371" y="2307"/>
                  </a:cubicBezTo>
                  <a:cubicBezTo>
                    <a:pt x="9323" y="2307"/>
                    <a:pt x="9282" y="2359"/>
                    <a:pt x="9250" y="2489"/>
                  </a:cubicBezTo>
                  <a:cubicBezTo>
                    <a:pt x="9144" y="2910"/>
                    <a:pt x="9039" y="3096"/>
                    <a:pt x="8811" y="3096"/>
                  </a:cubicBezTo>
                  <a:cubicBezTo>
                    <a:pt x="8767" y="3096"/>
                    <a:pt x="8718" y="3089"/>
                    <a:pt x="8664" y="3075"/>
                  </a:cubicBezTo>
                  <a:cubicBezTo>
                    <a:pt x="8563" y="3042"/>
                    <a:pt x="8465" y="3026"/>
                    <a:pt x="8371" y="3026"/>
                  </a:cubicBezTo>
                  <a:cubicBezTo>
                    <a:pt x="8114" y="3026"/>
                    <a:pt x="7885" y="3143"/>
                    <a:pt x="7701" y="3327"/>
                  </a:cubicBezTo>
                  <a:cubicBezTo>
                    <a:pt x="7622" y="3525"/>
                    <a:pt x="7278" y="4591"/>
                    <a:pt x="6706" y="4591"/>
                  </a:cubicBezTo>
                  <a:cubicBezTo>
                    <a:pt x="6676" y="4591"/>
                    <a:pt x="6645" y="4588"/>
                    <a:pt x="6613" y="4582"/>
                  </a:cubicBezTo>
                  <a:cubicBezTo>
                    <a:pt x="6423" y="4557"/>
                    <a:pt x="6267" y="4543"/>
                    <a:pt x="6136" y="4543"/>
                  </a:cubicBezTo>
                  <a:cubicBezTo>
                    <a:pt x="5833" y="4543"/>
                    <a:pt x="5658" y="4616"/>
                    <a:pt x="5483" y="4791"/>
                  </a:cubicBezTo>
                  <a:cubicBezTo>
                    <a:pt x="5262" y="5013"/>
                    <a:pt x="5138" y="5755"/>
                    <a:pt x="4911" y="5755"/>
                  </a:cubicBezTo>
                  <a:cubicBezTo>
                    <a:pt x="4880" y="5755"/>
                    <a:pt x="4848" y="5742"/>
                    <a:pt x="4813" y="5712"/>
                  </a:cubicBezTo>
                  <a:cubicBezTo>
                    <a:pt x="4712" y="5628"/>
                    <a:pt x="4617" y="5591"/>
                    <a:pt x="4524" y="5591"/>
                  </a:cubicBezTo>
                  <a:cubicBezTo>
                    <a:pt x="4386" y="5591"/>
                    <a:pt x="4252" y="5671"/>
                    <a:pt x="4102" y="5796"/>
                  </a:cubicBezTo>
                  <a:cubicBezTo>
                    <a:pt x="3875" y="5990"/>
                    <a:pt x="3623" y="6185"/>
                    <a:pt x="3385" y="6185"/>
                  </a:cubicBezTo>
                  <a:cubicBezTo>
                    <a:pt x="3315" y="6185"/>
                    <a:pt x="3247" y="6168"/>
                    <a:pt x="3181" y="6131"/>
                  </a:cubicBezTo>
                  <a:cubicBezTo>
                    <a:pt x="3056" y="6068"/>
                    <a:pt x="2949" y="6035"/>
                    <a:pt x="2859" y="6035"/>
                  </a:cubicBezTo>
                  <a:cubicBezTo>
                    <a:pt x="2708" y="6035"/>
                    <a:pt x="2606" y="6130"/>
                    <a:pt x="2553" y="6340"/>
                  </a:cubicBezTo>
                  <a:cubicBezTo>
                    <a:pt x="2438" y="6648"/>
                    <a:pt x="2535" y="7061"/>
                    <a:pt x="2324" y="7061"/>
                  </a:cubicBezTo>
                  <a:cubicBezTo>
                    <a:pt x="2305" y="7061"/>
                    <a:pt x="2284" y="7058"/>
                    <a:pt x="2260" y="7051"/>
                  </a:cubicBezTo>
                  <a:cubicBezTo>
                    <a:pt x="2168" y="7025"/>
                    <a:pt x="2104" y="7011"/>
                    <a:pt x="2052" y="7011"/>
                  </a:cubicBezTo>
                  <a:cubicBezTo>
                    <a:pt x="1938" y="7011"/>
                    <a:pt x="1875" y="7076"/>
                    <a:pt x="1674" y="7219"/>
                  </a:cubicBezTo>
                  <a:cubicBezTo>
                    <a:pt x="1423" y="7428"/>
                    <a:pt x="1130" y="7888"/>
                    <a:pt x="921" y="8014"/>
                  </a:cubicBezTo>
                  <a:cubicBezTo>
                    <a:pt x="879" y="8014"/>
                    <a:pt x="879" y="8014"/>
                    <a:pt x="837" y="8056"/>
                  </a:cubicBezTo>
                  <a:cubicBezTo>
                    <a:pt x="879" y="8056"/>
                    <a:pt x="2302" y="9186"/>
                    <a:pt x="2219" y="9939"/>
                  </a:cubicBezTo>
                  <a:cubicBezTo>
                    <a:pt x="2135" y="10692"/>
                    <a:pt x="2135" y="10902"/>
                    <a:pt x="2428" y="11278"/>
                  </a:cubicBezTo>
                  <a:cubicBezTo>
                    <a:pt x="2679" y="11655"/>
                    <a:pt x="2930" y="12199"/>
                    <a:pt x="2679" y="12325"/>
                  </a:cubicBezTo>
                  <a:cubicBezTo>
                    <a:pt x="2344" y="12450"/>
                    <a:pt x="2051" y="12701"/>
                    <a:pt x="1800" y="12994"/>
                  </a:cubicBezTo>
                  <a:cubicBezTo>
                    <a:pt x="1549" y="13371"/>
                    <a:pt x="2051" y="13287"/>
                    <a:pt x="1549" y="13664"/>
                  </a:cubicBezTo>
                  <a:cubicBezTo>
                    <a:pt x="1047" y="14040"/>
                    <a:pt x="670" y="14040"/>
                    <a:pt x="586" y="14417"/>
                  </a:cubicBezTo>
                  <a:cubicBezTo>
                    <a:pt x="545" y="14752"/>
                    <a:pt x="461" y="15045"/>
                    <a:pt x="335" y="15338"/>
                  </a:cubicBezTo>
                  <a:cubicBezTo>
                    <a:pt x="210" y="15547"/>
                    <a:pt x="84" y="15422"/>
                    <a:pt x="126" y="16217"/>
                  </a:cubicBezTo>
                  <a:cubicBezTo>
                    <a:pt x="126" y="17054"/>
                    <a:pt x="0" y="17598"/>
                    <a:pt x="461" y="17765"/>
                  </a:cubicBezTo>
                  <a:cubicBezTo>
                    <a:pt x="535" y="17799"/>
                    <a:pt x="612" y="17811"/>
                    <a:pt x="688" y="17811"/>
                  </a:cubicBezTo>
                  <a:cubicBezTo>
                    <a:pt x="883" y="17811"/>
                    <a:pt x="1074" y="17733"/>
                    <a:pt x="1205" y="17733"/>
                  </a:cubicBezTo>
                  <a:cubicBezTo>
                    <a:pt x="1343" y="17733"/>
                    <a:pt x="1412" y="17821"/>
                    <a:pt x="1340" y="18184"/>
                  </a:cubicBezTo>
                  <a:cubicBezTo>
                    <a:pt x="1172" y="18979"/>
                    <a:pt x="1047" y="19188"/>
                    <a:pt x="1256" y="19356"/>
                  </a:cubicBezTo>
                  <a:cubicBezTo>
                    <a:pt x="1423" y="19523"/>
                    <a:pt x="2051" y="19607"/>
                    <a:pt x="1884" y="20109"/>
                  </a:cubicBezTo>
                  <a:cubicBezTo>
                    <a:pt x="1716" y="20569"/>
                    <a:pt x="1507" y="21364"/>
                    <a:pt x="2051" y="21574"/>
                  </a:cubicBezTo>
                  <a:cubicBezTo>
                    <a:pt x="2553" y="21825"/>
                    <a:pt x="3265" y="21699"/>
                    <a:pt x="3097" y="22411"/>
                  </a:cubicBezTo>
                  <a:cubicBezTo>
                    <a:pt x="2904" y="23068"/>
                    <a:pt x="2103" y="24406"/>
                    <a:pt x="2611" y="24406"/>
                  </a:cubicBezTo>
                  <a:cubicBezTo>
                    <a:pt x="2652" y="24406"/>
                    <a:pt x="2703" y="24397"/>
                    <a:pt x="2763" y="24378"/>
                  </a:cubicBezTo>
                  <a:cubicBezTo>
                    <a:pt x="3166" y="24266"/>
                    <a:pt x="3521" y="24178"/>
                    <a:pt x="3706" y="24178"/>
                  </a:cubicBezTo>
                  <a:cubicBezTo>
                    <a:pt x="3867" y="24178"/>
                    <a:pt x="3900" y="24244"/>
                    <a:pt x="3725" y="24420"/>
                  </a:cubicBezTo>
                  <a:cubicBezTo>
                    <a:pt x="3349" y="24796"/>
                    <a:pt x="3014" y="24838"/>
                    <a:pt x="3014" y="25257"/>
                  </a:cubicBezTo>
                  <a:cubicBezTo>
                    <a:pt x="3014" y="25717"/>
                    <a:pt x="3265" y="25633"/>
                    <a:pt x="3097" y="26010"/>
                  </a:cubicBezTo>
                  <a:cubicBezTo>
                    <a:pt x="2930" y="26261"/>
                    <a:pt x="2846" y="26554"/>
                    <a:pt x="2804" y="26847"/>
                  </a:cubicBezTo>
                  <a:cubicBezTo>
                    <a:pt x="2972" y="27056"/>
                    <a:pt x="3056" y="27307"/>
                    <a:pt x="3014" y="27600"/>
                  </a:cubicBezTo>
                  <a:cubicBezTo>
                    <a:pt x="2972" y="28144"/>
                    <a:pt x="2888" y="28479"/>
                    <a:pt x="2930" y="28479"/>
                  </a:cubicBezTo>
                  <a:cubicBezTo>
                    <a:pt x="2952" y="28468"/>
                    <a:pt x="2972" y="28463"/>
                    <a:pt x="2989" y="28463"/>
                  </a:cubicBezTo>
                  <a:cubicBezTo>
                    <a:pt x="3036" y="28463"/>
                    <a:pt x="3067" y="28502"/>
                    <a:pt x="3097" y="28563"/>
                  </a:cubicBezTo>
                  <a:cubicBezTo>
                    <a:pt x="3204" y="28847"/>
                    <a:pt x="3220" y="29701"/>
                    <a:pt x="3553" y="29701"/>
                  </a:cubicBezTo>
                  <a:cubicBezTo>
                    <a:pt x="3613" y="29701"/>
                    <a:pt x="3684" y="29673"/>
                    <a:pt x="3767" y="29609"/>
                  </a:cubicBezTo>
                  <a:cubicBezTo>
                    <a:pt x="4060" y="29400"/>
                    <a:pt x="4259" y="29400"/>
                    <a:pt x="4384" y="29400"/>
                  </a:cubicBezTo>
                  <a:cubicBezTo>
                    <a:pt x="4510" y="29400"/>
                    <a:pt x="4562" y="29400"/>
                    <a:pt x="4562" y="29191"/>
                  </a:cubicBezTo>
                  <a:cubicBezTo>
                    <a:pt x="4598" y="28833"/>
                    <a:pt x="4695" y="28536"/>
                    <a:pt x="5062" y="28536"/>
                  </a:cubicBezTo>
                  <a:cubicBezTo>
                    <a:pt x="5125" y="28536"/>
                    <a:pt x="5195" y="28545"/>
                    <a:pt x="5274" y="28563"/>
                  </a:cubicBezTo>
                  <a:cubicBezTo>
                    <a:pt x="5776" y="28688"/>
                    <a:pt x="6738" y="28647"/>
                    <a:pt x="6780" y="28981"/>
                  </a:cubicBezTo>
                  <a:cubicBezTo>
                    <a:pt x="6822" y="29316"/>
                    <a:pt x="7157" y="29484"/>
                    <a:pt x="6780" y="29902"/>
                  </a:cubicBezTo>
                  <a:cubicBezTo>
                    <a:pt x="6404" y="30363"/>
                    <a:pt x="6404" y="30153"/>
                    <a:pt x="6111" y="30655"/>
                  </a:cubicBezTo>
                  <a:cubicBezTo>
                    <a:pt x="5776" y="31116"/>
                    <a:pt x="5232" y="30990"/>
                    <a:pt x="5274" y="31785"/>
                  </a:cubicBezTo>
                  <a:cubicBezTo>
                    <a:pt x="5316" y="32539"/>
                    <a:pt x="4981" y="33167"/>
                    <a:pt x="5525" y="33460"/>
                  </a:cubicBezTo>
                  <a:cubicBezTo>
                    <a:pt x="5805" y="33632"/>
                    <a:pt x="5919" y="33727"/>
                    <a:pt x="6037" y="33727"/>
                  </a:cubicBezTo>
                  <a:cubicBezTo>
                    <a:pt x="6149" y="33727"/>
                    <a:pt x="6265" y="33642"/>
                    <a:pt x="6529" y="33460"/>
                  </a:cubicBezTo>
                  <a:cubicBezTo>
                    <a:pt x="7000" y="33170"/>
                    <a:pt x="7533" y="32849"/>
                    <a:pt x="7696" y="32849"/>
                  </a:cubicBezTo>
                  <a:cubicBezTo>
                    <a:pt x="7721" y="32849"/>
                    <a:pt x="7737" y="32857"/>
                    <a:pt x="7743" y="32874"/>
                  </a:cubicBezTo>
                  <a:cubicBezTo>
                    <a:pt x="7768" y="32924"/>
                    <a:pt x="7948" y="33006"/>
                    <a:pt x="8104" y="33006"/>
                  </a:cubicBezTo>
                  <a:cubicBezTo>
                    <a:pt x="8205" y="33006"/>
                    <a:pt x="8296" y="32972"/>
                    <a:pt x="8329" y="32874"/>
                  </a:cubicBezTo>
                  <a:cubicBezTo>
                    <a:pt x="8413" y="32622"/>
                    <a:pt x="8329" y="32371"/>
                    <a:pt x="8664" y="32330"/>
                  </a:cubicBezTo>
                  <a:cubicBezTo>
                    <a:pt x="8818" y="32330"/>
                    <a:pt x="9053" y="32356"/>
                    <a:pt x="9290" y="32356"/>
                  </a:cubicBezTo>
                  <a:cubicBezTo>
                    <a:pt x="9566" y="32356"/>
                    <a:pt x="9845" y="32320"/>
                    <a:pt x="10003" y="32162"/>
                  </a:cubicBezTo>
                  <a:cubicBezTo>
                    <a:pt x="10225" y="31940"/>
                    <a:pt x="10614" y="31503"/>
                    <a:pt x="10918" y="31503"/>
                  </a:cubicBezTo>
                  <a:cubicBezTo>
                    <a:pt x="11015" y="31503"/>
                    <a:pt x="11104" y="31548"/>
                    <a:pt x="11175" y="31660"/>
                  </a:cubicBezTo>
                  <a:cubicBezTo>
                    <a:pt x="11378" y="32067"/>
                    <a:pt x="12106" y="33053"/>
                    <a:pt x="12484" y="33053"/>
                  </a:cubicBezTo>
                  <a:cubicBezTo>
                    <a:pt x="12573" y="33053"/>
                    <a:pt x="12642" y="33000"/>
                    <a:pt x="12681" y="32874"/>
                  </a:cubicBezTo>
                  <a:cubicBezTo>
                    <a:pt x="12891" y="32246"/>
                    <a:pt x="12598" y="31325"/>
                    <a:pt x="12891" y="31158"/>
                  </a:cubicBezTo>
                  <a:cubicBezTo>
                    <a:pt x="13184" y="30990"/>
                    <a:pt x="13518" y="31116"/>
                    <a:pt x="13309" y="30781"/>
                  </a:cubicBezTo>
                  <a:cubicBezTo>
                    <a:pt x="13142" y="30488"/>
                    <a:pt x="12974" y="30363"/>
                    <a:pt x="13142" y="30363"/>
                  </a:cubicBezTo>
                  <a:cubicBezTo>
                    <a:pt x="13142" y="30321"/>
                    <a:pt x="12891" y="29274"/>
                    <a:pt x="12849" y="29023"/>
                  </a:cubicBezTo>
                  <a:cubicBezTo>
                    <a:pt x="12807" y="28772"/>
                    <a:pt x="13225" y="28479"/>
                    <a:pt x="13477" y="28270"/>
                  </a:cubicBezTo>
                  <a:cubicBezTo>
                    <a:pt x="13728" y="28061"/>
                    <a:pt x="13477" y="27558"/>
                    <a:pt x="13393" y="27266"/>
                  </a:cubicBezTo>
                  <a:cubicBezTo>
                    <a:pt x="13309" y="27014"/>
                    <a:pt x="13435" y="27014"/>
                    <a:pt x="13770" y="26805"/>
                  </a:cubicBezTo>
                  <a:cubicBezTo>
                    <a:pt x="14104" y="26554"/>
                    <a:pt x="14104" y="25508"/>
                    <a:pt x="14062" y="25131"/>
                  </a:cubicBezTo>
                  <a:cubicBezTo>
                    <a:pt x="14021" y="24713"/>
                    <a:pt x="14230" y="24796"/>
                    <a:pt x="14481" y="24754"/>
                  </a:cubicBezTo>
                  <a:cubicBezTo>
                    <a:pt x="14732" y="24754"/>
                    <a:pt x="14774" y="24587"/>
                    <a:pt x="15067" y="24336"/>
                  </a:cubicBezTo>
                  <a:cubicBezTo>
                    <a:pt x="15360" y="24085"/>
                    <a:pt x="15067" y="23248"/>
                    <a:pt x="14983" y="22746"/>
                  </a:cubicBezTo>
                  <a:cubicBezTo>
                    <a:pt x="14900" y="22285"/>
                    <a:pt x="15444" y="22076"/>
                    <a:pt x="15904" y="21867"/>
                  </a:cubicBezTo>
                  <a:cubicBezTo>
                    <a:pt x="16364" y="21699"/>
                    <a:pt x="15988" y="21406"/>
                    <a:pt x="15527" y="20779"/>
                  </a:cubicBezTo>
                  <a:cubicBezTo>
                    <a:pt x="15067" y="20193"/>
                    <a:pt x="15653" y="20193"/>
                    <a:pt x="15611" y="19314"/>
                  </a:cubicBezTo>
                  <a:cubicBezTo>
                    <a:pt x="15569" y="18477"/>
                    <a:pt x="15904" y="18853"/>
                    <a:pt x="16406" y="18184"/>
                  </a:cubicBezTo>
                  <a:cubicBezTo>
                    <a:pt x="16600" y="17925"/>
                    <a:pt x="16720" y="17847"/>
                    <a:pt x="16807" y="17847"/>
                  </a:cubicBezTo>
                  <a:cubicBezTo>
                    <a:pt x="16937" y="17847"/>
                    <a:pt x="16998" y="18019"/>
                    <a:pt x="17132" y="18019"/>
                  </a:cubicBezTo>
                  <a:cubicBezTo>
                    <a:pt x="17141" y="18019"/>
                    <a:pt x="17150" y="18018"/>
                    <a:pt x="17159" y="18016"/>
                  </a:cubicBezTo>
                  <a:cubicBezTo>
                    <a:pt x="17411" y="17975"/>
                    <a:pt x="17536" y="17640"/>
                    <a:pt x="17620" y="17263"/>
                  </a:cubicBezTo>
                  <a:cubicBezTo>
                    <a:pt x="17662" y="16886"/>
                    <a:pt x="18289" y="16593"/>
                    <a:pt x="18289" y="16217"/>
                  </a:cubicBezTo>
                  <a:cubicBezTo>
                    <a:pt x="18331" y="15966"/>
                    <a:pt x="18206" y="15715"/>
                    <a:pt x="17955" y="15547"/>
                  </a:cubicBezTo>
                  <a:cubicBezTo>
                    <a:pt x="17745" y="15296"/>
                    <a:pt x="17620" y="14919"/>
                    <a:pt x="17662" y="14585"/>
                  </a:cubicBezTo>
                  <a:cubicBezTo>
                    <a:pt x="17704" y="14040"/>
                    <a:pt x="17829" y="14250"/>
                    <a:pt x="18122" y="14040"/>
                  </a:cubicBezTo>
                  <a:cubicBezTo>
                    <a:pt x="18373" y="13831"/>
                    <a:pt x="18080" y="13831"/>
                    <a:pt x="18206" y="13455"/>
                  </a:cubicBezTo>
                  <a:cubicBezTo>
                    <a:pt x="18289" y="13036"/>
                    <a:pt x="18457" y="13245"/>
                    <a:pt x="18708" y="13120"/>
                  </a:cubicBezTo>
                  <a:cubicBezTo>
                    <a:pt x="19043" y="12910"/>
                    <a:pt x="19294" y="12659"/>
                    <a:pt x="19503" y="12325"/>
                  </a:cubicBezTo>
                  <a:cubicBezTo>
                    <a:pt x="19554" y="12257"/>
                    <a:pt x="19616" y="12229"/>
                    <a:pt x="19686" y="12229"/>
                  </a:cubicBezTo>
                  <a:cubicBezTo>
                    <a:pt x="19965" y="12229"/>
                    <a:pt x="20366" y="12676"/>
                    <a:pt x="20633" y="12910"/>
                  </a:cubicBezTo>
                  <a:cubicBezTo>
                    <a:pt x="20686" y="12945"/>
                    <a:pt x="20737" y="12961"/>
                    <a:pt x="20787" y="12961"/>
                  </a:cubicBezTo>
                  <a:cubicBezTo>
                    <a:pt x="21098" y="12961"/>
                    <a:pt x="21356" y="12368"/>
                    <a:pt x="21428" y="12115"/>
                  </a:cubicBezTo>
                  <a:cubicBezTo>
                    <a:pt x="21504" y="11965"/>
                    <a:pt x="21624" y="11935"/>
                    <a:pt x="21763" y="11935"/>
                  </a:cubicBezTo>
                  <a:cubicBezTo>
                    <a:pt x="21855" y="11935"/>
                    <a:pt x="21956" y="11948"/>
                    <a:pt x="22056" y="11948"/>
                  </a:cubicBezTo>
                  <a:cubicBezTo>
                    <a:pt x="22307" y="11948"/>
                    <a:pt x="22349" y="11780"/>
                    <a:pt x="22726" y="11320"/>
                  </a:cubicBezTo>
                  <a:cubicBezTo>
                    <a:pt x="22925" y="11098"/>
                    <a:pt x="23031" y="11053"/>
                    <a:pt x="23148" y="11053"/>
                  </a:cubicBezTo>
                  <a:cubicBezTo>
                    <a:pt x="23230" y="11053"/>
                    <a:pt x="23317" y="11075"/>
                    <a:pt x="23446" y="11075"/>
                  </a:cubicBezTo>
                  <a:cubicBezTo>
                    <a:pt x="23482" y="11075"/>
                    <a:pt x="23520" y="11073"/>
                    <a:pt x="23563" y="11069"/>
                  </a:cubicBezTo>
                  <a:cubicBezTo>
                    <a:pt x="23939" y="11027"/>
                    <a:pt x="23646" y="10818"/>
                    <a:pt x="23856" y="10483"/>
                  </a:cubicBezTo>
                  <a:cubicBezTo>
                    <a:pt x="24023" y="10190"/>
                    <a:pt x="23646" y="10316"/>
                    <a:pt x="23605" y="10148"/>
                  </a:cubicBezTo>
                  <a:cubicBezTo>
                    <a:pt x="23563" y="9981"/>
                    <a:pt x="24023" y="9855"/>
                    <a:pt x="24023" y="9855"/>
                  </a:cubicBezTo>
                  <a:cubicBezTo>
                    <a:pt x="23898" y="9604"/>
                    <a:pt x="23939" y="9018"/>
                    <a:pt x="23856" y="8683"/>
                  </a:cubicBezTo>
                  <a:cubicBezTo>
                    <a:pt x="23730" y="8181"/>
                    <a:pt x="23563" y="7721"/>
                    <a:pt x="23353" y="7261"/>
                  </a:cubicBezTo>
                  <a:cubicBezTo>
                    <a:pt x="22977" y="6549"/>
                    <a:pt x="22433" y="6507"/>
                    <a:pt x="22098" y="6298"/>
                  </a:cubicBezTo>
                  <a:cubicBezTo>
                    <a:pt x="21763" y="6005"/>
                    <a:pt x="21512" y="5586"/>
                    <a:pt x="21386" y="5126"/>
                  </a:cubicBezTo>
                  <a:cubicBezTo>
                    <a:pt x="21261" y="4749"/>
                    <a:pt x="21512" y="4582"/>
                    <a:pt x="21763" y="4415"/>
                  </a:cubicBezTo>
                  <a:cubicBezTo>
                    <a:pt x="22014" y="4205"/>
                    <a:pt x="21931" y="3787"/>
                    <a:pt x="22098" y="3619"/>
                  </a:cubicBezTo>
                  <a:lnTo>
                    <a:pt x="22223" y="3452"/>
                  </a:lnTo>
                  <a:cubicBezTo>
                    <a:pt x="21931" y="3075"/>
                    <a:pt x="21596" y="2741"/>
                    <a:pt x="21261" y="2406"/>
                  </a:cubicBezTo>
                  <a:cubicBezTo>
                    <a:pt x="21154" y="2338"/>
                    <a:pt x="21052" y="2310"/>
                    <a:pt x="20948" y="2310"/>
                  </a:cubicBezTo>
                  <a:cubicBezTo>
                    <a:pt x="20601" y="2310"/>
                    <a:pt x="20230" y="2612"/>
                    <a:pt x="19587" y="2741"/>
                  </a:cubicBezTo>
                  <a:cubicBezTo>
                    <a:pt x="19472" y="2765"/>
                    <a:pt x="19372" y="2775"/>
                    <a:pt x="19283" y="2775"/>
                  </a:cubicBezTo>
                  <a:cubicBezTo>
                    <a:pt x="18803" y="2775"/>
                    <a:pt x="18641" y="2480"/>
                    <a:pt x="18185" y="2480"/>
                  </a:cubicBezTo>
                  <a:cubicBezTo>
                    <a:pt x="18139" y="2480"/>
                    <a:pt x="18091" y="2483"/>
                    <a:pt x="18038" y="2489"/>
                  </a:cubicBezTo>
                  <a:cubicBezTo>
                    <a:pt x="18007" y="2493"/>
                    <a:pt x="17976" y="2495"/>
                    <a:pt x="17946" y="2495"/>
                  </a:cubicBezTo>
                  <a:cubicBezTo>
                    <a:pt x="17338" y="2495"/>
                    <a:pt x="17030" y="1724"/>
                    <a:pt x="16950" y="1485"/>
                  </a:cubicBezTo>
                  <a:cubicBezTo>
                    <a:pt x="16908" y="1234"/>
                    <a:pt x="16699" y="1276"/>
                    <a:pt x="16364" y="1150"/>
                  </a:cubicBezTo>
                  <a:cubicBezTo>
                    <a:pt x="16341" y="1142"/>
                    <a:pt x="16320" y="1138"/>
                    <a:pt x="16302" y="1138"/>
                  </a:cubicBezTo>
                  <a:cubicBezTo>
                    <a:pt x="16047" y="1138"/>
                    <a:pt x="16167" y="1885"/>
                    <a:pt x="16322" y="2197"/>
                  </a:cubicBezTo>
                  <a:cubicBezTo>
                    <a:pt x="16490" y="2531"/>
                    <a:pt x="15862" y="2992"/>
                    <a:pt x="15276" y="3452"/>
                  </a:cubicBezTo>
                  <a:cubicBezTo>
                    <a:pt x="15075" y="3600"/>
                    <a:pt x="14938" y="3657"/>
                    <a:pt x="14834" y="3657"/>
                  </a:cubicBezTo>
                  <a:cubicBezTo>
                    <a:pt x="14614" y="3657"/>
                    <a:pt x="14541" y="3400"/>
                    <a:pt x="14314" y="3201"/>
                  </a:cubicBezTo>
                  <a:cubicBezTo>
                    <a:pt x="14021" y="2908"/>
                    <a:pt x="14983" y="2029"/>
                    <a:pt x="15151" y="1611"/>
                  </a:cubicBezTo>
                  <a:cubicBezTo>
                    <a:pt x="15318" y="1192"/>
                    <a:pt x="15067" y="1108"/>
                    <a:pt x="14648" y="1067"/>
                  </a:cubicBezTo>
                  <a:cubicBezTo>
                    <a:pt x="14230" y="983"/>
                    <a:pt x="14607" y="648"/>
                    <a:pt x="13770" y="146"/>
                  </a:cubicBezTo>
                  <a:cubicBezTo>
                    <a:pt x="13607" y="43"/>
                    <a:pt x="13462" y="0"/>
                    <a:pt x="13335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4600450" y="3754225"/>
              <a:ext cx="694075" cy="787150"/>
            </a:xfrm>
            <a:custGeom>
              <a:rect b="b" l="l" r="r" t="t"/>
              <a:pathLst>
                <a:path extrusionOk="0" h="31486" w="27763">
                  <a:moveTo>
                    <a:pt x="8989" y="0"/>
                  </a:moveTo>
                  <a:cubicBezTo>
                    <a:pt x="8923" y="0"/>
                    <a:pt x="8856" y="19"/>
                    <a:pt x="8789" y="60"/>
                  </a:cubicBezTo>
                  <a:cubicBezTo>
                    <a:pt x="8454" y="270"/>
                    <a:pt x="8370" y="521"/>
                    <a:pt x="8077" y="563"/>
                  </a:cubicBezTo>
                  <a:cubicBezTo>
                    <a:pt x="7743" y="646"/>
                    <a:pt x="7324" y="479"/>
                    <a:pt x="7408" y="897"/>
                  </a:cubicBezTo>
                  <a:cubicBezTo>
                    <a:pt x="7492" y="1358"/>
                    <a:pt x="8287" y="2279"/>
                    <a:pt x="7910" y="2530"/>
                  </a:cubicBezTo>
                  <a:cubicBezTo>
                    <a:pt x="7586" y="2746"/>
                    <a:pt x="7168" y="3241"/>
                    <a:pt x="6792" y="3241"/>
                  </a:cubicBezTo>
                  <a:cubicBezTo>
                    <a:pt x="6731" y="3241"/>
                    <a:pt x="6671" y="3228"/>
                    <a:pt x="6613" y="3199"/>
                  </a:cubicBezTo>
                  <a:cubicBezTo>
                    <a:pt x="6293" y="2986"/>
                    <a:pt x="5462" y="2382"/>
                    <a:pt x="4885" y="2382"/>
                  </a:cubicBezTo>
                  <a:cubicBezTo>
                    <a:pt x="4782" y="2382"/>
                    <a:pt x="4686" y="2401"/>
                    <a:pt x="4604" y="2446"/>
                  </a:cubicBezTo>
                  <a:cubicBezTo>
                    <a:pt x="4102" y="2697"/>
                    <a:pt x="3474" y="3032"/>
                    <a:pt x="3139" y="3199"/>
                  </a:cubicBezTo>
                  <a:cubicBezTo>
                    <a:pt x="2804" y="3367"/>
                    <a:pt x="2888" y="3618"/>
                    <a:pt x="2595" y="3702"/>
                  </a:cubicBezTo>
                  <a:cubicBezTo>
                    <a:pt x="2522" y="3722"/>
                    <a:pt x="2454" y="3725"/>
                    <a:pt x="2393" y="3725"/>
                  </a:cubicBezTo>
                  <a:cubicBezTo>
                    <a:pt x="2373" y="3725"/>
                    <a:pt x="2353" y="3725"/>
                    <a:pt x="2335" y="3725"/>
                  </a:cubicBezTo>
                  <a:cubicBezTo>
                    <a:pt x="2186" y="3725"/>
                    <a:pt x="2093" y="3743"/>
                    <a:pt x="2093" y="4078"/>
                  </a:cubicBezTo>
                  <a:cubicBezTo>
                    <a:pt x="2051" y="4664"/>
                    <a:pt x="1925" y="5250"/>
                    <a:pt x="1632" y="5752"/>
                  </a:cubicBezTo>
                  <a:cubicBezTo>
                    <a:pt x="1507" y="5920"/>
                    <a:pt x="1507" y="6213"/>
                    <a:pt x="1381" y="6296"/>
                  </a:cubicBezTo>
                  <a:cubicBezTo>
                    <a:pt x="1632" y="6673"/>
                    <a:pt x="1716" y="7091"/>
                    <a:pt x="1716" y="7510"/>
                  </a:cubicBezTo>
                  <a:cubicBezTo>
                    <a:pt x="1758" y="8556"/>
                    <a:pt x="1507" y="9226"/>
                    <a:pt x="1632" y="9561"/>
                  </a:cubicBezTo>
                  <a:cubicBezTo>
                    <a:pt x="1674" y="9686"/>
                    <a:pt x="1758" y="9812"/>
                    <a:pt x="1842" y="9937"/>
                  </a:cubicBezTo>
                  <a:cubicBezTo>
                    <a:pt x="1967" y="10063"/>
                    <a:pt x="2009" y="10188"/>
                    <a:pt x="2009" y="10356"/>
                  </a:cubicBezTo>
                  <a:cubicBezTo>
                    <a:pt x="1967" y="10649"/>
                    <a:pt x="1716" y="10942"/>
                    <a:pt x="2009" y="11067"/>
                  </a:cubicBezTo>
                  <a:cubicBezTo>
                    <a:pt x="2344" y="11193"/>
                    <a:pt x="2595" y="11026"/>
                    <a:pt x="2428" y="11444"/>
                  </a:cubicBezTo>
                  <a:cubicBezTo>
                    <a:pt x="2218" y="11821"/>
                    <a:pt x="1800" y="12281"/>
                    <a:pt x="2135" y="12407"/>
                  </a:cubicBezTo>
                  <a:cubicBezTo>
                    <a:pt x="2469" y="12532"/>
                    <a:pt x="2595" y="12323"/>
                    <a:pt x="2469" y="12741"/>
                  </a:cubicBezTo>
                  <a:cubicBezTo>
                    <a:pt x="2344" y="13160"/>
                    <a:pt x="2009" y="13160"/>
                    <a:pt x="2344" y="13578"/>
                  </a:cubicBezTo>
                  <a:cubicBezTo>
                    <a:pt x="2679" y="13997"/>
                    <a:pt x="3390" y="13997"/>
                    <a:pt x="3055" y="14708"/>
                  </a:cubicBezTo>
                  <a:cubicBezTo>
                    <a:pt x="2762" y="15378"/>
                    <a:pt x="3055" y="15462"/>
                    <a:pt x="2386" y="15797"/>
                  </a:cubicBezTo>
                  <a:cubicBezTo>
                    <a:pt x="1674" y="16131"/>
                    <a:pt x="670" y="15922"/>
                    <a:pt x="544" y="16550"/>
                  </a:cubicBezTo>
                  <a:cubicBezTo>
                    <a:pt x="377" y="17178"/>
                    <a:pt x="0" y="17596"/>
                    <a:pt x="126" y="18057"/>
                  </a:cubicBezTo>
                  <a:cubicBezTo>
                    <a:pt x="188" y="18401"/>
                    <a:pt x="110" y="18792"/>
                    <a:pt x="225" y="18792"/>
                  </a:cubicBezTo>
                  <a:cubicBezTo>
                    <a:pt x="263" y="18792"/>
                    <a:pt x="324" y="18748"/>
                    <a:pt x="419" y="18642"/>
                  </a:cubicBezTo>
                  <a:cubicBezTo>
                    <a:pt x="754" y="18224"/>
                    <a:pt x="712" y="18015"/>
                    <a:pt x="1046" y="18015"/>
                  </a:cubicBezTo>
                  <a:cubicBezTo>
                    <a:pt x="1087" y="18010"/>
                    <a:pt x="1136" y="18008"/>
                    <a:pt x="1192" y="18008"/>
                  </a:cubicBezTo>
                  <a:cubicBezTo>
                    <a:pt x="1412" y="18008"/>
                    <a:pt x="1734" y="18039"/>
                    <a:pt x="2001" y="18039"/>
                  </a:cubicBezTo>
                  <a:cubicBezTo>
                    <a:pt x="2230" y="18039"/>
                    <a:pt x="2418" y="18016"/>
                    <a:pt x="2469" y="17931"/>
                  </a:cubicBezTo>
                  <a:cubicBezTo>
                    <a:pt x="2532" y="17805"/>
                    <a:pt x="2700" y="17764"/>
                    <a:pt x="2851" y="17764"/>
                  </a:cubicBezTo>
                  <a:cubicBezTo>
                    <a:pt x="3003" y="17764"/>
                    <a:pt x="3139" y="17805"/>
                    <a:pt x="3139" y="17847"/>
                  </a:cubicBezTo>
                  <a:cubicBezTo>
                    <a:pt x="3139" y="17931"/>
                    <a:pt x="3683" y="18391"/>
                    <a:pt x="3641" y="18768"/>
                  </a:cubicBezTo>
                  <a:cubicBezTo>
                    <a:pt x="3558" y="19187"/>
                    <a:pt x="3348" y="19187"/>
                    <a:pt x="3265" y="19396"/>
                  </a:cubicBezTo>
                  <a:cubicBezTo>
                    <a:pt x="3223" y="19647"/>
                    <a:pt x="3055" y="19940"/>
                    <a:pt x="2888" y="19940"/>
                  </a:cubicBezTo>
                  <a:cubicBezTo>
                    <a:pt x="2679" y="19940"/>
                    <a:pt x="2428" y="20568"/>
                    <a:pt x="2679" y="20651"/>
                  </a:cubicBezTo>
                  <a:cubicBezTo>
                    <a:pt x="2972" y="20777"/>
                    <a:pt x="3390" y="20902"/>
                    <a:pt x="3013" y="21363"/>
                  </a:cubicBezTo>
                  <a:cubicBezTo>
                    <a:pt x="2637" y="21865"/>
                    <a:pt x="2344" y="22325"/>
                    <a:pt x="2637" y="22576"/>
                  </a:cubicBezTo>
                  <a:cubicBezTo>
                    <a:pt x="2972" y="22786"/>
                    <a:pt x="3599" y="23832"/>
                    <a:pt x="3432" y="24167"/>
                  </a:cubicBezTo>
                  <a:lnTo>
                    <a:pt x="3432" y="24251"/>
                  </a:lnTo>
                  <a:cubicBezTo>
                    <a:pt x="3442" y="24257"/>
                    <a:pt x="3456" y="24260"/>
                    <a:pt x="3472" y="24260"/>
                  </a:cubicBezTo>
                  <a:cubicBezTo>
                    <a:pt x="3587" y="24260"/>
                    <a:pt x="3846" y="24119"/>
                    <a:pt x="4075" y="24119"/>
                  </a:cubicBezTo>
                  <a:cubicBezTo>
                    <a:pt x="4224" y="24119"/>
                    <a:pt x="4361" y="24179"/>
                    <a:pt x="4436" y="24376"/>
                  </a:cubicBezTo>
                  <a:cubicBezTo>
                    <a:pt x="4615" y="24759"/>
                    <a:pt x="4793" y="25063"/>
                    <a:pt x="4962" y="25063"/>
                  </a:cubicBezTo>
                  <a:cubicBezTo>
                    <a:pt x="5071" y="25063"/>
                    <a:pt x="5175" y="24938"/>
                    <a:pt x="5273" y="24627"/>
                  </a:cubicBezTo>
                  <a:cubicBezTo>
                    <a:pt x="5399" y="24125"/>
                    <a:pt x="5566" y="23623"/>
                    <a:pt x="5818" y="23162"/>
                  </a:cubicBezTo>
                  <a:cubicBezTo>
                    <a:pt x="6130" y="22631"/>
                    <a:pt x="6349" y="22427"/>
                    <a:pt x="6492" y="22427"/>
                  </a:cubicBezTo>
                  <a:cubicBezTo>
                    <a:pt x="6541" y="22427"/>
                    <a:pt x="6581" y="22450"/>
                    <a:pt x="6613" y="22493"/>
                  </a:cubicBezTo>
                  <a:cubicBezTo>
                    <a:pt x="6780" y="22702"/>
                    <a:pt x="6948" y="22660"/>
                    <a:pt x="6989" y="23079"/>
                  </a:cubicBezTo>
                  <a:cubicBezTo>
                    <a:pt x="7029" y="23478"/>
                    <a:pt x="6841" y="23877"/>
                    <a:pt x="7005" y="23877"/>
                  </a:cubicBezTo>
                  <a:cubicBezTo>
                    <a:pt x="7013" y="23877"/>
                    <a:pt x="7021" y="23876"/>
                    <a:pt x="7031" y="23874"/>
                  </a:cubicBezTo>
                  <a:cubicBezTo>
                    <a:pt x="7209" y="23815"/>
                    <a:pt x="7281" y="23505"/>
                    <a:pt x="7368" y="23505"/>
                  </a:cubicBezTo>
                  <a:cubicBezTo>
                    <a:pt x="7404" y="23505"/>
                    <a:pt x="7442" y="23559"/>
                    <a:pt x="7492" y="23706"/>
                  </a:cubicBezTo>
                  <a:cubicBezTo>
                    <a:pt x="7590" y="24003"/>
                    <a:pt x="7573" y="24168"/>
                    <a:pt x="7619" y="24168"/>
                  </a:cubicBezTo>
                  <a:cubicBezTo>
                    <a:pt x="7651" y="24168"/>
                    <a:pt x="7714" y="24088"/>
                    <a:pt x="7868" y="23916"/>
                  </a:cubicBezTo>
                  <a:cubicBezTo>
                    <a:pt x="8203" y="23497"/>
                    <a:pt x="7994" y="23121"/>
                    <a:pt x="8412" y="22869"/>
                  </a:cubicBezTo>
                  <a:cubicBezTo>
                    <a:pt x="8776" y="22651"/>
                    <a:pt x="8855" y="22118"/>
                    <a:pt x="9253" y="22118"/>
                  </a:cubicBezTo>
                  <a:cubicBezTo>
                    <a:pt x="9313" y="22118"/>
                    <a:pt x="9381" y="22130"/>
                    <a:pt x="9459" y="22158"/>
                  </a:cubicBezTo>
                  <a:cubicBezTo>
                    <a:pt x="9952" y="22323"/>
                    <a:pt x="10058" y="22435"/>
                    <a:pt x="10243" y="22435"/>
                  </a:cubicBezTo>
                  <a:cubicBezTo>
                    <a:pt x="10293" y="22435"/>
                    <a:pt x="10350" y="22427"/>
                    <a:pt x="10421" y="22409"/>
                  </a:cubicBezTo>
                  <a:cubicBezTo>
                    <a:pt x="10798" y="22325"/>
                    <a:pt x="10923" y="22325"/>
                    <a:pt x="10882" y="22158"/>
                  </a:cubicBezTo>
                  <a:cubicBezTo>
                    <a:pt x="10847" y="21984"/>
                    <a:pt x="11102" y="21751"/>
                    <a:pt x="11213" y="21751"/>
                  </a:cubicBezTo>
                  <a:cubicBezTo>
                    <a:pt x="11235" y="21751"/>
                    <a:pt x="11251" y="21760"/>
                    <a:pt x="11258" y="21781"/>
                  </a:cubicBezTo>
                  <a:cubicBezTo>
                    <a:pt x="11342" y="21865"/>
                    <a:pt x="12137" y="21781"/>
                    <a:pt x="12095" y="21991"/>
                  </a:cubicBezTo>
                  <a:cubicBezTo>
                    <a:pt x="12095" y="22139"/>
                    <a:pt x="11899" y="22646"/>
                    <a:pt x="12085" y="22646"/>
                  </a:cubicBezTo>
                  <a:cubicBezTo>
                    <a:pt x="12109" y="22646"/>
                    <a:pt x="12140" y="22638"/>
                    <a:pt x="12179" y="22618"/>
                  </a:cubicBezTo>
                  <a:cubicBezTo>
                    <a:pt x="12475" y="22454"/>
                    <a:pt x="12823" y="22057"/>
                    <a:pt x="13141" y="22057"/>
                  </a:cubicBezTo>
                  <a:cubicBezTo>
                    <a:pt x="13227" y="22057"/>
                    <a:pt x="13312" y="22086"/>
                    <a:pt x="13393" y="22158"/>
                  </a:cubicBezTo>
                  <a:cubicBezTo>
                    <a:pt x="13769" y="22493"/>
                    <a:pt x="13644" y="22493"/>
                    <a:pt x="13309" y="22786"/>
                  </a:cubicBezTo>
                  <a:cubicBezTo>
                    <a:pt x="12974" y="23037"/>
                    <a:pt x="12221" y="23372"/>
                    <a:pt x="12221" y="23623"/>
                  </a:cubicBezTo>
                  <a:cubicBezTo>
                    <a:pt x="12221" y="23844"/>
                    <a:pt x="12481" y="24586"/>
                    <a:pt x="12657" y="24586"/>
                  </a:cubicBezTo>
                  <a:cubicBezTo>
                    <a:pt x="12681" y="24586"/>
                    <a:pt x="12703" y="24573"/>
                    <a:pt x="12723" y="24544"/>
                  </a:cubicBezTo>
                  <a:cubicBezTo>
                    <a:pt x="12859" y="24373"/>
                    <a:pt x="12857" y="24175"/>
                    <a:pt x="13032" y="24175"/>
                  </a:cubicBezTo>
                  <a:cubicBezTo>
                    <a:pt x="13072" y="24175"/>
                    <a:pt x="13121" y="24185"/>
                    <a:pt x="13183" y="24209"/>
                  </a:cubicBezTo>
                  <a:cubicBezTo>
                    <a:pt x="13518" y="24292"/>
                    <a:pt x="13769" y="24292"/>
                    <a:pt x="13644" y="24669"/>
                  </a:cubicBezTo>
                  <a:cubicBezTo>
                    <a:pt x="13518" y="25004"/>
                    <a:pt x="12932" y="25255"/>
                    <a:pt x="12974" y="25674"/>
                  </a:cubicBezTo>
                  <a:cubicBezTo>
                    <a:pt x="13058" y="26092"/>
                    <a:pt x="13351" y="26552"/>
                    <a:pt x="12932" y="26887"/>
                  </a:cubicBezTo>
                  <a:cubicBezTo>
                    <a:pt x="12639" y="27096"/>
                    <a:pt x="12388" y="27348"/>
                    <a:pt x="12263" y="27682"/>
                  </a:cubicBezTo>
                  <a:cubicBezTo>
                    <a:pt x="12179" y="27975"/>
                    <a:pt x="12472" y="28059"/>
                    <a:pt x="12053" y="28268"/>
                  </a:cubicBezTo>
                  <a:cubicBezTo>
                    <a:pt x="11635" y="28436"/>
                    <a:pt x="11719" y="28436"/>
                    <a:pt x="11635" y="28812"/>
                  </a:cubicBezTo>
                  <a:cubicBezTo>
                    <a:pt x="11509" y="29189"/>
                    <a:pt x="11300" y="29398"/>
                    <a:pt x="11509" y="29566"/>
                  </a:cubicBezTo>
                  <a:cubicBezTo>
                    <a:pt x="11642" y="29672"/>
                    <a:pt x="11724" y="29777"/>
                    <a:pt x="11809" y="29777"/>
                  </a:cubicBezTo>
                  <a:cubicBezTo>
                    <a:pt x="11858" y="29777"/>
                    <a:pt x="11908" y="29742"/>
                    <a:pt x="11970" y="29649"/>
                  </a:cubicBezTo>
                  <a:cubicBezTo>
                    <a:pt x="12095" y="29524"/>
                    <a:pt x="12221" y="29398"/>
                    <a:pt x="12388" y="29273"/>
                  </a:cubicBezTo>
                  <a:cubicBezTo>
                    <a:pt x="12577" y="29159"/>
                    <a:pt x="12938" y="28669"/>
                    <a:pt x="13067" y="28669"/>
                  </a:cubicBezTo>
                  <a:cubicBezTo>
                    <a:pt x="13081" y="28669"/>
                    <a:pt x="13092" y="28675"/>
                    <a:pt x="13100" y="28687"/>
                  </a:cubicBezTo>
                  <a:cubicBezTo>
                    <a:pt x="13131" y="28729"/>
                    <a:pt x="13186" y="28742"/>
                    <a:pt x="13251" y="28742"/>
                  </a:cubicBezTo>
                  <a:cubicBezTo>
                    <a:pt x="13360" y="28742"/>
                    <a:pt x="13498" y="28705"/>
                    <a:pt x="13605" y="28705"/>
                  </a:cubicBezTo>
                  <a:cubicBezTo>
                    <a:pt x="13690" y="28705"/>
                    <a:pt x="13755" y="28729"/>
                    <a:pt x="13769" y="28812"/>
                  </a:cubicBezTo>
                  <a:cubicBezTo>
                    <a:pt x="13811" y="29022"/>
                    <a:pt x="14146" y="28896"/>
                    <a:pt x="14104" y="29440"/>
                  </a:cubicBezTo>
                  <a:cubicBezTo>
                    <a:pt x="14020" y="29984"/>
                    <a:pt x="13937" y="30026"/>
                    <a:pt x="14020" y="30235"/>
                  </a:cubicBezTo>
                  <a:cubicBezTo>
                    <a:pt x="14146" y="30403"/>
                    <a:pt x="14439" y="30528"/>
                    <a:pt x="14230" y="30696"/>
                  </a:cubicBezTo>
                  <a:cubicBezTo>
                    <a:pt x="14020" y="30863"/>
                    <a:pt x="13727" y="31072"/>
                    <a:pt x="14146" y="31240"/>
                  </a:cubicBezTo>
                  <a:cubicBezTo>
                    <a:pt x="14387" y="31320"/>
                    <a:pt x="14491" y="31486"/>
                    <a:pt x="14611" y="31486"/>
                  </a:cubicBezTo>
                  <a:cubicBezTo>
                    <a:pt x="14679" y="31486"/>
                    <a:pt x="14752" y="31433"/>
                    <a:pt x="14857" y="31282"/>
                  </a:cubicBezTo>
                  <a:cubicBezTo>
                    <a:pt x="15135" y="30884"/>
                    <a:pt x="15150" y="30525"/>
                    <a:pt x="15722" y="30525"/>
                  </a:cubicBezTo>
                  <a:cubicBezTo>
                    <a:pt x="15753" y="30525"/>
                    <a:pt x="15786" y="30526"/>
                    <a:pt x="15820" y="30528"/>
                  </a:cubicBezTo>
                  <a:cubicBezTo>
                    <a:pt x="16075" y="30528"/>
                    <a:pt x="16282" y="30504"/>
                    <a:pt x="16456" y="30504"/>
                  </a:cubicBezTo>
                  <a:cubicBezTo>
                    <a:pt x="16739" y="30504"/>
                    <a:pt x="16936" y="30568"/>
                    <a:pt x="17117" y="30905"/>
                  </a:cubicBezTo>
                  <a:cubicBezTo>
                    <a:pt x="17410" y="30779"/>
                    <a:pt x="17745" y="30738"/>
                    <a:pt x="17829" y="30110"/>
                  </a:cubicBezTo>
                  <a:cubicBezTo>
                    <a:pt x="17996" y="29273"/>
                    <a:pt x="17368" y="29398"/>
                    <a:pt x="17661" y="29022"/>
                  </a:cubicBezTo>
                  <a:cubicBezTo>
                    <a:pt x="17954" y="28645"/>
                    <a:pt x="17494" y="28310"/>
                    <a:pt x="18289" y="28268"/>
                  </a:cubicBezTo>
                  <a:cubicBezTo>
                    <a:pt x="18724" y="28245"/>
                    <a:pt x="19208" y="28173"/>
                    <a:pt x="19612" y="28173"/>
                  </a:cubicBezTo>
                  <a:cubicBezTo>
                    <a:pt x="19949" y="28173"/>
                    <a:pt x="20230" y="28223"/>
                    <a:pt x="20382" y="28394"/>
                  </a:cubicBezTo>
                  <a:cubicBezTo>
                    <a:pt x="20603" y="28642"/>
                    <a:pt x="21006" y="29092"/>
                    <a:pt x="21339" y="29092"/>
                  </a:cubicBezTo>
                  <a:cubicBezTo>
                    <a:pt x="21510" y="29092"/>
                    <a:pt x="21663" y="28972"/>
                    <a:pt x="21763" y="28645"/>
                  </a:cubicBezTo>
                  <a:cubicBezTo>
                    <a:pt x="22056" y="27724"/>
                    <a:pt x="21637" y="27348"/>
                    <a:pt x="21930" y="26887"/>
                  </a:cubicBezTo>
                  <a:cubicBezTo>
                    <a:pt x="22164" y="26487"/>
                    <a:pt x="22903" y="25714"/>
                    <a:pt x="23320" y="25714"/>
                  </a:cubicBezTo>
                  <a:cubicBezTo>
                    <a:pt x="23426" y="25714"/>
                    <a:pt x="23512" y="25764"/>
                    <a:pt x="23562" y="25883"/>
                  </a:cubicBezTo>
                  <a:cubicBezTo>
                    <a:pt x="23810" y="26379"/>
                    <a:pt x="23909" y="26665"/>
                    <a:pt x="24237" y="26665"/>
                  </a:cubicBezTo>
                  <a:cubicBezTo>
                    <a:pt x="24297" y="26665"/>
                    <a:pt x="24364" y="26655"/>
                    <a:pt x="24441" y="26636"/>
                  </a:cubicBezTo>
                  <a:cubicBezTo>
                    <a:pt x="24645" y="26589"/>
                    <a:pt x="24773" y="26583"/>
                    <a:pt x="24890" y="26583"/>
                  </a:cubicBezTo>
                  <a:cubicBezTo>
                    <a:pt x="24929" y="26583"/>
                    <a:pt x="24967" y="26584"/>
                    <a:pt x="25006" y="26584"/>
                  </a:cubicBezTo>
                  <a:cubicBezTo>
                    <a:pt x="25163" y="26584"/>
                    <a:pt x="25341" y="26573"/>
                    <a:pt x="25697" y="26469"/>
                  </a:cubicBezTo>
                  <a:cubicBezTo>
                    <a:pt x="26241" y="26259"/>
                    <a:pt x="26618" y="25757"/>
                    <a:pt x="26827" y="25757"/>
                  </a:cubicBezTo>
                  <a:cubicBezTo>
                    <a:pt x="26827" y="25715"/>
                    <a:pt x="26869" y="25422"/>
                    <a:pt x="26911" y="24878"/>
                  </a:cubicBezTo>
                  <a:cubicBezTo>
                    <a:pt x="26911" y="24585"/>
                    <a:pt x="26869" y="24334"/>
                    <a:pt x="26701" y="24125"/>
                  </a:cubicBezTo>
                  <a:cubicBezTo>
                    <a:pt x="26701" y="23832"/>
                    <a:pt x="26785" y="23539"/>
                    <a:pt x="26952" y="23288"/>
                  </a:cubicBezTo>
                  <a:cubicBezTo>
                    <a:pt x="27120" y="22911"/>
                    <a:pt x="26869" y="22995"/>
                    <a:pt x="26911" y="22535"/>
                  </a:cubicBezTo>
                  <a:cubicBezTo>
                    <a:pt x="26911" y="22116"/>
                    <a:pt x="27204" y="22074"/>
                    <a:pt x="27580" y="21698"/>
                  </a:cubicBezTo>
                  <a:cubicBezTo>
                    <a:pt x="27762" y="21516"/>
                    <a:pt x="27729" y="21441"/>
                    <a:pt x="27561" y="21441"/>
                  </a:cubicBezTo>
                  <a:cubicBezTo>
                    <a:pt x="27382" y="21441"/>
                    <a:pt x="27049" y="21526"/>
                    <a:pt x="26659" y="21656"/>
                  </a:cubicBezTo>
                  <a:cubicBezTo>
                    <a:pt x="26601" y="21674"/>
                    <a:pt x="26552" y="21683"/>
                    <a:pt x="26511" y="21683"/>
                  </a:cubicBezTo>
                  <a:cubicBezTo>
                    <a:pt x="25996" y="21683"/>
                    <a:pt x="26797" y="20306"/>
                    <a:pt x="26952" y="19647"/>
                  </a:cubicBezTo>
                  <a:cubicBezTo>
                    <a:pt x="27162" y="18977"/>
                    <a:pt x="26450" y="19061"/>
                    <a:pt x="25906" y="18852"/>
                  </a:cubicBezTo>
                  <a:cubicBezTo>
                    <a:pt x="25404" y="18642"/>
                    <a:pt x="25571" y="17847"/>
                    <a:pt x="25781" y="17345"/>
                  </a:cubicBezTo>
                  <a:cubicBezTo>
                    <a:pt x="25948" y="16885"/>
                    <a:pt x="25320" y="16801"/>
                    <a:pt x="25111" y="16634"/>
                  </a:cubicBezTo>
                  <a:cubicBezTo>
                    <a:pt x="24944" y="16424"/>
                    <a:pt x="25069" y="16257"/>
                    <a:pt x="25237" y="15420"/>
                  </a:cubicBezTo>
                  <a:cubicBezTo>
                    <a:pt x="25308" y="15064"/>
                    <a:pt x="25235" y="14973"/>
                    <a:pt x="25093" y="14973"/>
                  </a:cubicBezTo>
                  <a:cubicBezTo>
                    <a:pt x="24944" y="14973"/>
                    <a:pt x="24717" y="15073"/>
                    <a:pt x="24500" y="15073"/>
                  </a:cubicBezTo>
                  <a:cubicBezTo>
                    <a:pt x="24437" y="15073"/>
                    <a:pt x="24375" y="15065"/>
                    <a:pt x="24316" y="15043"/>
                  </a:cubicBezTo>
                  <a:cubicBezTo>
                    <a:pt x="23855" y="14834"/>
                    <a:pt x="24023" y="14290"/>
                    <a:pt x="23981" y="13495"/>
                  </a:cubicBezTo>
                  <a:cubicBezTo>
                    <a:pt x="23981" y="12700"/>
                    <a:pt x="24065" y="12825"/>
                    <a:pt x="24232" y="12574"/>
                  </a:cubicBezTo>
                  <a:cubicBezTo>
                    <a:pt x="24358" y="12323"/>
                    <a:pt x="24441" y="11988"/>
                    <a:pt x="24483" y="11695"/>
                  </a:cubicBezTo>
                  <a:cubicBezTo>
                    <a:pt x="24567" y="11318"/>
                    <a:pt x="24944" y="11318"/>
                    <a:pt x="25446" y="10942"/>
                  </a:cubicBezTo>
                  <a:cubicBezTo>
                    <a:pt x="25948" y="10523"/>
                    <a:pt x="25446" y="10649"/>
                    <a:pt x="25697" y="10230"/>
                  </a:cubicBezTo>
                  <a:cubicBezTo>
                    <a:pt x="25948" y="9937"/>
                    <a:pt x="26241" y="9728"/>
                    <a:pt x="26576" y="9603"/>
                  </a:cubicBezTo>
                  <a:cubicBezTo>
                    <a:pt x="26827" y="9435"/>
                    <a:pt x="26576" y="8933"/>
                    <a:pt x="26325" y="8556"/>
                  </a:cubicBezTo>
                  <a:cubicBezTo>
                    <a:pt x="26032" y="8138"/>
                    <a:pt x="26032" y="7970"/>
                    <a:pt x="26115" y="7175"/>
                  </a:cubicBezTo>
                  <a:cubicBezTo>
                    <a:pt x="26199" y="6422"/>
                    <a:pt x="24776" y="5334"/>
                    <a:pt x="24734" y="5292"/>
                  </a:cubicBezTo>
                  <a:cubicBezTo>
                    <a:pt x="24606" y="5420"/>
                    <a:pt x="24526" y="5722"/>
                    <a:pt x="24383" y="5722"/>
                  </a:cubicBezTo>
                  <a:cubicBezTo>
                    <a:pt x="24339" y="5722"/>
                    <a:pt x="24290" y="5695"/>
                    <a:pt x="24232" y="5627"/>
                  </a:cubicBezTo>
                  <a:cubicBezTo>
                    <a:pt x="23855" y="5166"/>
                    <a:pt x="23604" y="4664"/>
                    <a:pt x="23521" y="4120"/>
                  </a:cubicBezTo>
                  <a:cubicBezTo>
                    <a:pt x="23479" y="3785"/>
                    <a:pt x="23562" y="2153"/>
                    <a:pt x="23186" y="1944"/>
                  </a:cubicBezTo>
                  <a:cubicBezTo>
                    <a:pt x="22877" y="1738"/>
                    <a:pt x="22567" y="1136"/>
                    <a:pt x="22212" y="1136"/>
                  </a:cubicBezTo>
                  <a:cubicBezTo>
                    <a:pt x="22134" y="1136"/>
                    <a:pt x="22054" y="1165"/>
                    <a:pt x="21972" y="1232"/>
                  </a:cubicBezTo>
                  <a:cubicBezTo>
                    <a:pt x="21512" y="1609"/>
                    <a:pt x="21554" y="1860"/>
                    <a:pt x="21177" y="2111"/>
                  </a:cubicBezTo>
                  <a:cubicBezTo>
                    <a:pt x="20758" y="2362"/>
                    <a:pt x="20968" y="2446"/>
                    <a:pt x="20549" y="2906"/>
                  </a:cubicBezTo>
                  <a:cubicBezTo>
                    <a:pt x="20340" y="3137"/>
                    <a:pt x="20057" y="3273"/>
                    <a:pt x="19822" y="3273"/>
                  </a:cubicBezTo>
                  <a:cubicBezTo>
                    <a:pt x="19587" y="3273"/>
                    <a:pt x="19398" y="3137"/>
                    <a:pt x="19377" y="2823"/>
                  </a:cubicBezTo>
                  <a:cubicBezTo>
                    <a:pt x="19303" y="2302"/>
                    <a:pt x="19724" y="1617"/>
                    <a:pt x="19643" y="1617"/>
                  </a:cubicBezTo>
                  <a:cubicBezTo>
                    <a:pt x="19633" y="1617"/>
                    <a:pt x="19615" y="1627"/>
                    <a:pt x="19587" y="1651"/>
                  </a:cubicBezTo>
                  <a:cubicBezTo>
                    <a:pt x="19403" y="1756"/>
                    <a:pt x="19318" y="1844"/>
                    <a:pt x="19249" y="1844"/>
                  </a:cubicBezTo>
                  <a:cubicBezTo>
                    <a:pt x="19208" y="1844"/>
                    <a:pt x="19173" y="1813"/>
                    <a:pt x="19126" y="1734"/>
                  </a:cubicBezTo>
                  <a:cubicBezTo>
                    <a:pt x="19064" y="1549"/>
                    <a:pt x="19094" y="1364"/>
                    <a:pt x="19029" y="1364"/>
                  </a:cubicBezTo>
                  <a:cubicBezTo>
                    <a:pt x="19006" y="1364"/>
                    <a:pt x="18972" y="1387"/>
                    <a:pt x="18917" y="1442"/>
                  </a:cubicBezTo>
                  <a:cubicBezTo>
                    <a:pt x="18708" y="1651"/>
                    <a:pt x="18498" y="1734"/>
                    <a:pt x="18415" y="2069"/>
                  </a:cubicBezTo>
                  <a:cubicBezTo>
                    <a:pt x="18348" y="2337"/>
                    <a:pt x="18200" y="2739"/>
                    <a:pt x="18037" y="2739"/>
                  </a:cubicBezTo>
                  <a:cubicBezTo>
                    <a:pt x="17996" y="2739"/>
                    <a:pt x="17954" y="2714"/>
                    <a:pt x="17913" y="2655"/>
                  </a:cubicBezTo>
                  <a:cubicBezTo>
                    <a:pt x="17746" y="2455"/>
                    <a:pt x="17712" y="2176"/>
                    <a:pt x="17578" y="2176"/>
                  </a:cubicBezTo>
                  <a:cubicBezTo>
                    <a:pt x="17544" y="2176"/>
                    <a:pt x="17503" y="2194"/>
                    <a:pt x="17452" y="2237"/>
                  </a:cubicBezTo>
                  <a:cubicBezTo>
                    <a:pt x="17243" y="2488"/>
                    <a:pt x="17076" y="2404"/>
                    <a:pt x="17076" y="2655"/>
                  </a:cubicBezTo>
                  <a:cubicBezTo>
                    <a:pt x="17076" y="2846"/>
                    <a:pt x="16979" y="3061"/>
                    <a:pt x="16877" y="3061"/>
                  </a:cubicBezTo>
                  <a:cubicBezTo>
                    <a:pt x="16845" y="3061"/>
                    <a:pt x="16813" y="3040"/>
                    <a:pt x="16783" y="2990"/>
                  </a:cubicBezTo>
                  <a:cubicBezTo>
                    <a:pt x="16615" y="2697"/>
                    <a:pt x="16364" y="2488"/>
                    <a:pt x="16029" y="2488"/>
                  </a:cubicBezTo>
                  <a:cubicBezTo>
                    <a:pt x="15694" y="2488"/>
                    <a:pt x="15360" y="2362"/>
                    <a:pt x="15109" y="2153"/>
                  </a:cubicBezTo>
                  <a:cubicBezTo>
                    <a:pt x="14941" y="1986"/>
                    <a:pt x="14816" y="1358"/>
                    <a:pt x="13937" y="1358"/>
                  </a:cubicBezTo>
                  <a:cubicBezTo>
                    <a:pt x="13761" y="1358"/>
                    <a:pt x="13588" y="1360"/>
                    <a:pt x="13421" y="1360"/>
                  </a:cubicBezTo>
                  <a:cubicBezTo>
                    <a:pt x="12750" y="1360"/>
                    <a:pt x="12154" y="1333"/>
                    <a:pt x="11719" y="1065"/>
                  </a:cubicBezTo>
                  <a:cubicBezTo>
                    <a:pt x="11232" y="728"/>
                    <a:pt x="10979" y="424"/>
                    <a:pt x="10662" y="424"/>
                  </a:cubicBezTo>
                  <a:cubicBezTo>
                    <a:pt x="10624" y="424"/>
                    <a:pt x="10586" y="428"/>
                    <a:pt x="10547" y="437"/>
                  </a:cubicBezTo>
                  <a:cubicBezTo>
                    <a:pt x="10288" y="523"/>
                    <a:pt x="10049" y="689"/>
                    <a:pt x="9857" y="689"/>
                  </a:cubicBezTo>
                  <a:cubicBezTo>
                    <a:pt x="9769" y="689"/>
                    <a:pt x="9691" y="654"/>
                    <a:pt x="9626" y="563"/>
                  </a:cubicBezTo>
                  <a:cubicBezTo>
                    <a:pt x="9492" y="295"/>
                    <a:pt x="9251" y="0"/>
                    <a:pt x="898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4148450" y="3481600"/>
              <a:ext cx="595350" cy="571300"/>
            </a:xfrm>
            <a:custGeom>
              <a:rect b="b" l="l" r="r" t="t"/>
              <a:pathLst>
                <a:path extrusionOk="0" h="22852" w="23814">
                  <a:moveTo>
                    <a:pt x="15444" y="0"/>
                  </a:moveTo>
                  <a:cubicBezTo>
                    <a:pt x="15444" y="0"/>
                    <a:pt x="15025" y="419"/>
                    <a:pt x="14774" y="754"/>
                  </a:cubicBezTo>
                  <a:cubicBezTo>
                    <a:pt x="14523" y="1089"/>
                    <a:pt x="15025" y="1633"/>
                    <a:pt x="15151" y="2051"/>
                  </a:cubicBezTo>
                  <a:cubicBezTo>
                    <a:pt x="15276" y="2470"/>
                    <a:pt x="15109" y="2595"/>
                    <a:pt x="14774" y="3097"/>
                  </a:cubicBezTo>
                  <a:cubicBezTo>
                    <a:pt x="14439" y="3600"/>
                    <a:pt x="14314" y="5106"/>
                    <a:pt x="13895" y="6320"/>
                  </a:cubicBezTo>
                  <a:cubicBezTo>
                    <a:pt x="13477" y="7534"/>
                    <a:pt x="11593" y="7617"/>
                    <a:pt x="10965" y="7659"/>
                  </a:cubicBezTo>
                  <a:cubicBezTo>
                    <a:pt x="10380" y="7743"/>
                    <a:pt x="10547" y="8998"/>
                    <a:pt x="10463" y="9542"/>
                  </a:cubicBezTo>
                  <a:cubicBezTo>
                    <a:pt x="10338" y="10128"/>
                    <a:pt x="9961" y="10296"/>
                    <a:pt x="9459" y="11426"/>
                  </a:cubicBezTo>
                  <a:cubicBezTo>
                    <a:pt x="9120" y="12156"/>
                    <a:pt x="8651" y="12334"/>
                    <a:pt x="8164" y="12334"/>
                  </a:cubicBezTo>
                  <a:cubicBezTo>
                    <a:pt x="7869" y="12334"/>
                    <a:pt x="7567" y="12268"/>
                    <a:pt x="7283" y="12221"/>
                  </a:cubicBezTo>
                  <a:cubicBezTo>
                    <a:pt x="6529" y="12137"/>
                    <a:pt x="6487" y="11551"/>
                    <a:pt x="6278" y="11091"/>
                  </a:cubicBezTo>
                  <a:cubicBezTo>
                    <a:pt x="6220" y="10976"/>
                    <a:pt x="6090" y="10930"/>
                    <a:pt x="5923" y="10930"/>
                  </a:cubicBezTo>
                  <a:cubicBezTo>
                    <a:pt x="5483" y="10930"/>
                    <a:pt x="4793" y="11244"/>
                    <a:pt x="4520" y="11426"/>
                  </a:cubicBezTo>
                  <a:cubicBezTo>
                    <a:pt x="4471" y="11465"/>
                    <a:pt x="4422" y="11482"/>
                    <a:pt x="4374" y="11482"/>
                  </a:cubicBezTo>
                  <a:cubicBezTo>
                    <a:pt x="4058" y="11482"/>
                    <a:pt x="3787" y="10726"/>
                    <a:pt x="3641" y="10254"/>
                  </a:cubicBezTo>
                  <a:cubicBezTo>
                    <a:pt x="3474" y="9752"/>
                    <a:pt x="3181" y="9961"/>
                    <a:pt x="2763" y="9668"/>
                  </a:cubicBezTo>
                  <a:cubicBezTo>
                    <a:pt x="2710" y="9640"/>
                    <a:pt x="2658" y="9627"/>
                    <a:pt x="2606" y="9627"/>
                  </a:cubicBezTo>
                  <a:cubicBezTo>
                    <a:pt x="2199" y="9627"/>
                    <a:pt x="1804" y="10413"/>
                    <a:pt x="1507" y="10672"/>
                  </a:cubicBezTo>
                  <a:cubicBezTo>
                    <a:pt x="1172" y="10924"/>
                    <a:pt x="2009" y="12681"/>
                    <a:pt x="2302" y="13477"/>
                  </a:cubicBezTo>
                  <a:cubicBezTo>
                    <a:pt x="2553" y="14272"/>
                    <a:pt x="1005" y="14314"/>
                    <a:pt x="503" y="14439"/>
                  </a:cubicBezTo>
                  <a:cubicBezTo>
                    <a:pt x="0" y="14523"/>
                    <a:pt x="837" y="16322"/>
                    <a:pt x="921" y="16866"/>
                  </a:cubicBezTo>
                  <a:cubicBezTo>
                    <a:pt x="1005" y="17411"/>
                    <a:pt x="1465" y="17159"/>
                    <a:pt x="1967" y="17327"/>
                  </a:cubicBezTo>
                  <a:cubicBezTo>
                    <a:pt x="2428" y="17536"/>
                    <a:pt x="2009" y="18289"/>
                    <a:pt x="2177" y="18792"/>
                  </a:cubicBezTo>
                  <a:cubicBezTo>
                    <a:pt x="2281" y="19077"/>
                    <a:pt x="2449" y="19105"/>
                    <a:pt x="2691" y="19105"/>
                  </a:cubicBezTo>
                  <a:cubicBezTo>
                    <a:pt x="2750" y="19105"/>
                    <a:pt x="2814" y="19103"/>
                    <a:pt x="2882" y="19103"/>
                  </a:cubicBezTo>
                  <a:cubicBezTo>
                    <a:pt x="2985" y="19103"/>
                    <a:pt x="3098" y="19107"/>
                    <a:pt x="3223" y="19126"/>
                  </a:cubicBezTo>
                  <a:cubicBezTo>
                    <a:pt x="3809" y="19168"/>
                    <a:pt x="5064" y="20466"/>
                    <a:pt x="5316" y="20842"/>
                  </a:cubicBezTo>
                  <a:cubicBezTo>
                    <a:pt x="5441" y="20968"/>
                    <a:pt x="5441" y="21093"/>
                    <a:pt x="5399" y="21135"/>
                  </a:cubicBezTo>
                  <a:cubicBezTo>
                    <a:pt x="5438" y="21147"/>
                    <a:pt x="5473" y="21153"/>
                    <a:pt x="5506" y="21153"/>
                  </a:cubicBezTo>
                  <a:cubicBezTo>
                    <a:pt x="5939" y="21153"/>
                    <a:pt x="5925" y="20182"/>
                    <a:pt x="6236" y="19754"/>
                  </a:cubicBezTo>
                  <a:cubicBezTo>
                    <a:pt x="6278" y="19695"/>
                    <a:pt x="6311" y="19668"/>
                    <a:pt x="6337" y="19668"/>
                  </a:cubicBezTo>
                  <a:cubicBezTo>
                    <a:pt x="6493" y="19668"/>
                    <a:pt x="6380" y="20627"/>
                    <a:pt x="6236" y="21093"/>
                  </a:cubicBezTo>
                  <a:cubicBezTo>
                    <a:pt x="6069" y="21638"/>
                    <a:pt x="6529" y="21303"/>
                    <a:pt x="6780" y="21554"/>
                  </a:cubicBezTo>
                  <a:cubicBezTo>
                    <a:pt x="6822" y="21589"/>
                    <a:pt x="6858" y="21604"/>
                    <a:pt x="6887" y="21604"/>
                  </a:cubicBezTo>
                  <a:cubicBezTo>
                    <a:pt x="7031" y="21604"/>
                    <a:pt x="7031" y="21233"/>
                    <a:pt x="7031" y="21093"/>
                  </a:cubicBezTo>
                  <a:cubicBezTo>
                    <a:pt x="7031" y="20842"/>
                    <a:pt x="7157" y="20591"/>
                    <a:pt x="7324" y="20424"/>
                  </a:cubicBezTo>
                  <a:cubicBezTo>
                    <a:pt x="7617" y="20173"/>
                    <a:pt x="7283" y="20131"/>
                    <a:pt x="7073" y="19838"/>
                  </a:cubicBezTo>
                  <a:cubicBezTo>
                    <a:pt x="6962" y="19615"/>
                    <a:pt x="7110" y="19578"/>
                    <a:pt x="7321" y="19578"/>
                  </a:cubicBezTo>
                  <a:cubicBezTo>
                    <a:pt x="7427" y="19578"/>
                    <a:pt x="7548" y="19587"/>
                    <a:pt x="7659" y="19587"/>
                  </a:cubicBezTo>
                  <a:cubicBezTo>
                    <a:pt x="8078" y="19545"/>
                    <a:pt x="8496" y="19419"/>
                    <a:pt x="8873" y="19252"/>
                  </a:cubicBezTo>
                  <a:cubicBezTo>
                    <a:pt x="8933" y="19222"/>
                    <a:pt x="8987" y="19210"/>
                    <a:pt x="9038" y="19210"/>
                  </a:cubicBezTo>
                  <a:cubicBezTo>
                    <a:pt x="9273" y="19210"/>
                    <a:pt x="9435" y="19476"/>
                    <a:pt x="9710" y="19545"/>
                  </a:cubicBezTo>
                  <a:cubicBezTo>
                    <a:pt x="9737" y="19557"/>
                    <a:pt x="9767" y="19562"/>
                    <a:pt x="9798" y="19562"/>
                  </a:cubicBezTo>
                  <a:cubicBezTo>
                    <a:pt x="10102" y="19562"/>
                    <a:pt x="10570" y="19042"/>
                    <a:pt x="10798" y="18624"/>
                  </a:cubicBezTo>
                  <a:cubicBezTo>
                    <a:pt x="11007" y="18164"/>
                    <a:pt x="10756" y="18206"/>
                    <a:pt x="10505" y="18080"/>
                  </a:cubicBezTo>
                  <a:cubicBezTo>
                    <a:pt x="10254" y="17955"/>
                    <a:pt x="10505" y="17452"/>
                    <a:pt x="10672" y="17201"/>
                  </a:cubicBezTo>
                  <a:cubicBezTo>
                    <a:pt x="10714" y="17128"/>
                    <a:pt x="10788" y="17099"/>
                    <a:pt x="10877" y="17099"/>
                  </a:cubicBezTo>
                  <a:cubicBezTo>
                    <a:pt x="11146" y="17099"/>
                    <a:pt x="11562" y="17358"/>
                    <a:pt x="11719" y="17452"/>
                  </a:cubicBezTo>
                  <a:cubicBezTo>
                    <a:pt x="11777" y="17476"/>
                    <a:pt x="11816" y="17486"/>
                    <a:pt x="11849" y="17486"/>
                  </a:cubicBezTo>
                  <a:cubicBezTo>
                    <a:pt x="11934" y="17486"/>
                    <a:pt x="11980" y="17417"/>
                    <a:pt x="12221" y="17327"/>
                  </a:cubicBezTo>
                  <a:cubicBezTo>
                    <a:pt x="12273" y="17310"/>
                    <a:pt x="12314" y="17302"/>
                    <a:pt x="12347" y="17302"/>
                  </a:cubicBezTo>
                  <a:cubicBezTo>
                    <a:pt x="12553" y="17302"/>
                    <a:pt x="12419" y="17607"/>
                    <a:pt x="12347" y="17787"/>
                  </a:cubicBezTo>
                  <a:cubicBezTo>
                    <a:pt x="12263" y="18038"/>
                    <a:pt x="12514" y="18289"/>
                    <a:pt x="12723" y="18373"/>
                  </a:cubicBezTo>
                  <a:cubicBezTo>
                    <a:pt x="12760" y="18388"/>
                    <a:pt x="12792" y="18395"/>
                    <a:pt x="12822" y="18395"/>
                  </a:cubicBezTo>
                  <a:cubicBezTo>
                    <a:pt x="12959" y="18395"/>
                    <a:pt x="13048" y="18245"/>
                    <a:pt x="13393" y="18038"/>
                  </a:cubicBezTo>
                  <a:cubicBezTo>
                    <a:pt x="13581" y="17892"/>
                    <a:pt x="13759" y="17860"/>
                    <a:pt x="13932" y="17860"/>
                  </a:cubicBezTo>
                  <a:cubicBezTo>
                    <a:pt x="14061" y="17860"/>
                    <a:pt x="14188" y="17878"/>
                    <a:pt x="14313" y="17878"/>
                  </a:cubicBezTo>
                  <a:cubicBezTo>
                    <a:pt x="14355" y="17878"/>
                    <a:pt x="14397" y="17876"/>
                    <a:pt x="14439" y="17871"/>
                  </a:cubicBezTo>
                  <a:cubicBezTo>
                    <a:pt x="14455" y="17866"/>
                    <a:pt x="14471" y="17864"/>
                    <a:pt x="14485" y="17864"/>
                  </a:cubicBezTo>
                  <a:cubicBezTo>
                    <a:pt x="14738" y="17864"/>
                    <a:pt x="14792" y="18513"/>
                    <a:pt x="15109" y="18750"/>
                  </a:cubicBezTo>
                  <a:cubicBezTo>
                    <a:pt x="15331" y="18923"/>
                    <a:pt x="15436" y="18979"/>
                    <a:pt x="15546" y="18979"/>
                  </a:cubicBezTo>
                  <a:cubicBezTo>
                    <a:pt x="15622" y="18979"/>
                    <a:pt x="15700" y="18952"/>
                    <a:pt x="15820" y="18917"/>
                  </a:cubicBezTo>
                  <a:cubicBezTo>
                    <a:pt x="15833" y="18913"/>
                    <a:pt x="15846" y="18911"/>
                    <a:pt x="15858" y="18911"/>
                  </a:cubicBezTo>
                  <a:cubicBezTo>
                    <a:pt x="16072" y="18911"/>
                    <a:pt x="16078" y="19600"/>
                    <a:pt x="16197" y="19838"/>
                  </a:cubicBezTo>
                  <a:cubicBezTo>
                    <a:pt x="16281" y="20047"/>
                    <a:pt x="16155" y="20215"/>
                    <a:pt x="16113" y="20466"/>
                  </a:cubicBezTo>
                  <a:cubicBezTo>
                    <a:pt x="16113" y="20675"/>
                    <a:pt x="16281" y="20801"/>
                    <a:pt x="16574" y="20884"/>
                  </a:cubicBezTo>
                  <a:cubicBezTo>
                    <a:pt x="16825" y="21010"/>
                    <a:pt x="16490" y="21303"/>
                    <a:pt x="16448" y="21721"/>
                  </a:cubicBezTo>
                  <a:cubicBezTo>
                    <a:pt x="16438" y="21817"/>
                    <a:pt x="16466" y="21856"/>
                    <a:pt x="16518" y="21856"/>
                  </a:cubicBezTo>
                  <a:cubicBezTo>
                    <a:pt x="16692" y="21856"/>
                    <a:pt x="17133" y="21422"/>
                    <a:pt x="17327" y="21261"/>
                  </a:cubicBezTo>
                  <a:cubicBezTo>
                    <a:pt x="17347" y="21247"/>
                    <a:pt x="17364" y="21241"/>
                    <a:pt x="17377" y="21241"/>
                  </a:cubicBezTo>
                  <a:cubicBezTo>
                    <a:pt x="17525" y="21241"/>
                    <a:pt x="17240" y="22048"/>
                    <a:pt x="17201" y="22433"/>
                  </a:cubicBezTo>
                  <a:cubicBezTo>
                    <a:pt x="17118" y="22851"/>
                    <a:pt x="18038" y="22684"/>
                    <a:pt x="18624" y="22768"/>
                  </a:cubicBezTo>
                  <a:cubicBezTo>
                    <a:pt x="18665" y="22770"/>
                    <a:pt x="18701" y="22772"/>
                    <a:pt x="18734" y="22772"/>
                  </a:cubicBezTo>
                  <a:cubicBezTo>
                    <a:pt x="19172" y="22772"/>
                    <a:pt x="18938" y="22503"/>
                    <a:pt x="19210" y="21763"/>
                  </a:cubicBezTo>
                  <a:cubicBezTo>
                    <a:pt x="19378" y="21386"/>
                    <a:pt x="19629" y="21052"/>
                    <a:pt x="19963" y="20842"/>
                  </a:cubicBezTo>
                  <a:cubicBezTo>
                    <a:pt x="19880" y="20717"/>
                    <a:pt x="19796" y="20549"/>
                    <a:pt x="19754" y="20424"/>
                  </a:cubicBezTo>
                  <a:cubicBezTo>
                    <a:pt x="19629" y="20089"/>
                    <a:pt x="19880" y="19461"/>
                    <a:pt x="19838" y="18415"/>
                  </a:cubicBezTo>
                  <a:cubicBezTo>
                    <a:pt x="19838" y="17955"/>
                    <a:pt x="19712" y="17536"/>
                    <a:pt x="19503" y="17159"/>
                  </a:cubicBezTo>
                  <a:cubicBezTo>
                    <a:pt x="19472" y="17175"/>
                    <a:pt x="19442" y="17184"/>
                    <a:pt x="19407" y="17184"/>
                  </a:cubicBezTo>
                  <a:cubicBezTo>
                    <a:pt x="19347" y="17184"/>
                    <a:pt x="19274" y="17155"/>
                    <a:pt x="19168" y="17076"/>
                  </a:cubicBezTo>
                  <a:cubicBezTo>
                    <a:pt x="18708" y="16783"/>
                    <a:pt x="18541" y="16574"/>
                    <a:pt x="18457" y="16322"/>
                  </a:cubicBezTo>
                  <a:cubicBezTo>
                    <a:pt x="18391" y="16125"/>
                    <a:pt x="18351" y="16057"/>
                    <a:pt x="18256" y="16057"/>
                  </a:cubicBezTo>
                  <a:cubicBezTo>
                    <a:pt x="18230" y="16057"/>
                    <a:pt x="18200" y="16062"/>
                    <a:pt x="18164" y="16071"/>
                  </a:cubicBezTo>
                  <a:cubicBezTo>
                    <a:pt x="17996" y="16071"/>
                    <a:pt x="17704" y="16029"/>
                    <a:pt x="17662" y="15820"/>
                  </a:cubicBezTo>
                  <a:cubicBezTo>
                    <a:pt x="17662" y="15653"/>
                    <a:pt x="17955" y="14397"/>
                    <a:pt x="17243" y="14230"/>
                  </a:cubicBezTo>
                  <a:cubicBezTo>
                    <a:pt x="16532" y="14021"/>
                    <a:pt x="16406" y="13769"/>
                    <a:pt x="16281" y="13560"/>
                  </a:cubicBezTo>
                  <a:cubicBezTo>
                    <a:pt x="16253" y="13490"/>
                    <a:pt x="16095" y="13477"/>
                    <a:pt x="15913" y="13477"/>
                  </a:cubicBezTo>
                  <a:cubicBezTo>
                    <a:pt x="15792" y="13477"/>
                    <a:pt x="15661" y="13483"/>
                    <a:pt x="15551" y="13483"/>
                  </a:cubicBezTo>
                  <a:cubicBezTo>
                    <a:pt x="15331" y="13483"/>
                    <a:pt x="15197" y="13458"/>
                    <a:pt x="15402" y="13309"/>
                  </a:cubicBezTo>
                  <a:cubicBezTo>
                    <a:pt x="15904" y="12974"/>
                    <a:pt x="15778" y="13100"/>
                    <a:pt x="15862" y="12639"/>
                  </a:cubicBezTo>
                  <a:cubicBezTo>
                    <a:pt x="15946" y="12221"/>
                    <a:pt x="15653" y="11468"/>
                    <a:pt x="15737" y="11300"/>
                  </a:cubicBezTo>
                  <a:cubicBezTo>
                    <a:pt x="15778" y="11091"/>
                    <a:pt x="15820" y="10547"/>
                    <a:pt x="15611" y="10547"/>
                  </a:cubicBezTo>
                  <a:cubicBezTo>
                    <a:pt x="15402" y="10505"/>
                    <a:pt x="14983" y="10170"/>
                    <a:pt x="15025" y="9961"/>
                  </a:cubicBezTo>
                  <a:cubicBezTo>
                    <a:pt x="15025" y="9710"/>
                    <a:pt x="15778" y="9752"/>
                    <a:pt x="16071" y="9542"/>
                  </a:cubicBezTo>
                  <a:cubicBezTo>
                    <a:pt x="16406" y="9291"/>
                    <a:pt x="16783" y="9333"/>
                    <a:pt x="17159" y="9124"/>
                  </a:cubicBezTo>
                  <a:cubicBezTo>
                    <a:pt x="17446" y="8965"/>
                    <a:pt x="17490" y="8830"/>
                    <a:pt x="17698" y="8830"/>
                  </a:cubicBezTo>
                  <a:cubicBezTo>
                    <a:pt x="17763" y="8830"/>
                    <a:pt x="17845" y="8843"/>
                    <a:pt x="17955" y="8873"/>
                  </a:cubicBezTo>
                  <a:cubicBezTo>
                    <a:pt x="17997" y="8881"/>
                    <a:pt x="18045" y="8884"/>
                    <a:pt x="18096" y="8884"/>
                  </a:cubicBezTo>
                  <a:cubicBezTo>
                    <a:pt x="18483" y="8884"/>
                    <a:pt x="19076" y="8688"/>
                    <a:pt x="19412" y="8688"/>
                  </a:cubicBezTo>
                  <a:cubicBezTo>
                    <a:pt x="19510" y="8688"/>
                    <a:pt x="19586" y="8705"/>
                    <a:pt x="19629" y="8747"/>
                  </a:cubicBezTo>
                  <a:cubicBezTo>
                    <a:pt x="19733" y="8831"/>
                    <a:pt x="19817" y="8894"/>
                    <a:pt x="19901" y="8894"/>
                  </a:cubicBezTo>
                  <a:cubicBezTo>
                    <a:pt x="19984" y="8894"/>
                    <a:pt x="20068" y="8831"/>
                    <a:pt x="20173" y="8664"/>
                  </a:cubicBezTo>
                  <a:cubicBezTo>
                    <a:pt x="20424" y="8329"/>
                    <a:pt x="21219" y="7073"/>
                    <a:pt x="21972" y="7073"/>
                  </a:cubicBezTo>
                  <a:cubicBezTo>
                    <a:pt x="22223" y="7073"/>
                    <a:pt x="22414" y="7083"/>
                    <a:pt x="22566" y="7083"/>
                  </a:cubicBezTo>
                  <a:cubicBezTo>
                    <a:pt x="22870" y="7083"/>
                    <a:pt x="23019" y="7045"/>
                    <a:pt x="23186" y="6822"/>
                  </a:cubicBezTo>
                  <a:cubicBezTo>
                    <a:pt x="23437" y="6487"/>
                    <a:pt x="23772" y="6613"/>
                    <a:pt x="23646" y="6278"/>
                  </a:cubicBezTo>
                  <a:cubicBezTo>
                    <a:pt x="23437" y="5985"/>
                    <a:pt x="23395" y="5608"/>
                    <a:pt x="23521" y="5316"/>
                  </a:cubicBezTo>
                  <a:cubicBezTo>
                    <a:pt x="23646" y="4939"/>
                    <a:pt x="23814" y="4353"/>
                    <a:pt x="23605" y="4060"/>
                  </a:cubicBezTo>
                  <a:cubicBezTo>
                    <a:pt x="23395" y="3725"/>
                    <a:pt x="23312" y="3390"/>
                    <a:pt x="22977" y="3307"/>
                  </a:cubicBezTo>
                  <a:cubicBezTo>
                    <a:pt x="22642" y="3181"/>
                    <a:pt x="22307" y="3223"/>
                    <a:pt x="22391" y="2846"/>
                  </a:cubicBezTo>
                  <a:cubicBezTo>
                    <a:pt x="22514" y="2519"/>
                    <a:pt x="22877" y="1631"/>
                    <a:pt x="22423" y="1631"/>
                  </a:cubicBezTo>
                  <a:cubicBezTo>
                    <a:pt x="22413" y="1631"/>
                    <a:pt x="22402" y="1632"/>
                    <a:pt x="22391" y="1633"/>
                  </a:cubicBezTo>
                  <a:cubicBezTo>
                    <a:pt x="22265" y="1647"/>
                    <a:pt x="22079" y="1651"/>
                    <a:pt x="21870" y="1651"/>
                  </a:cubicBezTo>
                  <a:cubicBezTo>
                    <a:pt x="21452" y="1651"/>
                    <a:pt x="20940" y="1633"/>
                    <a:pt x="20633" y="1633"/>
                  </a:cubicBezTo>
                  <a:cubicBezTo>
                    <a:pt x="20549" y="1800"/>
                    <a:pt x="20466" y="1926"/>
                    <a:pt x="20298" y="1926"/>
                  </a:cubicBezTo>
                  <a:cubicBezTo>
                    <a:pt x="20047" y="1926"/>
                    <a:pt x="19852" y="1833"/>
                    <a:pt x="19712" y="1833"/>
                  </a:cubicBezTo>
                  <a:cubicBezTo>
                    <a:pt x="19643" y="1833"/>
                    <a:pt x="19587" y="1856"/>
                    <a:pt x="19545" y="1926"/>
                  </a:cubicBezTo>
                  <a:cubicBezTo>
                    <a:pt x="19463" y="2090"/>
                    <a:pt x="19167" y="2236"/>
                    <a:pt x="18913" y="2236"/>
                  </a:cubicBezTo>
                  <a:cubicBezTo>
                    <a:pt x="18778" y="2236"/>
                    <a:pt x="18655" y="2195"/>
                    <a:pt x="18582" y="2093"/>
                  </a:cubicBezTo>
                  <a:cubicBezTo>
                    <a:pt x="18373" y="1758"/>
                    <a:pt x="18624" y="1089"/>
                    <a:pt x="18038" y="1005"/>
                  </a:cubicBezTo>
                  <a:cubicBezTo>
                    <a:pt x="17620" y="963"/>
                    <a:pt x="17159" y="879"/>
                    <a:pt x="16741" y="712"/>
                  </a:cubicBezTo>
                  <a:cubicBezTo>
                    <a:pt x="16406" y="544"/>
                    <a:pt x="16071" y="377"/>
                    <a:pt x="15695" y="210"/>
                  </a:cubicBezTo>
                  <a:cubicBezTo>
                    <a:pt x="15611" y="168"/>
                    <a:pt x="15527" y="84"/>
                    <a:pt x="15444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2265025" y="2411025"/>
              <a:ext cx="1605125" cy="1129200"/>
            </a:xfrm>
            <a:custGeom>
              <a:rect b="b" l="l" r="r" t="t"/>
              <a:pathLst>
                <a:path extrusionOk="0" h="45168" w="64205">
                  <a:moveTo>
                    <a:pt x="21687" y="0"/>
                  </a:moveTo>
                  <a:cubicBezTo>
                    <a:pt x="21452" y="0"/>
                    <a:pt x="21265" y="37"/>
                    <a:pt x="21265" y="260"/>
                  </a:cubicBezTo>
                  <a:cubicBezTo>
                    <a:pt x="21265" y="510"/>
                    <a:pt x="21418" y="882"/>
                    <a:pt x="21203" y="882"/>
                  </a:cubicBezTo>
                  <a:cubicBezTo>
                    <a:pt x="21166" y="882"/>
                    <a:pt x="21118" y="871"/>
                    <a:pt x="21056" y="846"/>
                  </a:cubicBezTo>
                  <a:cubicBezTo>
                    <a:pt x="20810" y="748"/>
                    <a:pt x="20103" y="635"/>
                    <a:pt x="19382" y="635"/>
                  </a:cubicBezTo>
                  <a:cubicBezTo>
                    <a:pt x="18876" y="635"/>
                    <a:pt x="18364" y="691"/>
                    <a:pt x="18001" y="846"/>
                  </a:cubicBezTo>
                  <a:cubicBezTo>
                    <a:pt x="17080" y="1223"/>
                    <a:pt x="15657" y="1349"/>
                    <a:pt x="15155" y="1683"/>
                  </a:cubicBezTo>
                  <a:cubicBezTo>
                    <a:pt x="14855" y="1917"/>
                    <a:pt x="14450" y="2044"/>
                    <a:pt x="14043" y="2044"/>
                  </a:cubicBezTo>
                  <a:cubicBezTo>
                    <a:pt x="13939" y="2044"/>
                    <a:pt x="13835" y="2035"/>
                    <a:pt x="13732" y="2018"/>
                  </a:cubicBezTo>
                  <a:cubicBezTo>
                    <a:pt x="13418" y="1976"/>
                    <a:pt x="13209" y="1945"/>
                    <a:pt x="13036" y="1945"/>
                  </a:cubicBezTo>
                  <a:cubicBezTo>
                    <a:pt x="12864" y="1945"/>
                    <a:pt x="12728" y="1976"/>
                    <a:pt x="12560" y="2060"/>
                  </a:cubicBezTo>
                  <a:cubicBezTo>
                    <a:pt x="12282" y="2164"/>
                    <a:pt x="11599" y="2529"/>
                    <a:pt x="11160" y="2529"/>
                  </a:cubicBezTo>
                  <a:cubicBezTo>
                    <a:pt x="11071" y="2529"/>
                    <a:pt x="10992" y="2514"/>
                    <a:pt x="10928" y="2479"/>
                  </a:cubicBezTo>
                  <a:cubicBezTo>
                    <a:pt x="10579" y="2246"/>
                    <a:pt x="10374" y="2014"/>
                    <a:pt x="10080" y="2014"/>
                  </a:cubicBezTo>
                  <a:cubicBezTo>
                    <a:pt x="10056" y="2014"/>
                    <a:pt x="10032" y="2015"/>
                    <a:pt x="10007" y="2018"/>
                  </a:cubicBezTo>
                  <a:cubicBezTo>
                    <a:pt x="9673" y="2060"/>
                    <a:pt x="8710" y="2018"/>
                    <a:pt x="8292" y="2353"/>
                  </a:cubicBezTo>
                  <a:cubicBezTo>
                    <a:pt x="7873" y="2730"/>
                    <a:pt x="7664" y="2897"/>
                    <a:pt x="7287" y="2939"/>
                  </a:cubicBezTo>
                  <a:cubicBezTo>
                    <a:pt x="6952" y="2981"/>
                    <a:pt x="5948" y="3023"/>
                    <a:pt x="6073" y="3357"/>
                  </a:cubicBezTo>
                  <a:cubicBezTo>
                    <a:pt x="6283" y="3985"/>
                    <a:pt x="6450" y="4613"/>
                    <a:pt x="6492" y="5241"/>
                  </a:cubicBezTo>
                  <a:cubicBezTo>
                    <a:pt x="6408" y="5659"/>
                    <a:pt x="6199" y="7166"/>
                    <a:pt x="6659" y="7417"/>
                  </a:cubicBezTo>
                  <a:cubicBezTo>
                    <a:pt x="7078" y="7668"/>
                    <a:pt x="7162" y="7417"/>
                    <a:pt x="7538" y="7961"/>
                  </a:cubicBezTo>
                  <a:cubicBezTo>
                    <a:pt x="7957" y="8505"/>
                    <a:pt x="8250" y="9133"/>
                    <a:pt x="8794" y="9217"/>
                  </a:cubicBezTo>
                  <a:cubicBezTo>
                    <a:pt x="9296" y="9342"/>
                    <a:pt x="10259" y="9510"/>
                    <a:pt x="10049" y="9844"/>
                  </a:cubicBezTo>
                  <a:cubicBezTo>
                    <a:pt x="9882" y="10179"/>
                    <a:pt x="9547" y="10179"/>
                    <a:pt x="9505" y="10765"/>
                  </a:cubicBezTo>
                  <a:cubicBezTo>
                    <a:pt x="9463" y="11309"/>
                    <a:pt x="9631" y="11435"/>
                    <a:pt x="9129" y="12063"/>
                  </a:cubicBezTo>
                  <a:cubicBezTo>
                    <a:pt x="8585" y="12690"/>
                    <a:pt x="7957" y="12439"/>
                    <a:pt x="7538" y="12983"/>
                  </a:cubicBezTo>
                  <a:cubicBezTo>
                    <a:pt x="7120" y="13486"/>
                    <a:pt x="6827" y="14741"/>
                    <a:pt x="7580" y="14867"/>
                  </a:cubicBezTo>
                  <a:cubicBezTo>
                    <a:pt x="8375" y="15034"/>
                    <a:pt x="9589" y="14867"/>
                    <a:pt x="9087" y="15285"/>
                  </a:cubicBezTo>
                  <a:cubicBezTo>
                    <a:pt x="8543" y="15662"/>
                    <a:pt x="8752" y="15955"/>
                    <a:pt x="8040" y="15955"/>
                  </a:cubicBezTo>
                  <a:cubicBezTo>
                    <a:pt x="7634" y="15955"/>
                    <a:pt x="7446" y="15900"/>
                    <a:pt x="7297" y="15900"/>
                  </a:cubicBezTo>
                  <a:cubicBezTo>
                    <a:pt x="7186" y="15900"/>
                    <a:pt x="7096" y="15931"/>
                    <a:pt x="6952" y="16038"/>
                  </a:cubicBezTo>
                  <a:cubicBezTo>
                    <a:pt x="6645" y="16277"/>
                    <a:pt x="6422" y="16544"/>
                    <a:pt x="5987" y="16544"/>
                  </a:cubicBezTo>
                  <a:cubicBezTo>
                    <a:pt x="5889" y="16544"/>
                    <a:pt x="5779" y="16530"/>
                    <a:pt x="5655" y="16499"/>
                  </a:cubicBezTo>
                  <a:cubicBezTo>
                    <a:pt x="5195" y="16415"/>
                    <a:pt x="4734" y="16248"/>
                    <a:pt x="4316" y="15997"/>
                  </a:cubicBezTo>
                  <a:cubicBezTo>
                    <a:pt x="3969" y="15810"/>
                    <a:pt x="3708" y="15658"/>
                    <a:pt x="3434" y="15658"/>
                  </a:cubicBezTo>
                  <a:cubicBezTo>
                    <a:pt x="3278" y="15658"/>
                    <a:pt x="3117" y="15707"/>
                    <a:pt x="2935" y="15829"/>
                  </a:cubicBezTo>
                  <a:cubicBezTo>
                    <a:pt x="3018" y="15829"/>
                    <a:pt x="3060" y="15913"/>
                    <a:pt x="3060" y="15997"/>
                  </a:cubicBezTo>
                  <a:cubicBezTo>
                    <a:pt x="3060" y="16415"/>
                    <a:pt x="3144" y="16750"/>
                    <a:pt x="2725" y="16834"/>
                  </a:cubicBezTo>
                  <a:cubicBezTo>
                    <a:pt x="2349" y="16959"/>
                    <a:pt x="1512" y="16792"/>
                    <a:pt x="1554" y="17252"/>
                  </a:cubicBezTo>
                  <a:cubicBezTo>
                    <a:pt x="1637" y="17754"/>
                    <a:pt x="1888" y="18047"/>
                    <a:pt x="2307" y="18047"/>
                  </a:cubicBezTo>
                  <a:cubicBezTo>
                    <a:pt x="2684" y="18047"/>
                    <a:pt x="3311" y="18047"/>
                    <a:pt x="3144" y="18550"/>
                  </a:cubicBezTo>
                  <a:cubicBezTo>
                    <a:pt x="3144" y="19094"/>
                    <a:pt x="2935" y="19680"/>
                    <a:pt x="2558" y="20098"/>
                  </a:cubicBezTo>
                  <a:cubicBezTo>
                    <a:pt x="2181" y="20684"/>
                    <a:pt x="1888" y="21354"/>
                    <a:pt x="1721" y="22023"/>
                  </a:cubicBezTo>
                  <a:cubicBezTo>
                    <a:pt x="1554" y="22567"/>
                    <a:pt x="1470" y="22567"/>
                    <a:pt x="1679" y="22860"/>
                  </a:cubicBezTo>
                  <a:cubicBezTo>
                    <a:pt x="1919" y="23180"/>
                    <a:pt x="1853" y="24417"/>
                    <a:pt x="1372" y="24417"/>
                  </a:cubicBezTo>
                  <a:cubicBezTo>
                    <a:pt x="1350" y="24417"/>
                    <a:pt x="1327" y="24414"/>
                    <a:pt x="1302" y="24409"/>
                  </a:cubicBezTo>
                  <a:cubicBezTo>
                    <a:pt x="1063" y="24353"/>
                    <a:pt x="774" y="24290"/>
                    <a:pt x="534" y="24290"/>
                  </a:cubicBezTo>
                  <a:cubicBezTo>
                    <a:pt x="228" y="24290"/>
                    <a:pt x="0" y="24392"/>
                    <a:pt x="47" y="24744"/>
                  </a:cubicBezTo>
                  <a:cubicBezTo>
                    <a:pt x="131" y="25413"/>
                    <a:pt x="382" y="25622"/>
                    <a:pt x="298" y="25957"/>
                  </a:cubicBezTo>
                  <a:cubicBezTo>
                    <a:pt x="214" y="26334"/>
                    <a:pt x="47" y="27464"/>
                    <a:pt x="507" y="27799"/>
                  </a:cubicBezTo>
                  <a:cubicBezTo>
                    <a:pt x="926" y="28175"/>
                    <a:pt x="1805" y="28719"/>
                    <a:pt x="1679" y="29305"/>
                  </a:cubicBezTo>
                  <a:cubicBezTo>
                    <a:pt x="1595" y="29891"/>
                    <a:pt x="1679" y="29933"/>
                    <a:pt x="1972" y="30561"/>
                  </a:cubicBezTo>
                  <a:cubicBezTo>
                    <a:pt x="2265" y="31189"/>
                    <a:pt x="2851" y="31565"/>
                    <a:pt x="3060" y="32235"/>
                  </a:cubicBezTo>
                  <a:cubicBezTo>
                    <a:pt x="3228" y="32863"/>
                    <a:pt x="3353" y="34328"/>
                    <a:pt x="3855" y="34369"/>
                  </a:cubicBezTo>
                  <a:cubicBezTo>
                    <a:pt x="4182" y="34369"/>
                    <a:pt x="4734" y="34279"/>
                    <a:pt x="5241" y="34279"/>
                  </a:cubicBezTo>
                  <a:cubicBezTo>
                    <a:pt x="5580" y="34279"/>
                    <a:pt x="5898" y="34319"/>
                    <a:pt x="6115" y="34453"/>
                  </a:cubicBezTo>
                  <a:cubicBezTo>
                    <a:pt x="6701" y="34788"/>
                    <a:pt x="8878" y="35458"/>
                    <a:pt x="9589" y="35834"/>
                  </a:cubicBezTo>
                  <a:cubicBezTo>
                    <a:pt x="10300" y="36169"/>
                    <a:pt x="10719" y="36127"/>
                    <a:pt x="11054" y="36671"/>
                  </a:cubicBezTo>
                  <a:cubicBezTo>
                    <a:pt x="11387" y="37152"/>
                    <a:pt x="12308" y="37927"/>
                    <a:pt x="13038" y="37927"/>
                  </a:cubicBezTo>
                  <a:cubicBezTo>
                    <a:pt x="13134" y="37927"/>
                    <a:pt x="13226" y="37914"/>
                    <a:pt x="13314" y="37885"/>
                  </a:cubicBezTo>
                  <a:cubicBezTo>
                    <a:pt x="13850" y="37716"/>
                    <a:pt x="14063" y="37432"/>
                    <a:pt x="14272" y="37432"/>
                  </a:cubicBezTo>
                  <a:cubicBezTo>
                    <a:pt x="14374" y="37432"/>
                    <a:pt x="14475" y="37498"/>
                    <a:pt x="14611" y="37676"/>
                  </a:cubicBezTo>
                  <a:cubicBezTo>
                    <a:pt x="14988" y="38220"/>
                    <a:pt x="14486" y="38178"/>
                    <a:pt x="15239" y="38387"/>
                  </a:cubicBezTo>
                  <a:cubicBezTo>
                    <a:pt x="15405" y="38433"/>
                    <a:pt x="15558" y="38449"/>
                    <a:pt x="15701" y="38449"/>
                  </a:cubicBezTo>
                  <a:cubicBezTo>
                    <a:pt x="16007" y="38449"/>
                    <a:pt x="16265" y="38377"/>
                    <a:pt x="16494" y="38377"/>
                  </a:cubicBezTo>
                  <a:cubicBezTo>
                    <a:pt x="16645" y="38377"/>
                    <a:pt x="16783" y="38409"/>
                    <a:pt x="16913" y="38513"/>
                  </a:cubicBezTo>
                  <a:cubicBezTo>
                    <a:pt x="17282" y="38771"/>
                    <a:pt x="17488" y="39029"/>
                    <a:pt x="17762" y="39029"/>
                  </a:cubicBezTo>
                  <a:cubicBezTo>
                    <a:pt x="17798" y="39029"/>
                    <a:pt x="17836" y="39025"/>
                    <a:pt x="17876" y="39015"/>
                  </a:cubicBezTo>
                  <a:cubicBezTo>
                    <a:pt x="18103" y="38958"/>
                    <a:pt x="19272" y="38767"/>
                    <a:pt x="20067" y="38767"/>
                  </a:cubicBezTo>
                  <a:cubicBezTo>
                    <a:pt x="20445" y="38767"/>
                    <a:pt x="20738" y="38810"/>
                    <a:pt x="20805" y="38931"/>
                  </a:cubicBezTo>
                  <a:cubicBezTo>
                    <a:pt x="20928" y="39270"/>
                    <a:pt x="21233" y="39473"/>
                    <a:pt x="21569" y="39473"/>
                  </a:cubicBezTo>
                  <a:cubicBezTo>
                    <a:pt x="21689" y="39473"/>
                    <a:pt x="21814" y="39447"/>
                    <a:pt x="21935" y="39392"/>
                  </a:cubicBezTo>
                  <a:cubicBezTo>
                    <a:pt x="22123" y="39324"/>
                    <a:pt x="22388" y="39288"/>
                    <a:pt x="22675" y="39288"/>
                  </a:cubicBezTo>
                  <a:cubicBezTo>
                    <a:pt x="23285" y="39288"/>
                    <a:pt x="23994" y="39454"/>
                    <a:pt x="24279" y="39852"/>
                  </a:cubicBezTo>
                  <a:cubicBezTo>
                    <a:pt x="24739" y="40438"/>
                    <a:pt x="24739" y="40898"/>
                    <a:pt x="25241" y="41149"/>
                  </a:cubicBezTo>
                  <a:cubicBezTo>
                    <a:pt x="25744" y="41359"/>
                    <a:pt x="26497" y="42321"/>
                    <a:pt x="26706" y="42321"/>
                  </a:cubicBezTo>
                  <a:cubicBezTo>
                    <a:pt x="26795" y="42321"/>
                    <a:pt x="26894" y="42306"/>
                    <a:pt x="26985" y="42306"/>
                  </a:cubicBezTo>
                  <a:cubicBezTo>
                    <a:pt x="27152" y="42306"/>
                    <a:pt x="27292" y="42358"/>
                    <a:pt x="27292" y="42656"/>
                  </a:cubicBezTo>
                  <a:cubicBezTo>
                    <a:pt x="27292" y="43158"/>
                    <a:pt x="27250" y="43995"/>
                    <a:pt x="27501" y="44037"/>
                  </a:cubicBezTo>
                  <a:cubicBezTo>
                    <a:pt x="27920" y="44163"/>
                    <a:pt x="28338" y="44372"/>
                    <a:pt x="28673" y="44665"/>
                  </a:cubicBezTo>
                  <a:cubicBezTo>
                    <a:pt x="29015" y="44950"/>
                    <a:pt x="29435" y="45099"/>
                    <a:pt x="29866" y="45099"/>
                  </a:cubicBezTo>
                  <a:cubicBezTo>
                    <a:pt x="30068" y="45099"/>
                    <a:pt x="30273" y="45066"/>
                    <a:pt x="30473" y="45000"/>
                  </a:cubicBezTo>
                  <a:cubicBezTo>
                    <a:pt x="31019" y="44672"/>
                    <a:pt x="31153" y="44439"/>
                    <a:pt x="31509" y="44439"/>
                  </a:cubicBezTo>
                  <a:cubicBezTo>
                    <a:pt x="31563" y="44439"/>
                    <a:pt x="31621" y="44445"/>
                    <a:pt x="31686" y="44456"/>
                  </a:cubicBezTo>
                  <a:cubicBezTo>
                    <a:pt x="32147" y="44581"/>
                    <a:pt x="32524" y="45125"/>
                    <a:pt x="32984" y="45167"/>
                  </a:cubicBezTo>
                  <a:cubicBezTo>
                    <a:pt x="33444" y="45167"/>
                    <a:pt x="33612" y="45125"/>
                    <a:pt x="33612" y="44874"/>
                  </a:cubicBezTo>
                  <a:cubicBezTo>
                    <a:pt x="33612" y="44497"/>
                    <a:pt x="33779" y="44163"/>
                    <a:pt x="34072" y="43995"/>
                  </a:cubicBezTo>
                  <a:cubicBezTo>
                    <a:pt x="34616" y="43577"/>
                    <a:pt x="35035" y="43074"/>
                    <a:pt x="35328" y="42530"/>
                  </a:cubicBezTo>
                  <a:cubicBezTo>
                    <a:pt x="35453" y="42070"/>
                    <a:pt x="35328" y="41735"/>
                    <a:pt x="35579" y="41568"/>
                  </a:cubicBezTo>
                  <a:cubicBezTo>
                    <a:pt x="35788" y="41400"/>
                    <a:pt x="36374" y="41275"/>
                    <a:pt x="36248" y="40647"/>
                  </a:cubicBezTo>
                  <a:cubicBezTo>
                    <a:pt x="36123" y="39977"/>
                    <a:pt x="36290" y="39894"/>
                    <a:pt x="36039" y="39685"/>
                  </a:cubicBezTo>
                  <a:cubicBezTo>
                    <a:pt x="35788" y="39433"/>
                    <a:pt x="35495" y="39140"/>
                    <a:pt x="35788" y="39099"/>
                  </a:cubicBezTo>
                  <a:cubicBezTo>
                    <a:pt x="36072" y="39063"/>
                    <a:pt x="36415" y="38727"/>
                    <a:pt x="36692" y="38727"/>
                  </a:cubicBezTo>
                  <a:cubicBezTo>
                    <a:pt x="36742" y="38727"/>
                    <a:pt x="36789" y="38738"/>
                    <a:pt x="36834" y="38764"/>
                  </a:cubicBezTo>
                  <a:cubicBezTo>
                    <a:pt x="36967" y="38874"/>
                    <a:pt x="37123" y="38926"/>
                    <a:pt x="37277" y="38926"/>
                  </a:cubicBezTo>
                  <a:cubicBezTo>
                    <a:pt x="37415" y="38926"/>
                    <a:pt x="37553" y="38885"/>
                    <a:pt x="37671" y="38806"/>
                  </a:cubicBezTo>
                  <a:cubicBezTo>
                    <a:pt x="37755" y="38722"/>
                    <a:pt x="37880" y="38638"/>
                    <a:pt x="38006" y="38555"/>
                  </a:cubicBezTo>
                  <a:cubicBezTo>
                    <a:pt x="37922" y="38345"/>
                    <a:pt x="38090" y="38262"/>
                    <a:pt x="38132" y="38094"/>
                  </a:cubicBezTo>
                  <a:cubicBezTo>
                    <a:pt x="38132" y="37759"/>
                    <a:pt x="38048" y="37466"/>
                    <a:pt x="37964" y="37173"/>
                  </a:cubicBezTo>
                  <a:cubicBezTo>
                    <a:pt x="37839" y="36755"/>
                    <a:pt x="38132" y="36546"/>
                    <a:pt x="38341" y="36253"/>
                  </a:cubicBezTo>
                  <a:cubicBezTo>
                    <a:pt x="38368" y="36206"/>
                    <a:pt x="38395" y="36186"/>
                    <a:pt x="38424" y="36186"/>
                  </a:cubicBezTo>
                  <a:cubicBezTo>
                    <a:pt x="38576" y="36186"/>
                    <a:pt x="38757" y="36746"/>
                    <a:pt x="38969" y="36922"/>
                  </a:cubicBezTo>
                  <a:cubicBezTo>
                    <a:pt x="39006" y="36952"/>
                    <a:pt x="39036" y="36966"/>
                    <a:pt x="39061" y="36966"/>
                  </a:cubicBezTo>
                  <a:cubicBezTo>
                    <a:pt x="39178" y="36966"/>
                    <a:pt x="39178" y="36666"/>
                    <a:pt x="39178" y="36253"/>
                  </a:cubicBezTo>
                  <a:cubicBezTo>
                    <a:pt x="39136" y="35750"/>
                    <a:pt x="39303" y="35960"/>
                    <a:pt x="39806" y="35834"/>
                  </a:cubicBezTo>
                  <a:cubicBezTo>
                    <a:pt x="39923" y="35805"/>
                    <a:pt x="40004" y="35791"/>
                    <a:pt x="40065" y="35791"/>
                  </a:cubicBezTo>
                  <a:cubicBezTo>
                    <a:pt x="40264" y="35791"/>
                    <a:pt x="40248" y="35935"/>
                    <a:pt x="40601" y="36127"/>
                  </a:cubicBezTo>
                  <a:cubicBezTo>
                    <a:pt x="40740" y="36216"/>
                    <a:pt x="40826" y="36251"/>
                    <a:pt x="40883" y="36251"/>
                  </a:cubicBezTo>
                  <a:cubicBezTo>
                    <a:pt x="41016" y="36251"/>
                    <a:pt x="40999" y="36064"/>
                    <a:pt x="41145" y="35918"/>
                  </a:cubicBezTo>
                  <a:cubicBezTo>
                    <a:pt x="41230" y="35833"/>
                    <a:pt x="41377" y="35810"/>
                    <a:pt x="41555" y="35810"/>
                  </a:cubicBezTo>
                  <a:cubicBezTo>
                    <a:pt x="41763" y="35810"/>
                    <a:pt x="42014" y="35841"/>
                    <a:pt x="42258" y="35841"/>
                  </a:cubicBezTo>
                  <a:cubicBezTo>
                    <a:pt x="42320" y="35841"/>
                    <a:pt x="42382" y="35839"/>
                    <a:pt x="42442" y="35834"/>
                  </a:cubicBezTo>
                  <a:cubicBezTo>
                    <a:pt x="42903" y="35834"/>
                    <a:pt x="42693" y="35834"/>
                    <a:pt x="42944" y="36085"/>
                  </a:cubicBezTo>
                  <a:cubicBezTo>
                    <a:pt x="43010" y="36151"/>
                    <a:pt x="43067" y="36176"/>
                    <a:pt x="43127" y="36176"/>
                  </a:cubicBezTo>
                  <a:cubicBezTo>
                    <a:pt x="43298" y="36176"/>
                    <a:pt x="43495" y="35969"/>
                    <a:pt x="43991" y="35876"/>
                  </a:cubicBezTo>
                  <a:cubicBezTo>
                    <a:pt x="44047" y="35865"/>
                    <a:pt x="44101" y="35861"/>
                    <a:pt x="44152" y="35861"/>
                  </a:cubicBezTo>
                  <a:cubicBezTo>
                    <a:pt x="44702" y="35861"/>
                    <a:pt x="44929" y="36441"/>
                    <a:pt x="45121" y="36671"/>
                  </a:cubicBezTo>
                  <a:cubicBezTo>
                    <a:pt x="45209" y="36804"/>
                    <a:pt x="45356" y="36855"/>
                    <a:pt x="45537" y="36855"/>
                  </a:cubicBezTo>
                  <a:cubicBezTo>
                    <a:pt x="45698" y="36855"/>
                    <a:pt x="45886" y="36814"/>
                    <a:pt x="46083" y="36755"/>
                  </a:cubicBezTo>
                  <a:cubicBezTo>
                    <a:pt x="46118" y="36745"/>
                    <a:pt x="46150" y="36740"/>
                    <a:pt x="46180" y="36740"/>
                  </a:cubicBezTo>
                  <a:cubicBezTo>
                    <a:pt x="46493" y="36740"/>
                    <a:pt x="46633" y="37230"/>
                    <a:pt x="46917" y="37230"/>
                  </a:cubicBezTo>
                  <a:cubicBezTo>
                    <a:pt x="46944" y="37230"/>
                    <a:pt x="46973" y="37226"/>
                    <a:pt x="47004" y="37215"/>
                  </a:cubicBezTo>
                  <a:cubicBezTo>
                    <a:pt x="47381" y="37090"/>
                    <a:pt x="47255" y="37048"/>
                    <a:pt x="47548" y="36755"/>
                  </a:cubicBezTo>
                  <a:cubicBezTo>
                    <a:pt x="47799" y="36420"/>
                    <a:pt x="47967" y="36504"/>
                    <a:pt x="48511" y="36253"/>
                  </a:cubicBezTo>
                  <a:cubicBezTo>
                    <a:pt x="48602" y="36207"/>
                    <a:pt x="48677" y="36186"/>
                    <a:pt x="48738" y="36186"/>
                  </a:cubicBezTo>
                  <a:cubicBezTo>
                    <a:pt x="49013" y="36186"/>
                    <a:pt x="49013" y="36603"/>
                    <a:pt x="49013" y="37048"/>
                  </a:cubicBezTo>
                  <a:cubicBezTo>
                    <a:pt x="49013" y="37592"/>
                    <a:pt x="49599" y="37843"/>
                    <a:pt x="49892" y="38345"/>
                  </a:cubicBezTo>
                  <a:cubicBezTo>
                    <a:pt x="50185" y="38889"/>
                    <a:pt x="50310" y="38931"/>
                    <a:pt x="51064" y="39266"/>
                  </a:cubicBezTo>
                  <a:cubicBezTo>
                    <a:pt x="51775" y="39559"/>
                    <a:pt x="51231" y="39810"/>
                    <a:pt x="51650" y="40312"/>
                  </a:cubicBezTo>
                  <a:cubicBezTo>
                    <a:pt x="51803" y="40482"/>
                    <a:pt x="51923" y="40543"/>
                    <a:pt x="52032" y="40543"/>
                  </a:cubicBezTo>
                  <a:cubicBezTo>
                    <a:pt x="52220" y="40543"/>
                    <a:pt x="52374" y="40361"/>
                    <a:pt x="52612" y="40229"/>
                  </a:cubicBezTo>
                  <a:cubicBezTo>
                    <a:pt x="52717" y="40182"/>
                    <a:pt x="52816" y="40161"/>
                    <a:pt x="52914" y="40161"/>
                  </a:cubicBezTo>
                  <a:cubicBezTo>
                    <a:pt x="53169" y="40161"/>
                    <a:pt x="53422" y="40299"/>
                    <a:pt x="53784" y="40480"/>
                  </a:cubicBezTo>
                  <a:cubicBezTo>
                    <a:pt x="53835" y="40503"/>
                    <a:pt x="53881" y="40514"/>
                    <a:pt x="53924" y="40514"/>
                  </a:cubicBezTo>
                  <a:cubicBezTo>
                    <a:pt x="54343" y="40514"/>
                    <a:pt x="54416" y="39494"/>
                    <a:pt x="54454" y="39266"/>
                  </a:cubicBezTo>
                  <a:cubicBezTo>
                    <a:pt x="54495" y="39099"/>
                    <a:pt x="54454" y="38889"/>
                    <a:pt x="54328" y="38764"/>
                  </a:cubicBezTo>
                  <a:cubicBezTo>
                    <a:pt x="54161" y="38638"/>
                    <a:pt x="54161" y="38303"/>
                    <a:pt x="54328" y="38220"/>
                  </a:cubicBezTo>
                  <a:cubicBezTo>
                    <a:pt x="54663" y="37927"/>
                    <a:pt x="54956" y="37508"/>
                    <a:pt x="55165" y="37090"/>
                  </a:cubicBezTo>
                  <a:cubicBezTo>
                    <a:pt x="55278" y="36845"/>
                    <a:pt x="55365" y="36795"/>
                    <a:pt x="55454" y="36795"/>
                  </a:cubicBezTo>
                  <a:cubicBezTo>
                    <a:pt x="55516" y="36795"/>
                    <a:pt x="55578" y="36819"/>
                    <a:pt x="55649" y="36819"/>
                  </a:cubicBezTo>
                  <a:cubicBezTo>
                    <a:pt x="55704" y="36819"/>
                    <a:pt x="55765" y="36805"/>
                    <a:pt x="55835" y="36755"/>
                  </a:cubicBezTo>
                  <a:cubicBezTo>
                    <a:pt x="55919" y="36695"/>
                    <a:pt x="55996" y="36669"/>
                    <a:pt x="56070" y="36669"/>
                  </a:cubicBezTo>
                  <a:cubicBezTo>
                    <a:pt x="56255" y="36669"/>
                    <a:pt x="56421" y="36827"/>
                    <a:pt x="56630" y="37006"/>
                  </a:cubicBezTo>
                  <a:cubicBezTo>
                    <a:pt x="57048" y="37466"/>
                    <a:pt x="57551" y="37801"/>
                    <a:pt x="58095" y="38094"/>
                  </a:cubicBezTo>
                  <a:cubicBezTo>
                    <a:pt x="58268" y="38190"/>
                    <a:pt x="58400" y="38229"/>
                    <a:pt x="58503" y="38229"/>
                  </a:cubicBezTo>
                  <a:cubicBezTo>
                    <a:pt x="58898" y="38229"/>
                    <a:pt x="58867" y="37648"/>
                    <a:pt x="59099" y="37383"/>
                  </a:cubicBezTo>
                  <a:cubicBezTo>
                    <a:pt x="59176" y="37268"/>
                    <a:pt x="59307" y="37227"/>
                    <a:pt x="59467" y="37227"/>
                  </a:cubicBezTo>
                  <a:cubicBezTo>
                    <a:pt x="59831" y="37227"/>
                    <a:pt x="60341" y="37437"/>
                    <a:pt x="60689" y="37466"/>
                  </a:cubicBezTo>
                  <a:cubicBezTo>
                    <a:pt x="60699" y="37467"/>
                    <a:pt x="60709" y="37468"/>
                    <a:pt x="60718" y="37468"/>
                  </a:cubicBezTo>
                  <a:cubicBezTo>
                    <a:pt x="61200" y="37468"/>
                    <a:pt x="61404" y="36450"/>
                    <a:pt x="61568" y="35834"/>
                  </a:cubicBezTo>
                  <a:cubicBezTo>
                    <a:pt x="61568" y="35332"/>
                    <a:pt x="61443" y="34872"/>
                    <a:pt x="61150" y="34495"/>
                  </a:cubicBezTo>
                  <a:cubicBezTo>
                    <a:pt x="60815" y="34369"/>
                    <a:pt x="60480" y="34328"/>
                    <a:pt x="60104" y="34286"/>
                  </a:cubicBezTo>
                  <a:cubicBezTo>
                    <a:pt x="60020" y="34328"/>
                    <a:pt x="59936" y="34351"/>
                    <a:pt x="59846" y="34351"/>
                  </a:cubicBezTo>
                  <a:cubicBezTo>
                    <a:pt x="59666" y="34351"/>
                    <a:pt x="59462" y="34258"/>
                    <a:pt x="59183" y="34035"/>
                  </a:cubicBezTo>
                  <a:cubicBezTo>
                    <a:pt x="58764" y="33700"/>
                    <a:pt x="58597" y="32863"/>
                    <a:pt x="57718" y="32737"/>
                  </a:cubicBezTo>
                  <a:cubicBezTo>
                    <a:pt x="57029" y="32634"/>
                    <a:pt x="56850" y="32360"/>
                    <a:pt x="56482" y="32360"/>
                  </a:cubicBezTo>
                  <a:cubicBezTo>
                    <a:pt x="56403" y="32360"/>
                    <a:pt x="56315" y="32373"/>
                    <a:pt x="56211" y="32402"/>
                  </a:cubicBezTo>
                  <a:cubicBezTo>
                    <a:pt x="56123" y="32429"/>
                    <a:pt x="56042" y="32441"/>
                    <a:pt x="55967" y="32441"/>
                  </a:cubicBezTo>
                  <a:cubicBezTo>
                    <a:pt x="55574" y="32441"/>
                    <a:pt x="55334" y="32124"/>
                    <a:pt x="55123" y="31984"/>
                  </a:cubicBezTo>
                  <a:cubicBezTo>
                    <a:pt x="54788" y="31649"/>
                    <a:pt x="54705" y="31147"/>
                    <a:pt x="54914" y="30686"/>
                  </a:cubicBezTo>
                  <a:cubicBezTo>
                    <a:pt x="55077" y="30425"/>
                    <a:pt x="55113" y="29630"/>
                    <a:pt x="55260" y="29630"/>
                  </a:cubicBezTo>
                  <a:cubicBezTo>
                    <a:pt x="55301" y="29630"/>
                    <a:pt x="55352" y="29693"/>
                    <a:pt x="55416" y="29849"/>
                  </a:cubicBezTo>
                  <a:cubicBezTo>
                    <a:pt x="55709" y="30561"/>
                    <a:pt x="55835" y="30896"/>
                    <a:pt x="56128" y="31021"/>
                  </a:cubicBezTo>
                  <a:cubicBezTo>
                    <a:pt x="56546" y="31147"/>
                    <a:pt x="56923" y="31231"/>
                    <a:pt x="57341" y="31272"/>
                  </a:cubicBezTo>
                  <a:cubicBezTo>
                    <a:pt x="57580" y="31338"/>
                    <a:pt x="58044" y="31414"/>
                    <a:pt x="58436" y="31414"/>
                  </a:cubicBezTo>
                  <a:cubicBezTo>
                    <a:pt x="58799" y="31414"/>
                    <a:pt x="59099" y="31348"/>
                    <a:pt x="59099" y="31147"/>
                  </a:cubicBezTo>
                  <a:cubicBezTo>
                    <a:pt x="59099" y="30770"/>
                    <a:pt x="59434" y="30184"/>
                    <a:pt x="59225" y="29975"/>
                  </a:cubicBezTo>
                  <a:cubicBezTo>
                    <a:pt x="58974" y="29640"/>
                    <a:pt x="58848" y="29264"/>
                    <a:pt x="58806" y="28845"/>
                  </a:cubicBezTo>
                  <a:cubicBezTo>
                    <a:pt x="58764" y="28301"/>
                    <a:pt x="58681" y="27296"/>
                    <a:pt x="59350" y="27255"/>
                  </a:cubicBezTo>
                  <a:cubicBezTo>
                    <a:pt x="59397" y="27259"/>
                    <a:pt x="59444" y="27261"/>
                    <a:pt x="59491" y="27261"/>
                  </a:cubicBezTo>
                  <a:cubicBezTo>
                    <a:pt x="59910" y="27261"/>
                    <a:pt x="60347" y="27095"/>
                    <a:pt x="60648" y="26794"/>
                  </a:cubicBezTo>
                  <a:cubicBezTo>
                    <a:pt x="60982" y="26418"/>
                    <a:pt x="61443" y="26376"/>
                    <a:pt x="61317" y="26041"/>
                  </a:cubicBezTo>
                  <a:cubicBezTo>
                    <a:pt x="61150" y="25748"/>
                    <a:pt x="60606" y="25288"/>
                    <a:pt x="60899" y="24995"/>
                  </a:cubicBezTo>
                  <a:cubicBezTo>
                    <a:pt x="61117" y="24777"/>
                    <a:pt x="60956" y="24243"/>
                    <a:pt x="61184" y="24243"/>
                  </a:cubicBezTo>
                  <a:cubicBezTo>
                    <a:pt x="61218" y="24243"/>
                    <a:pt x="61262" y="24256"/>
                    <a:pt x="61317" y="24283"/>
                  </a:cubicBezTo>
                  <a:cubicBezTo>
                    <a:pt x="61554" y="24389"/>
                    <a:pt x="61758" y="24577"/>
                    <a:pt x="61887" y="24577"/>
                  </a:cubicBezTo>
                  <a:cubicBezTo>
                    <a:pt x="61963" y="24577"/>
                    <a:pt x="62013" y="24511"/>
                    <a:pt x="62029" y="24325"/>
                  </a:cubicBezTo>
                  <a:cubicBezTo>
                    <a:pt x="62065" y="23892"/>
                    <a:pt x="61976" y="23179"/>
                    <a:pt x="62220" y="23179"/>
                  </a:cubicBezTo>
                  <a:cubicBezTo>
                    <a:pt x="62259" y="23179"/>
                    <a:pt x="62306" y="23197"/>
                    <a:pt x="62364" y="23237"/>
                  </a:cubicBezTo>
                  <a:cubicBezTo>
                    <a:pt x="62652" y="23461"/>
                    <a:pt x="63039" y="23932"/>
                    <a:pt x="63186" y="23932"/>
                  </a:cubicBezTo>
                  <a:cubicBezTo>
                    <a:pt x="63230" y="23932"/>
                    <a:pt x="63252" y="23888"/>
                    <a:pt x="63242" y="23781"/>
                  </a:cubicBezTo>
                  <a:cubicBezTo>
                    <a:pt x="63201" y="23404"/>
                    <a:pt x="63284" y="22986"/>
                    <a:pt x="63535" y="22651"/>
                  </a:cubicBezTo>
                  <a:cubicBezTo>
                    <a:pt x="63745" y="22232"/>
                    <a:pt x="63912" y="21772"/>
                    <a:pt x="63996" y="21312"/>
                  </a:cubicBezTo>
                  <a:cubicBezTo>
                    <a:pt x="64163" y="20851"/>
                    <a:pt x="64205" y="20349"/>
                    <a:pt x="64038" y="19889"/>
                  </a:cubicBezTo>
                  <a:cubicBezTo>
                    <a:pt x="63786" y="19219"/>
                    <a:pt x="63033" y="18717"/>
                    <a:pt x="62949" y="18257"/>
                  </a:cubicBezTo>
                  <a:cubicBezTo>
                    <a:pt x="62908" y="17713"/>
                    <a:pt x="62740" y="17168"/>
                    <a:pt x="62489" y="16666"/>
                  </a:cubicBezTo>
                  <a:cubicBezTo>
                    <a:pt x="62196" y="16038"/>
                    <a:pt x="61610" y="15369"/>
                    <a:pt x="61610" y="14950"/>
                  </a:cubicBezTo>
                  <a:cubicBezTo>
                    <a:pt x="61610" y="14490"/>
                    <a:pt x="61192" y="13862"/>
                    <a:pt x="61024" y="13444"/>
                  </a:cubicBezTo>
                  <a:cubicBezTo>
                    <a:pt x="60857" y="13025"/>
                    <a:pt x="60648" y="12607"/>
                    <a:pt x="60355" y="12230"/>
                  </a:cubicBezTo>
                  <a:cubicBezTo>
                    <a:pt x="60062" y="11937"/>
                    <a:pt x="59811" y="11937"/>
                    <a:pt x="59769" y="11686"/>
                  </a:cubicBezTo>
                  <a:cubicBezTo>
                    <a:pt x="59643" y="11309"/>
                    <a:pt x="59392" y="10933"/>
                    <a:pt x="59099" y="10640"/>
                  </a:cubicBezTo>
                  <a:cubicBezTo>
                    <a:pt x="58934" y="10545"/>
                    <a:pt x="58541" y="10464"/>
                    <a:pt x="58224" y="10464"/>
                  </a:cubicBezTo>
                  <a:cubicBezTo>
                    <a:pt x="57979" y="10464"/>
                    <a:pt x="57778" y="10512"/>
                    <a:pt x="57760" y="10640"/>
                  </a:cubicBezTo>
                  <a:cubicBezTo>
                    <a:pt x="57727" y="10869"/>
                    <a:pt x="57669" y="11408"/>
                    <a:pt x="57403" y="11408"/>
                  </a:cubicBezTo>
                  <a:cubicBezTo>
                    <a:pt x="57330" y="11408"/>
                    <a:pt x="57241" y="11367"/>
                    <a:pt x="57132" y="11267"/>
                  </a:cubicBezTo>
                  <a:cubicBezTo>
                    <a:pt x="56797" y="10933"/>
                    <a:pt x="56462" y="10681"/>
                    <a:pt x="56086" y="10472"/>
                  </a:cubicBezTo>
                  <a:cubicBezTo>
                    <a:pt x="55709" y="10263"/>
                    <a:pt x="55416" y="10012"/>
                    <a:pt x="55123" y="9719"/>
                  </a:cubicBezTo>
                  <a:cubicBezTo>
                    <a:pt x="54914" y="9510"/>
                    <a:pt x="54788" y="8798"/>
                    <a:pt x="54286" y="8673"/>
                  </a:cubicBezTo>
                  <a:cubicBezTo>
                    <a:pt x="53407" y="8380"/>
                    <a:pt x="52654" y="7961"/>
                    <a:pt x="51943" y="7417"/>
                  </a:cubicBezTo>
                  <a:cubicBezTo>
                    <a:pt x="51650" y="7208"/>
                    <a:pt x="51315" y="6957"/>
                    <a:pt x="51022" y="6706"/>
                  </a:cubicBezTo>
                  <a:cubicBezTo>
                    <a:pt x="50854" y="6454"/>
                    <a:pt x="50854" y="6287"/>
                    <a:pt x="50771" y="5701"/>
                  </a:cubicBezTo>
                  <a:cubicBezTo>
                    <a:pt x="50733" y="5214"/>
                    <a:pt x="50595" y="3886"/>
                    <a:pt x="50296" y="3886"/>
                  </a:cubicBezTo>
                  <a:cubicBezTo>
                    <a:pt x="50261" y="3886"/>
                    <a:pt x="50224" y="3904"/>
                    <a:pt x="50185" y="3943"/>
                  </a:cubicBezTo>
                  <a:cubicBezTo>
                    <a:pt x="49859" y="4305"/>
                    <a:pt x="49377" y="5231"/>
                    <a:pt x="48819" y="5231"/>
                  </a:cubicBezTo>
                  <a:cubicBezTo>
                    <a:pt x="48732" y="5231"/>
                    <a:pt x="48643" y="5208"/>
                    <a:pt x="48553" y="5157"/>
                  </a:cubicBezTo>
                  <a:cubicBezTo>
                    <a:pt x="47841" y="4739"/>
                    <a:pt x="47799" y="4487"/>
                    <a:pt x="47046" y="4111"/>
                  </a:cubicBezTo>
                  <a:cubicBezTo>
                    <a:pt x="46293" y="3734"/>
                    <a:pt x="45456" y="3316"/>
                    <a:pt x="44953" y="2939"/>
                  </a:cubicBezTo>
                  <a:cubicBezTo>
                    <a:pt x="44477" y="2646"/>
                    <a:pt x="43776" y="2064"/>
                    <a:pt x="43300" y="2064"/>
                  </a:cubicBezTo>
                  <a:cubicBezTo>
                    <a:pt x="43232" y="2064"/>
                    <a:pt x="43169" y="2076"/>
                    <a:pt x="43112" y="2102"/>
                  </a:cubicBezTo>
                  <a:cubicBezTo>
                    <a:pt x="42652" y="2228"/>
                    <a:pt x="42233" y="2395"/>
                    <a:pt x="41815" y="2604"/>
                  </a:cubicBezTo>
                  <a:cubicBezTo>
                    <a:pt x="41412" y="2906"/>
                    <a:pt x="41143" y="3155"/>
                    <a:pt x="40794" y="3155"/>
                  </a:cubicBezTo>
                  <a:cubicBezTo>
                    <a:pt x="40708" y="3155"/>
                    <a:pt x="40616" y="3140"/>
                    <a:pt x="40517" y="3106"/>
                  </a:cubicBezTo>
                  <a:cubicBezTo>
                    <a:pt x="40099" y="2981"/>
                    <a:pt x="39638" y="2939"/>
                    <a:pt x="39220" y="2897"/>
                  </a:cubicBezTo>
                  <a:cubicBezTo>
                    <a:pt x="38953" y="2867"/>
                    <a:pt x="38454" y="2606"/>
                    <a:pt x="37932" y="2606"/>
                  </a:cubicBezTo>
                  <a:cubicBezTo>
                    <a:pt x="37719" y="2606"/>
                    <a:pt x="37501" y="2650"/>
                    <a:pt x="37295" y="2772"/>
                  </a:cubicBezTo>
                  <a:cubicBezTo>
                    <a:pt x="36541" y="3190"/>
                    <a:pt x="35662" y="4069"/>
                    <a:pt x="35328" y="4069"/>
                  </a:cubicBezTo>
                  <a:cubicBezTo>
                    <a:pt x="35076" y="4069"/>
                    <a:pt x="34844" y="3976"/>
                    <a:pt x="34667" y="3976"/>
                  </a:cubicBezTo>
                  <a:cubicBezTo>
                    <a:pt x="34579" y="3976"/>
                    <a:pt x="34504" y="3999"/>
                    <a:pt x="34449" y="4069"/>
                  </a:cubicBezTo>
                  <a:cubicBezTo>
                    <a:pt x="34283" y="4268"/>
                    <a:pt x="34039" y="4388"/>
                    <a:pt x="33799" y="4388"/>
                  </a:cubicBezTo>
                  <a:cubicBezTo>
                    <a:pt x="33736" y="4388"/>
                    <a:pt x="33673" y="4379"/>
                    <a:pt x="33612" y="4362"/>
                  </a:cubicBezTo>
                  <a:cubicBezTo>
                    <a:pt x="33402" y="4278"/>
                    <a:pt x="32272" y="3985"/>
                    <a:pt x="31979" y="3567"/>
                  </a:cubicBezTo>
                  <a:cubicBezTo>
                    <a:pt x="31645" y="3148"/>
                    <a:pt x="31352" y="2186"/>
                    <a:pt x="30556" y="1935"/>
                  </a:cubicBezTo>
                  <a:cubicBezTo>
                    <a:pt x="29803" y="1725"/>
                    <a:pt x="28715" y="1767"/>
                    <a:pt x="28422" y="1558"/>
                  </a:cubicBezTo>
                  <a:cubicBezTo>
                    <a:pt x="28129" y="1307"/>
                    <a:pt x="26999" y="470"/>
                    <a:pt x="26204" y="470"/>
                  </a:cubicBezTo>
                  <a:cubicBezTo>
                    <a:pt x="25702" y="470"/>
                    <a:pt x="25069" y="488"/>
                    <a:pt x="24666" y="488"/>
                  </a:cubicBezTo>
                  <a:cubicBezTo>
                    <a:pt x="24465" y="488"/>
                    <a:pt x="24321" y="484"/>
                    <a:pt x="24279" y="470"/>
                  </a:cubicBezTo>
                  <a:cubicBezTo>
                    <a:pt x="24153" y="428"/>
                    <a:pt x="23567" y="344"/>
                    <a:pt x="23233" y="302"/>
                  </a:cubicBezTo>
                  <a:lnTo>
                    <a:pt x="23191" y="302"/>
                  </a:lnTo>
                  <a:cubicBezTo>
                    <a:pt x="22972" y="399"/>
                    <a:pt x="22866" y="468"/>
                    <a:pt x="22775" y="468"/>
                  </a:cubicBezTo>
                  <a:cubicBezTo>
                    <a:pt x="22709" y="468"/>
                    <a:pt x="22651" y="432"/>
                    <a:pt x="22563" y="344"/>
                  </a:cubicBezTo>
                  <a:cubicBezTo>
                    <a:pt x="22354" y="135"/>
                    <a:pt x="22437" y="9"/>
                    <a:pt x="22061" y="9"/>
                  </a:cubicBezTo>
                  <a:cubicBezTo>
                    <a:pt x="21935" y="9"/>
                    <a:pt x="21805" y="0"/>
                    <a:pt x="21687" y="0"/>
                  </a:cubicBezTo>
                  <a:close/>
                </a:path>
              </a:pathLst>
            </a:custGeom>
            <a:solidFill>
              <a:srgbClr val="F5E0D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6" name="Google Shape;1666;p51"/>
          <p:cNvGrpSpPr/>
          <p:nvPr/>
        </p:nvGrpSpPr>
        <p:grpSpPr>
          <a:xfrm>
            <a:off x="1727316" y="1717736"/>
            <a:ext cx="522142" cy="455288"/>
            <a:chOff x="3133725" y="1271975"/>
            <a:chExt cx="564600" cy="523500"/>
          </a:xfrm>
        </p:grpSpPr>
        <p:sp>
          <p:nvSpPr>
            <p:cNvPr id="1667" name="Google Shape;1667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1"/>
            <p:cNvSpPr txBox="1"/>
            <p:nvPr/>
          </p:nvSpPr>
          <p:spPr>
            <a:xfrm>
              <a:off x="3133725" y="1271975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1</a:t>
              </a:r>
              <a:endParaRPr sz="30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669" name="Google Shape;1669;p51"/>
          <p:cNvGrpSpPr/>
          <p:nvPr/>
        </p:nvGrpSpPr>
        <p:grpSpPr>
          <a:xfrm>
            <a:off x="2913518" y="2894082"/>
            <a:ext cx="522142" cy="455288"/>
            <a:chOff x="3133725" y="1271975"/>
            <a:chExt cx="564600" cy="523500"/>
          </a:xfrm>
        </p:grpSpPr>
        <p:sp>
          <p:nvSpPr>
            <p:cNvPr id="1670" name="Google Shape;1670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1"/>
            <p:cNvSpPr txBox="1"/>
            <p:nvPr/>
          </p:nvSpPr>
          <p:spPr>
            <a:xfrm>
              <a:off x="3133725" y="1271975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2</a:t>
              </a:r>
              <a:endParaRPr sz="30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672" name="Google Shape;1672;p51"/>
          <p:cNvGrpSpPr/>
          <p:nvPr/>
        </p:nvGrpSpPr>
        <p:grpSpPr>
          <a:xfrm>
            <a:off x="3618241" y="1659747"/>
            <a:ext cx="522142" cy="455288"/>
            <a:chOff x="3133725" y="1271975"/>
            <a:chExt cx="564600" cy="523500"/>
          </a:xfrm>
        </p:grpSpPr>
        <p:sp>
          <p:nvSpPr>
            <p:cNvPr id="1673" name="Google Shape;1673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1"/>
            <p:cNvSpPr txBox="1"/>
            <p:nvPr/>
          </p:nvSpPr>
          <p:spPr>
            <a:xfrm>
              <a:off x="3133725" y="1271975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3</a:t>
              </a:r>
              <a:endParaRPr sz="30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675" name="Google Shape;1675;p51"/>
          <p:cNvGrpSpPr/>
          <p:nvPr/>
        </p:nvGrpSpPr>
        <p:grpSpPr>
          <a:xfrm>
            <a:off x="4032266" y="3101186"/>
            <a:ext cx="522142" cy="455288"/>
            <a:chOff x="3133725" y="1271975"/>
            <a:chExt cx="564600" cy="523500"/>
          </a:xfrm>
        </p:grpSpPr>
        <p:sp>
          <p:nvSpPr>
            <p:cNvPr id="1676" name="Google Shape;1676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1"/>
            <p:cNvSpPr txBox="1"/>
            <p:nvPr/>
          </p:nvSpPr>
          <p:spPr>
            <a:xfrm>
              <a:off x="3133725" y="1271975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5</a:t>
              </a:r>
              <a:endParaRPr sz="30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678" name="Google Shape;1678;p51"/>
          <p:cNvGrpSpPr/>
          <p:nvPr/>
        </p:nvGrpSpPr>
        <p:grpSpPr>
          <a:xfrm>
            <a:off x="4719371" y="1133346"/>
            <a:ext cx="522142" cy="455288"/>
            <a:chOff x="3133725" y="1271975"/>
            <a:chExt cx="564600" cy="523500"/>
          </a:xfrm>
        </p:grpSpPr>
        <p:sp>
          <p:nvSpPr>
            <p:cNvPr id="1679" name="Google Shape;1679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1"/>
            <p:cNvSpPr txBox="1"/>
            <p:nvPr/>
          </p:nvSpPr>
          <p:spPr>
            <a:xfrm>
              <a:off x="3133725" y="1271975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4</a:t>
              </a:r>
              <a:endParaRPr sz="30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681" name="Google Shape;1681;p51"/>
          <p:cNvGrpSpPr/>
          <p:nvPr/>
        </p:nvGrpSpPr>
        <p:grpSpPr>
          <a:xfrm>
            <a:off x="1680253" y="2757427"/>
            <a:ext cx="522142" cy="455288"/>
            <a:chOff x="3133725" y="1271975"/>
            <a:chExt cx="564600" cy="523500"/>
          </a:xfrm>
        </p:grpSpPr>
        <p:sp>
          <p:nvSpPr>
            <p:cNvPr id="1682" name="Google Shape;1682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1"/>
            <p:cNvSpPr txBox="1"/>
            <p:nvPr/>
          </p:nvSpPr>
          <p:spPr>
            <a:xfrm>
              <a:off x="3133725" y="1271975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6</a:t>
              </a:r>
              <a:endParaRPr sz="30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684" name="Google Shape;1684;p51"/>
          <p:cNvSpPr txBox="1"/>
          <p:nvPr>
            <p:ph idx="4294967295" type="subTitle"/>
          </p:nvPr>
        </p:nvSpPr>
        <p:spPr>
          <a:xfrm>
            <a:off x="6896100" y="1133350"/>
            <a:ext cx="10953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783F04"/>
                </a:solidFill>
              </a:rPr>
              <a:t>Xinjiang</a:t>
            </a:r>
            <a:endParaRPr>
              <a:solidFill>
                <a:srgbClr val="783F04"/>
              </a:solidFill>
            </a:endParaRPr>
          </a:p>
        </p:txBody>
      </p:sp>
      <p:grpSp>
        <p:nvGrpSpPr>
          <p:cNvPr id="1685" name="Google Shape;1685;p51"/>
          <p:cNvGrpSpPr/>
          <p:nvPr/>
        </p:nvGrpSpPr>
        <p:grpSpPr>
          <a:xfrm>
            <a:off x="6454752" y="1185822"/>
            <a:ext cx="395559" cy="360258"/>
            <a:chOff x="3133725" y="1281275"/>
            <a:chExt cx="564600" cy="514213"/>
          </a:xfrm>
        </p:grpSpPr>
        <p:sp>
          <p:nvSpPr>
            <p:cNvPr id="1686" name="Google Shape;1686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1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1</a:t>
              </a:r>
              <a:endParaRPr sz="1800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cxnSp>
        <p:nvCxnSpPr>
          <p:cNvPr id="1688" name="Google Shape;1688;p51"/>
          <p:cNvCxnSpPr/>
          <p:nvPr/>
        </p:nvCxnSpPr>
        <p:spPr>
          <a:xfrm>
            <a:off x="6896100" y="1493650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689" name="Google Shape;1689;p51"/>
          <p:cNvGrpSpPr/>
          <p:nvPr/>
        </p:nvGrpSpPr>
        <p:grpSpPr>
          <a:xfrm>
            <a:off x="6454752" y="1714522"/>
            <a:ext cx="395559" cy="360258"/>
            <a:chOff x="3133725" y="1281275"/>
            <a:chExt cx="564600" cy="514213"/>
          </a:xfrm>
        </p:grpSpPr>
        <p:sp>
          <p:nvSpPr>
            <p:cNvPr id="1690" name="Google Shape;1690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1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2</a:t>
              </a:r>
              <a:endParaRPr sz="1800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cxnSp>
        <p:nvCxnSpPr>
          <p:cNvPr id="1692" name="Google Shape;1692;p51"/>
          <p:cNvCxnSpPr/>
          <p:nvPr/>
        </p:nvCxnSpPr>
        <p:spPr>
          <a:xfrm>
            <a:off x="6896100" y="2022350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693" name="Google Shape;1693;p51"/>
          <p:cNvGrpSpPr/>
          <p:nvPr/>
        </p:nvGrpSpPr>
        <p:grpSpPr>
          <a:xfrm>
            <a:off x="6454752" y="2243222"/>
            <a:ext cx="395559" cy="360258"/>
            <a:chOff x="3133725" y="1281275"/>
            <a:chExt cx="564600" cy="514213"/>
          </a:xfrm>
        </p:grpSpPr>
        <p:sp>
          <p:nvSpPr>
            <p:cNvPr id="1694" name="Google Shape;1694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1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3</a:t>
              </a:r>
              <a:endParaRPr sz="1800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cxnSp>
        <p:nvCxnSpPr>
          <p:cNvPr id="1696" name="Google Shape;1696;p51"/>
          <p:cNvCxnSpPr/>
          <p:nvPr/>
        </p:nvCxnSpPr>
        <p:spPr>
          <a:xfrm>
            <a:off x="6896100" y="2551050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697" name="Google Shape;1697;p51"/>
          <p:cNvGrpSpPr/>
          <p:nvPr/>
        </p:nvGrpSpPr>
        <p:grpSpPr>
          <a:xfrm>
            <a:off x="6454752" y="2771922"/>
            <a:ext cx="395559" cy="360258"/>
            <a:chOff x="3133725" y="1281275"/>
            <a:chExt cx="564600" cy="514213"/>
          </a:xfrm>
        </p:grpSpPr>
        <p:sp>
          <p:nvSpPr>
            <p:cNvPr id="1698" name="Google Shape;1698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1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4</a:t>
              </a:r>
              <a:endParaRPr sz="1800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cxnSp>
        <p:nvCxnSpPr>
          <p:cNvPr id="1700" name="Google Shape;1700;p51"/>
          <p:cNvCxnSpPr/>
          <p:nvPr/>
        </p:nvCxnSpPr>
        <p:spPr>
          <a:xfrm>
            <a:off x="6896100" y="3079750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01" name="Google Shape;1701;p51"/>
          <p:cNvGrpSpPr/>
          <p:nvPr/>
        </p:nvGrpSpPr>
        <p:grpSpPr>
          <a:xfrm>
            <a:off x="6454752" y="3300622"/>
            <a:ext cx="395559" cy="360258"/>
            <a:chOff x="3133725" y="1281275"/>
            <a:chExt cx="564600" cy="514213"/>
          </a:xfrm>
        </p:grpSpPr>
        <p:sp>
          <p:nvSpPr>
            <p:cNvPr id="1702" name="Google Shape;1702;p51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1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5</a:t>
              </a:r>
              <a:endParaRPr sz="1800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cxnSp>
        <p:nvCxnSpPr>
          <p:cNvPr id="1704" name="Google Shape;1704;p51"/>
          <p:cNvCxnSpPr/>
          <p:nvPr/>
        </p:nvCxnSpPr>
        <p:spPr>
          <a:xfrm>
            <a:off x="6896100" y="3608450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5" name="Google Shape;1705;p51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1">
            <a:hlinkClick action="ppaction://hlinksldjump" r:id="rId3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1">
            <a:hlinkClick action="ppaction://hlinksldjump" r:id="rId4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08" name="Google Shape;1708;p51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1">
            <a:hlinkClick action="ppaction://hlinksldjump" r:id="rId5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1">
            <a:hlinkClick action="ppaction://hlinksldjump" r:id="rId6"/>
          </p:cNvPr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More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52"/>
          <p:cNvSpPr txBox="1"/>
          <p:nvPr>
            <p:ph type="title"/>
          </p:nvPr>
        </p:nvSpPr>
        <p:spPr>
          <a:xfrm>
            <a:off x="1304925" y="1135813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your turn!</a:t>
            </a:r>
            <a:endParaRPr/>
          </a:p>
        </p:txBody>
      </p:sp>
      <p:sp>
        <p:nvSpPr>
          <p:cNvPr id="1716" name="Google Shape;1716;p52"/>
          <p:cNvSpPr txBox="1"/>
          <p:nvPr>
            <p:ph idx="1" type="body"/>
          </p:nvPr>
        </p:nvSpPr>
        <p:spPr>
          <a:xfrm>
            <a:off x="1304925" y="1969813"/>
            <a:ext cx="31479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the following countries on the map.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are some examples: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Venezuela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United States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Mexico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Argentina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Brazil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52"/>
          <p:cNvGrpSpPr/>
          <p:nvPr/>
        </p:nvGrpSpPr>
        <p:grpSpPr>
          <a:xfrm>
            <a:off x="4944726" y="908024"/>
            <a:ext cx="2396322" cy="3662270"/>
            <a:chOff x="4944726" y="908024"/>
            <a:chExt cx="2396322" cy="3662270"/>
          </a:xfrm>
        </p:grpSpPr>
        <p:sp>
          <p:nvSpPr>
            <p:cNvPr id="1718" name="Google Shape;1718;p52"/>
            <p:cNvSpPr/>
            <p:nvPr/>
          </p:nvSpPr>
          <p:spPr>
            <a:xfrm>
              <a:off x="5614391" y="1142319"/>
              <a:ext cx="1458250" cy="734700"/>
            </a:xfrm>
            <a:custGeom>
              <a:rect b="b" l="l" r="r" t="t"/>
              <a:pathLst>
                <a:path extrusionOk="0" h="30247" w="60035">
                  <a:moveTo>
                    <a:pt x="49636" y="2355"/>
                  </a:moveTo>
                  <a:cubicBezTo>
                    <a:pt x="49669" y="2682"/>
                    <a:pt x="49571" y="2976"/>
                    <a:pt x="49342" y="3172"/>
                  </a:cubicBezTo>
                  <a:cubicBezTo>
                    <a:pt x="48753" y="3826"/>
                    <a:pt x="48100" y="4349"/>
                    <a:pt x="47347" y="4774"/>
                  </a:cubicBezTo>
                  <a:cubicBezTo>
                    <a:pt x="46955" y="5003"/>
                    <a:pt x="46497" y="5036"/>
                    <a:pt x="46072" y="4938"/>
                  </a:cubicBezTo>
                  <a:cubicBezTo>
                    <a:pt x="45811" y="4905"/>
                    <a:pt x="45549" y="4807"/>
                    <a:pt x="45255" y="4774"/>
                  </a:cubicBezTo>
                  <a:cubicBezTo>
                    <a:pt x="44732" y="4644"/>
                    <a:pt x="44208" y="4774"/>
                    <a:pt x="43816" y="5134"/>
                  </a:cubicBezTo>
                  <a:cubicBezTo>
                    <a:pt x="43522" y="5396"/>
                    <a:pt x="43260" y="5657"/>
                    <a:pt x="42999" y="5919"/>
                  </a:cubicBezTo>
                  <a:cubicBezTo>
                    <a:pt x="42639" y="6311"/>
                    <a:pt x="42181" y="6606"/>
                    <a:pt x="41691" y="6769"/>
                  </a:cubicBezTo>
                  <a:cubicBezTo>
                    <a:pt x="41462" y="6867"/>
                    <a:pt x="41233" y="6965"/>
                    <a:pt x="41037" y="7031"/>
                  </a:cubicBezTo>
                  <a:cubicBezTo>
                    <a:pt x="40448" y="7227"/>
                    <a:pt x="39892" y="7521"/>
                    <a:pt x="39402" y="7848"/>
                  </a:cubicBezTo>
                  <a:cubicBezTo>
                    <a:pt x="39075" y="8044"/>
                    <a:pt x="38748" y="8240"/>
                    <a:pt x="38421" y="8404"/>
                  </a:cubicBezTo>
                  <a:cubicBezTo>
                    <a:pt x="37996" y="8633"/>
                    <a:pt x="37538" y="8796"/>
                    <a:pt x="37080" y="8862"/>
                  </a:cubicBezTo>
                  <a:cubicBezTo>
                    <a:pt x="36557" y="8960"/>
                    <a:pt x="36067" y="9221"/>
                    <a:pt x="35707" y="9548"/>
                  </a:cubicBezTo>
                  <a:lnTo>
                    <a:pt x="35282" y="9908"/>
                  </a:lnTo>
                  <a:cubicBezTo>
                    <a:pt x="34955" y="10202"/>
                    <a:pt x="34530" y="10366"/>
                    <a:pt x="34105" y="10366"/>
                  </a:cubicBezTo>
                  <a:cubicBezTo>
                    <a:pt x="33647" y="10366"/>
                    <a:pt x="33287" y="10693"/>
                    <a:pt x="33222" y="11118"/>
                  </a:cubicBezTo>
                  <a:cubicBezTo>
                    <a:pt x="33189" y="11183"/>
                    <a:pt x="33189" y="11281"/>
                    <a:pt x="33189" y="11380"/>
                  </a:cubicBezTo>
                  <a:cubicBezTo>
                    <a:pt x="33189" y="11739"/>
                    <a:pt x="33124" y="12066"/>
                    <a:pt x="32928" y="12360"/>
                  </a:cubicBezTo>
                  <a:cubicBezTo>
                    <a:pt x="32928" y="12459"/>
                    <a:pt x="32895" y="12524"/>
                    <a:pt x="32895" y="12589"/>
                  </a:cubicBezTo>
                  <a:cubicBezTo>
                    <a:pt x="32960" y="12655"/>
                    <a:pt x="33058" y="12720"/>
                    <a:pt x="33156" y="12753"/>
                  </a:cubicBezTo>
                  <a:cubicBezTo>
                    <a:pt x="33614" y="12916"/>
                    <a:pt x="33614" y="13211"/>
                    <a:pt x="33516" y="13570"/>
                  </a:cubicBezTo>
                  <a:cubicBezTo>
                    <a:pt x="33451" y="13766"/>
                    <a:pt x="33418" y="13963"/>
                    <a:pt x="33353" y="14159"/>
                  </a:cubicBezTo>
                  <a:cubicBezTo>
                    <a:pt x="33353" y="14290"/>
                    <a:pt x="33320" y="14388"/>
                    <a:pt x="33320" y="14519"/>
                  </a:cubicBezTo>
                  <a:cubicBezTo>
                    <a:pt x="33483" y="14715"/>
                    <a:pt x="33712" y="14780"/>
                    <a:pt x="33941" y="14682"/>
                  </a:cubicBezTo>
                  <a:cubicBezTo>
                    <a:pt x="34170" y="14617"/>
                    <a:pt x="34399" y="14486"/>
                    <a:pt x="34661" y="14355"/>
                  </a:cubicBezTo>
                  <a:cubicBezTo>
                    <a:pt x="35053" y="14192"/>
                    <a:pt x="35282" y="14192"/>
                    <a:pt x="35478" y="14584"/>
                  </a:cubicBezTo>
                  <a:cubicBezTo>
                    <a:pt x="35936" y="15434"/>
                    <a:pt x="36753" y="15892"/>
                    <a:pt x="37571" y="16350"/>
                  </a:cubicBezTo>
                  <a:cubicBezTo>
                    <a:pt x="37930" y="16579"/>
                    <a:pt x="38355" y="16677"/>
                    <a:pt x="38781" y="16611"/>
                  </a:cubicBezTo>
                  <a:cubicBezTo>
                    <a:pt x="39042" y="16611"/>
                    <a:pt x="39336" y="16611"/>
                    <a:pt x="39631" y="16611"/>
                  </a:cubicBezTo>
                  <a:cubicBezTo>
                    <a:pt x="40088" y="16611"/>
                    <a:pt x="40350" y="17167"/>
                    <a:pt x="40023" y="17527"/>
                  </a:cubicBezTo>
                  <a:cubicBezTo>
                    <a:pt x="39925" y="17658"/>
                    <a:pt x="39827" y="17756"/>
                    <a:pt x="39696" y="17854"/>
                  </a:cubicBezTo>
                  <a:cubicBezTo>
                    <a:pt x="39565" y="17985"/>
                    <a:pt x="39402" y="18083"/>
                    <a:pt x="39238" y="18213"/>
                  </a:cubicBezTo>
                  <a:cubicBezTo>
                    <a:pt x="38682" y="18671"/>
                    <a:pt x="38650" y="19554"/>
                    <a:pt x="39173" y="20045"/>
                  </a:cubicBezTo>
                  <a:cubicBezTo>
                    <a:pt x="39500" y="20404"/>
                    <a:pt x="39990" y="20600"/>
                    <a:pt x="40448" y="20633"/>
                  </a:cubicBezTo>
                  <a:cubicBezTo>
                    <a:pt x="40906" y="20633"/>
                    <a:pt x="41331" y="20404"/>
                    <a:pt x="41527" y="19979"/>
                  </a:cubicBezTo>
                  <a:cubicBezTo>
                    <a:pt x="41723" y="19619"/>
                    <a:pt x="41854" y="19227"/>
                    <a:pt x="41887" y="18802"/>
                  </a:cubicBezTo>
                  <a:cubicBezTo>
                    <a:pt x="41920" y="18508"/>
                    <a:pt x="41952" y="18181"/>
                    <a:pt x="42018" y="17886"/>
                  </a:cubicBezTo>
                  <a:cubicBezTo>
                    <a:pt x="42083" y="17134"/>
                    <a:pt x="42704" y="16513"/>
                    <a:pt x="43489" y="16448"/>
                  </a:cubicBezTo>
                  <a:cubicBezTo>
                    <a:pt x="43881" y="16382"/>
                    <a:pt x="44307" y="16284"/>
                    <a:pt x="44699" y="16186"/>
                  </a:cubicBezTo>
                  <a:cubicBezTo>
                    <a:pt x="45189" y="16088"/>
                    <a:pt x="45614" y="15826"/>
                    <a:pt x="45909" y="15434"/>
                  </a:cubicBezTo>
                  <a:cubicBezTo>
                    <a:pt x="46236" y="15074"/>
                    <a:pt x="46334" y="14551"/>
                    <a:pt x="46105" y="14093"/>
                  </a:cubicBezTo>
                  <a:cubicBezTo>
                    <a:pt x="46007" y="13897"/>
                    <a:pt x="45876" y="13734"/>
                    <a:pt x="45778" y="13538"/>
                  </a:cubicBezTo>
                  <a:cubicBezTo>
                    <a:pt x="45680" y="13243"/>
                    <a:pt x="45582" y="12949"/>
                    <a:pt x="45516" y="12655"/>
                  </a:cubicBezTo>
                  <a:cubicBezTo>
                    <a:pt x="45418" y="12328"/>
                    <a:pt x="45582" y="12132"/>
                    <a:pt x="45909" y="12033"/>
                  </a:cubicBezTo>
                  <a:cubicBezTo>
                    <a:pt x="46072" y="12001"/>
                    <a:pt x="46268" y="12001"/>
                    <a:pt x="46432" y="11968"/>
                  </a:cubicBezTo>
                  <a:cubicBezTo>
                    <a:pt x="46955" y="11935"/>
                    <a:pt x="47347" y="11510"/>
                    <a:pt x="47413" y="10987"/>
                  </a:cubicBezTo>
                  <a:cubicBezTo>
                    <a:pt x="47446" y="10791"/>
                    <a:pt x="47478" y="10595"/>
                    <a:pt x="47478" y="10399"/>
                  </a:cubicBezTo>
                  <a:cubicBezTo>
                    <a:pt x="47511" y="10235"/>
                    <a:pt x="47478" y="10104"/>
                    <a:pt x="47511" y="9941"/>
                  </a:cubicBezTo>
                  <a:cubicBezTo>
                    <a:pt x="47478" y="9352"/>
                    <a:pt x="47969" y="8894"/>
                    <a:pt x="48557" y="8894"/>
                  </a:cubicBezTo>
                  <a:cubicBezTo>
                    <a:pt x="49113" y="8862"/>
                    <a:pt x="49669" y="8862"/>
                    <a:pt x="50225" y="8894"/>
                  </a:cubicBezTo>
                  <a:cubicBezTo>
                    <a:pt x="50683" y="8927"/>
                    <a:pt x="51108" y="9025"/>
                    <a:pt x="51533" y="9091"/>
                  </a:cubicBezTo>
                  <a:cubicBezTo>
                    <a:pt x="51762" y="9123"/>
                    <a:pt x="51958" y="9221"/>
                    <a:pt x="52089" y="9418"/>
                  </a:cubicBezTo>
                  <a:cubicBezTo>
                    <a:pt x="52416" y="9843"/>
                    <a:pt x="52710" y="10366"/>
                    <a:pt x="52906" y="10889"/>
                  </a:cubicBezTo>
                  <a:cubicBezTo>
                    <a:pt x="53004" y="11118"/>
                    <a:pt x="52972" y="11412"/>
                    <a:pt x="52775" y="11608"/>
                  </a:cubicBezTo>
                  <a:cubicBezTo>
                    <a:pt x="52645" y="11739"/>
                    <a:pt x="52514" y="11870"/>
                    <a:pt x="52579" y="12066"/>
                  </a:cubicBezTo>
                  <a:cubicBezTo>
                    <a:pt x="52645" y="12295"/>
                    <a:pt x="52841" y="12491"/>
                    <a:pt x="53070" y="12557"/>
                  </a:cubicBezTo>
                  <a:cubicBezTo>
                    <a:pt x="53331" y="12622"/>
                    <a:pt x="53626" y="12655"/>
                    <a:pt x="53920" y="12589"/>
                  </a:cubicBezTo>
                  <a:cubicBezTo>
                    <a:pt x="54247" y="12557"/>
                    <a:pt x="54606" y="12426"/>
                    <a:pt x="54901" y="12262"/>
                  </a:cubicBezTo>
                  <a:cubicBezTo>
                    <a:pt x="55162" y="12132"/>
                    <a:pt x="55424" y="12033"/>
                    <a:pt x="55685" y="11935"/>
                  </a:cubicBezTo>
                  <a:cubicBezTo>
                    <a:pt x="56339" y="11641"/>
                    <a:pt x="57059" y="12066"/>
                    <a:pt x="57124" y="12753"/>
                  </a:cubicBezTo>
                  <a:cubicBezTo>
                    <a:pt x="57190" y="13145"/>
                    <a:pt x="57190" y="13505"/>
                    <a:pt x="57190" y="13865"/>
                  </a:cubicBezTo>
                  <a:lnTo>
                    <a:pt x="57190" y="15173"/>
                  </a:lnTo>
                  <a:cubicBezTo>
                    <a:pt x="57190" y="15598"/>
                    <a:pt x="57386" y="15957"/>
                    <a:pt x="57713" y="16186"/>
                  </a:cubicBezTo>
                  <a:cubicBezTo>
                    <a:pt x="57942" y="16350"/>
                    <a:pt x="58171" y="16513"/>
                    <a:pt x="58399" y="16709"/>
                  </a:cubicBezTo>
                  <a:cubicBezTo>
                    <a:pt x="58825" y="17036"/>
                    <a:pt x="59184" y="17461"/>
                    <a:pt x="59478" y="17919"/>
                  </a:cubicBezTo>
                  <a:cubicBezTo>
                    <a:pt x="60034" y="18704"/>
                    <a:pt x="59740" y="19816"/>
                    <a:pt x="58857" y="20208"/>
                  </a:cubicBezTo>
                  <a:cubicBezTo>
                    <a:pt x="58498" y="20404"/>
                    <a:pt x="58138" y="20568"/>
                    <a:pt x="57713" y="20666"/>
                  </a:cubicBezTo>
                  <a:cubicBezTo>
                    <a:pt x="57092" y="20829"/>
                    <a:pt x="56503" y="21091"/>
                    <a:pt x="55947" y="21451"/>
                  </a:cubicBezTo>
                  <a:cubicBezTo>
                    <a:pt x="55424" y="21778"/>
                    <a:pt x="54803" y="21908"/>
                    <a:pt x="54181" y="21778"/>
                  </a:cubicBezTo>
                  <a:cubicBezTo>
                    <a:pt x="53168" y="21549"/>
                    <a:pt x="52121" y="21581"/>
                    <a:pt x="51140" y="21908"/>
                  </a:cubicBezTo>
                  <a:cubicBezTo>
                    <a:pt x="50617" y="22072"/>
                    <a:pt x="50061" y="22137"/>
                    <a:pt x="49473" y="22105"/>
                  </a:cubicBezTo>
                  <a:lnTo>
                    <a:pt x="49407" y="22105"/>
                  </a:lnTo>
                  <a:cubicBezTo>
                    <a:pt x="48426" y="21974"/>
                    <a:pt x="47674" y="22432"/>
                    <a:pt x="46988" y="23053"/>
                  </a:cubicBezTo>
                  <a:cubicBezTo>
                    <a:pt x="46693" y="23282"/>
                    <a:pt x="46497" y="23641"/>
                    <a:pt x="46497" y="24001"/>
                  </a:cubicBezTo>
                  <a:cubicBezTo>
                    <a:pt x="46497" y="24099"/>
                    <a:pt x="46465" y="24197"/>
                    <a:pt x="46399" y="24295"/>
                  </a:cubicBezTo>
                  <a:cubicBezTo>
                    <a:pt x="46366" y="24361"/>
                    <a:pt x="46334" y="24459"/>
                    <a:pt x="46301" y="24524"/>
                  </a:cubicBezTo>
                  <a:cubicBezTo>
                    <a:pt x="46236" y="24753"/>
                    <a:pt x="46236" y="25047"/>
                    <a:pt x="46105" y="25211"/>
                  </a:cubicBezTo>
                  <a:cubicBezTo>
                    <a:pt x="45614" y="25832"/>
                    <a:pt x="45189" y="26519"/>
                    <a:pt x="44503" y="26977"/>
                  </a:cubicBezTo>
                  <a:cubicBezTo>
                    <a:pt x="43914" y="27402"/>
                    <a:pt x="43162" y="27565"/>
                    <a:pt x="42443" y="27434"/>
                  </a:cubicBezTo>
                  <a:lnTo>
                    <a:pt x="41691" y="27271"/>
                  </a:lnTo>
                  <a:cubicBezTo>
                    <a:pt x="40906" y="27042"/>
                    <a:pt x="40121" y="27434"/>
                    <a:pt x="39761" y="28154"/>
                  </a:cubicBezTo>
                  <a:cubicBezTo>
                    <a:pt x="39729" y="28186"/>
                    <a:pt x="39696" y="28252"/>
                    <a:pt x="39696" y="28317"/>
                  </a:cubicBezTo>
                  <a:cubicBezTo>
                    <a:pt x="39533" y="28742"/>
                    <a:pt x="39075" y="29004"/>
                    <a:pt x="38650" y="28938"/>
                  </a:cubicBezTo>
                  <a:cubicBezTo>
                    <a:pt x="38388" y="28938"/>
                    <a:pt x="38127" y="28840"/>
                    <a:pt x="37865" y="28808"/>
                  </a:cubicBezTo>
                  <a:cubicBezTo>
                    <a:pt x="37538" y="28677"/>
                    <a:pt x="37178" y="28840"/>
                    <a:pt x="37080" y="29200"/>
                  </a:cubicBezTo>
                  <a:cubicBezTo>
                    <a:pt x="36949" y="29396"/>
                    <a:pt x="36884" y="29625"/>
                    <a:pt x="36786" y="29821"/>
                  </a:cubicBezTo>
                  <a:lnTo>
                    <a:pt x="34530" y="30246"/>
                  </a:lnTo>
                  <a:cubicBezTo>
                    <a:pt x="34497" y="30116"/>
                    <a:pt x="34497" y="29985"/>
                    <a:pt x="34497" y="29854"/>
                  </a:cubicBezTo>
                  <a:cubicBezTo>
                    <a:pt x="34562" y="29691"/>
                    <a:pt x="34661" y="29494"/>
                    <a:pt x="34791" y="29364"/>
                  </a:cubicBezTo>
                  <a:cubicBezTo>
                    <a:pt x="35086" y="29004"/>
                    <a:pt x="35413" y="28677"/>
                    <a:pt x="35740" y="28383"/>
                  </a:cubicBezTo>
                  <a:cubicBezTo>
                    <a:pt x="35903" y="28252"/>
                    <a:pt x="36067" y="28186"/>
                    <a:pt x="36263" y="28121"/>
                  </a:cubicBezTo>
                  <a:cubicBezTo>
                    <a:pt x="36361" y="28056"/>
                    <a:pt x="36492" y="28056"/>
                    <a:pt x="36622" y="28023"/>
                  </a:cubicBezTo>
                  <a:cubicBezTo>
                    <a:pt x="36917" y="27958"/>
                    <a:pt x="37113" y="27663"/>
                    <a:pt x="37080" y="27369"/>
                  </a:cubicBezTo>
                  <a:cubicBezTo>
                    <a:pt x="37080" y="27238"/>
                    <a:pt x="37080" y="27075"/>
                    <a:pt x="37047" y="26911"/>
                  </a:cubicBezTo>
                  <a:cubicBezTo>
                    <a:pt x="37015" y="26519"/>
                    <a:pt x="36655" y="26192"/>
                    <a:pt x="36230" y="26192"/>
                  </a:cubicBezTo>
                  <a:lnTo>
                    <a:pt x="35641" y="26192"/>
                  </a:lnTo>
                  <a:cubicBezTo>
                    <a:pt x="35347" y="26192"/>
                    <a:pt x="35053" y="26126"/>
                    <a:pt x="34759" y="26061"/>
                  </a:cubicBezTo>
                  <a:cubicBezTo>
                    <a:pt x="34301" y="25996"/>
                    <a:pt x="33974" y="25538"/>
                    <a:pt x="34105" y="25080"/>
                  </a:cubicBezTo>
                  <a:cubicBezTo>
                    <a:pt x="34105" y="24982"/>
                    <a:pt x="34137" y="24851"/>
                    <a:pt x="34137" y="24753"/>
                  </a:cubicBezTo>
                  <a:cubicBezTo>
                    <a:pt x="34137" y="24622"/>
                    <a:pt x="34105" y="24459"/>
                    <a:pt x="34039" y="24328"/>
                  </a:cubicBezTo>
                  <a:cubicBezTo>
                    <a:pt x="33810" y="24034"/>
                    <a:pt x="33581" y="23739"/>
                    <a:pt x="33320" y="23511"/>
                  </a:cubicBezTo>
                  <a:cubicBezTo>
                    <a:pt x="33058" y="23314"/>
                    <a:pt x="32764" y="23249"/>
                    <a:pt x="32502" y="23282"/>
                  </a:cubicBezTo>
                  <a:cubicBezTo>
                    <a:pt x="32077" y="23314"/>
                    <a:pt x="31685" y="23445"/>
                    <a:pt x="31325" y="23641"/>
                  </a:cubicBezTo>
                  <a:cubicBezTo>
                    <a:pt x="31031" y="23772"/>
                    <a:pt x="30737" y="23936"/>
                    <a:pt x="30410" y="24066"/>
                  </a:cubicBezTo>
                  <a:cubicBezTo>
                    <a:pt x="30279" y="24099"/>
                    <a:pt x="30148" y="24132"/>
                    <a:pt x="30017" y="24132"/>
                  </a:cubicBezTo>
                  <a:cubicBezTo>
                    <a:pt x="29952" y="24099"/>
                    <a:pt x="29919" y="24099"/>
                    <a:pt x="29919" y="24066"/>
                  </a:cubicBezTo>
                  <a:cubicBezTo>
                    <a:pt x="29625" y="23511"/>
                    <a:pt x="28971" y="23314"/>
                    <a:pt x="28415" y="23576"/>
                  </a:cubicBezTo>
                  <a:cubicBezTo>
                    <a:pt x="27990" y="23674"/>
                    <a:pt x="27598" y="23772"/>
                    <a:pt x="27173" y="23838"/>
                  </a:cubicBezTo>
                  <a:cubicBezTo>
                    <a:pt x="26944" y="23903"/>
                    <a:pt x="26682" y="23772"/>
                    <a:pt x="26617" y="23543"/>
                  </a:cubicBezTo>
                  <a:cubicBezTo>
                    <a:pt x="26551" y="23445"/>
                    <a:pt x="26551" y="23380"/>
                    <a:pt x="26519" y="23282"/>
                  </a:cubicBezTo>
                  <a:cubicBezTo>
                    <a:pt x="26453" y="23118"/>
                    <a:pt x="26322" y="22987"/>
                    <a:pt x="26126" y="22955"/>
                  </a:cubicBezTo>
                  <a:cubicBezTo>
                    <a:pt x="25930" y="22889"/>
                    <a:pt x="25734" y="22824"/>
                    <a:pt x="25505" y="22791"/>
                  </a:cubicBezTo>
                  <a:cubicBezTo>
                    <a:pt x="24786" y="22693"/>
                    <a:pt x="24034" y="22693"/>
                    <a:pt x="23282" y="22758"/>
                  </a:cubicBezTo>
                  <a:cubicBezTo>
                    <a:pt x="22955" y="22791"/>
                    <a:pt x="22595" y="22791"/>
                    <a:pt x="22235" y="22824"/>
                  </a:cubicBezTo>
                  <a:cubicBezTo>
                    <a:pt x="20796" y="22857"/>
                    <a:pt x="19325" y="22889"/>
                    <a:pt x="17854" y="22955"/>
                  </a:cubicBezTo>
                  <a:cubicBezTo>
                    <a:pt x="16905" y="22987"/>
                    <a:pt x="15924" y="23085"/>
                    <a:pt x="14943" y="23151"/>
                  </a:cubicBezTo>
                  <a:cubicBezTo>
                    <a:pt x="14159" y="23216"/>
                    <a:pt x="13407" y="23282"/>
                    <a:pt x="12655" y="23314"/>
                  </a:cubicBezTo>
                  <a:cubicBezTo>
                    <a:pt x="10464" y="23412"/>
                    <a:pt x="8306" y="23511"/>
                    <a:pt x="6115" y="23445"/>
                  </a:cubicBezTo>
                  <a:cubicBezTo>
                    <a:pt x="4938" y="23412"/>
                    <a:pt x="3793" y="23314"/>
                    <a:pt x="2649" y="23151"/>
                  </a:cubicBezTo>
                  <a:cubicBezTo>
                    <a:pt x="2584" y="23053"/>
                    <a:pt x="2551" y="22922"/>
                    <a:pt x="2518" y="22791"/>
                  </a:cubicBezTo>
                  <a:cubicBezTo>
                    <a:pt x="2355" y="21843"/>
                    <a:pt x="1930" y="20960"/>
                    <a:pt x="1276" y="20241"/>
                  </a:cubicBezTo>
                  <a:cubicBezTo>
                    <a:pt x="1112" y="20045"/>
                    <a:pt x="949" y="19848"/>
                    <a:pt x="818" y="19619"/>
                  </a:cubicBezTo>
                  <a:cubicBezTo>
                    <a:pt x="524" y="19162"/>
                    <a:pt x="491" y="18540"/>
                    <a:pt x="752" y="18050"/>
                  </a:cubicBezTo>
                  <a:cubicBezTo>
                    <a:pt x="818" y="17919"/>
                    <a:pt x="949" y="17854"/>
                    <a:pt x="1079" y="17788"/>
                  </a:cubicBezTo>
                  <a:cubicBezTo>
                    <a:pt x="1537" y="17559"/>
                    <a:pt x="1962" y="17331"/>
                    <a:pt x="2420" y="17102"/>
                  </a:cubicBezTo>
                  <a:cubicBezTo>
                    <a:pt x="2584" y="16971"/>
                    <a:pt x="2780" y="16840"/>
                    <a:pt x="2911" y="16677"/>
                  </a:cubicBezTo>
                  <a:cubicBezTo>
                    <a:pt x="3368" y="16284"/>
                    <a:pt x="3434" y="15925"/>
                    <a:pt x="3107" y="15401"/>
                  </a:cubicBezTo>
                  <a:cubicBezTo>
                    <a:pt x="3041" y="15303"/>
                    <a:pt x="2943" y="15173"/>
                    <a:pt x="2878" y="15074"/>
                  </a:cubicBezTo>
                  <a:cubicBezTo>
                    <a:pt x="2584" y="14747"/>
                    <a:pt x="2551" y="14224"/>
                    <a:pt x="2812" y="13865"/>
                  </a:cubicBezTo>
                  <a:cubicBezTo>
                    <a:pt x="3041" y="13440"/>
                    <a:pt x="3238" y="13014"/>
                    <a:pt x="3336" y="12524"/>
                  </a:cubicBezTo>
                  <a:cubicBezTo>
                    <a:pt x="3401" y="12328"/>
                    <a:pt x="3434" y="12099"/>
                    <a:pt x="3434" y="11903"/>
                  </a:cubicBezTo>
                  <a:cubicBezTo>
                    <a:pt x="3466" y="11543"/>
                    <a:pt x="3172" y="11249"/>
                    <a:pt x="2812" y="11281"/>
                  </a:cubicBezTo>
                  <a:cubicBezTo>
                    <a:pt x="2355" y="11249"/>
                    <a:pt x="1897" y="11347"/>
                    <a:pt x="1504" y="11576"/>
                  </a:cubicBezTo>
                  <a:cubicBezTo>
                    <a:pt x="1308" y="11674"/>
                    <a:pt x="1145" y="11870"/>
                    <a:pt x="883" y="11837"/>
                  </a:cubicBezTo>
                  <a:cubicBezTo>
                    <a:pt x="458" y="11478"/>
                    <a:pt x="491" y="10791"/>
                    <a:pt x="0" y="10431"/>
                  </a:cubicBezTo>
                  <a:cubicBezTo>
                    <a:pt x="164" y="9973"/>
                    <a:pt x="491" y="9581"/>
                    <a:pt x="883" y="9320"/>
                  </a:cubicBezTo>
                  <a:cubicBezTo>
                    <a:pt x="1406" y="8960"/>
                    <a:pt x="1930" y="8600"/>
                    <a:pt x="2453" y="8240"/>
                  </a:cubicBezTo>
                  <a:cubicBezTo>
                    <a:pt x="3270" y="7685"/>
                    <a:pt x="4022" y="7096"/>
                    <a:pt x="4742" y="6409"/>
                  </a:cubicBezTo>
                  <a:cubicBezTo>
                    <a:pt x="5494" y="5723"/>
                    <a:pt x="6278" y="5069"/>
                    <a:pt x="7063" y="4382"/>
                  </a:cubicBezTo>
                  <a:cubicBezTo>
                    <a:pt x="7815" y="3663"/>
                    <a:pt x="8731" y="2911"/>
                    <a:pt x="9548" y="2159"/>
                  </a:cubicBezTo>
                  <a:lnTo>
                    <a:pt x="9777" y="1962"/>
                  </a:lnTo>
                  <a:cubicBezTo>
                    <a:pt x="10300" y="2093"/>
                    <a:pt x="10791" y="2191"/>
                    <a:pt x="11249" y="2355"/>
                  </a:cubicBezTo>
                  <a:cubicBezTo>
                    <a:pt x="11804" y="2518"/>
                    <a:pt x="12360" y="2551"/>
                    <a:pt x="12916" y="2420"/>
                  </a:cubicBezTo>
                  <a:cubicBezTo>
                    <a:pt x="13341" y="2355"/>
                    <a:pt x="13734" y="2289"/>
                    <a:pt x="14159" y="2191"/>
                  </a:cubicBezTo>
                  <a:cubicBezTo>
                    <a:pt x="14486" y="2126"/>
                    <a:pt x="14813" y="2028"/>
                    <a:pt x="15140" y="1930"/>
                  </a:cubicBezTo>
                  <a:cubicBezTo>
                    <a:pt x="15336" y="1897"/>
                    <a:pt x="15467" y="1799"/>
                    <a:pt x="15630" y="1734"/>
                  </a:cubicBezTo>
                  <a:cubicBezTo>
                    <a:pt x="16644" y="1210"/>
                    <a:pt x="17788" y="1014"/>
                    <a:pt x="18933" y="1145"/>
                  </a:cubicBezTo>
                  <a:cubicBezTo>
                    <a:pt x="19292" y="1145"/>
                    <a:pt x="19619" y="1276"/>
                    <a:pt x="19881" y="1505"/>
                  </a:cubicBezTo>
                  <a:lnTo>
                    <a:pt x="20077" y="1668"/>
                  </a:lnTo>
                  <a:cubicBezTo>
                    <a:pt x="20437" y="1962"/>
                    <a:pt x="20862" y="2093"/>
                    <a:pt x="21287" y="2093"/>
                  </a:cubicBezTo>
                  <a:lnTo>
                    <a:pt x="22399" y="2093"/>
                  </a:lnTo>
                  <a:cubicBezTo>
                    <a:pt x="23151" y="2093"/>
                    <a:pt x="23903" y="2224"/>
                    <a:pt x="24589" y="2453"/>
                  </a:cubicBezTo>
                  <a:cubicBezTo>
                    <a:pt x="25015" y="2584"/>
                    <a:pt x="25374" y="2845"/>
                    <a:pt x="25636" y="3205"/>
                  </a:cubicBezTo>
                  <a:cubicBezTo>
                    <a:pt x="25701" y="3270"/>
                    <a:pt x="25767" y="3368"/>
                    <a:pt x="25832" y="3467"/>
                  </a:cubicBezTo>
                  <a:cubicBezTo>
                    <a:pt x="26257" y="4022"/>
                    <a:pt x="26944" y="4349"/>
                    <a:pt x="27630" y="4349"/>
                  </a:cubicBezTo>
                  <a:cubicBezTo>
                    <a:pt x="28121" y="4349"/>
                    <a:pt x="28611" y="4284"/>
                    <a:pt x="29036" y="4121"/>
                  </a:cubicBezTo>
                  <a:cubicBezTo>
                    <a:pt x="29527" y="3924"/>
                    <a:pt x="29985" y="3728"/>
                    <a:pt x="30442" y="3565"/>
                  </a:cubicBezTo>
                  <a:cubicBezTo>
                    <a:pt x="30868" y="3368"/>
                    <a:pt x="31325" y="3270"/>
                    <a:pt x="31783" y="3238"/>
                  </a:cubicBezTo>
                  <a:cubicBezTo>
                    <a:pt x="32274" y="3172"/>
                    <a:pt x="32731" y="3336"/>
                    <a:pt x="33124" y="3630"/>
                  </a:cubicBezTo>
                  <a:lnTo>
                    <a:pt x="33222" y="3728"/>
                  </a:lnTo>
                  <a:cubicBezTo>
                    <a:pt x="33647" y="4153"/>
                    <a:pt x="34301" y="4186"/>
                    <a:pt x="34759" y="3826"/>
                  </a:cubicBezTo>
                  <a:cubicBezTo>
                    <a:pt x="35151" y="3630"/>
                    <a:pt x="35576" y="3597"/>
                    <a:pt x="35968" y="3695"/>
                  </a:cubicBezTo>
                  <a:cubicBezTo>
                    <a:pt x="36263" y="3728"/>
                    <a:pt x="36524" y="3794"/>
                    <a:pt x="36786" y="3859"/>
                  </a:cubicBezTo>
                  <a:cubicBezTo>
                    <a:pt x="37211" y="3957"/>
                    <a:pt x="37636" y="3957"/>
                    <a:pt x="38028" y="3794"/>
                  </a:cubicBezTo>
                  <a:cubicBezTo>
                    <a:pt x="38486" y="3630"/>
                    <a:pt x="38944" y="3532"/>
                    <a:pt x="39434" y="3532"/>
                  </a:cubicBezTo>
                  <a:cubicBezTo>
                    <a:pt x="39958" y="3532"/>
                    <a:pt x="40415" y="3205"/>
                    <a:pt x="40579" y="2714"/>
                  </a:cubicBezTo>
                  <a:cubicBezTo>
                    <a:pt x="40677" y="2453"/>
                    <a:pt x="40775" y="2224"/>
                    <a:pt x="40873" y="1962"/>
                  </a:cubicBezTo>
                  <a:cubicBezTo>
                    <a:pt x="40939" y="1603"/>
                    <a:pt x="41298" y="1374"/>
                    <a:pt x="41658" y="1439"/>
                  </a:cubicBezTo>
                  <a:lnTo>
                    <a:pt x="41789" y="1439"/>
                  </a:lnTo>
                  <a:cubicBezTo>
                    <a:pt x="42050" y="1439"/>
                    <a:pt x="42247" y="1276"/>
                    <a:pt x="42279" y="1014"/>
                  </a:cubicBezTo>
                  <a:cubicBezTo>
                    <a:pt x="42475" y="556"/>
                    <a:pt x="42835" y="229"/>
                    <a:pt x="43293" y="66"/>
                  </a:cubicBezTo>
                  <a:cubicBezTo>
                    <a:pt x="43456" y="1"/>
                    <a:pt x="43620" y="66"/>
                    <a:pt x="43718" y="197"/>
                  </a:cubicBezTo>
                  <a:cubicBezTo>
                    <a:pt x="43881" y="393"/>
                    <a:pt x="43914" y="655"/>
                    <a:pt x="43816" y="883"/>
                  </a:cubicBezTo>
                  <a:cubicBezTo>
                    <a:pt x="43751" y="1014"/>
                    <a:pt x="43685" y="1145"/>
                    <a:pt x="43653" y="1276"/>
                  </a:cubicBezTo>
                  <a:cubicBezTo>
                    <a:pt x="43587" y="1603"/>
                    <a:pt x="43718" y="1930"/>
                    <a:pt x="43980" y="2093"/>
                  </a:cubicBezTo>
                  <a:cubicBezTo>
                    <a:pt x="43980" y="2093"/>
                    <a:pt x="44012" y="2093"/>
                    <a:pt x="44045" y="2126"/>
                  </a:cubicBezTo>
                  <a:cubicBezTo>
                    <a:pt x="44503" y="2289"/>
                    <a:pt x="44862" y="2714"/>
                    <a:pt x="44895" y="3238"/>
                  </a:cubicBezTo>
                  <a:cubicBezTo>
                    <a:pt x="45026" y="3859"/>
                    <a:pt x="45418" y="3892"/>
                    <a:pt x="45843" y="3597"/>
                  </a:cubicBezTo>
                  <a:cubicBezTo>
                    <a:pt x="46105" y="3467"/>
                    <a:pt x="46334" y="3303"/>
                    <a:pt x="46563" y="3140"/>
                  </a:cubicBezTo>
                  <a:cubicBezTo>
                    <a:pt x="47020" y="2747"/>
                    <a:pt x="47609" y="2486"/>
                    <a:pt x="48198" y="2420"/>
                  </a:cubicBezTo>
                  <a:cubicBezTo>
                    <a:pt x="48525" y="2355"/>
                    <a:pt x="48819" y="2289"/>
                    <a:pt x="49113" y="2257"/>
                  </a:cubicBezTo>
                  <a:cubicBezTo>
                    <a:pt x="49211" y="2224"/>
                    <a:pt x="49309" y="2224"/>
                    <a:pt x="49440" y="2257"/>
                  </a:cubicBezTo>
                  <a:cubicBezTo>
                    <a:pt x="49506" y="2289"/>
                    <a:pt x="49571" y="2322"/>
                    <a:pt x="49636" y="2355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>
              <a:off x="5500014" y="1672845"/>
              <a:ext cx="1258902" cy="679901"/>
            </a:xfrm>
            <a:custGeom>
              <a:rect b="b" l="l" r="r" t="t"/>
              <a:pathLst>
                <a:path extrusionOk="0" h="27991" w="51828">
                  <a:moveTo>
                    <a:pt x="51828" y="5789"/>
                  </a:moveTo>
                  <a:cubicBezTo>
                    <a:pt x="51272" y="6181"/>
                    <a:pt x="50650" y="6508"/>
                    <a:pt x="49964" y="6671"/>
                  </a:cubicBezTo>
                  <a:cubicBezTo>
                    <a:pt x="49800" y="6704"/>
                    <a:pt x="49637" y="6769"/>
                    <a:pt x="49473" y="6802"/>
                  </a:cubicBezTo>
                  <a:cubicBezTo>
                    <a:pt x="48754" y="6998"/>
                    <a:pt x="48198" y="7554"/>
                    <a:pt x="48035" y="8306"/>
                  </a:cubicBezTo>
                  <a:cubicBezTo>
                    <a:pt x="48002" y="8404"/>
                    <a:pt x="47969" y="8535"/>
                    <a:pt x="47936" y="8666"/>
                  </a:cubicBezTo>
                  <a:cubicBezTo>
                    <a:pt x="47936" y="8797"/>
                    <a:pt x="47871" y="9026"/>
                    <a:pt x="47838" y="9189"/>
                  </a:cubicBezTo>
                  <a:cubicBezTo>
                    <a:pt x="47773" y="9582"/>
                    <a:pt x="47381" y="9876"/>
                    <a:pt x="46988" y="9843"/>
                  </a:cubicBezTo>
                  <a:cubicBezTo>
                    <a:pt x="46727" y="9843"/>
                    <a:pt x="46465" y="9843"/>
                    <a:pt x="46203" y="9810"/>
                  </a:cubicBezTo>
                  <a:cubicBezTo>
                    <a:pt x="45746" y="9745"/>
                    <a:pt x="45288" y="9974"/>
                    <a:pt x="45026" y="10399"/>
                  </a:cubicBezTo>
                  <a:cubicBezTo>
                    <a:pt x="44699" y="10889"/>
                    <a:pt x="44372" y="11347"/>
                    <a:pt x="44013" y="11838"/>
                  </a:cubicBezTo>
                  <a:cubicBezTo>
                    <a:pt x="43751" y="12165"/>
                    <a:pt x="43490" y="12459"/>
                    <a:pt x="43195" y="12786"/>
                  </a:cubicBezTo>
                  <a:cubicBezTo>
                    <a:pt x="42966" y="13015"/>
                    <a:pt x="42672" y="13146"/>
                    <a:pt x="42312" y="13146"/>
                  </a:cubicBezTo>
                  <a:cubicBezTo>
                    <a:pt x="42214" y="13113"/>
                    <a:pt x="42116" y="13113"/>
                    <a:pt x="41985" y="13146"/>
                  </a:cubicBezTo>
                  <a:cubicBezTo>
                    <a:pt x="41756" y="13146"/>
                    <a:pt x="41528" y="13309"/>
                    <a:pt x="41462" y="13538"/>
                  </a:cubicBezTo>
                  <a:cubicBezTo>
                    <a:pt x="41364" y="13734"/>
                    <a:pt x="41299" y="13963"/>
                    <a:pt x="41266" y="14159"/>
                  </a:cubicBezTo>
                  <a:cubicBezTo>
                    <a:pt x="41233" y="14486"/>
                    <a:pt x="41201" y="14813"/>
                    <a:pt x="41135" y="15140"/>
                  </a:cubicBezTo>
                  <a:cubicBezTo>
                    <a:pt x="41037" y="16121"/>
                    <a:pt x="40514" y="16971"/>
                    <a:pt x="39729" y="17560"/>
                  </a:cubicBezTo>
                  <a:cubicBezTo>
                    <a:pt x="39239" y="17920"/>
                    <a:pt x="38683" y="18247"/>
                    <a:pt x="38094" y="18475"/>
                  </a:cubicBezTo>
                  <a:cubicBezTo>
                    <a:pt x="37702" y="18639"/>
                    <a:pt x="37277" y="18835"/>
                    <a:pt x="36917" y="19031"/>
                  </a:cubicBezTo>
                  <a:cubicBezTo>
                    <a:pt x="36459" y="19260"/>
                    <a:pt x="36002" y="19554"/>
                    <a:pt x="35642" y="19914"/>
                  </a:cubicBezTo>
                  <a:cubicBezTo>
                    <a:pt x="34955" y="20470"/>
                    <a:pt x="34563" y="21320"/>
                    <a:pt x="34596" y="22203"/>
                  </a:cubicBezTo>
                  <a:cubicBezTo>
                    <a:pt x="34596" y="22595"/>
                    <a:pt x="34628" y="22988"/>
                    <a:pt x="34726" y="23380"/>
                  </a:cubicBezTo>
                  <a:cubicBezTo>
                    <a:pt x="34890" y="24132"/>
                    <a:pt x="34988" y="24917"/>
                    <a:pt x="35086" y="25702"/>
                  </a:cubicBezTo>
                  <a:cubicBezTo>
                    <a:pt x="35086" y="26127"/>
                    <a:pt x="35086" y="26585"/>
                    <a:pt x="34988" y="27010"/>
                  </a:cubicBezTo>
                  <a:cubicBezTo>
                    <a:pt x="34955" y="27173"/>
                    <a:pt x="34890" y="27337"/>
                    <a:pt x="34824" y="27500"/>
                  </a:cubicBezTo>
                  <a:cubicBezTo>
                    <a:pt x="34694" y="27794"/>
                    <a:pt x="34367" y="27991"/>
                    <a:pt x="34040" y="27958"/>
                  </a:cubicBezTo>
                  <a:cubicBezTo>
                    <a:pt x="33713" y="27991"/>
                    <a:pt x="33386" y="27794"/>
                    <a:pt x="33255" y="27500"/>
                  </a:cubicBezTo>
                  <a:cubicBezTo>
                    <a:pt x="33124" y="27206"/>
                    <a:pt x="33059" y="26912"/>
                    <a:pt x="33026" y="26617"/>
                  </a:cubicBezTo>
                  <a:cubicBezTo>
                    <a:pt x="32993" y="26127"/>
                    <a:pt x="33026" y="25604"/>
                    <a:pt x="32993" y="25113"/>
                  </a:cubicBezTo>
                  <a:cubicBezTo>
                    <a:pt x="32961" y="24753"/>
                    <a:pt x="32928" y="24427"/>
                    <a:pt x="32895" y="24067"/>
                  </a:cubicBezTo>
                  <a:cubicBezTo>
                    <a:pt x="32863" y="23903"/>
                    <a:pt x="32797" y="23740"/>
                    <a:pt x="32732" y="23576"/>
                  </a:cubicBezTo>
                  <a:cubicBezTo>
                    <a:pt x="32568" y="23217"/>
                    <a:pt x="32209" y="23020"/>
                    <a:pt x="31816" y="23053"/>
                  </a:cubicBezTo>
                  <a:cubicBezTo>
                    <a:pt x="31522" y="23119"/>
                    <a:pt x="31260" y="23020"/>
                    <a:pt x="31064" y="22792"/>
                  </a:cubicBezTo>
                  <a:cubicBezTo>
                    <a:pt x="30704" y="22432"/>
                    <a:pt x="30214" y="22236"/>
                    <a:pt x="29724" y="22203"/>
                  </a:cubicBezTo>
                  <a:cubicBezTo>
                    <a:pt x="29135" y="22170"/>
                    <a:pt x="28546" y="22203"/>
                    <a:pt x="27958" y="22268"/>
                  </a:cubicBezTo>
                  <a:cubicBezTo>
                    <a:pt x="27565" y="22301"/>
                    <a:pt x="27238" y="22530"/>
                    <a:pt x="27108" y="22890"/>
                  </a:cubicBezTo>
                  <a:cubicBezTo>
                    <a:pt x="26911" y="23315"/>
                    <a:pt x="26486" y="23609"/>
                    <a:pt x="25996" y="23576"/>
                  </a:cubicBezTo>
                  <a:cubicBezTo>
                    <a:pt x="25407" y="23576"/>
                    <a:pt x="24819" y="23511"/>
                    <a:pt x="24263" y="23380"/>
                  </a:cubicBezTo>
                  <a:cubicBezTo>
                    <a:pt x="23936" y="23347"/>
                    <a:pt x="23609" y="23282"/>
                    <a:pt x="23282" y="23282"/>
                  </a:cubicBezTo>
                  <a:cubicBezTo>
                    <a:pt x="22890" y="23249"/>
                    <a:pt x="22530" y="23347"/>
                    <a:pt x="22236" y="23544"/>
                  </a:cubicBezTo>
                  <a:cubicBezTo>
                    <a:pt x="21549" y="23969"/>
                    <a:pt x="20862" y="24427"/>
                    <a:pt x="20208" y="24884"/>
                  </a:cubicBezTo>
                  <a:cubicBezTo>
                    <a:pt x="19522" y="25309"/>
                    <a:pt x="19064" y="26029"/>
                    <a:pt x="18966" y="26846"/>
                  </a:cubicBezTo>
                  <a:cubicBezTo>
                    <a:pt x="18933" y="26912"/>
                    <a:pt x="18900" y="26977"/>
                    <a:pt x="18868" y="27042"/>
                  </a:cubicBezTo>
                  <a:cubicBezTo>
                    <a:pt x="18639" y="27042"/>
                    <a:pt x="18410" y="26944"/>
                    <a:pt x="18214" y="26813"/>
                  </a:cubicBezTo>
                  <a:cubicBezTo>
                    <a:pt x="17985" y="26650"/>
                    <a:pt x="17821" y="26454"/>
                    <a:pt x="17723" y="26225"/>
                  </a:cubicBezTo>
                  <a:cubicBezTo>
                    <a:pt x="17625" y="25898"/>
                    <a:pt x="17527" y="25604"/>
                    <a:pt x="17462" y="25277"/>
                  </a:cubicBezTo>
                  <a:cubicBezTo>
                    <a:pt x="17396" y="24917"/>
                    <a:pt x="17396" y="24590"/>
                    <a:pt x="17331" y="24230"/>
                  </a:cubicBezTo>
                  <a:cubicBezTo>
                    <a:pt x="17266" y="23936"/>
                    <a:pt x="17167" y="23642"/>
                    <a:pt x="17069" y="23380"/>
                  </a:cubicBezTo>
                  <a:cubicBezTo>
                    <a:pt x="16939" y="23086"/>
                    <a:pt x="16710" y="22890"/>
                    <a:pt x="16448" y="22792"/>
                  </a:cubicBezTo>
                  <a:cubicBezTo>
                    <a:pt x="16056" y="22628"/>
                    <a:pt x="15598" y="22726"/>
                    <a:pt x="15336" y="23053"/>
                  </a:cubicBezTo>
                  <a:cubicBezTo>
                    <a:pt x="15206" y="23217"/>
                    <a:pt x="15075" y="23380"/>
                    <a:pt x="14977" y="23544"/>
                  </a:cubicBezTo>
                  <a:cubicBezTo>
                    <a:pt x="14879" y="23674"/>
                    <a:pt x="14813" y="23773"/>
                    <a:pt x="14715" y="23903"/>
                  </a:cubicBezTo>
                  <a:cubicBezTo>
                    <a:pt x="14552" y="24165"/>
                    <a:pt x="14257" y="24263"/>
                    <a:pt x="13963" y="24198"/>
                  </a:cubicBezTo>
                  <a:cubicBezTo>
                    <a:pt x="13669" y="24132"/>
                    <a:pt x="13407" y="23871"/>
                    <a:pt x="13374" y="23576"/>
                  </a:cubicBezTo>
                  <a:cubicBezTo>
                    <a:pt x="13342" y="23282"/>
                    <a:pt x="13342" y="22988"/>
                    <a:pt x="13342" y="22726"/>
                  </a:cubicBezTo>
                  <a:cubicBezTo>
                    <a:pt x="13374" y="22138"/>
                    <a:pt x="13211" y="21582"/>
                    <a:pt x="12884" y="21124"/>
                  </a:cubicBezTo>
                  <a:cubicBezTo>
                    <a:pt x="12524" y="20437"/>
                    <a:pt x="11707" y="20176"/>
                    <a:pt x="11020" y="20535"/>
                  </a:cubicBezTo>
                  <a:cubicBezTo>
                    <a:pt x="10660" y="20699"/>
                    <a:pt x="10301" y="20862"/>
                    <a:pt x="9974" y="21059"/>
                  </a:cubicBezTo>
                  <a:cubicBezTo>
                    <a:pt x="9614" y="21255"/>
                    <a:pt x="9254" y="21418"/>
                    <a:pt x="8927" y="21614"/>
                  </a:cubicBezTo>
                  <a:cubicBezTo>
                    <a:pt x="8600" y="21745"/>
                    <a:pt x="8208" y="21745"/>
                    <a:pt x="7914" y="21549"/>
                  </a:cubicBezTo>
                  <a:cubicBezTo>
                    <a:pt x="7620" y="21386"/>
                    <a:pt x="7325" y="21222"/>
                    <a:pt x="7031" y="20993"/>
                  </a:cubicBezTo>
                  <a:cubicBezTo>
                    <a:pt x="6671" y="20732"/>
                    <a:pt x="6344" y="20405"/>
                    <a:pt x="5985" y="20143"/>
                  </a:cubicBezTo>
                  <a:cubicBezTo>
                    <a:pt x="5658" y="19881"/>
                    <a:pt x="5298" y="19653"/>
                    <a:pt x="4938" y="19456"/>
                  </a:cubicBezTo>
                  <a:cubicBezTo>
                    <a:pt x="4350" y="19064"/>
                    <a:pt x="3565" y="19097"/>
                    <a:pt x="3009" y="19522"/>
                  </a:cubicBezTo>
                  <a:cubicBezTo>
                    <a:pt x="2976" y="19554"/>
                    <a:pt x="2911" y="19587"/>
                    <a:pt x="2846" y="19587"/>
                  </a:cubicBezTo>
                  <a:cubicBezTo>
                    <a:pt x="2649" y="19489"/>
                    <a:pt x="2617" y="19260"/>
                    <a:pt x="2551" y="19097"/>
                  </a:cubicBezTo>
                  <a:cubicBezTo>
                    <a:pt x="2388" y="18574"/>
                    <a:pt x="1930" y="18214"/>
                    <a:pt x="1407" y="18181"/>
                  </a:cubicBezTo>
                  <a:cubicBezTo>
                    <a:pt x="982" y="18116"/>
                    <a:pt x="851" y="17952"/>
                    <a:pt x="818" y="17527"/>
                  </a:cubicBezTo>
                  <a:cubicBezTo>
                    <a:pt x="818" y="17168"/>
                    <a:pt x="818" y="16808"/>
                    <a:pt x="818" y="16481"/>
                  </a:cubicBezTo>
                  <a:cubicBezTo>
                    <a:pt x="916" y="15435"/>
                    <a:pt x="786" y="14421"/>
                    <a:pt x="393" y="13473"/>
                  </a:cubicBezTo>
                  <a:cubicBezTo>
                    <a:pt x="295" y="13178"/>
                    <a:pt x="197" y="12884"/>
                    <a:pt x="99" y="12590"/>
                  </a:cubicBezTo>
                  <a:cubicBezTo>
                    <a:pt x="1" y="12230"/>
                    <a:pt x="99" y="11838"/>
                    <a:pt x="393" y="11609"/>
                  </a:cubicBezTo>
                  <a:cubicBezTo>
                    <a:pt x="524" y="11478"/>
                    <a:pt x="655" y="11380"/>
                    <a:pt x="818" y="11282"/>
                  </a:cubicBezTo>
                  <a:cubicBezTo>
                    <a:pt x="1407" y="10922"/>
                    <a:pt x="1767" y="10268"/>
                    <a:pt x="1701" y="9549"/>
                  </a:cubicBezTo>
                  <a:lnTo>
                    <a:pt x="1701" y="8829"/>
                  </a:lnTo>
                  <a:cubicBezTo>
                    <a:pt x="1701" y="8372"/>
                    <a:pt x="1865" y="7947"/>
                    <a:pt x="2224" y="7620"/>
                  </a:cubicBezTo>
                  <a:cubicBezTo>
                    <a:pt x="2453" y="7391"/>
                    <a:pt x="2682" y="7162"/>
                    <a:pt x="2944" y="6966"/>
                  </a:cubicBezTo>
                  <a:cubicBezTo>
                    <a:pt x="3598" y="6508"/>
                    <a:pt x="4154" y="5887"/>
                    <a:pt x="4513" y="5167"/>
                  </a:cubicBezTo>
                  <a:cubicBezTo>
                    <a:pt x="4840" y="4579"/>
                    <a:pt x="5167" y="4023"/>
                    <a:pt x="5461" y="3434"/>
                  </a:cubicBezTo>
                  <a:cubicBezTo>
                    <a:pt x="5592" y="3173"/>
                    <a:pt x="5690" y="2911"/>
                    <a:pt x="5756" y="2649"/>
                  </a:cubicBezTo>
                  <a:cubicBezTo>
                    <a:pt x="5821" y="2355"/>
                    <a:pt x="5756" y="2028"/>
                    <a:pt x="5560" y="1799"/>
                  </a:cubicBezTo>
                  <a:cubicBezTo>
                    <a:pt x="5396" y="1570"/>
                    <a:pt x="5233" y="1342"/>
                    <a:pt x="5069" y="1113"/>
                  </a:cubicBezTo>
                  <a:cubicBezTo>
                    <a:pt x="4938" y="884"/>
                    <a:pt x="4906" y="622"/>
                    <a:pt x="4971" y="393"/>
                  </a:cubicBezTo>
                  <a:cubicBezTo>
                    <a:pt x="5004" y="230"/>
                    <a:pt x="5167" y="99"/>
                    <a:pt x="5331" y="66"/>
                  </a:cubicBezTo>
                  <a:cubicBezTo>
                    <a:pt x="5527" y="1"/>
                    <a:pt x="5723" y="99"/>
                    <a:pt x="5854" y="263"/>
                  </a:cubicBezTo>
                  <a:cubicBezTo>
                    <a:pt x="5919" y="459"/>
                    <a:pt x="5985" y="622"/>
                    <a:pt x="6050" y="818"/>
                  </a:cubicBezTo>
                  <a:cubicBezTo>
                    <a:pt x="6148" y="1080"/>
                    <a:pt x="6246" y="1342"/>
                    <a:pt x="6344" y="1636"/>
                  </a:cubicBezTo>
                  <a:cubicBezTo>
                    <a:pt x="6377" y="1767"/>
                    <a:pt x="6442" y="1865"/>
                    <a:pt x="6540" y="1963"/>
                  </a:cubicBezTo>
                  <a:cubicBezTo>
                    <a:pt x="6704" y="2224"/>
                    <a:pt x="7064" y="2192"/>
                    <a:pt x="7227" y="1930"/>
                  </a:cubicBezTo>
                  <a:cubicBezTo>
                    <a:pt x="7260" y="1897"/>
                    <a:pt x="7260" y="1799"/>
                    <a:pt x="7293" y="1767"/>
                  </a:cubicBezTo>
                  <a:cubicBezTo>
                    <a:pt x="7325" y="1701"/>
                    <a:pt x="7391" y="1636"/>
                    <a:pt x="7423" y="1603"/>
                  </a:cubicBezTo>
                  <a:cubicBezTo>
                    <a:pt x="8077" y="1636"/>
                    <a:pt x="8731" y="1701"/>
                    <a:pt x="9385" y="1734"/>
                  </a:cubicBezTo>
                  <a:cubicBezTo>
                    <a:pt x="9908" y="1767"/>
                    <a:pt x="10464" y="1799"/>
                    <a:pt x="11020" y="1832"/>
                  </a:cubicBezTo>
                  <a:cubicBezTo>
                    <a:pt x="13473" y="1865"/>
                    <a:pt x="15925" y="1767"/>
                    <a:pt x="18377" y="1603"/>
                  </a:cubicBezTo>
                  <a:cubicBezTo>
                    <a:pt x="20241" y="1472"/>
                    <a:pt x="22138" y="1374"/>
                    <a:pt x="24001" y="1309"/>
                  </a:cubicBezTo>
                  <a:cubicBezTo>
                    <a:pt x="25571" y="1211"/>
                    <a:pt x="27173" y="1145"/>
                    <a:pt x="28775" y="1113"/>
                  </a:cubicBezTo>
                  <a:cubicBezTo>
                    <a:pt x="29364" y="1113"/>
                    <a:pt x="29920" y="1145"/>
                    <a:pt x="30508" y="1243"/>
                  </a:cubicBezTo>
                  <a:cubicBezTo>
                    <a:pt x="30770" y="1276"/>
                    <a:pt x="30999" y="1440"/>
                    <a:pt x="31064" y="1701"/>
                  </a:cubicBezTo>
                  <a:cubicBezTo>
                    <a:pt x="31260" y="2192"/>
                    <a:pt x="31489" y="2290"/>
                    <a:pt x="32012" y="2192"/>
                  </a:cubicBezTo>
                  <a:cubicBezTo>
                    <a:pt x="32503" y="2094"/>
                    <a:pt x="32928" y="1996"/>
                    <a:pt x="33386" y="1897"/>
                  </a:cubicBezTo>
                  <a:cubicBezTo>
                    <a:pt x="33582" y="1832"/>
                    <a:pt x="33778" y="1832"/>
                    <a:pt x="33974" y="1930"/>
                  </a:cubicBezTo>
                  <a:cubicBezTo>
                    <a:pt x="34138" y="1996"/>
                    <a:pt x="34269" y="2159"/>
                    <a:pt x="34301" y="2323"/>
                  </a:cubicBezTo>
                  <a:cubicBezTo>
                    <a:pt x="34171" y="2388"/>
                    <a:pt x="34007" y="2453"/>
                    <a:pt x="33844" y="2519"/>
                  </a:cubicBezTo>
                  <a:cubicBezTo>
                    <a:pt x="33418" y="2617"/>
                    <a:pt x="32993" y="2813"/>
                    <a:pt x="32634" y="3107"/>
                  </a:cubicBezTo>
                  <a:cubicBezTo>
                    <a:pt x="32470" y="3238"/>
                    <a:pt x="32339" y="3369"/>
                    <a:pt x="32209" y="3532"/>
                  </a:cubicBezTo>
                  <a:cubicBezTo>
                    <a:pt x="32045" y="3761"/>
                    <a:pt x="32176" y="4088"/>
                    <a:pt x="32470" y="4121"/>
                  </a:cubicBezTo>
                  <a:cubicBezTo>
                    <a:pt x="32830" y="4154"/>
                    <a:pt x="33222" y="4121"/>
                    <a:pt x="33582" y="4088"/>
                  </a:cubicBezTo>
                  <a:cubicBezTo>
                    <a:pt x="34040" y="3990"/>
                    <a:pt x="34497" y="3859"/>
                    <a:pt x="34955" y="3696"/>
                  </a:cubicBezTo>
                  <a:cubicBezTo>
                    <a:pt x="35446" y="3565"/>
                    <a:pt x="35969" y="3598"/>
                    <a:pt x="36427" y="3827"/>
                  </a:cubicBezTo>
                  <a:cubicBezTo>
                    <a:pt x="36525" y="3859"/>
                    <a:pt x="36590" y="3925"/>
                    <a:pt x="36656" y="3957"/>
                  </a:cubicBezTo>
                  <a:cubicBezTo>
                    <a:pt x="36721" y="4121"/>
                    <a:pt x="36656" y="4252"/>
                    <a:pt x="36525" y="4317"/>
                  </a:cubicBezTo>
                  <a:cubicBezTo>
                    <a:pt x="36296" y="4448"/>
                    <a:pt x="36067" y="4579"/>
                    <a:pt x="35805" y="4677"/>
                  </a:cubicBezTo>
                  <a:cubicBezTo>
                    <a:pt x="35184" y="4840"/>
                    <a:pt x="34661" y="5298"/>
                    <a:pt x="34432" y="5952"/>
                  </a:cubicBezTo>
                  <a:cubicBezTo>
                    <a:pt x="34236" y="6377"/>
                    <a:pt x="33974" y="6802"/>
                    <a:pt x="33647" y="7162"/>
                  </a:cubicBezTo>
                  <a:cubicBezTo>
                    <a:pt x="33451" y="7456"/>
                    <a:pt x="33255" y="7783"/>
                    <a:pt x="33091" y="8110"/>
                  </a:cubicBezTo>
                  <a:cubicBezTo>
                    <a:pt x="32928" y="8470"/>
                    <a:pt x="33026" y="8928"/>
                    <a:pt x="33288" y="9222"/>
                  </a:cubicBezTo>
                  <a:cubicBezTo>
                    <a:pt x="33451" y="9418"/>
                    <a:pt x="33713" y="9451"/>
                    <a:pt x="33942" y="9320"/>
                  </a:cubicBezTo>
                  <a:cubicBezTo>
                    <a:pt x="34105" y="9189"/>
                    <a:pt x="34269" y="9026"/>
                    <a:pt x="34399" y="8862"/>
                  </a:cubicBezTo>
                  <a:cubicBezTo>
                    <a:pt x="34628" y="8535"/>
                    <a:pt x="34857" y="8175"/>
                    <a:pt x="35053" y="7816"/>
                  </a:cubicBezTo>
                  <a:cubicBezTo>
                    <a:pt x="35413" y="7227"/>
                    <a:pt x="35871" y="6671"/>
                    <a:pt x="36361" y="6181"/>
                  </a:cubicBezTo>
                  <a:cubicBezTo>
                    <a:pt x="36557" y="5985"/>
                    <a:pt x="36754" y="5854"/>
                    <a:pt x="36983" y="5723"/>
                  </a:cubicBezTo>
                  <a:cubicBezTo>
                    <a:pt x="37342" y="5462"/>
                    <a:pt x="37833" y="5592"/>
                    <a:pt x="37963" y="6017"/>
                  </a:cubicBezTo>
                  <a:cubicBezTo>
                    <a:pt x="38323" y="6737"/>
                    <a:pt x="38160" y="7587"/>
                    <a:pt x="37538" y="8110"/>
                  </a:cubicBezTo>
                  <a:cubicBezTo>
                    <a:pt x="37440" y="8208"/>
                    <a:pt x="37310" y="8274"/>
                    <a:pt x="37211" y="8372"/>
                  </a:cubicBezTo>
                  <a:cubicBezTo>
                    <a:pt x="36688" y="8797"/>
                    <a:pt x="36786" y="9647"/>
                    <a:pt x="37408" y="9941"/>
                  </a:cubicBezTo>
                  <a:cubicBezTo>
                    <a:pt x="37669" y="10105"/>
                    <a:pt x="37931" y="10170"/>
                    <a:pt x="38225" y="10170"/>
                  </a:cubicBezTo>
                  <a:cubicBezTo>
                    <a:pt x="39010" y="10170"/>
                    <a:pt x="39795" y="10007"/>
                    <a:pt x="40481" y="9614"/>
                  </a:cubicBezTo>
                  <a:cubicBezTo>
                    <a:pt x="40906" y="9353"/>
                    <a:pt x="41266" y="8993"/>
                    <a:pt x="41528" y="8568"/>
                  </a:cubicBezTo>
                  <a:cubicBezTo>
                    <a:pt x="41593" y="8470"/>
                    <a:pt x="41626" y="8372"/>
                    <a:pt x="41626" y="8274"/>
                  </a:cubicBezTo>
                  <a:cubicBezTo>
                    <a:pt x="41691" y="8045"/>
                    <a:pt x="41756" y="7849"/>
                    <a:pt x="41855" y="7652"/>
                  </a:cubicBezTo>
                  <a:cubicBezTo>
                    <a:pt x="42083" y="7162"/>
                    <a:pt x="42083" y="7162"/>
                    <a:pt x="42639" y="7227"/>
                  </a:cubicBezTo>
                  <a:cubicBezTo>
                    <a:pt x="42934" y="7293"/>
                    <a:pt x="43195" y="7293"/>
                    <a:pt x="43490" y="7293"/>
                  </a:cubicBezTo>
                  <a:cubicBezTo>
                    <a:pt x="43915" y="7325"/>
                    <a:pt x="44307" y="7064"/>
                    <a:pt x="44503" y="6704"/>
                  </a:cubicBezTo>
                  <a:cubicBezTo>
                    <a:pt x="44536" y="6573"/>
                    <a:pt x="44601" y="6442"/>
                    <a:pt x="44667" y="6344"/>
                  </a:cubicBezTo>
                  <a:cubicBezTo>
                    <a:pt x="44961" y="5756"/>
                    <a:pt x="45648" y="5462"/>
                    <a:pt x="46269" y="5625"/>
                  </a:cubicBezTo>
                  <a:cubicBezTo>
                    <a:pt x="46759" y="5756"/>
                    <a:pt x="47250" y="5821"/>
                    <a:pt x="47773" y="5854"/>
                  </a:cubicBezTo>
                  <a:cubicBezTo>
                    <a:pt x="48133" y="5854"/>
                    <a:pt x="48492" y="5756"/>
                    <a:pt x="48819" y="5592"/>
                  </a:cubicBezTo>
                  <a:cubicBezTo>
                    <a:pt x="49506" y="5233"/>
                    <a:pt x="50095" y="4709"/>
                    <a:pt x="50520" y="4088"/>
                  </a:cubicBezTo>
                  <a:cubicBezTo>
                    <a:pt x="50585" y="3957"/>
                    <a:pt x="50650" y="3859"/>
                    <a:pt x="50749" y="3761"/>
                  </a:cubicBezTo>
                  <a:cubicBezTo>
                    <a:pt x="50945" y="3467"/>
                    <a:pt x="51370" y="3500"/>
                    <a:pt x="51566" y="3794"/>
                  </a:cubicBezTo>
                  <a:cubicBezTo>
                    <a:pt x="51631" y="3957"/>
                    <a:pt x="51697" y="4121"/>
                    <a:pt x="51729" y="4284"/>
                  </a:cubicBezTo>
                  <a:cubicBezTo>
                    <a:pt x="51795" y="4808"/>
                    <a:pt x="51795" y="5265"/>
                    <a:pt x="51828" y="5789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>
              <a:off x="6444348" y="2915799"/>
              <a:ext cx="889573" cy="1034924"/>
            </a:xfrm>
            <a:custGeom>
              <a:rect b="b" l="l" r="r" t="t"/>
              <a:pathLst>
                <a:path extrusionOk="0" h="42607" w="36623">
                  <a:moveTo>
                    <a:pt x="22496" y="42606"/>
                  </a:moveTo>
                  <a:lnTo>
                    <a:pt x="21842" y="42606"/>
                  </a:lnTo>
                  <a:cubicBezTo>
                    <a:pt x="21450" y="42606"/>
                    <a:pt x="21123" y="42378"/>
                    <a:pt x="21025" y="41985"/>
                  </a:cubicBezTo>
                  <a:cubicBezTo>
                    <a:pt x="20927" y="41593"/>
                    <a:pt x="20633" y="41298"/>
                    <a:pt x="20273" y="41168"/>
                  </a:cubicBezTo>
                  <a:cubicBezTo>
                    <a:pt x="20011" y="41070"/>
                    <a:pt x="19750" y="41004"/>
                    <a:pt x="19521" y="40906"/>
                  </a:cubicBezTo>
                  <a:lnTo>
                    <a:pt x="18900" y="40677"/>
                  </a:lnTo>
                  <a:cubicBezTo>
                    <a:pt x="18082" y="40318"/>
                    <a:pt x="17951" y="39206"/>
                    <a:pt x="18671" y="38650"/>
                  </a:cubicBezTo>
                  <a:lnTo>
                    <a:pt x="19063" y="38388"/>
                  </a:lnTo>
                  <a:cubicBezTo>
                    <a:pt x="19227" y="38323"/>
                    <a:pt x="19390" y="38225"/>
                    <a:pt x="19521" y="38127"/>
                  </a:cubicBezTo>
                  <a:cubicBezTo>
                    <a:pt x="20208" y="37702"/>
                    <a:pt x="20436" y="37277"/>
                    <a:pt x="20273" y="36492"/>
                  </a:cubicBezTo>
                  <a:cubicBezTo>
                    <a:pt x="20175" y="36099"/>
                    <a:pt x="20208" y="35674"/>
                    <a:pt x="19913" y="35315"/>
                  </a:cubicBezTo>
                  <a:cubicBezTo>
                    <a:pt x="19848" y="35217"/>
                    <a:pt x="19881" y="35053"/>
                    <a:pt x="19979" y="34988"/>
                  </a:cubicBezTo>
                  <a:cubicBezTo>
                    <a:pt x="20011" y="34955"/>
                    <a:pt x="20044" y="34922"/>
                    <a:pt x="20077" y="34890"/>
                  </a:cubicBezTo>
                  <a:cubicBezTo>
                    <a:pt x="20633" y="34595"/>
                    <a:pt x="20633" y="34105"/>
                    <a:pt x="20600" y="33582"/>
                  </a:cubicBezTo>
                  <a:cubicBezTo>
                    <a:pt x="20567" y="33287"/>
                    <a:pt x="20371" y="33026"/>
                    <a:pt x="20109" y="32960"/>
                  </a:cubicBezTo>
                  <a:cubicBezTo>
                    <a:pt x="19913" y="32895"/>
                    <a:pt x="19717" y="32830"/>
                    <a:pt x="19521" y="32797"/>
                  </a:cubicBezTo>
                  <a:cubicBezTo>
                    <a:pt x="19423" y="32797"/>
                    <a:pt x="19325" y="32797"/>
                    <a:pt x="19227" y="32797"/>
                  </a:cubicBezTo>
                  <a:cubicBezTo>
                    <a:pt x="18540" y="32764"/>
                    <a:pt x="17951" y="32339"/>
                    <a:pt x="17690" y="31718"/>
                  </a:cubicBezTo>
                  <a:cubicBezTo>
                    <a:pt x="17396" y="31129"/>
                    <a:pt x="16970" y="30573"/>
                    <a:pt x="16447" y="30148"/>
                  </a:cubicBezTo>
                  <a:cubicBezTo>
                    <a:pt x="16153" y="29887"/>
                    <a:pt x="15924" y="29560"/>
                    <a:pt x="15728" y="29233"/>
                  </a:cubicBezTo>
                  <a:cubicBezTo>
                    <a:pt x="15499" y="28840"/>
                    <a:pt x="15499" y="28383"/>
                    <a:pt x="15728" y="28023"/>
                  </a:cubicBezTo>
                  <a:cubicBezTo>
                    <a:pt x="15826" y="27892"/>
                    <a:pt x="15891" y="27729"/>
                    <a:pt x="15957" y="27565"/>
                  </a:cubicBezTo>
                  <a:cubicBezTo>
                    <a:pt x="16284" y="26813"/>
                    <a:pt x="16088" y="25963"/>
                    <a:pt x="15499" y="25407"/>
                  </a:cubicBezTo>
                  <a:cubicBezTo>
                    <a:pt x="14976" y="24949"/>
                    <a:pt x="14453" y="24557"/>
                    <a:pt x="13897" y="24165"/>
                  </a:cubicBezTo>
                  <a:cubicBezTo>
                    <a:pt x="13831" y="24132"/>
                    <a:pt x="13733" y="24099"/>
                    <a:pt x="13668" y="24067"/>
                  </a:cubicBezTo>
                  <a:cubicBezTo>
                    <a:pt x="13439" y="23968"/>
                    <a:pt x="13341" y="23740"/>
                    <a:pt x="13406" y="23511"/>
                  </a:cubicBezTo>
                  <a:cubicBezTo>
                    <a:pt x="13570" y="23053"/>
                    <a:pt x="13341" y="22726"/>
                    <a:pt x="13014" y="22432"/>
                  </a:cubicBezTo>
                  <a:cubicBezTo>
                    <a:pt x="12883" y="22301"/>
                    <a:pt x="12752" y="22203"/>
                    <a:pt x="12622" y="22105"/>
                  </a:cubicBezTo>
                  <a:cubicBezTo>
                    <a:pt x="12295" y="21810"/>
                    <a:pt x="12066" y="21451"/>
                    <a:pt x="11935" y="21058"/>
                  </a:cubicBezTo>
                  <a:cubicBezTo>
                    <a:pt x="11673" y="20241"/>
                    <a:pt x="11346" y="20045"/>
                    <a:pt x="10529" y="19979"/>
                  </a:cubicBezTo>
                  <a:cubicBezTo>
                    <a:pt x="10137" y="19979"/>
                    <a:pt x="9777" y="19947"/>
                    <a:pt x="9417" y="19881"/>
                  </a:cubicBezTo>
                  <a:cubicBezTo>
                    <a:pt x="8992" y="19848"/>
                    <a:pt x="8665" y="19587"/>
                    <a:pt x="8534" y="19194"/>
                  </a:cubicBezTo>
                  <a:cubicBezTo>
                    <a:pt x="8436" y="18933"/>
                    <a:pt x="8371" y="18671"/>
                    <a:pt x="8273" y="18377"/>
                  </a:cubicBezTo>
                  <a:cubicBezTo>
                    <a:pt x="8175" y="18115"/>
                    <a:pt x="8142" y="17985"/>
                    <a:pt x="8044" y="17756"/>
                  </a:cubicBezTo>
                  <a:cubicBezTo>
                    <a:pt x="7750" y="17135"/>
                    <a:pt x="7226" y="16906"/>
                    <a:pt x="6474" y="17200"/>
                  </a:cubicBezTo>
                  <a:cubicBezTo>
                    <a:pt x="6147" y="17363"/>
                    <a:pt x="5886" y="17560"/>
                    <a:pt x="5624" y="17788"/>
                  </a:cubicBezTo>
                  <a:cubicBezTo>
                    <a:pt x="5363" y="17985"/>
                    <a:pt x="5134" y="18148"/>
                    <a:pt x="4872" y="18312"/>
                  </a:cubicBezTo>
                  <a:cubicBezTo>
                    <a:pt x="4512" y="18508"/>
                    <a:pt x="4087" y="18475"/>
                    <a:pt x="3793" y="18214"/>
                  </a:cubicBezTo>
                  <a:cubicBezTo>
                    <a:pt x="3597" y="18083"/>
                    <a:pt x="3466" y="17887"/>
                    <a:pt x="3433" y="17658"/>
                  </a:cubicBezTo>
                  <a:cubicBezTo>
                    <a:pt x="3433" y="17527"/>
                    <a:pt x="3401" y="17363"/>
                    <a:pt x="3368" y="17233"/>
                  </a:cubicBezTo>
                  <a:cubicBezTo>
                    <a:pt x="3270" y="16808"/>
                    <a:pt x="2877" y="16579"/>
                    <a:pt x="2452" y="16677"/>
                  </a:cubicBezTo>
                  <a:cubicBezTo>
                    <a:pt x="2354" y="16709"/>
                    <a:pt x="2256" y="16742"/>
                    <a:pt x="2158" y="16808"/>
                  </a:cubicBezTo>
                  <a:cubicBezTo>
                    <a:pt x="1864" y="17004"/>
                    <a:pt x="1471" y="16971"/>
                    <a:pt x="1210" y="16709"/>
                  </a:cubicBezTo>
                  <a:cubicBezTo>
                    <a:pt x="948" y="16513"/>
                    <a:pt x="719" y="16252"/>
                    <a:pt x="589" y="15957"/>
                  </a:cubicBezTo>
                  <a:cubicBezTo>
                    <a:pt x="0" y="14682"/>
                    <a:pt x="33" y="13211"/>
                    <a:pt x="687" y="11968"/>
                  </a:cubicBezTo>
                  <a:cubicBezTo>
                    <a:pt x="752" y="11837"/>
                    <a:pt x="818" y="11707"/>
                    <a:pt x="948" y="11609"/>
                  </a:cubicBezTo>
                  <a:cubicBezTo>
                    <a:pt x="1177" y="11249"/>
                    <a:pt x="1602" y="11085"/>
                    <a:pt x="2027" y="11085"/>
                  </a:cubicBezTo>
                  <a:cubicBezTo>
                    <a:pt x="2224" y="11118"/>
                    <a:pt x="2420" y="11118"/>
                    <a:pt x="2616" y="11085"/>
                  </a:cubicBezTo>
                  <a:cubicBezTo>
                    <a:pt x="3106" y="11085"/>
                    <a:pt x="3433" y="10595"/>
                    <a:pt x="3270" y="10104"/>
                  </a:cubicBezTo>
                  <a:cubicBezTo>
                    <a:pt x="3172" y="9712"/>
                    <a:pt x="3204" y="9287"/>
                    <a:pt x="3368" y="8895"/>
                  </a:cubicBezTo>
                  <a:cubicBezTo>
                    <a:pt x="3466" y="8568"/>
                    <a:pt x="3597" y="8273"/>
                    <a:pt x="3695" y="7946"/>
                  </a:cubicBezTo>
                  <a:cubicBezTo>
                    <a:pt x="3891" y="7358"/>
                    <a:pt x="3858" y="6704"/>
                    <a:pt x="3597" y="6115"/>
                  </a:cubicBezTo>
                  <a:cubicBezTo>
                    <a:pt x="3499" y="5886"/>
                    <a:pt x="3433" y="5657"/>
                    <a:pt x="3368" y="5429"/>
                  </a:cubicBezTo>
                  <a:cubicBezTo>
                    <a:pt x="3106" y="4971"/>
                    <a:pt x="3368" y="4382"/>
                    <a:pt x="3858" y="4219"/>
                  </a:cubicBezTo>
                  <a:cubicBezTo>
                    <a:pt x="4087" y="4088"/>
                    <a:pt x="4349" y="3990"/>
                    <a:pt x="4611" y="3957"/>
                  </a:cubicBezTo>
                  <a:cubicBezTo>
                    <a:pt x="5003" y="3924"/>
                    <a:pt x="5461" y="3826"/>
                    <a:pt x="5951" y="3761"/>
                  </a:cubicBezTo>
                  <a:cubicBezTo>
                    <a:pt x="6115" y="3826"/>
                    <a:pt x="6147" y="4055"/>
                    <a:pt x="6213" y="4251"/>
                  </a:cubicBezTo>
                  <a:cubicBezTo>
                    <a:pt x="6344" y="4938"/>
                    <a:pt x="7030" y="5330"/>
                    <a:pt x="7684" y="5102"/>
                  </a:cubicBezTo>
                  <a:cubicBezTo>
                    <a:pt x="8665" y="4840"/>
                    <a:pt x="9254" y="3859"/>
                    <a:pt x="8992" y="2878"/>
                  </a:cubicBezTo>
                  <a:cubicBezTo>
                    <a:pt x="8894" y="2584"/>
                    <a:pt x="8796" y="2290"/>
                    <a:pt x="8698" y="1995"/>
                  </a:cubicBezTo>
                  <a:cubicBezTo>
                    <a:pt x="8502" y="1407"/>
                    <a:pt x="8698" y="1145"/>
                    <a:pt x="9286" y="1047"/>
                  </a:cubicBezTo>
                  <a:cubicBezTo>
                    <a:pt x="9483" y="1047"/>
                    <a:pt x="9646" y="1047"/>
                    <a:pt x="9810" y="1047"/>
                  </a:cubicBezTo>
                  <a:cubicBezTo>
                    <a:pt x="10137" y="1080"/>
                    <a:pt x="10463" y="1112"/>
                    <a:pt x="10790" y="1112"/>
                  </a:cubicBezTo>
                  <a:cubicBezTo>
                    <a:pt x="11248" y="1145"/>
                    <a:pt x="11673" y="883"/>
                    <a:pt x="11870" y="491"/>
                  </a:cubicBezTo>
                  <a:cubicBezTo>
                    <a:pt x="11935" y="328"/>
                    <a:pt x="12000" y="164"/>
                    <a:pt x="12098" y="1"/>
                  </a:cubicBezTo>
                  <a:cubicBezTo>
                    <a:pt x="12458" y="1"/>
                    <a:pt x="12752" y="262"/>
                    <a:pt x="12850" y="622"/>
                  </a:cubicBezTo>
                  <a:cubicBezTo>
                    <a:pt x="12916" y="916"/>
                    <a:pt x="12981" y="1210"/>
                    <a:pt x="12981" y="1537"/>
                  </a:cubicBezTo>
                  <a:lnTo>
                    <a:pt x="12981" y="2617"/>
                  </a:lnTo>
                  <a:cubicBezTo>
                    <a:pt x="12981" y="3009"/>
                    <a:pt x="12981" y="3369"/>
                    <a:pt x="13014" y="3728"/>
                  </a:cubicBezTo>
                  <a:cubicBezTo>
                    <a:pt x="13014" y="4284"/>
                    <a:pt x="13537" y="4709"/>
                    <a:pt x="14060" y="4513"/>
                  </a:cubicBezTo>
                  <a:cubicBezTo>
                    <a:pt x="14387" y="4415"/>
                    <a:pt x="14682" y="4284"/>
                    <a:pt x="14976" y="4153"/>
                  </a:cubicBezTo>
                  <a:cubicBezTo>
                    <a:pt x="15270" y="3957"/>
                    <a:pt x="15597" y="3826"/>
                    <a:pt x="15957" y="3794"/>
                  </a:cubicBezTo>
                  <a:cubicBezTo>
                    <a:pt x="16186" y="3794"/>
                    <a:pt x="16382" y="3663"/>
                    <a:pt x="16447" y="3434"/>
                  </a:cubicBezTo>
                  <a:cubicBezTo>
                    <a:pt x="16447" y="3336"/>
                    <a:pt x="16480" y="3270"/>
                    <a:pt x="16545" y="3205"/>
                  </a:cubicBezTo>
                  <a:cubicBezTo>
                    <a:pt x="16742" y="2878"/>
                    <a:pt x="17167" y="2845"/>
                    <a:pt x="17428" y="3107"/>
                  </a:cubicBezTo>
                  <a:cubicBezTo>
                    <a:pt x="17526" y="3205"/>
                    <a:pt x="17624" y="3336"/>
                    <a:pt x="17690" y="3467"/>
                  </a:cubicBezTo>
                  <a:cubicBezTo>
                    <a:pt x="17951" y="4023"/>
                    <a:pt x="19129" y="4219"/>
                    <a:pt x="19619" y="3761"/>
                  </a:cubicBezTo>
                  <a:cubicBezTo>
                    <a:pt x="19815" y="3532"/>
                    <a:pt x="20011" y="3303"/>
                    <a:pt x="20208" y="3074"/>
                  </a:cubicBezTo>
                  <a:cubicBezTo>
                    <a:pt x="20404" y="2780"/>
                    <a:pt x="20600" y="2486"/>
                    <a:pt x="20796" y="2224"/>
                  </a:cubicBezTo>
                  <a:cubicBezTo>
                    <a:pt x="20894" y="2126"/>
                    <a:pt x="20960" y="2028"/>
                    <a:pt x="21058" y="1963"/>
                  </a:cubicBezTo>
                  <a:cubicBezTo>
                    <a:pt x="21254" y="2126"/>
                    <a:pt x="21189" y="2322"/>
                    <a:pt x="21221" y="2486"/>
                  </a:cubicBezTo>
                  <a:cubicBezTo>
                    <a:pt x="21221" y="2780"/>
                    <a:pt x="21385" y="3042"/>
                    <a:pt x="21614" y="3205"/>
                  </a:cubicBezTo>
                  <a:cubicBezTo>
                    <a:pt x="21908" y="3369"/>
                    <a:pt x="22039" y="3696"/>
                    <a:pt x="21973" y="4023"/>
                  </a:cubicBezTo>
                  <a:cubicBezTo>
                    <a:pt x="21973" y="4251"/>
                    <a:pt x="21973" y="4448"/>
                    <a:pt x="22039" y="4676"/>
                  </a:cubicBezTo>
                  <a:cubicBezTo>
                    <a:pt x="22104" y="4971"/>
                    <a:pt x="22300" y="5232"/>
                    <a:pt x="22595" y="5363"/>
                  </a:cubicBezTo>
                  <a:cubicBezTo>
                    <a:pt x="23118" y="5625"/>
                    <a:pt x="23477" y="6181"/>
                    <a:pt x="23510" y="6769"/>
                  </a:cubicBezTo>
                  <a:cubicBezTo>
                    <a:pt x="23510" y="6867"/>
                    <a:pt x="23543" y="6965"/>
                    <a:pt x="23575" y="7063"/>
                  </a:cubicBezTo>
                  <a:cubicBezTo>
                    <a:pt x="23772" y="7162"/>
                    <a:pt x="24033" y="7129"/>
                    <a:pt x="24229" y="6998"/>
                  </a:cubicBezTo>
                  <a:cubicBezTo>
                    <a:pt x="24687" y="6736"/>
                    <a:pt x="25243" y="6736"/>
                    <a:pt x="25734" y="6998"/>
                  </a:cubicBezTo>
                  <a:cubicBezTo>
                    <a:pt x="26322" y="7227"/>
                    <a:pt x="26813" y="7652"/>
                    <a:pt x="27140" y="8208"/>
                  </a:cubicBezTo>
                  <a:cubicBezTo>
                    <a:pt x="27303" y="8469"/>
                    <a:pt x="27565" y="8633"/>
                    <a:pt x="27892" y="8666"/>
                  </a:cubicBezTo>
                  <a:cubicBezTo>
                    <a:pt x="27924" y="8666"/>
                    <a:pt x="27990" y="8666"/>
                    <a:pt x="28022" y="8666"/>
                  </a:cubicBezTo>
                  <a:cubicBezTo>
                    <a:pt x="28905" y="8568"/>
                    <a:pt x="29755" y="8829"/>
                    <a:pt x="30606" y="8927"/>
                  </a:cubicBezTo>
                  <a:cubicBezTo>
                    <a:pt x="31554" y="9058"/>
                    <a:pt x="32469" y="9483"/>
                    <a:pt x="33189" y="10104"/>
                  </a:cubicBezTo>
                  <a:cubicBezTo>
                    <a:pt x="33385" y="10268"/>
                    <a:pt x="33548" y="10431"/>
                    <a:pt x="33745" y="10595"/>
                  </a:cubicBezTo>
                  <a:cubicBezTo>
                    <a:pt x="34170" y="11020"/>
                    <a:pt x="34758" y="11216"/>
                    <a:pt x="35380" y="11183"/>
                  </a:cubicBezTo>
                  <a:cubicBezTo>
                    <a:pt x="35707" y="11118"/>
                    <a:pt x="36034" y="11314"/>
                    <a:pt x="36164" y="11641"/>
                  </a:cubicBezTo>
                  <a:cubicBezTo>
                    <a:pt x="36262" y="11870"/>
                    <a:pt x="36361" y="12099"/>
                    <a:pt x="36393" y="12361"/>
                  </a:cubicBezTo>
                  <a:cubicBezTo>
                    <a:pt x="36589" y="13178"/>
                    <a:pt x="36622" y="13995"/>
                    <a:pt x="36557" y="14846"/>
                  </a:cubicBezTo>
                  <a:cubicBezTo>
                    <a:pt x="36557" y="15369"/>
                    <a:pt x="36328" y="15859"/>
                    <a:pt x="35968" y="16252"/>
                  </a:cubicBezTo>
                  <a:cubicBezTo>
                    <a:pt x="35837" y="16382"/>
                    <a:pt x="35707" y="16513"/>
                    <a:pt x="35543" y="16644"/>
                  </a:cubicBezTo>
                  <a:cubicBezTo>
                    <a:pt x="35085" y="17102"/>
                    <a:pt x="34758" y="17658"/>
                    <a:pt x="34627" y="18279"/>
                  </a:cubicBezTo>
                  <a:cubicBezTo>
                    <a:pt x="34595" y="18442"/>
                    <a:pt x="34529" y="18606"/>
                    <a:pt x="34464" y="18802"/>
                  </a:cubicBezTo>
                  <a:cubicBezTo>
                    <a:pt x="34333" y="19162"/>
                    <a:pt x="34072" y="19456"/>
                    <a:pt x="33745" y="19685"/>
                  </a:cubicBezTo>
                  <a:cubicBezTo>
                    <a:pt x="33091" y="20110"/>
                    <a:pt x="32698" y="20862"/>
                    <a:pt x="32796" y="21647"/>
                  </a:cubicBezTo>
                  <a:cubicBezTo>
                    <a:pt x="32829" y="22137"/>
                    <a:pt x="32894" y="22628"/>
                    <a:pt x="32993" y="23118"/>
                  </a:cubicBezTo>
                  <a:cubicBezTo>
                    <a:pt x="33091" y="23740"/>
                    <a:pt x="33221" y="24328"/>
                    <a:pt x="33352" y="24917"/>
                  </a:cubicBezTo>
                  <a:cubicBezTo>
                    <a:pt x="33450" y="25374"/>
                    <a:pt x="33385" y="25832"/>
                    <a:pt x="33221" y="26257"/>
                  </a:cubicBezTo>
                  <a:cubicBezTo>
                    <a:pt x="33058" y="26715"/>
                    <a:pt x="32894" y="27173"/>
                    <a:pt x="32698" y="27598"/>
                  </a:cubicBezTo>
                  <a:cubicBezTo>
                    <a:pt x="32404" y="28187"/>
                    <a:pt x="32142" y="28775"/>
                    <a:pt x="31946" y="29396"/>
                  </a:cubicBezTo>
                  <a:cubicBezTo>
                    <a:pt x="31848" y="29789"/>
                    <a:pt x="31685" y="30148"/>
                    <a:pt x="31554" y="30508"/>
                  </a:cubicBezTo>
                  <a:cubicBezTo>
                    <a:pt x="31227" y="31358"/>
                    <a:pt x="30442" y="31979"/>
                    <a:pt x="29559" y="32078"/>
                  </a:cubicBezTo>
                  <a:cubicBezTo>
                    <a:pt x="29134" y="32143"/>
                    <a:pt x="28742" y="32176"/>
                    <a:pt x="28317" y="32241"/>
                  </a:cubicBezTo>
                  <a:cubicBezTo>
                    <a:pt x="27924" y="32274"/>
                    <a:pt x="27565" y="32372"/>
                    <a:pt x="27172" y="32470"/>
                  </a:cubicBezTo>
                  <a:cubicBezTo>
                    <a:pt x="26682" y="32633"/>
                    <a:pt x="26224" y="32928"/>
                    <a:pt x="25962" y="33386"/>
                  </a:cubicBezTo>
                  <a:cubicBezTo>
                    <a:pt x="25897" y="33484"/>
                    <a:pt x="25832" y="33582"/>
                    <a:pt x="25734" y="33647"/>
                  </a:cubicBezTo>
                  <a:cubicBezTo>
                    <a:pt x="25341" y="34039"/>
                    <a:pt x="25145" y="34628"/>
                    <a:pt x="25243" y="35184"/>
                  </a:cubicBezTo>
                  <a:cubicBezTo>
                    <a:pt x="25276" y="35609"/>
                    <a:pt x="25308" y="35969"/>
                    <a:pt x="25341" y="36361"/>
                  </a:cubicBezTo>
                  <a:cubicBezTo>
                    <a:pt x="25439" y="37244"/>
                    <a:pt x="25145" y="38127"/>
                    <a:pt x="24524" y="38781"/>
                  </a:cubicBezTo>
                  <a:cubicBezTo>
                    <a:pt x="24393" y="38912"/>
                    <a:pt x="24262" y="39075"/>
                    <a:pt x="24131" y="39173"/>
                  </a:cubicBezTo>
                  <a:cubicBezTo>
                    <a:pt x="23445" y="39827"/>
                    <a:pt x="23020" y="40645"/>
                    <a:pt x="22823" y="41560"/>
                  </a:cubicBezTo>
                  <a:cubicBezTo>
                    <a:pt x="22725" y="41920"/>
                    <a:pt x="22627" y="42247"/>
                    <a:pt x="22496" y="42606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2"/>
            <p:cNvSpPr/>
            <p:nvPr/>
          </p:nvSpPr>
          <p:spPr>
            <a:xfrm>
              <a:off x="6592050" y="3655213"/>
              <a:ext cx="339186" cy="830014"/>
            </a:xfrm>
            <a:custGeom>
              <a:rect b="b" l="l" r="r" t="t"/>
              <a:pathLst>
                <a:path extrusionOk="0" h="34171" w="13964">
                  <a:moveTo>
                    <a:pt x="9516" y="21810"/>
                  </a:moveTo>
                  <a:cubicBezTo>
                    <a:pt x="9287" y="21876"/>
                    <a:pt x="9026" y="21876"/>
                    <a:pt x="8797" y="21810"/>
                  </a:cubicBezTo>
                  <a:cubicBezTo>
                    <a:pt x="8535" y="21810"/>
                    <a:pt x="8274" y="21810"/>
                    <a:pt x="8012" y="21843"/>
                  </a:cubicBezTo>
                  <a:cubicBezTo>
                    <a:pt x="7750" y="21876"/>
                    <a:pt x="7620" y="22170"/>
                    <a:pt x="7783" y="22399"/>
                  </a:cubicBezTo>
                  <a:cubicBezTo>
                    <a:pt x="7881" y="22562"/>
                    <a:pt x="8012" y="22693"/>
                    <a:pt x="8143" y="22824"/>
                  </a:cubicBezTo>
                  <a:cubicBezTo>
                    <a:pt x="8306" y="22955"/>
                    <a:pt x="8470" y="23053"/>
                    <a:pt x="8633" y="23184"/>
                  </a:cubicBezTo>
                  <a:cubicBezTo>
                    <a:pt x="8731" y="23249"/>
                    <a:pt x="8829" y="23315"/>
                    <a:pt x="8928" y="23413"/>
                  </a:cubicBezTo>
                  <a:cubicBezTo>
                    <a:pt x="8993" y="23478"/>
                    <a:pt x="9026" y="23543"/>
                    <a:pt x="9091" y="23609"/>
                  </a:cubicBezTo>
                  <a:cubicBezTo>
                    <a:pt x="8993" y="23740"/>
                    <a:pt x="8928" y="23903"/>
                    <a:pt x="8862" y="24034"/>
                  </a:cubicBezTo>
                  <a:cubicBezTo>
                    <a:pt x="8633" y="24394"/>
                    <a:pt x="8535" y="24819"/>
                    <a:pt x="8568" y="25211"/>
                  </a:cubicBezTo>
                  <a:cubicBezTo>
                    <a:pt x="8601" y="25342"/>
                    <a:pt x="8601" y="25440"/>
                    <a:pt x="8601" y="25538"/>
                  </a:cubicBezTo>
                  <a:cubicBezTo>
                    <a:pt x="8633" y="25734"/>
                    <a:pt x="8535" y="25930"/>
                    <a:pt x="8372" y="26061"/>
                  </a:cubicBezTo>
                  <a:cubicBezTo>
                    <a:pt x="8274" y="26127"/>
                    <a:pt x="8175" y="26159"/>
                    <a:pt x="8110" y="26225"/>
                  </a:cubicBezTo>
                  <a:cubicBezTo>
                    <a:pt x="7881" y="26388"/>
                    <a:pt x="7685" y="26584"/>
                    <a:pt x="7587" y="26813"/>
                  </a:cubicBezTo>
                  <a:cubicBezTo>
                    <a:pt x="7293" y="27206"/>
                    <a:pt x="7391" y="27729"/>
                    <a:pt x="7750" y="28023"/>
                  </a:cubicBezTo>
                  <a:cubicBezTo>
                    <a:pt x="7979" y="28219"/>
                    <a:pt x="8274" y="28383"/>
                    <a:pt x="8502" y="28579"/>
                  </a:cubicBezTo>
                  <a:cubicBezTo>
                    <a:pt x="8699" y="28710"/>
                    <a:pt x="8895" y="28873"/>
                    <a:pt x="9058" y="29037"/>
                  </a:cubicBezTo>
                  <a:cubicBezTo>
                    <a:pt x="9287" y="29266"/>
                    <a:pt x="9320" y="29593"/>
                    <a:pt x="9189" y="29887"/>
                  </a:cubicBezTo>
                  <a:cubicBezTo>
                    <a:pt x="9091" y="30083"/>
                    <a:pt x="8960" y="30279"/>
                    <a:pt x="8862" y="30508"/>
                  </a:cubicBezTo>
                  <a:cubicBezTo>
                    <a:pt x="8731" y="30737"/>
                    <a:pt x="8568" y="31031"/>
                    <a:pt x="8437" y="31326"/>
                  </a:cubicBezTo>
                  <a:cubicBezTo>
                    <a:pt x="8241" y="31751"/>
                    <a:pt x="8143" y="32208"/>
                    <a:pt x="8208" y="32666"/>
                  </a:cubicBezTo>
                  <a:cubicBezTo>
                    <a:pt x="8208" y="32928"/>
                    <a:pt x="8306" y="33189"/>
                    <a:pt x="8470" y="33386"/>
                  </a:cubicBezTo>
                  <a:cubicBezTo>
                    <a:pt x="8601" y="33549"/>
                    <a:pt x="8699" y="33745"/>
                    <a:pt x="8862" y="33974"/>
                  </a:cubicBezTo>
                  <a:lnTo>
                    <a:pt x="8502" y="34007"/>
                  </a:lnTo>
                  <a:lnTo>
                    <a:pt x="7718" y="34072"/>
                  </a:lnTo>
                  <a:cubicBezTo>
                    <a:pt x="7456" y="34138"/>
                    <a:pt x="7162" y="34138"/>
                    <a:pt x="6900" y="34138"/>
                  </a:cubicBezTo>
                  <a:cubicBezTo>
                    <a:pt x="6508" y="34170"/>
                    <a:pt x="6148" y="33909"/>
                    <a:pt x="6017" y="33549"/>
                  </a:cubicBezTo>
                  <a:cubicBezTo>
                    <a:pt x="5789" y="32928"/>
                    <a:pt x="5494" y="32307"/>
                    <a:pt x="5102" y="31751"/>
                  </a:cubicBezTo>
                  <a:cubicBezTo>
                    <a:pt x="4906" y="31391"/>
                    <a:pt x="4709" y="30966"/>
                    <a:pt x="4611" y="30541"/>
                  </a:cubicBezTo>
                  <a:cubicBezTo>
                    <a:pt x="4481" y="30018"/>
                    <a:pt x="4284" y="29462"/>
                    <a:pt x="4088" y="28906"/>
                  </a:cubicBezTo>
                  <a:cubicBezTo>
                    <a:pt x="3859" y="28317"/>
                    <a:pt x="3827" y="27663"/>
                    <a:pt x="4056" y="27075"/>
                  </a:cubicBezTo>
                  <a:cubicBezTo>
                    <a:pt x="4121" y="26846"/>
                    <a:pt x="4186" y="26617"/>
                    <a:pt x="4219" y="26388"/>
                  </a:cubicBezTo>
                  <a:cubicBezTo>
                    <a:pt x="4252" y="26127"/>
                    <a:pt x="4252" y="25832"/>
                    <a:pt x="4154" y="25603"/>
                  </a:cubicBezTo>
                  <a:cubicBezTo>
                    <a:pt x="4056" y="25342"/>
                    <a:pt x="3859" y="25146"/>
                    <a:pt x="3598" y="25080"/>
                  </a:cubicBezTo>
                  <a:cubicBezTo>
                    <a:pt x="3402" y="25015"/>
                    <a:pt x="3238" y="24982"/>
                    <a:pt x="3042" y="24884"/>
                  </a:cubicBezTo>
                  <a:cubicBezTo>
                    <a:pt x="2813" y="24819"/>
                    <a:pt x="2682" y="24590"/>
                    <a:pt x="2748" y="24361"/>
                  </a:cubicBezTo>
                  <a:cubicBezTo>
                    <a:pt x="2748" y="24263"/>
                    <a:pt x="2780" y="24165"/>
                    <a:pt x="2813" y="24067"/>
                  </a:cubicBezTo>
                  <a:cubicBezTo>
                    <a:pt x="2911" y="23609"/>
                    <a:pt x="2748" y="23151"/>
                    <a:pt x="2355" y="22889"/>
                  </a:cubicBezTo>
                  <a:cubicBezTo>
                    <a:pt x="2257" y="22824"/>
                    <a:pt x="2126" y="22726"/>
                    <a:pt x="1996" y="22628"/>
                  </a:cubicBezTo>
                  <a:cubicBezTo>
                    <a:pt x="1636" y="22366"/>
                    <a:pt x="1407" y="21908"/>
                    <a:pt x="1407" y="21451"/>
                  </a:cubicBezTo>
                  <a:lnTo>
                    <a:pt x="1407" y="20274"/>
                  </a:lnTo>
                  <a:cubicBezTo>
                    <a:pt x="1374" y="19783"/>
                    <a:pt x="1374" y="19293"/>
                    <a:pt x="1309" y="18769"/>
                  </a:cubicBezTo>
                  <a:cubicBezTo>
                    <a:pt x="1145" y="17887"/>
                    <a:pt x="1276" y="16938"/>
                    <a:pt x="1636" y="16088"/>
                  </a:cubicBezTo>
                  <a:cubicBezTo>
                    <a:pt x="1832" y="15696"/>
                    <a:pt x="1930" y="15271"/>
                    <a:pt x="1930" y="14846"/>
                  </a:cubicBezTo>
                  <a:cubicBezTo>
                    <a:pt x="1930" y="14355"/>
                    <a:pt x="1767" y="13930"/>
                    <a:pt x="1440" y="13570"/>
                  </a:cubicBezTo>
                  <a:cubicBezTo>
                    <a:pt x="1276" y="13407"/>
                    <a:pt x="1113" y="13243"/>
                    <a:pt x="949" y="13080"/>
                  </a:cubicBezTo>
                  <a:cubicBezTo>
                    <a:pt x="491" y="12688"/>
                    <a:pt x="197" y="12132"/>
                    <a:pt x="132" y="11543"/>
                  </a:cubicBezTo>
                  <a:cubicBezTo>
                    <a:pt x="34" y="11020"/>
                    <a:pt x="1" y="10497"/>
                    <a:pt x="34" y="9974"/>
                  </a:cubicBezTo>
                  <a:cubicBezTo>
                    <a:pt x="66" y="9091"/>
                    <a:pt x="197" y="8208"/>
                    <a:pt x="263" y="7325"/>
                  </a:cubicBezTo>
                  <a:cubicBezTo>
                    <a:pt x="393" y="6671"/>
                    <a:pt x="361" y="6017"/>
                    <a:pt x="263" y="5363"/>
                  </a:cubicBezTo>
                  <a:cubicBezTo>
                    <a:pt x="197" y="5167"/>
                    <a:pt x="197" y="4938"/>
                    <a:pt x="197" y="4742"/>
                  </a:cubicBezTo>
                  <a:cubicBezTo>
                    <a:pt x="197" y="4350"/>
                    <a:pt x="393" y="3990"/>
                    <a:pt x="753" y="3826"/>
                  </a:cubicBezTo>
                  <a:cubicBezTo>
                    <a:pt x="1047" y="3663"/>
                    <a:pt x="1309" y="3467"/>
                    <a:pt x="1505" y="3205"/>
                  </a:cubicBezTo>
                  <a:cubicBezTo>
                    <a:pt x="1799" y="2845"/>
                    <a:pt x="1865" y="2355"/>
                    <a:pt x="1669" y="1930"/>
                  </a:cubicBezTo>
                  <a:cubicBezTo>
                    <a:pt x="1603" y="1766"/>
                    <a:pt x="1505" y="1603"/>
                    <a:pt x="1407" y="1439"/>
                  </a:cubicBezTo>
                  <a:cubicBezTo>
                    <a:pt x="1505" y="1178"/>
                    <a:pt x="1603" y="916"/>
                    <a:pt x="1734" y="655"/>
                  </a:cubicBezTo>
                  <a:cubicBezTo>
                    <a:pt x="1799" y="524"/>
                    <a:pt x="1897" y="393"/>
                    <a:pt x="2028" y="262"/>
                  </a:cubicBezTo>
                  <a:cubicBezTo>
                    <a:pt x="2224" y="1"/>
                    <a:pt x="2617" y="1"/>
                    <a:pt x="2846" y="230"/>
                  </a:cubicBezTo>
                  <a:cubicBezTo>
                    <a:pt x="3009" y="360"/>
                    <a:pt x="3140" y="524"/>
                    <a:pt x="3303" y="687"/>
                  </a:cubicBezTo>
                  <a:cubicBezTo>
                    <a:pt x="3434" y="851"/>
                    <a:pt x="3598" y="1014"/>
                    <a:pt x="3761" y="1145"/>
                  </a:cubicBezTo>
                  <a:cubicBezTo>
                    <a:pt x="3892" y="1211"/>
                    <a:pt x="4023" y="1276"/>
                    <a:pt x="4154" y="1309"/>
                  </a:cubicBezTo>
                  <a:cubicBezTo>
                    <a:pt x="4252" y="1112"/>
                    <a:pt x="4284" y="949"/>
                    <a:pt x="4382" y="818"/>
                  </a:cubicBezTo>
                  <a:cubicBezTo>
                    <a:pt x="4513" y="524"/>
                    <a:pt x="4808" y="328"/>
                    <a:pt x="5102" y="360"/>
                  </a:cubicBezTo>
                  <a:cubicBezTo>
                    <a:pt x="5429" y="360"/>
                    <a:pt x="5723" y="557"/>
                    <a:pt x="5821" y="851"/>
                  </a:cubicBezTo>
                  <a:cubicBezTo>
                    <a:pt x="5887" y="1014"/>
                    <a:pt x="5952" y="1178"/>
                    <a:pt x="5985" y="1341"/>
                  </a:cubicBezTo>
                  <a:cubicBezTo>
                    <a:pt x="6115" y="1995"/>
                    <a:pt x="6639" y="2518"/>
                    <a:pt x="7325" y="2617"/>
                  </a:cubicBezTo>
                  <a:cubicBezTo>
                    <a:pt x="7750" y="2715"/>
                    <a:pt x="8208" y="2747"/>
                    <a:pt x="8666" y="2845"/>
                  </a:cubicBezTo>
                  <a:cubicBezTo>
                    <a:pt x="8960" y="2911"/>
                    <a:pt x="9255" y="2976"/>
                    <a:pt x="9549" y="3074"/>
                  </a:cubicBezTo>
                  <a:cubicBezTo>
                    <a:pt x="10235" y="3271"/>
                    <a:pt x="10628" y="4023"/>
                    <a:pt x="10366" y="4709"/>
                  </a:cubicBezTo>
                  <a:cubicBezTo>
                    <a:pt x="10301" y="4971"/>
                    <a:pt x="10203" y="5265"/>
                    <a:pt x="10170" y="5527"/>
                  </a:cubicBezTo>
                  <a:cubicBezTo>
                    <a:pt x="9974" y="6115"/>
                    <a:pt x="10301" y="6737"/>
                    <a:pt x="10922" y="6933"/>
                  </a:cubicBezTo>
                  <a:cubicBezTo>
                    <a:pt x="11445" y="7227"/>
                    <a:pt x="12132" y="7031"/>
                    <a:pt x="12459" y="6508"/>
                  </a:cubicBezTo>
                  <a:cubicBezTo>
                    <a:pt x="12688" y="6246"/>
                    <a:pt x="12819" y="5952"/>
                    <a:pt x="13015" y="5690"/>
                  </a:cubicBezTo>
                  <a:cubicBezTo>
                    <a:pt x="13146" y="5527"/>
                    <a:pt x="13276" y="5363"/>
                    <a:pt x="13407" y="5200"/>
                  </a:cubicBezTo>
                  <a:cubicBezTo>
                    <a:pt x="13538" y="5102"/>
                    <a:pt x="13701" y="5167"/>
                    <a:pt x="13734" y="5298"/>
                  </a:cubicBezTo>
                  <a:cubicBezTo>
                    <a:pt x="13832" y="5690"/>
                    <a:pt x="13898" y="6148"/>
                    <a:pt x="13930" y="6573"/>
                  </a:cubicBezTo>
                  <a:cubicBezTo>
                    <a:pt x="13963" y="6835"/>
                    <a:pt x="13832" y="7096"/>
                    <a:pt x="13603" y="7260"/>
                  </a:cubicBezTo>
                  <a:cubicBezTo>
                    <a:pt x="13375" y="7423"/>
                    <a:pt x="13146" y="7554"/>
                    <a:pt x="12884" y="7717"/>
                  </a:cubicBezTo>
                  <a:cubicBezTo>
                    <a:pt x="12394" y="7914"/>
                    <a:pt x="12034" y="8306"/>
                    <a:pt x="11870" y="8829"/>
                  </a:cubicBezTo>
                  <a:cubicBezTo>
                    <a:pt x="11838" y="8993"/>
                    <a:pt x="11740" y="9123"/>
                    <a:pt x="11576" y="9156"/>
                  </a:cubicBezTo>
                  <a:cubicBezTo>
                    <a:pt x="11413" y="9222"/>
                    <a:pt x="11249" y="9254"/>
                    <a:pt x="11086" y="9320"/>
                  </a:cubicBezTo>
                  <a:cubicBezTo>
                    <a:pt x="10824" y="9418"/>
                    <a:pt x="10661" y="9712"/>
                    <a:pt x="10661" y="10006"/>
                  </a:cubicBezTo>
                  <a:cubicBezTo>
                    <a:pt x="10693" y="10203"/>
                    <a:pt x="10726" y="10366"/>
                    <a:pt x="10791" y="10562"/>
                  </a:cubicBezTo>
                  <a:cubicBezTo>
                    <a:pt x="10857" y="10726"/>
                    <a:pt x="10922" y="10889"/>
                    <a:pt x="11020" y="11020"/>
                  </a:cubicBezTo>
                  <a:cubicBezTo>
                    <a:pt x="11282" y="11412"/>
                    <a:pt x="11380" y="11870"/>
                    <a:pt x="11347" y="12328"/>
                  </a:cubicBezTo>
                  <a:lnTo>
                    <a:pt x="11347" y="13374"/>
                  </a:lnTo>
                  <a:cubicBezTo>
                    <a:pt x="11347" y="13570"/>
                    <a:pt x="11380" y="13734"/>
                    <a:pt x="11380" y="13897"/>
                  </a:cubicBezTo>
                  <a:cubicBezTo>
                    <a:pt x="11445" y="14224"/>
                    <a:pt x="11609" y="14486"/>
                    <a:pt x="11903" y="14617"/>
                  </a:cubicBezTo>
                  <a:cubicBezTo>
                    <a:pt x="12067" y="14682"/>
                    <a:pt x="12197" y="14813"/>
                    <a:pt x="12263" y="14976"/>
                  </a:cubicBezTo>
                  <a:cubicBezTo>
                    <a:pt x="12394" y="15238"/>
                    <a:pt x="12557" y="15500"/>
                    <a:pt x="12721" y="15761"/>
                  </a:cubicBezTo>
                  <a:cubicBezTo>
                    <a:pt x="13048" y="16252"/>
                    <a:pt x="13244" y="16840"/>
                    <a:pt x="13244" y="17429"/>
                  </a:cubicBezTo>
                  <a:cubicBezTo>
                    <a:pt x="13276" y="17821"/>
                    <a:pt x="13178" y="18214"/>
                    <a:pt x="12949" y="18541"/>
                  </a:cubicBezTo>
                  <a:cubicBezTo>
                    <a:pt x="12721" y="18900"/>
                    <a:pt x="12295" y="19129"/>
                    <a:pt x="11838" y="19096"/>
                  </a:cubicBezTo>
                  <a:cubicBezTo>
                    <a:pt x="11543" y="19096"/>
                    <a:pt x="11282" y="19064"/>
                    <a:pt x="10988" y="19064"/>
                  </a:cubicBezTo>
                  <a:cubicBezTo>
                    <a:pt x="10693" y="19031"/>
                    <a:pt x="10432" y="19064"/>
                    <a:pt x="10137" y="19096"/>
                  </a:cubicBezTo>
                  <a:cubicBezTo>
                    <a:pt x="9778" y="19129"/>
                    <a:pt x="9516" y="19456"/>
                    <a:pt x="9549" y="19816"/>
                  </a:cubicBezTo>
                  <a:cubicBezTo>
                    <a:pt x="9549" y="20012"/>
                    <a:pt x="9582" y="20208"/>
                    <a:pt x="9614" y="20404"/>
                  </a:cubicBezTo>
                  <a:cubicBezTo>
                    <a:pt x="9614" y="20764"/>
                    <a:pt x="9647" y="21124"/>
                    <a:pt x="9614" y="21516"/>
                  </a:cubicBezTo>
                  <a:cubicBezTo>
                    <a:pt x="9614" y="21614"/>
                    <a:pt x="9582" y="21712"/>
                    <a:pt x="9516" y="21810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2"/>
            <p:cNvSpPr/>
            <p:nvPr/>
          </p:nvSpPr>
          <p:spPr>
            <a:xfrm>
              <a:off x="5122781" y="1148682"/>
              <a:ext cx="727534" cy="417788"/>
            </a:xfrm>
            <a:custGeom>
              <a:rect b="b" l="l" r="r" t="t"/>
              <a:pathLst>
                <a:path extrusionOk="0" h="17200" w="29952">
                  <a:moveTo>
                    <a:pt x="19946" y="10267"/>
                  </a:moveTo>
                  <a:cubicBezTo>
                    <a:pt x="20240" y="10464"/>
                    <a:pt x="20469" y="10791"/>
                    <a:pt x="20600" y="11118"/>
                  </a:cubicBezTo>
                  <a:cubicBezTo>
                    <a:pt x="20698" y="11346"/>
                    <a:pt x="20829" y="11543"/>
                    <a:pt x="20960" y="11739"/>
                  </a:cubicBezTo>
                  <a:cubicBezTo>
                    <a:pt x="21058" y="11870"/>
                    <a:pt x="21221" y="11902"/>
                    <a:pt x="21385" y="11804"/>
                  </a:cubicBezTo>
                  <a:cubicBezTo>
                    <a:pt x="21548" y="11739"/>
                    <a:pt x="21712" y="11608"/>
                    <a:pt x="21875" y="11510"/>
                  </a:cubicBezTo>
                  <a:cubicBezTo>
                    <a:pt x="22235" y="11314"/>
                    <a:pt x="22595" y="11216"/>
                    <a:pt x="23020" y="11216"/>
                  </a:cubicBezTo>
                  <a:cubicBezTo>
                    <a:pt x="23281" y="11216"/>
                    <a:pt x="23510" y="11445"/>
                    <a:pt x="23445" y="11739"/>
                  </a:cubicBezTo>
                  <a:cubicBezTo>
                    <a:pt x="23412" y="12229"/>
                    <a:pt x="23249" y="12687"/>
                    <a:pt x="23052" y="13112"/>
                  </a:cubicBezTo>
                  <a:cubicBezTo>
                    <a:pt x="22954" y="13276"/>
                    <a:pt x="22856" y="13406"/>
                    <a:pt x="22791" y="13570"/>
                  </a:cubicBezTo>
                  <a:cubicBezTo>
                    <a:pt x="22562" y="13995"/>
                    <a:pt x="22627" y="14518"/>
                    <a:pt x="22922" y="14911"/>
                  </a:cubicBezTo>
                  <a:cubicBezTo>
                    <a:pt x="23020" y="15041"/>
                    <a:pt x="23118" y="15172"/>
                    <a:pt x="23183" y="15303"/>
                  </a:cubicBezTo>
                  <a:cubicBezTo>
                    <a:pt x="23412" y="15564"/>
                    <a:pt x="23347" y="15990"/>
                    <a:pt x="23052" y="16153"/>
                  </a:cubicBezTo>
                  <a:cubicBezTo>
                    <a:pt x="22987" y="16218"/>
                    <a:pt x="22922" y="16284"/>
                    <a:pt x="22856" y="16349"/>
                  </a:cubicBezTo>
                  <a:cubicBezTo>
                    <a:pt x="22398" y="16709"/>
                    <a:pt x="21875" y="17003"/>
                    <a:pt x="21319" y="17199"/>
                  </a:cubicBezTo>
                  <a:cubicBezTo>
                    <a:pt x="21189" y="17036"/>
                    <a:pt x="21287" y="16905"/>
                    <a:pt x="21319" y="16807"/>
                  </a:cubicBezTo>
                  <a:cubicBezTo>
                    <a:pt x="21875" y="15336"/>
                    <a:pt x="21319" y="13145"/>
                    <a:pt x="20110" y="11968"/>
                  </a:cubicBezTo>
                  <a:cubicBezTo>
                    <a:pt x="19750" y="11608"/>
                    <a:pt x="19292" y="11314"/>
                    <a:pt x="18802" y="11150"/>
                  </a:cubicBezTo>
                  <a:cubicBezTo>
                    <a:pt x="17788" y="10823"/>
                    <a:pt x="16742" y="10529"/>
                    <a:pt x="15728" y="10235"/>
                  </a:cubicBezTo>
                  <a:cubicBezTo>
                    <a:pt x="15238" y="10071"/>
                    <a:pt x="14682" y="10137"/>
                    <a:pt x="14224" y="10431"/>
                  </a:cubicBezTo>
                  <a:cubicBezTo>
                    <a:pt x="13733" y="10725"/>
                    <a:pt x="13276" y="11085"/>
                    <a:pt x="12818" y="11379"/>
                  </a:cubicBezTo>
                  <a:cubicBezTo>
                    <a:pt x="12491" y="11608"/>
                    <a:pt x="12197" y="11837"/>
                    <a:pt x="11870" y="12066"/>
                  </a:cubicBezTo>
                  <a:cubicBezTo>
                    <a:pt x="11641" y="12229"/>
                    <a:pt x="11379" y="12262"/>
                    <a:pt x="11118" y="12229"/>
                  </a:cubicBezTo>
                  <a:cubicBezTo>
                    <a:pt x="11019" y="12197"/>
                    <a:pt x="10921" y="12164"/>
                    <a:pt x="10856" y="12066"/>
                  </a:cubicBezTo>
                  <a:cubicBezTo>
                    <a:pt x="10791" y="11968"/>
                    <a:pt x="10889" y="11870"/>
                    <a:pt x="10987" y="11804"/>
                  </a:cubicBezTo>
                  <a:cubicBezTo>
                    <a:pt x="11183" y="11641"/>
                    <a:pt x="11412" y="11510"/>
                    <a:pt x="11608" y="11346"/>
                  </a:cubicBezTo>
                  <a:cubicBezTo>
                    <a:pt x="11902" y="11216"/>
                    <a:pt x="12164" y="10954"/>
                    <a:pt x="12327" y="10692"/>
                  </a:cubicBezTo>
                  <a:cubicBezTo>
                    <a:pt x="12360" y="10562"/>
                    <a:pt x="12393" y="10431"/>
                    <a:pt x="12360" y="10333"/>
                  </a:cubicBezTo>
                  <a:cubicBezTo>
                    <a:pt x="12295" y="10169"/>
                    <a:pt x="12131" y="10104"/>
                    <a:pt x="12000" y="10137"/>
                  </a:cubicBezTo>
                  <a:cubicBezTo>
                    <a:pt x="11870" y="10137"/>
                    <a:pt x="11772" y="10169"/>
                    <a:pt x="11673" y="10202"/>
                  </a:cubicBezTo>
                  <a:cubicBezTo>
                    <a:pt x="11216" y="10300"/>
                    <a:pt x="10791" y="10496"/>
                    <a:pt x="10431" y="10725"/>
                  </a:cubicBezTo>
                  <a:cubicBezTo>
                    <a:pt x="10202" y="10856"/>
                    <a:pt x="10006" y="10987"/>
                    <a:pt x="9842" y="11150"/>
                  </a:cubicBezTo>
                  <a:cubicBezTo>
                    <a:pt x="8992" y="11870"/>
                    <a:pt x="8044" y="12425"/>
                    <a:pt x="7030" y="12818"/>
                  </a:cubicBezTo>
                  <a:cubicBezTo>
                    <a:pt x="6507" y="13014"/>
                    <a:pt x="5984" y="13341"/>
                    <a:pt x="5559" y="13701"/>
                  </a:cubicBezTo>
                  <a:cubicBezTo>
                    <a:pt x="4905" y="14257"/>
                    <a:pt x="4153" y="14616"/>
                    <a:pt x="3335" y="14812"/>
                  </a:cubicBezTo>
                  <a:cubicBezTo>
                    <a:pt x="2878" y="14911"/>
                    <a:pt x="2420" y="15074"/>
                    <a:pt x="1995" y="15270"/>
                  </a:cubicBezTo>
                  <a:cubicBezTo>
                    <a:pt x="1700" y="15434"/>
                    <a:pt x="1406" y="15532"/>
                    <a:pt x="1079" y="15630"/>
                  </a:cubicBezTo>
                  <a:cubicBezTo>
                    <a:pt x="883" y="15695"/>
                    <a:pt x="654" y="15761"/>
                    <a:pt x="458" y="15761"/>
                  </a:cubicBezTo>
                  <a:cubicBezTo>
                    <a:pt x="327" y="15761"/>
                    <a:pt x="196" y="15728"/>
                    <a:pt x="131" y="15630"/>
                  </a:cubicBezTo>
                  <a:cubicBezTo>
                    <a:pt x="0" y="15499"/>
                    <a:pt x="131" y="15401"/>
                    <a:pt x="229" y="15303"/>
                  </a:cubicBezTo>
                  <a:cubicBezTo>
                    <a:pt x="327" y="15205"/>
                    <a:pt x="458" y="15107"/>
                    <a:pt x="589" y="15041"/>
                  </a:cubicBezTo>
                  <a:cubicBezTo>
                    <a:pt x="1308" y="14584"/>
                    <a:pt x="2093" y="14224"/>
                    <a:pt x="2910" y="13995"/>
                  </a:cubicBezTo>
                  <a:cubicBezTo>
                    <a:pt x="3270" y="13897"/>
                    <a:pt x="3630" y="13799"/>
                    <a:pt x="3957" y="13668"/>
                  </a:cubicBezTo>
                  <a:cubicBezTo>
                    <a:pt x="4284" y="13537"/>
                    <a:pt x="4545" y="13276"/>
                    <a:pt x="4676" y="12916"/>
                  </a:cubicBezTo>
                  <a:cubicBezTo>
                    <a:pt x="4774" y="12752"/>
                    <a:pt x="4643" y="12524"/>
                    <a:pt x="4414" y="12491"/>
                  </a:cubicBezTo>
                  <a:cubicBezTo>
                    <a:pt x="4284" y="12491"/>
                    <a:pt x="4153" y="12491"/>
                    <a:pt x="4022" y="12524"/>
                  </a:cubicBezTo>
                  <a:cubicBezTo>
                    <a:pt x="3728" y="12589"/>
                    <a:pt x="3433" y="12654"/>
                    <a:pt x="3139" y="12720"/>
                  </a:cubicBezTo>
                  <a:cubicBezTo>
                    <a:pt x="2845" y="12818"/>
                    <a:pt x="2518" y="12687"/>
                    <a:pt x="2354" y="12458"/>
                  </a:cubicBezTo>
                  <a:lnTo>
                    <a:pt x="2649" y="12033"/>
                  </a:lnTo>
                  <a:cubicBezTo>
                    <a:pt x="2747" y="11902"/>
                    <a:pt x="2845" y="11771"/>
                    <a:pt x="2943" y="11641"/>
                  </a:cubicBezTo>
                  <a:cubicBezTo>
                    <a:pt x="3074" y="11412"/>
                    <a:pt x="2910" y="11183"/>
                    <a:pt x="2681" y="11150"/>
                  </a:cubicBezTo>
                  <a:cubicBezTo>
                    <a:pt x="2485" y="11183"/>
                    <a:pt x="2289" y="11216"/>
                    <a:pt x="2126" y="11281"/>
                  </a:cubicBezTo>
                  <a:cubicBezTo>
                    <a:pt x="1929" y="11314"/>
                    <a:pt x="1733" y="11412"/>
                    <a:pt x="1570" y="11445"/>
                  </a:cubicBezTo>
                  <a:cubicBezTo>
                    <a:pt x="1504" y="11477"/>
                    <a:pt x="1439" y="11477"/>
                    <a:pt x="1406" y="11445"/>
                  </a:cubicBezTo>
                  <a:cubicBezTo>
                    <a:pt x="1341" y="11346"/>
                    <a:pt x="1341" y="11248"/>
                    <a:pt x="1308" y="11118"/>
                  </a:cubicBezTo>
                  <a:cubicBezTo>
                    <a:pt x="1373" y="10464"/>
                    <a:pt x="1700" y="9842"/>
                    <a:pt x="2224" y="9450"/>
                  </a:cubicBezTo>
                  <a:cubicBezTo>
                    <a:pt x="2583" y="9156"/>
                    <a:pt x="3041" y="8927"/>
                    <a:pt x="3499" y="8763"/>
                  </a:cubicBezTo>
                  <a:cubicBezTo>
                    <a:pt x="4251" y="8534"/>
                    <a:pt x="5036" y="8305"/>
                    <a:pt x="5820" y="8142"/>
                  </a:cubicBezTo>
                  <a:cubicBezTo>
                    <a:pt x="6671" y="7946"/>
                    <a:pt x="7521" y="7684"/>
                    <a:pt x="8371" y="7325"/>
                  </a:cubicBezTo>
                  <a:cubicBezTo>
                    <a:pt x="8600" y="7226"/>
                    <a:pt x="8829" y="7063"/>
                    <a:pt x="9025" y="6899"/>
                  </a:cubicBezTo>
                  <a:cubicBezTo>
                    <a:pt x="9221" y="6801"/>
                    <a:pt x="9156" y="6507"/>
                    <a:pt x="8959" y="6442"/>
                  </a:cubicBezTo>
                  <a:cubicBezTo>
                    <a:pt x="8763" y="6376"/>
                    <a:pt x="8567" y="6344"/>
                    <a:pt x="8371" y="6311"/>
                  </a:cubicBezTo>
                  <a:cubicBezTo>
                    <a:pt x="7979" y="6311"/>
                    <a:pt x="7553" y="6311"/>
                    <a:pt x="7161" y="6311"/>
                  </a:cubicBezTo>
                  <a:cubicBezTo>
                    <a:pt x="6703" y="6344"/>
                    <a:pt x="6278" y="6245"/>
                    <a:pt x="5886" y="6082"/>
                  </a:cubicBezTo>
                  <a:cubicBezTo>
                    <a:pt x="5886" y="5984"/>
                    <a:pt x="5919" y="5919"/>
                    <a:pt x="5951" y="5820"/>
                  </a:cubicBezTo>
                  <a:cubicBezTo>
                    <a:pt x="6409" y="5330"/>
                    <a:pt x="7030" y="4938"/>
                    <a:pt x="7684" y="4709"/>
                  </a:cubicBezTo>
                  <a:cubicBezTo>
                    <a:pt x="8044" y="4578"/>
                    <a:pt x="8436" y="4643"/>
                    <a:pt x="8731" y="4905"/>
                  </a:cubicBezTo>
                  <a:cubicBezTo>
                    <a:pt x="8796" y="4970"/>
                    <a:pt x="8894" y="5036"/>
                    <a:pt x="8992" y="5101"/>
                  </a:cubicBezTo>
                  <a:cubicBezTo>
                    <a:pt x="9221" y="5330"/>
                    <a:pt x="9581" y="5428"/>
                    <a:pt x="9908" y="5330"/>
                  </a:cubicBezTo>
                  <a:cubicBezTo>
                    <a:pt x="10333" y="5199"/>
                    <a:pt x="10758" y="5003"/>
                    <a:pt x="11118" y="4741"/>
                  </a:cubicBezTo>
                  <a:cubicBezTo>
                    <a:pt x="11216" y="4676"/>
                    <a:pt x="11281" y="4578"/>
                    <a:pt x="11346" y="4512"/>
                  </a:cubicBezTo>
                  <a:cubicBezTo>
                    <a:pt x="11543" y="4316"/>
                    <a:pt x="11543" y="4022"/>
                    <a:pt x="11346" y="3859"/>
                  </a:cubicBezTo>
                  <a:cubicBezTo>
                    <a:pt x="11216" y="3728"/>
                    <a:pt x="11085" y="3597"/>
                    <a:pt x="10921" y="3466"/>
                  </a:cubicBezTo>
                  <a:cubicBezTo>
                    <a:pt x="10758" y="3335"/>
                    <a:pt x="10594" y="3205"/>
                    <a:pt x="10431" y="3041"/>
                  </a:cubicBezTo>
                  <a:cubicBezTo>
                    <a:pt x="10202" y="2878"/>
                    <a:pt x="10300" y="2551"/>
                    <a:pt x="10594" y="2485"/>
                  </a:cubicBezTo>
                  <a:cubicBezTo>
                    <a:pt x="10921" y="2387"/>
                    <a:pt x="11281" y="2289"/>
                    <a:pt x="11673" y="2256"/>
                  </a:cubicBezTo>
                  <a:cubicBezTo>
                    <a:pt x="13014" y="2093"/>
                    <a:pt x="14322" y="1733"/>
                    <a:pt x="15565" y="1210"/>
                  </a:cubicBezTo>
                  <a:cubicBezTo>
                    <a:pt x="15663" y="1177"/>
                    <a:pt x="15761" y="1145"/>
                    <a:pt x="15859" y="1112"/>
                  </a:cubicBezTo>
                  <a:cubicBezTo>
                    <a:pt x="16611" y="752"/>
                    <a:pt x="17428" y="589"/>
                    <a:pt x="18278" y="589"/>
                  </a:cubicBezTo>
                  <a:cubicBezTo>
                    <a:pt x="19063" y="589"/>
                    <a:pt x="19848" y="491"/>
                    <a:pt x="20600" y="294"/>
                  </a:cubicBezTo>
                  <a:cubicBezTo>
                    <a:pt x="20894" y="229"/>
                    <a:pt x="21254" y="196"/>
                    <a:pt x="21548" y="98"/>
                  </a:cubicBezTo>
                  <a:cubicBezTo>
                    <a:pt x="22006" y="0"/>
                    <a:pt x="22464" y="33"/>
                    <a:pt x="22889" y="196"/>
                  </a:cubicBezTo>
                  <a:cubicBezTo>
                    <a:pt x="23281" y="327"/>
                    <a:pt x="23674" y="491"/>
                    <a:pt x="24066" y="621"/>
                  </a:cubicBezTo>
                  <a:cubicBezTo>
                    <a:pt x="24622" y="752"/>
                    <a:pt x="25178" y="818"/>
                    <a:pt x="25734" y="785"/>
                  </a:cubicBezTo>
                  <a:cubicBezTo>
                    <a:pt x="26617" y="785"/>
                    <a:pt x="27499" y="752"/>
                    <a:pt x="28350" y="719"/>
                  </a:cubicBezTo>
                  <a:cubicBezTo>
                    <a:pt x="28644" y="719"/>
                    <a:pt x="28971" y="719"/>
                    <a:pt x="29265" y="719"/>
                  </a:cubicBezTo>
                  <a:cubicBezTo>
                    <a:pt x="29396" y="752"/>
                    <a:pt x="29559" y="818"/>
                    <a:pt x="29690" y="883"/>
                  </a:cubicBezTo>
                  <a:cubicBezTo>
                    <a:pt x="29886" y="1014"/>
                    <a:pt x="29952" y="1341"/>
                    <a:pt x="29756" y="1504"/>
                  </a:cubicBezTo>
                  <a:cubicBezTo>
                    <a:pt x="29657" y="1635"/>
                    <a:pt x="29559" y="1733"/>
                    <a:pt x="29461" y="1831"/>
                  </a:cubicBezTo>
                  <a:lnTo>
                    <a:pt x="27140" y="3957"/>
                  </a:lnTo>
                  <a:cubicBezTo>
                    <a:pt x="26224" y="4774"/>
                    <a:pt x="25309" y="5592"/>
                    <a:pt x="24393" y="6376"/>
                  </a:cubicBezTo>
                  <a:cubicBezTo>
                    <a:pt x="23935" y="6769"/>
                    <a:pt x="23445" y="7128"/>
                    <a:pt x="22954" y="7488"/>
                  </a:cubicBezTo>
                  <a:cubicBezTo>
                    <a:pt x="22366" y="7913"/>
                    <a:pt x="21712" y="8338"/>
                    <a:pt x="21123" y="8763"/>
                  </a:cubicBezTo>
                  <a:cubicBezTo>
                    <a:pt x="20633" y="9090"/>
                    <a:pt x="20240" y="9548"/>
                    <a:pt x="19979" y="10071"/>
                  </a:cubicBezTo>
                  <a:cubicBezTo>
                    <a:pt x="19946" y="10137"/>
                    <a:pt x="19946" y="10202"/>
                    <a:pt x="19946" y="10267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2"/>
            <p:cNvSpPr/>
            <p:nvPr/>
          </p:nvSpPr>
          <p:spPr>
            <a:xfrm>
              <a:off x="5572299" y="2140656"/>
              <a:ext cx="594109" cy="484513"/>
            </a:xfrm>
            <a:custGeom>
              <a:rect b="b" l="l" r="r" t="t"/>
              <a:pathLst>
                <a:path extrusionOk="0" h="19947" w="24459">
                  <a:moveTo>
                    <a:pt x="0" y="720"/>
                  </a:moveTo>
                  <a:cubicBezTo>
                    <a:pt x="524" y="131"/>
                    <a:pt x="1014" y="0"/>
                    <a:pt x="1668" y="327"/>
                  </a:cubicBezTo>
                  <a:cubicBezTo>
                    <a:pt x="2028" y="523"/>
                    <a:pt x="2387" y="752"/>
                    <a:pt x="2714" y="981"/>
                  </a:cubicBezTo>
                  <a:cubicBezTo>
                    <a:pt x="3139" y="1275"/>
                    <a:pt x="3499" y="1635"/>
                    <a:pt x="3891" y="1929"/>
                  </a:cubicBezTo>
                  <a:cubicBezTo>
                    <a:pt x="4218" y="2158"/>
                    <a:pt x="4545" y="2354"/>
                    <a:pt x="4905" y="2551"/>
                  </a:cubicBezTo>
                  <a:cubicBezTo>
                    <a:pt x="5232" y="2714"/>
                    <a:pt x="5624" y="2747"/>
                    <a:pt x="5984" y="2583"/>
                  </a:cubicBezTo>
                  <a:cubicBezTo>
                    <a:pt x="6246" y="2485"/>
                    <a:pt x="6540" y="2354"/>
                    <a:pt x="6802" y="2224"/>
                  </a:cubicBezTo>
                  <a:cubicBezTo>
                    <a:pt x="7030" y="2060"/>
                    <a:pt x="7390" y="1864"/>
                    <a:pt x="7684" y="1700"/>
                  </a:cubicBezTo>
                  <a:cubicBezTo>
                    <a:pt x="7848" y="1602"/>
                    <a:pt x="8011" y="1537"/>
                    <a:pt x="8175" y="1472"/>
                  </a:cubicBezTo>
                  <a:cubicBezTo>
                    <a:pt x="8665" y="1210"/>
                    <a:pt x="9254" y="1374"/>
                    <a:pt x="9548" y="1831"/>
                  </a:cubicBezTo>
                  <a:cubicBezTo>
                    <a:pt x="9908" y="2256"/>
                    <a:pt x="10104" y="2812"/>
                    <a:pt x="10104" y="3335"/>
                  </a:cubicBezTo>
                  <a:cubicBezTo>
                    <a:pt x="10071" y="3662"/>
                    <a:pt x="10071" y="3989"/>
                    <a:pt x="10137" y="4316"/>
                  </a:cubicBezTo>
                  <a:cubicBezTo>
                    <a:pt x="10202" y="4840"/>
                    <a:pt x="10660" y="5232"/>
                    <a:pt x="11183" y="5199"/>
                  </a:cubicBezTo>
                  <a:cubicBezTo>
                    <a:pt x="11412" y="5199"/>
                    <a:pt x="11608" y="5101"/>
                    <a:pt x="11772" y="4938"/>
                  </a:cubicBezTo>
                  <a:cubicBezTo>
                    <a:pt x="11903" y="4774"/>
                    <a:pt x="12033" y="4611"/>
                    <a:pt x="12164" y="4447"/>
                  </a:cubicBezTo>
                  <a:cubicBezTo>
                    <a:pt x="12295" y="4251"/>
                    <a:pt x="12393" y="4087"/>
                    <a:pt x="12524" y="3957"/>
                  </a:cubicBezTo>
                  <a:cubicBezTo>
                    <a:pt x="12753" y="3662"/>
                    <a:pt x="13178" y="3630"/>
                    <a:pt x="13472" y="3826"/>
                  </a:cubicBezTo>
                  <a:cubicBezTo>
                    <a:pt x="13668" y="3957"/>
                    <a:pt x="13832" y="4153"/>
                    <a:pt x="13897" y="4382"/>
                  </a:cubicBezTo>
                  <a:cubicBezTo>
                    <a:pt x="13995" y="4611"/>
                    <a:pt x="14061" y="4872"/>
                    <a:pt x="14093" y="5134"/>
                  </a:cubicBezTo>
                  <a:cubicBezTo>
                    <a:pt x="14159" y="5428"/>
                    <a:pt x="14191" y="5722"/>
                    <a:pt x="14224" y="6017"/>
                  </a:cubicBezTo>
                  <a:cubicBezTo>
                    <a:pt x="14322" y="7030"/>
                    <a:pt x="14747" y="7782"/>
                    <a:pt x="15761" y="8077"/>
                  </a:cubicBezTo>
                  <a:cubicBezTo>
                    <a:pt x="15859" y="8338"/>
                    <a:pt x="15859" y="8600"/>
                    <a:pt x="15728" y="8829"/>
                  </a:cubicBezTo>
                  <a:cubicBezTo>
                    <a:pt x="15565" y="9188"/>
                    <a:pt x="15369" y="9548"/>
                    <a:pt x="15205" y="9908"/>
                  </a:cubicBezTo>
                  <a:cubicBezTo>
                    <a:pt x="15042" y="10267"/>
                    <a:pt x="14878" y="10627"/>
                    <a:pt x="14747" y="10987"/>
                  </a:cubicBezTo>
                  <a:cubicBezTo>
                    <a:pt x="14616" y="11477"/>
                    <a:pt x="14616" y="12033"/>
                    <a:pt x="14813" y="12524"/>
                  </a:cubicBezTo>
                  <a:cubicBezTo>
                    <a:pt x="14878" y="12720"/>
                    <a:pt x="14943" y="12883"/>
                    <a:pt x="15009" y="13079"/>
                  </a:cubicBezTo>
                  <a:cubicBezTo>
                    <a:pt x="15303" y="13733"/>
                    <a:pt x="15499" y="14420"/>
                    <a:pt x="15565" y="15139"/>
                  </a:cubicBezTo>
                  <a:cubicBezTo>
                    <a:pt x="15597" y="15434"/>
                    <a:pt x="15663" y="15695"/>
                    <a:pt x="15794" y="15957"/>
                  </a:cubicBezTo>
                  <a:cubicBezTo>
                    <a:pt x="15957" y="16317"/>
                    <a:pt x="16219" y="16578"/>
                    <a:pt x="16578" y="16709"/>
                  </a:cubicBezTo>
                  <a:cubicBezTo>
                    <a:pt x="17003" y="16905"/>
                    <a:pt x="17494" y="17003"/>
                    <a:pt x="17952" y="17069"/>
                  </a:cubicBezTo>
                  <a:cubicBezTo>
                    <a:pt x="18933" y="17167"/>
                    <a:pt x="19946" y="16840"/>
                    <a:pt x="20666" y="16153"/>
                  </a:cubicBezTo>
                  <a:cubicBezTo>
                    <a:pt x="20960" y="15892"/>
                    <a:pt x="21189" y="15565"/>
                    <a:pt x="21254" y="15172"/>
                  </a:cubicBezTo>
                  <a:cubicBezTo>
                    <a:pt x="21320" y="14943"/>
                    <a:pt x="21352" y="14714"/>
                    <a:pt x="21418" y="14485"/>
                  </a:cubicBezTo>
                  <a:cubicBezTo>
                    <a:pt x="21516" y="13930"/>
                    <a:pt x="21908" y="13505"/>
                    <a:pt x="22431" y="13406"/>
                  </a:cubicBezTo>
                  <a:cubicBezTo>
                    <a:pt x="22922" y="13243"/>
                    <a:pt x="23412" y="13210"/>
                    <a:pt x="23903" y="13276"/>
                  </a:cubicBezTo>
                  <a:cubicBezTo>
                    <a:pt x="24328" y="13341"/>
                    <a:pt x="24459" y="13537"/>
                    <a:pt x="24361" y="13962"/>
                  </a:cubicBezTo>
                  <a:cubicBezTo>
                    <a:pt x="24328" y="14093"/>
                    <a:pt x="24262" y="14257"/>
                    <a:pt x="24197" y="14387"/>
                  </a:cubicBezTo>
                  <a:cubicBezTo>
                    <a:pt x="23935" y="14976"/>
                    <a:pt x="23674" y="15532"/>
                    <a:pt x="23412" y="16120"/>
                  </a:cubicBezTo>
                  <a:cubicBezTo>
                    <a:pt x="23347" y="16349"/>
                    <a:pt x="23183" y="16513"/>
                    <a:pt x="22955" y="16611"/>
                  </a:cubicBezTo>
                  <a:cubicBezTo>
                    <a:pt x="22758" y="16676"/>
                    <a:pt x="22595" y="16774"/>
                    <a:pt x="22464" y="16938"/>
                  </a:cubicBezTo>
                  <a:cubicBezTo>
                    <a:pt x="22202" y="17167"/>
                    <a:pt x="21810" y="17330"/>
                    <a:pt x="21450" y="17298"/>
                  </a:cubicBezTo>
                  <a:cubicBezTo>
                    <a:pt x="21287" y="17298"/>
                    <a:pt x="21091" y="17298"/>
                    <a:pt x="20927" y="17330"/>
                  </a:cubicBezTo>
                  <a:cubicBezTo>
                    <a:pt x="20535" y="17330"/>
                    <a:pt x="20241" y="17690"/>
                    <a:pt x="20306" y="18082"/>
                  </a:cubicBezTo>
                  <a:cubicBezTo>
                    <a:pt x="20306" y="18213"/>
                    <a:pt x="20371" y="18344"/>
                    <a:pt x="20371" y="18475"/>
                  </a:cubicBezTo>
                  <a:cubicBezTo>
                    <a:pt x="20437" y="18932"/>
                    <a:pt x="20371" y="19096"/>
                    <a:pt x="19946" y="19292"/>
                  </a:cubicBezTo>
                  <a:cubicBezTo>
                    <a:pt x="19489" y="19390"/>
                    <a:pt x="19063" y="19619"/>
                    <a:pt x="18704" y="19946"/>
                  </a:cubicBezTo>
                  <a:cubicBezTo>
                    <a:pt x="18638" y="19913"/>
                    <a:pt x="18573" y="19881"/>
                    <a:pt x="18508" y="19848"/>
                  </a:cubicBezTo>
                  <a:cubicBezTo>
                    <a:pt x="17756" y="19259"/>
                    <a:pt x="16938" y="19259"/>
                    <a:pt x="16055" y="19390"/>
                  </a:cubicBezTo>
                  <a:cubicBezTo>
                    <a:pt x="15859" y="19423"/>
                    <a:pt x="15663" y="19488"/>
                    <a:pt x="15434" y="19554"/>
                  </a:cubicBezTo>
                  <a:cubicBezTo>
                    <a:pt x="15042" y="19652"/>
                    <a:pt x="14649" y="19652"/>
                    <a:pt x="14257" y="19554"/>
                  </a:cubicBezTo>
                  <a:cubicBezTo>
                    <a:pt x="13341" y="19259"/>
                    <a:pt x="12426" y="18998"/>
                    <a:pt x="11543" y="18704"/>
                  </a:cubicBezTo>
                  <a:cubicBezTo>
                    <a:pt x="11150" y="18573"/>
                    <a:pt x="10758" y="18344"/>
                    <a:pt x="10464" y="18050"/>
                  </a:cubicBezTo>
                  <a:cubicBezTo>
                    <a:pt x="10039" y="17690"/>
                    <a:pt x="9581" y="17363"/>
                    <a:pt x="9090" y="17069"/>
                  </a:cubicBezTo>
                  <a:cubicBezTo>
                    <a:pt x="8829" y="16938"/>
                    <a:pt x="8567" y="16774"/>
                    <a:pt x="8306" y="16611"/>
                  </a:cubicBezTo>
                  <a:cubicBezTo>
                    <a:pt x="8110" y="16447"/>
                    <a:pt x="7913" y="16284"/>
                    <a:pt x="7717" y="16088"/>
                  </a:cubicBezTo>
                  <a:cubicBezTo>
                    <a:pt x="7390" y="15728"/>
                    <a:pt x="7292" y="15205"/>
                    <a:pt x="7488" y="14747"/>
                  </a:cubicBezTo>
                  <a:cubicBezTo>
                    <a:pt x="7554" y="14584"/>
                    <a:pt x="7619" y="14420"/>
                    <a:pt x="7684" y="14289"/>
                  </a:cubicBezTo>
                  <a:cubicBezTo>
                    <a:pt x="7913" y="13799"/>
                    <a:pt x="7913" y="13243"/>
                    <a:pt x="7684" y="12752"/>
                  </a:cubicBezTo>
                  <a:cubicBezTo>
                    <a:pt x="7652" y="12687"/>
                    <a:pt x="7652" y="12622"/>
                    <a:pt x="7619" y="12556"/>
                  </a:cubicBezTo>
                  <a:cubicBezTo>
                    <a:pt x="7161" y="11608"/>
                    <a:pt x="6573" y="10693"/>
                    <a:pt x="5919" y="9842"/>
                  </a:cubicBezTo>
                  <a:lnTo>
                    <a:pt x="5428" y="9254"/>
                  </a:lnTo>
                  <a:cubicBezTo>
                    <a:pt x="5069" y="8796"/>
                    <a:pt x="4774" y="8273"/>
                    <a:pt x="4611" y="7717"/>
                  </a:cubicBezTo>
                  <a:cubicBezTo>
                    <a:pt x="4447" y="6932"/>
                    <a:pt x="4153" y="6213"/>
                    <a:pt x="3728" y="5526"/>
                  </a:cubicBezTo>
                  <a:cubicBezTo>
                    <a:pt x="3466" y="5101"/>
                    <a:pt x="3336" y="4578"/>
                    <a:pt x="3336" y="4055"/>
                  </a:cubicBezTo>
                  <a:cubicBezTo>
                    <a:pt x="3336" y="3760"/>
                    <a:pt x="3303" y="3466"/>
                    <a:pt x="3270" y="3205"/>
                  </a:cubicBezTo>
                  <a:cubicBezTo>
                    <a:pt x="3270" y="3041"/>
                    <a:pt x="3237" y="2910"/>
                    <a:pt x="3237" y="2747"/>
                  </a:cubicBezTo>
                  <a:cubicBezTo>
                    <a:pt x="3041" y="1864"/>
                    <a:pt x="2387" y="1635"/>
                    <a:pt x="1603" y="1897"/>
                  </a:cubicBezTo>
                  <a:cubicBezTo>
                    <a:pt x="1276" y="1995"/>
                    <a:pt x="1047" y="2289"/>
                    <a:pt x="1079" y="2649"/>
                  </a:cubicBezTo>
                  <a:cubicBezTo>
                    <a:pt x="1079" y="3008"/>
                    <a:pt x="1178" y="3368"/>
                    <a:pt x="1406" y="3662"/>
                  </a:cubicBezTo>
                  <a:cubicBezTo>
                    <a:pt x="1504" y="3793"/>
                    <a:pt x="1603" y="3924"/>
                    <a:pt x="1701" y="4022"/>
                  </a:cubicBezTo>
                  <a:cubicBezTo>
                    <a:pt x="1864" y="4218"/>
                    <a:pt x="1962" y="4480"/>
                    <a:pt x="1930" y="4741"/>
                  </a:cubicBezTo>
                  <a:cubicBezTo>
                    <a:pt x="1864" y="5363"/>
                    <a:pt x="1995" y="5951"/>
                    <a:pt x="2355" y="6409"/>
                  </a:cubicBezTo>
                  <a:cubicBezTo>
                    <a:pt x="2780" y="6998"/>
                    <a:pt x="3009" y="7684"/>
                    <a:pt x="3041" y="8371"/>
                  </a:cubicBezTo>
                  <a:cubicBezTo>
                    <a:pt x="3107" y="8960"/>
                    <a:pt x="3270" y="9515"/>
                    <a:pt x="3564" y="10039"/>
                  </a:cubicBezTo>
                  <a:cubicBezTo>
                    <a:pt x="3728" y="10333"/>
                    <a:pt x="3826" y="10627"/>
                    <a:pt x="3924" y="10954"/>
                  </a:cubicBezTo>
                  <a:cubicBezTo>
                    <a:pt x="3957" y="11118"/>
                    <a:pt x="3826" y="11248"/>
                    <a:pt x="3663" y="11248"/>
                  </a:cubicBezTo>
                  <a:cubicBezTo>
                    <a:pt x="3532" y="11216"/>
                    <a:pt x="3401" y="11183"/>
                    <a:pt x="3270" y="11118"/>
                  </a:cubicBezTo>
                  <a:cubicBezTo>
                    <a:pt x="3107" y="10987"/>
                    <a:pt x="2976" y="10856"/>
                    <a:pt x="2878" y="10660"/>
                  </a:cubicBezTo>
                  <a:cubicBezTo>
                    <a:pt x="2714" y="10366"/>
                    <a:pt x="2584" y="10039"/>
                    <a:pt x="2485" y="9712"/>
                  </a:cubicBezTo>
                  <a:cubicBezTo>
                    <a:pt x="2387" y="9417"/>
                    <a:pt x="2289" y="9123"/>
                    <a:pt x="2224" y="8829"/>
                  </a:cubicBezTo>
                  <a:cubicBezTo>
                    <a:pt x="2126" y="8306"/>
                    <a:pt x="1766" y="7913"/>
                    <a:pt x="1276" y="7750"/>
                  </a:cubicBezTo>
                  <a:cubicBezTo>
                    <a:pt x="1145" y="7684"/>
                    <a:pt x="1014" y="7652"/>
                    <a:pt x="916" y="7586"/>
                  </a:cubicBezTo>
                  <a:cubicBezTo>
                    <a:pt x="491" y="7455"/>
                    <a:pt x="295" y="7030"/>
                    <a:pt x="491" y="6638"/>
                  </a:cubicBezTo>
                  <a:cubicBezTo>
                    <a:pt x="556" y="6442"/>
                    <a:pt x="654" y="6246"/>
                    <a:pt x="720" y="6049"/>
                  </a:cubicBezTo>
                  <a:cubicBezTo>
                    <a:pt x="851" y="5788"/>
                    <a:pt x="916" y="5493"/>
                    <a:pt x="916" y="5232"/>
                  </a:cubicBezTo>
                  <a:cubicBezTo>
                    <a:pt x="916" y="4840"/>
                    <a:pt x="752" y="4480"/>
                    <a:pt x="458" y="4251"/>
                  </a:cubicBezTo>
                  <a:cubicBezTo>
                    <a:pt x="164" y="4055"/>
                    <a:pt x="33" y="3695"/>
                    <a:pt x="197" y="3368"/>
                  </a:cubicBezTo>
                  <a:cubicBezTo>
                    <a:pt x="458" y="2616"/>
                    <a:pt x="425" y="1766"/>
                    <a:pt x="66" y="1047"/>
                  </a:cubicBezTo>
                  <a:cubicBezTo>
                    <a:pt x="33" y="981"/>
                    <a:pt x="33" y="916"/>
                    <a:pt x="0" y="850"/>
                  </a:cubicBezTo>
                  <a:cubicBezTo>
                    <a:pt x="0" y="818"/>
                    <a:pt x="0" y="752"/>
                    <a:pt x="0" y="720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2"/>
            <p:cNvSpPr/>
            <p:nvPr/>
          </p:nvSpPr>
          <p:spPr>
            <a:xfrm>
              <a:off x="6258488" y="3052402"/>
              <a:ext cx="305010" cy="505961"/>
            </a:xfrm>
            <a:custGeom>
              <a:rect b="b" l="l" r="r" t="t"/>
              <a:pathLst>
                <a:path extrusionOk="0" h="20830" w="12557">
                  <a:moveTo>
                    <a:pt x="99" y="5004"/>
                  </a:moveTo>
                  <a:lnTo>
                    <a:pt x="687" y="4611"/>
                  </a:lnTo>
                  <a:cubicBezTo>
                    <a:pt x="818" y="4742"/>
                    <a:pt x="916" y="4873"/>
                    <a:pt x="1047" y="5036"/>
                  </a:cubicBezTo>
                  <a:cubicBezTo>
                    <a:pt x="1178" y="5232"/>
                    <a:pt x="1276" y="5429"/>
                    <a:pt x="1407" y="5658"/>
                  </a:cubicBezTo>
                  <a:cubicBezTo>
                    <a:pt x="1570" y="5985"/>
                    <a:pt x="1963" y="6181"/>
                    <a:pt x="2322" y="6115"/>
                  </a:cubicBezTo>
                  <a:cubicBezTo>
                    <a:pt x="2747" y="6017"/>
                    <a:pt x="2878" y="5690"/>
                    <a:pt x="2944" y="5331"/>
                  </a:cubicBezTo>
                  <a:cubicBezTo>
                    <a:pt x="3009" y="5102"/>
                    <a:pt x="3009" y="4873"/>
                    <a:pt x="3074" y="4644"/>
                  </a:cubicBezTo>
                  <a:cubicBezTo>
                    <a:pt x="3172" y="3990"/>
                    <a:pt x="3369" y="3761"/>
                    <a:pt x="3990" y="3630"/>
                  </a:cubicBezTo>
                  <a:cubicBezTo>
                    <a:pt x="4219" y="3565"/>
                    <a:pt x="4415" y="3532"/>
                    <a:pt x="4644" y="3499"/>
                  </a:cubicBezTo>
                  <a:cubicBezTo>
                    <a:pt x="5232" y="3401"/>
                    <a:pt x="5723" y="2911"/>
                    <a:pt x="5756" y="2322"/>
                  </a:cubicBezTo>
                  <a:cubicBezTo>
                    <a:pt x="5821" y="1865"/>
                    <a:pt x="5821" y="1439"/>
                    <a:pt x="5756" y="1014"/>
                  </a:cubicBezTo>
                  <a:cubicBezTo>
                    <a:pt x="5723" y="720"/>
                    <a:pt x="5690" y="393"/>
                    <a:pt x="5690" y="132"/>
                  </a:cubicBezTo>
                  <a:cubicBezTo>
                    <a:pt x="5854" y="1"/>
                    <a:pt x="5919" y="99"/>
                    <a:pt x="5984" y="197"/>
                  </a:cubicBezTo>
                  <a:cubicBezTo>
                    <a:pt x="6050" y="262"/>
                    <a:pt x="6083" y="360"/>
                    <a:pt x="6115" y="426"/>
                  </a:cubicBezTo>
                  <a:cubicBezTo>
                    <a:pt x="6410" y="1243"/>
                    <a:pt x="7031" y="1865"/>
                    <a:pt x="7848" y="2192"/>
                  </a:cubicBezTo>
                  <a:cubicBezTo>
                    <a:pt x="8143" y="2322"/>
                    <a:pt x="8502" y="2453"/>
                    <a:pt x="8796" y="2584"/>
                  </a:cubicBezTo>
                  <a:cubicBezTo>
                    <a:pt x="9123" y="2747"/>
                    <a:pt x="9352" y="2845"/>
                    <a:pt x="9614" y="3009"/>
                  </a:cubicBezTo>
                  <a:cubicBezTo>
                    <a:pt x="9941" y="3172"/>
                    <a:pt x="10170" y="3434"/>
                    <a:pt x="10268" y="3794"/>
                  </a:cubicBezTo>
                  <a:cubicBezTo>
                    <a:pt x="10333" y="4186"/>
                    <a:pt x="10464" y="4546"/>
                    <a:pt x="10660" y="4840"/>
                  </a:cubicBezTo>
                  <a:cubicBezTo>
                    <a:pt x="10595" y="5134"/>
                    <a:pt x="10333" y="5298"/>
                    <a:pt x="10039" y="5298"/>
                  </a:cubicBezTo>
                  <a:cubicBezTo>
                    <a:pt x="9941" y="5298"/>
                    <a:pt x="9810" y="5298"/>
                    <a:pt x="9712" y="5298"/>
                  </a:cubicBezTo>
                  <a:cubicBezTo>
                    <a:pt x="9123" y="5232"/>
                    <a:pt x="8535" y="5559"/>
                    <a:pt x="8241" y="6050"/>
                  </a:cubicBezTo>
                  <a:cubicBezTo>
                    <a:pt x="7881" y="6606"/>
                    <a:pt x="7652" y="7260"/>
                    <a:pt x="7587" y="7914"/>
                  </a:cubicBezTo>
                  <a:cubicBezTo>
                    <a:pt x="7489" y="8698"/>
                    <a:pt x="7587" y="9483"/>
                    <a:pt x="7881" y="10203"/>
                  </a:cubicBezTo>
                  <a:cubicBezTo>
                    <a:pt x="8044" y="10693"/>
                    <a:pt x="8339" y="11118"/>
                    <a:pt x="8764" y="11412"/>
                  </a:cubicBezTo>
                  <a:cubicBezTo>
                    <a:pt x="9058" y="11674"/>
                    <a:pt x="9516" y="11707"/>
                    <a:pt x="9843" y="11511"/>
                  </a:cubicBezTo>
                  <a:cubicBezTo>
                    <a:pt x="9941" y="11445"/>
                    <a:pt x="10006" y="11412"/>
                    <a:pt x="10072" y="11380"/>
                  </a:cubicBezTo>
                  <a:cubicBezTo>
                    <a:pt x="10366" y="11282"/>
                    <a:pt x="10693" y="11445"/>
                    <a:pt x="10758" y="11739"/>
                  </a:cubicBezTo>
                  <a:cubicBezTo>
                    <a:pt x="10791" y="11837"/>
                    <a:pt x="10824" y="11936"/>
                    <a:pt x="10824" y="12034"/>
                  </a:cubicBezTo>
                  <a:cubicBezTo>
                    <a:pt x="10856" y="12459"/>
                    <a:pt x="11118" y="12851"/>
                    <a:pt x="11510" y="13015"/>
                  </a:cubicBezTo>
                  <a:cubicBezTo>
                    <a:pt x="11609" y="13080"/>
                    <a:pt x="11739" y="13113"/>
                    <a:pt x="11837" y="13178"/>
                  </a:cubicBezTo>
                  <a:cubicBezTo>
                    <a:pt x="12034" y="13570"/>
                    <a:pt x="12197" y="13930"/>
                    <a:pt x="12361" y="14323"/>
                  </a:cubicBezTo>
                  <a:cubicBezTo>
                    <a:pt x="12524" y="14715"/>
                    <a:pt x="12557" y="15173"/>
                    <a:pt x="12426" y="15598"/>
                  </a:cubicBezTo>
                  <a:cubicBezTo>
                    <a:pt x="12328" y="15957"/>
                    <a:pt x="12230" y="16350"/>
                    <a:pt x="12099" y="16710"/>
                  </a:cubicBezTo>
                  <a:cubicBezTo>
                    <a:pt x="11805" y="17429"/>
                    <a:pt x="11805" y="18246"/>
                    <a:pt x="12099" y="18966"/>
                  </a:cubicBezTo>
                  <a:cubicBezTo>
                    <a:pt x="12197" y="19227"/>
                    <a:pt x="12295" y="19489"/>
                    <a:pt x="12361" y="19783"/>
                  </a:cubicBezTo>
                  <a:cubicBezTo>
                    <a:pt x="12557" y="20437"/>
                    <a:pt x="12164" y="20699"/>
                    <a:pt x="11543" y="20829"/>
                  </a:cubicBezTo>
                  <a:cubicBezTo>
                    <a:pt x="11445" y="20829"/>
                    <a:pt x="11347" y="20764"/>
                    <a:pt x="11249" y="20699"/>
                  </a:cubicBezTo>
                  <a:cubicBezTo>
                    <a:pt x="10889" y="20404"/>
                    <a:pt x="10529" y="20110"/>
                    <a:pt x="10170" y="19750"/>
                  </a:cubicBezTo>
                  <a:cubicBezTo>
                    <a:pt x="9777" y="19358"/>
                    <a:pt x="9287" y="19064"/>
                    <a:pt x="8764" y="18868"/>
                  </a:cubicBezTo>
                  <a:cubicBezTo>
                    <a:pt x="8535" y="18802"/>
                    <a:pt x="8339" y="18704"/>
                    <a:pt x="8143" y="18671"/>
                  </a:cubicBezTo>
                  <a:cubicBezTo>
                    <a:pt x="7292" y="18410"/>
                    <a:pt x="6606" y="17854"/>
                    <a:pt x="6148" y="17069"/>
                  </a:cubicBezTo>
                  <a:cubicBezTo>
                    <a:pt x="5854" y="16546"/>
                    <a:pt x="5559" y="16023"/>
                    <a:pt x="5298" y="15434"/>
                  </a:cubicBezTo>
                  <a:cubicBezTo>
                    <a:pt x="5036" y="14878"/>
                    <a:pt x="4807" y="14290"/>
                    <a:pt x="4546" y="13701"/>
                  </a:cubicBezTo>
                  <a:cubicBezTo>
                    <a:pt x="4251" y="12982"/>
                    <a:pt x="3859" y="12361"/>
                    <a:pt x="3336" y="11772"/>
                  </a:cubicBezTo>
                  <a:cubicBezTo>
                    <a:pt x="2976" y="11380"/>
                    <a:pt x="2715" y="10922"/>
                    <a:pt x="2518" y="10464"/>
                  </a:cubicBezTo>
                  <a:cubicBezTo>
                    <a:pt x="2322" y="9974"/>
                    <a:pt x="2126" y="9516"/>
                    <a:pt x="1930" y="9058"/>
                  </a:cubicBezTo>
                  <a:cubicBezTo>
                    <a:pt x="1701" y="8502"/>
                    <a:pt x="1276" y="8012"/>
                    <a:pt x="753" y="7718"/>
                  </a:cubicBezTo>
                  <a:cubicBezTo>
                    <a:pt x="426" y="7521"/>
                    <a:pt x="197" y="7194"/>
                    <a:pt x="131" y="6835"/>
                  </a:cubicBezTo>
                  <a:cubicBezTo>
                    <a:pt x="33" y="6213"/>
                    <a:pt x="1" y="5625"/>
                    <a:pt x="99" y="5004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2"/>
            <p:cNvSpPr/>
            <p:nvPr/>
          </p:nvSpPr>
          <p:spPr>
            <a:xfrm>
              <a:off x="6310127" y="2722797"/>
              <a:ext cx="274817" cy="415432"/>
            </a:xfrm>
            <a:custGeom>
              <a:rect b="b" l="l" r="r" t="t"/>
              <a:pathLst>
                <a:path extrusionOk="0" h="17103" w="11314">
                  <a:moveTo>
                    <a:pt x="0" y="11838"/>
                  </a:moveTo>
                  <a:cubicBezTo>
                    <a:pt x="131" y="11576"/>
                    <a:pt x="294" y="11347"/>
                    <a:pt x="556" y="11184"/>
                  </a:cubicBezTo>
                  <a:cubicBezTo>
                    <a:pt x="1275" y="10693"/>
                    <a:pt x="1733" y="9876"/>
                    <a:pt x="1766" y="8993"/>
                  </a:cubicBezTo>
                  <a:cubicBezTo>
                    <a:pt x="1831" y="8372"/>
                    <a:pt x="1864" y="7750"/>
                    <a:pt x="1864" y="7162"/>
                  </a:cubicBezTo>
                  <a:cubicBezTo>
                    <a:pt x="1831" y="6802"/>
                    <a:pt x="1766" y="6410"/>
                    <a:pt x="1668" y="6083"/>
                  </a:cubicBezTo>
                  <a:cubicBezTo>
                    <a:pt x="1635" y="5887"/>
                    <a:pt x="1570" y="5690"/>
                    <a:pt x="1504" y="5494"/>
                  </a:cubicBezTo>
                  <a:cubicBezTo>
                    <a:pt x="1668" y="5396"/>
                    <a:pt x="1831" y="5331"/>
                    <a:pt x="1995" y="5265"/>
                  </a:cubicBezTo>
                  <a:cubicBezTo>
                    <a:pt x="2518" y="5102"/>
                    <a:pt x="2845" y="4611"/>
                    <a:pt x="2812" y="4056"/>
                  </a:cubicBezTo>
                  <a:cubicBezTo>
                    <a:pt x="2812" y="3990"/>
                    <a:pt x="2812" y="3925"/>
                    <a:pt x="2845" y="3892"/>
                  </a:cubicBezTo>
                  <a:cubicBezTo>
                    <a:pt x="3139" y="3598"/>
                    <a:pt x="3335" y="3205"/>
                    <a:pt x="3433" y="2780"/>
                  </a:cubicBezTo>
                  <a:cubicBezTo>
                    <a:pt x="3499" y="2551"/>
                    <a:pt x="3564" y="2290"/>
                    <a:pt x="3630" y="2028"/>
                  </a:cubicBezTo>
                  <a:cubicBezTo>
                    <a:pt x="3760" y="1603"/>
                    <a:pt x="4055" y="1276"/>
                    <a:pt x="4480" y="1113"/>
                  </a:cubicBezTo>
                  <a:cubicBezTo>
                    <a:pt x="4709" y="1015"/>
                    <a:pt x="4970" y="917"/>
                    <a:pt x="5232" y="851"/>
                  </a:cubicBezTo>
                  <a:cubicBezTo>
                    <a:pt x="5886" y="688"/>
                    <a:pt x="6507" y="426"/>
                    <a:pt x="7096" y="132"/>
                  </a:cubicBezTo>
                  <a:cubicBezTo>
                    <a:pt x="7259" y="34"/>
                    <a:pt x="7423" y="1"/>
                    <a:pt x="7586" y="1"/>
                  </a:cubicBezTo>
                  <a:cubicBezTo>
                    <a:pt x="7684" y="99"/>
                    <a:pt x="7684" y="230"/>
                    <a:pt x="7619" y="328"/>
                  </a:cubicBezTo>
                  <a:cubicBezTo>
                    <a:pt x="7521" y="557"/>
                    <a:pt x="7390" y="786"/>
                    <a:pt x="7259" y="1015"/>
                  </a:cubicBezTo>
                  <a:cubicBezTo>
                    <a:pt x="7357" y="1145"/>
                    <a:pt x="7488" y="1276"/>
                    <a:pt x="7553" y="1407"/>
                  </a:cubicBezTo>
                  <a:cubicBezTo>
                    <a:pt x="7619" y="1570"/>
                    <a:pt x="7651" y="1701"/>
                    <a:pt x="7651" y="1865"/>
                  </a:cubicBezTo>
                  <a:cubicBezTo>
                    <a:pt x="7717" y="2159"/>
                    <a:pt x="7750" y="2421"/>
                    <a:pt x="7782" y="2715"/>
                  </a:cubicBezTo>
                  <a:cubicBezTo>
                    <a:pt x="7848" y="2878"/>
                    <a:pt x="7750" y="3075"/>
                    <a:pt x="7619" y="3173"/>
                  </a:cubicBezTo>
                  <a:cubicBezTo>
                    <a:pt x="7324" y="3173"/>
                    <a:pt x="7063" y="2944"/>
                    <a:pt x="7030" y="2650"/>
                  </a:cubicBezTo>
                  <a:cubicBezTo>
                    <a:pt x="6932" y="2355"/>
                    <a:pt x="6899" y="2028"/>
                    <a:pt x="6801" y="1701"/>
                  </a:cubicBezTo>
                  <a:cubicBezTo>
                    <a:pt x="6736" y="1472"/>
                    <a:pt x="6703" y="1211"/>
                    <a:pt x="6376" y="1145"/>
                  </a:cubicBezTo>
                  <a:cubicBezTo>
                    <a:pt x="6245" y="1211"/>
                    <a:pt x="6147" y="1309"/>
                    <a:pt x="6082" y="1440"/>
                  </a:cubicBezTo>
                  <a:cubicBezTo>
                    <a:pt x="5559" y="2159"/>
                    <a:pt x="5428" y="3140"/>
                    <a:pt x="5788" y="3990"/>
                  </a:cubicBezTo>
                  <a:cubicBezTo>
                    <a:pt x="5951" y="4383"/>
                    <a:pt x="6180" y="4742"/>
                    <a:pt x="6474" y="5069"/>
                  </a:cubicBezTo>
                  <a:cubicBezTo>
                    <a:pt x="7292" y="5919"/>
                    <a:pt x="8371" y="6475"/>
                    <a:pt x="9515" y="6573"/>
                  </a:cubicBezTo>
                  <a:cubicBezTo>
                    <a:pt x="9711" y="6573"/>
                    <a:pt x="9940" y="6573"/>
                    <a:pt x="10104" y="6606"/>
                  </a:cubicBezTo>
                  <a:cubicBezTo>
                    <a:pt x="10398" y="6639"/>
                    <a:pt x="10627" y="6868"/>
                    <a:pt x="10660" y="7162"/>
                  </a:cubicBezTo>
                  <a:cubicBezTo>
                    <a:pt x="10660" y="7489"/>
                    <a:pt x="10660" y="7783"/>
                    <a:pt x="10627" y="8077"/>
                  </a:cubicBezTo>
                  <a:cubicBezTo>
                    <a:pt x="10594" y="8176"/>
                    <a:pt x="10562" y="8306"/>
                    <a:pt x="10529" y="8404"/>
                  </a:cubicBezTo>
                  <a:cubicBezTo>
                    <a:pt x="10267" y="8960"/>
                    <a:pt x="10398" y="9582"/>
                    <a:pt x="10823" y="10007"/>
                  </a:cubicBezTo>
                  <a:cubicBezTo>
                    <a:pt x="11085" y="10236"/>
                    <a:pt x="11216" y="10563"/>
                    <a:pt x="11281" y="10889"/>
                  </a:cubicBezTo>
                  <a:cubicBezTo>
                    <a:pt x="11314" y="11315"/>
                    <a:pt x="11183" y="11511"/>
                    <a:pt x="10725" y="11609"/>
                  </a:cubicBezTo>
                  <a:cubicBezTo>
                    <a:pt x="10463" y="11642"/>
                    <a:pt x="10202" y="11674"/>
                    <a:pt x="9940" y="11707"/>
                  </a:cubicBezTo>
                  <a:cubicBezTo>
                    <a:pt x="9613" y="11740"/>
                    <a:pt x="9319" y="11870"/>
                    <a:pt x="9057" y="12034"/>
                  </a:cubicBezTo>
                  <a:cubicBezTo>
                    <a:pt x="8665" y="12263"/>
                    <a:pt x="8469" y="12721"/>
                    <a:pt x="8567" y="13178"/>
                  </a:cubicBezTo>
                  <a:cubicBezTo>
                    <a:pt x="8600" y="13375"/>
                    <a:pt x="8665" y="13603"/>
                    <a:pt x="8730" y="13800"/>
                  </a:cubicBezTo>
                  <a:cubicBezTo>
                    <a:pt x="9156" y="14617"/>
                    <a:pt x="9156" y="15565"/>
                    <a:pt x="8763" y="16383"/>
                  </a:cubicBezTo>
                  <a:cubicBezTo>
                    <a:pt x="8665" y="16612"/>
                    <a:pt x="8600" y="16841"/>
                    <a:pt x="8502" y="17102"/>
                  </a:cubicBezTo>
                  <a:cubicBezTo>
                    <a:pt x="8403" y="17069"/>
                    <a:pt x="8338" y="17037"/>
                    <a:pt x="8305" y="17004"/>
                  </a:cubicBezTo>
                  <a:cubicBezTo>
                    <a:pt x="8077" y="16579"/>
                    <a:pt x="7717" y="16285"/>
                    <a:pt x="7292" y="16121"/>
                  </a:cubicBezTo>
                  <a:lnTo>
                    <a:pt x="6017" y="15598"/>
                  </a:lnTo>
                  <a:cubicBezTo>
                    <a:pt x="5559" y="15435"/>
                    <a:pt x="5134" y="15140"/>
                    <a:pt x="4807" y="14781"/>
                  </a:cubicBezTo>
                  <a:cubicBezTo>
                    <a:pt x="4545" y="14552"/>
                    <a:pt x="4382" y="14290"/>
                    <a:pt x="4251" y="13963"/>
                  </a:cubicBezTo>
                  <a:cubicBezTo>
                    <a:pt x="4251" y="13898"/>
                    <a:pt x="4218" y="13800"/>
                    <a:pt x="4153" y="13734"/>
                  </a:cubicBezTo>
                  <a:cubicBezTo>
                    <a:pt x="3957" y="13309"/>
                    <a:pt x="3499" y="13048"/>
                    <a:pt x="3041" y="13146"/>
                  </a:cubicBezTo>
                  <a:cubicBezTo>
                    <a:pt x="2877" y="13146"/>
                    <a:pt x="2747" y="13211"/>
                    <a:pt x="2583" y="13276"/>
                  </a:cubicBezTo>
                  <a:cubicBezTo>
                    <a:pt x="2224" y="13440"/>
                    <a:pt x="1798" y="13342"/>
                    <a:pt x="1504" y="13080"/>
                  </a:cubicBezTo>
                  <a:cubicBezTo>
                    <a:pt x="1439" y="13048"/>
                    <a:pt x="1406" y="12982"/>
                    <a:pt x="1341" y="12949"/>
                  </a:cubicBezTo>
                  <a:cubicBezTo>
                    <a:pt x="981" y="12492"/>
                    <a:pt x="523" y="12099"/>
                    <a:pt x="0" y="11838"/>
                  </a:cubicBezTo>
                  <a:close/>
                </a:path>
              </a:pathLst>
            </a:custGeom>
            <a:solidFill>
              <a:srgbClr val="F8927E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2"/>
            <p:cNvSpPr/>
            <p:nvPr/>
          </p:nvSpPr>
          <p:spPr>
            <a:xfrm>
              <a:off x="6550759" y="3335930"/>
              <a:ext cx="282784" cy="351889"/>
            </a:xfrm>
            <a:custGeom>
              <a:rect b="b" l="l" r="r" t="t"/>
              <a:pathLst>
                <a:path extrusionOk="0" h="14487" w="11642">
                  <a:moveTo>
                    <a:pt x="11020" y="10661"/>
                  </a:moveTo>
                  <a:cubicBezTo>
                    <a:pt x="10856" y="10497"/>
                    <a:pt x="10693" y="10366"/>
                    <a:pt x="10562" y="10236"/>
                  </a:cubicBezTo>
                  <a:cubicBezTo>
                    <a:pt x="10170" y="9843"/>
                    <a:pt x="9549" y="9810"/>
                    <a:pt x="9123" y="10137"/>
                  </a:cubicBezTo>
                  <a:cubicBezTo>
                    <a:pt x="8927" y="10236"/>
                    <a:pt x="8796" y="10334"/>
                    <a:pt x="8633" y="10464"/>
                  </a:cubicBezTo>
                  <a:cubicBezTo>
                    <a:pt x="8175" y="10824"/>
                    <a:pt x="7750" y="11184"/>
                    <a:pt x="7292" y="11511"/>
                  </a:cubicBezTo>
                  <a:cubicBezTo>
                    <a:pt x="6933" y="11740"/>
                    <a:pt x="6769" y="12165"/>
                    <a:pt x="6802" y="12590"/>
                  </a:cubicBezTo>
                  <a:lnTo>
                    <a:pt x="6802" y="13146"/>
                  </a:lnTo>
                  <a:cubicBezTo>
                    <a:pt x="6148" y="13440"/>
                    <a:pt x="6148" y="13440"/>
                    <a:pt x="5625" y="14094"/>
                  </a:cubicBezTo>
                  <a:cubicBezTo>
                    <a:pt x="5494" y="13996"/>
                    <a:pt x="5363" y="13898"/>
                    <a:pt x="5265" y="13767"/>
                  </a:cubicBezTo>
                  <a:cubicBezTo>
                    <a:pt x="5069" y="13571"/>
                    <a:pt x="4905" y="13375"/>
                    <a:pt x="4709" y="13211"/>
                  </a:cubicBezTo>
                  <a:cubicBezTo>
                    <a:pt x="4382" y="12819"/>
                    <a:pt x="3794" y="12851"/>
                    <a:pt x="3499" y="13276"/>
                  </a:cubicBezTo>
                  <a:cubicBezTo>
                    <a:pt x="3336" y="13440"/>
                    <a:pt x="3205" y="13636"/>
                    <a:pt x="3107" y="13865"/>
                  </a:cubicBezTo>
                  <a:cubicBezTo>
                    <a:pt x="3009" y="14061"/>
                    <a:pt x="2943" y="14257"/>
                    <a:pt x="2845" y="14421"/>
                  </a:cubicBezTo>
                  <a:cubicBezTo>
                    <a:pt x="2682" y="14486"/>
                    <a:pt x="2518" y="14388"/>
                    <a:pt x="2453" y="14225"/>
                  </a:cubicBezTo>
                  <a:cubicBezTo>
                    <a:pt x="2322" y="13996"/>
                    <a:pt x="2224" y="13702"/>
                    <a:pt x="2159" y="13440"/>
                  </a:cubicBezTo>
                  <a:cubicBezTo>
                    <a:pt x="2028" y="12721"/>
                    <a:pt x="1897" y="12001"/>
                    <a:pt x="1766" y="11249"/>
                  </a:cubicBezTo>
                  <a:cubicBezTo>
                    <a:pt x="1701" y="10988"/>
                    <a:pt x="1668" y="10759"/>
                    <a:pt x="1603" y="10497"/>
                  </a:cubicBezTo>
                  <a:cubicBezTo>
                    <a:pt x="1472" y="9843"/>
                    <a:pt x="1112" y="9287"/>
                    <a:pt x="556" y="8928"/>
                  </a:cubicBezTo>
                  <a:cubicBezTo>
                    <a:pt x="655" y="8372"/>
                    <a:pt x="556" y="7849"/>
                    <a:pt x="328" y="7358"/>
                  </a:cubicBezTo>
                  <a:cubicBezTo>
                    <a:pt x="262" y="7097"/>
                    <a:pt x="197" y="6868"/>
                    <a:pt x="99" y="6606"/>
                  </a:cubicBezTo>
                  <a:cubicBezTo>
                    <a:pt x="1" y="6279"/>
                    <a:pt x="1" y="5919"/>
                    <a:pt x="99" y="5592"/>
                  </a:cubicBezTo>
                  <a:cubicBezTo>
                    <a:pt x="230" y="5233"/>
                    <a:pt x="328" y="4873"/>
                    <a:pt x="458" y="4513"/>
                  </a:cubicBezTo>
                  <a:cubicBezTo>
                    <a:pt x="785" y="3761"/>
                    <a:pt x="753" y="2878"/>
                    <a:pt x="328" y="2126"/>
                  </a:cubicBezTo>
                  <a:cubicBezTo>
                    <a:pt x="197" y="1930"/>
                    <a:pt x="131" y="1701"/>
                    <a:pt x="131" y="1505"/>
                  </a:cubicBezTo>
                  <a:cubicBezTo>
                    <a:pt x="426" y="1309"/>
                    <a:pt x="753" y="1145"/>
                    <a:pt x="1014" y="949"/>
                  </a:cubicBezTo>
                  <a:cubicBezTo>
                    <a:pt x="1309" y="753"/>
                    <a:pt x="1505" y="557"/>
                    <a:pt x="1799" y="328"/>
                  </a:cubicBezTo>
                  <a:cubicBezTo>
                    <a:pt x="1995" y="164"/>
                    <a:pt x="2289" y="66"/>
                    <a:pt x="2551" y="34"/>
                  </a:cubicBezTo>
                  <a:cubicBezTo>
                    <a:pt x="2845" y="1"/>
                    <a:pt x="3140" y="132"/>
                    <a:pt x="3270" y="393"/>
                  </a:cubicBezTo>
                  <a:cubicBezTo>
                    <a:pt x="3401" y="590"/>
                    <a:pt x="3499" y="818"/>
                    <a:pt x="3565" y="1047"/>
                  </a:cubicBezTo>
                  <a:cubicBezTo>
                    <a:pt x="3663" y="1309"/>
                    <a:pt x="3728" y="1571"/>
                    <a:pt x="3826" y="1865"/>
                  </a:cubicBezTo>
                  <a:cubicBezTo>
                    <a:pt x="3957" y="2421"/>
                    <a:pt x="4448" y="2813"/>
                    <a:pt x="5003" y="2846"/>
                  </a:cubicBezTo>
                  <a:cubicBezTo>
                    <a:pt x="5232" y="2878"/>
                    <a:pt x="5461" y="2911"/>
                    <a:pt x="5690" y="2911"/>
                  </a:cubicBezTo>
                  <a:cubicBezTo>
                    <a:pt x="5886" y="2911"/>
                    <a:pt x="6050" y="2911"/>
                    <a:pt x="6213" y="2944"/>
                  </a:cubicBezTo>
                  <a:cubicBezTo>
                    <a:pt x="6704" y="2944"/>
                    <a:pt x="7129" y="3271"/>
                    <a:pt x="7227" y="3729"/>
                  </a:cubicBezTo>
                  <a:cubicBezTo>
                    <a:pt x="7390" y="4317"/>
                    <a:pt x="7750" y="4840"/>
                    <a:pt x="8273" y="5200"/>
                  </a:cubicBezTo>
                  <a:cubicBezTo>
                    <a:pt x="8339" y="5265"/>
                    <a:pt x="8437" y="5331"/>
                    <a:pt x="8502" y="5429"/>
                  </a:cubicBezTo>
                  <a:cubicBezTo>
                    <a:pt x="8698" y="5592"/>
                    <a:pt x="8796" y="5854"/>
                    <a:pt x="8731" y="6116"/>
                  </a:cubicBezTo>
                  <a:cubicBezTo>
                    <a:pt x="8600" y="6573"/>
                    <a:pt x="8829" y="6835"/>
                    <a:pt x="9222" y="7031"/>
                  </a:cubicBezTo>
                  <a:cubicBezTo>
                    <a:pt x="9810" y="7358"/>
                    <a:pt x="10366" y="7783"/>
                    <a:pt x="10824" y="8274"/>
                  </a:cubicBezTo>
                  <a:cubicBezTo>
                    <a:pt x="11576" y="8928"/>
                    <a:pt x="11641" y="9745"/>
                    <a:pt x="11020" y="1066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>
              <a:off x="6447506" y="2735524"/>
              <a:ext cx="307414" cy="304208"/>
            </a:xfrm>
            <a:custGeom>
              <a:rect b="b" l="l" r="r" t="t"/>
              <a:pathLst>
                <a:path extrusionOk="0" h="12524" w="12656">
                  <a:moveTo>
                    <a:pt x="12655" y="3728"/>
                  </a:moveTo>
                  <a:cubicBezTo>
                    <a:pt x="12655" y="3957"/>
                    <a:pt x="12590" y="4218"/>
                    <a:pt x="12426" y="4414"/>
                  </a:cubicBezTo>
                  <a:cubicBezTo>
                    <a:pt x="12295" y="4578"/>
                    <a:pt x="12165" y="4741"/>
                    <a:pt x="12066" y="4872"/>
                  </a:cubicBezTo>
                  <a:cubicBezTo>
                    <a:pt x="11641" y="5330"/>
                    <a:pt x="11478" y="5984"/>
                    <a:pt x="11641" y="6605"/>
                  </a:cubicBezTo>
                  <a:cubicBezTo>
                    <a:pt x="11740" y="6965"/>
                    <a:pt x="11707" y="7390"/>
                    <a:pt x="11543" y="7750"/>
                  </a:cubicBezTo>
                  <a:cubicBezTo>
                    <a:pt x="11380" y="8077"/>
                    <a:pt x="11053" y="8305"/>
                    <a:pt x="10660" y="8305"/>
                  </a:cubicBezTo>
                  <a:cubicBezTo>
                    <a:pt x="10366" y="8305"/>
                    <a:pt x="10039" y="8273"/>
                    <a:pt x="9745" y="8240"/>
                  </a:cubicBezTo>
                  <a:cubicBezTo>
                    <a:pt x="9418" y="8175"/>
                    <a:pt x="9091" y="8207"/>
                    <a:pt x="8797" y="8305"/>
                  </a:cubicBezTo>
                  <a:cubicBezTo>
                    <a:pt x="8372" y="8404"/>
                    <a:pt x="8143" y="8829"/>
                    <a:pt x="8241" y="9221"/>
                  </a:cubicBezTo>
                  <a:cubicBezTo>
                    <a:pt x="8306" y="9417"/>
                    <a:pt x="8339" y="9581"/>
                    <a:pt x="8404" y="9777"/>
                  </a:cubicBezTo>
                  <a:cubicBezTo>
                    <a:pt x="8470" y="9940"/>
                    <a:pt x="8535" y="10104"/>
                    <a:pt x="8568" y="10267"/>
                  </a:cubicBezTo>
                  <a:cubicBezTo>
                    <a:pt x="8862" y="11118"/>
                    <a:pt x="8404" y="12000"/>
                    <a:pt x="7554" y="12262"/>
                  </a:cubicBezTo>
                  <a:cubicBezTo>
                    <a:pt x="7031" y="12524"/>
                    <a:pt x="6377" y="12197"/>
                    <a:pt x="6279" y="11575"/>
                  </a:cubicBezTo>
                  <a:cubicBezTo>
                    <a:pt x="6279" y="11477"/>
                    <a:pt x="6246" y="11379"/>
                    <a:pt x="6181" y="11281"/>
                  </a:cubicBezTo>
                  <a:cubicBezTo>
                    <a:pt x="5952" y="10987"/>
                    <a:pt x="5821" y="10627"/>
                    <a:pt x="5854" y="10267"/>
                  </a:cubicBezTo>
                  <a:cubicBezTo>
                    <a:pt x="5821" y="10006"/>
                    <a:pt x="5723" y="9744"/>
                    <a:pt x="5527" y="9548"/>
                  </a:cubicBezTo>
                  <a:cubicBezTo>
                    <a:pt x="5461" y="9450"/>
                    <a:pt x="5363" y="9352"/>
                    <a:pt x="5298" y="9254"/>
                  </a:cubicBezTo>
                  <a:cubicBezTo>
                    <a:pt x="4971" y="8927"/>
                    <a:pt x="4873" y="8436"/>
                    <a:pt x="5069" y="8011"/>
                  </a:cubicBezTo>
                  <a:cubicBezTo>
                    <a:pt x="5233" y="7619"/>
                    <a:pt x="5298" y="7194"/>
                    <a:pt x="5265" y="6736"/>
                  </a:cubicBezTo>
                  <a:cubicBezTo>
                    <a:pt x="5298" y="6246"/>
                    <a:pt x="4873" y="5820"/>
                    <a:pt x="4350" y="5820"/>
                  </a:cubicBezTo>
                  <a:cubicBezTo>
                    <a:pt x="4088" y="5788"/>
                    <a:pt x="3794" y="5755"/>
                    <a:pt x="3500" y="5722"/>
                  </a:cubicBezTo>
                  <a:cubicBezTo>
                    <a:pt x="2486" y="5559"/>
                    <a:pt x="1538" y="5003"/>
                    <a:pt x="884" y="4186"/>
                  </a:cubicBezTo>
                  <a:cubicBezTo>
                    <a:pt x="655" y="3957"/>
                    <a:pt x="491" y="3662"/>
                    <a:pt x="361" y="3368"/>
                  </a:cubicBezTo>
                  <a:cubicBezTo>
                    <a:pt x="1" y="2583"/>
                    <a:pt x="132" y="1700"/>
                    <a:pt x="655" y="1046"/>
                  </a:cubicBezTo>
                  <a:cubicBezTo>
                    <a:pt x="655" y="1046"/>
                    <a:pt x="720" y="1046"/>
                    <a:pt x="753" y="1014"/>
                  </a:cubicBezTo>
                  <a:cubicBezTo>
                    <a:pt x="916" y="1079"/>
                    <a:pt x="916" y="1243"/>
                    <a:pt x="949" y="1373"/>
                  </a:cubicBezTo>
                  <a:cubicBezTo>
                    <a:pt x="1014" y="1668"/>
                    <a:pt x="1080" y="1962"/>
                    <a:pt x="1145" y="2256"/>
                  </a:cubicBezTo>
                  <a:cubicBezTo>
                    <a:pt x="1211" y="2551"/>
                    <a:pt x="1407" y="2779"/>
                    <a:pt x="1701" y="2878"/>
                  </a:cubicBezTo>
                  <a:cubicBezTo>
                    <a:pt x="2028" y="3008"/>
                    <a:pt x="2322" y="2878"/>
                    <a:pt x="2355" y="2485"/>
                  </a:cubicBezTo>
                  <a:cubicBezTo>
                    <a:pt x="2355" y="2224"/>
                    <a:pt x="2355" y="1962"/>
                    <a:pt x="2322" y="1733"/>
                  </a:cubicBezTo>
                  <a:cubicBezTo>
                    <a:pt x="2290" y="1504"/>
                    <a:pt x="2257" y="1308"/>
                    <a:pt x="2224" y="1079"/>
                  </a:cubicBezTo>
                  <a:cubicBezTo>
                    <a:pt x="2224" y="981"/>
                    <a:pt x="2224" y="916"/>
                    <a:pt x="2192" y="785"/>
                  </a:cubicBezTo>
                  <a:lnTo>
                    <a:pt x="2682" y="491"/>
                  </a:lnTo>
                  <a:lnTo>
                    <a:pt x="3173" y="164"/>
                  </a:lnTo>
                  <a:cubicBezTo>
                    <a:pt x="3434" y="0"/>
                    <a:pt x="3761" y="0"/>
                    <a:pt x="3990" y="196"/>
                  </a:cubicBezTo>
                  <a:cubicBezTo>
                    <a:pt x="4186" y="327"/>
                    <a:pt x="4415" y="458"/>
                    <a:pt x="4579" y="589"/>
                  </a:cubicBezTo>
                  <a:cubicBezTo>
                    <a:pt x="4840" y="785"/>
                    <a:pt x="5167" y="916"/>
                    <a:pt x="5461" y="1014"/>
                  </a:cubicBezTo>
                  <a:cubicBezTo>
                    <a:pt x="5952" y="1112"/>
                    <a:pt x="6442" y="1243"/>
                    <a:pt x="6933" y="1373"/>
                  </a:cubicBezTo>
                  <a:cubicBezTo>
                    <a:pt x="7554" y="1504"/>
                    <a:pt x="8241" y="1504"/>
                    <a:pt x="8862" y="1308"/>
                  </a:cubicBezTo>
                  <a:cubicBezTo>
                    <a:pt x="9026" y="1243"/>
                    <a:pt x="9189" y="1210"/>
                    <a:pt x="9385" y="1145"/>
                  </a:cubicBezTo>
                  <a:cubicBezTo>
                    <a:pt x="9712" y="1046"/>
                    <a:pt x="10072" y="1145"/>
                    <a:pt x="10333" y="1406"/>
                  </a:cubicBezTo>
                  <a:cubicBezTo>
                    <a:pt x="10628" y="1733"/>
                    <a:pt x="10922" y="2027"/>
                    <a:pt x="11249" y="2354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>
              <a:off x="6542816" y="3556744"/>
              <a:ext cx="343145" cy="1007112"/>
            </a:xfrm>
            <a:custGeom>
              <a:rect b="b" l="l" r="r" t="t"/>
              <a:pathLst>
                <a:path extrusionOk="0" h="41462" w="14127">
                  <a:moveTo>
                    <a:pt x="1" y="294"/>
                  </a:moveTo>
                  <a:lnTo>
                    <a:pt x="426" y="98"/>
                  </a:lnTo>
                  <a:cubicBezTo>
                    <a:pt x="589" y="0"/>
                    <a:pt x="818" y="33"/>
                    <a:pt x="982" y="164"/>
                  </a:cubicBezTo>
                  <a:cubicBezTo>
                    <a:pt x="1210" y="327"/>
                    <a:pt x="1374" y="556"/>
                    <a:pt x="1472" y="850"/>
                  </a:cubicBezTo>
                  <a:cubicBezTo>
                    <a:pt x="1636" y="1275"/>
                    <a:pt x="1766" y="1733"/>
                    <a:pt x="1897" y="2224"/>
                  </a:cubicBezTo>
                  <a:cubicBezTo>
                    <a:pt x="1995" y="2747"/>
                    <a:pt x="2061" y="3303"/>
                    <a:pt x="2159" y="3826"/>
                  </a:cubicBezTo>
                  <a:cubicBezTo>
                    <a:pt x="2224" y="4120"/>
                    <a:pt x="2257" y="4382"/>
                    <a:pt x="2322" y="4643"/>
                  </a:cubicBezTo>
                  <a:cubicBezTo>
                    <a:pt x="2388" y="5068"/>
                    <a:pt x="2682" y="5461"/>
                    <a:pt x="3074" y="5657"/>
                  </a:cubicBezTo>
                  <a:cubicBezTo>
                    <a:pt x="3336" y="5788"/>
                    <a:pt x="3499" y="6017"/>
                    <a:pt x="3565" y="6311"/>
                  </a:cubicBezTo>
                  <a:cubicBezTo>
                    <a:pt x="3597" y="6540"/>
                    <a:pt x="3565" y="6769"/>
                    <a:pt x="3434" y="6932"/>
                  </a:cubicBezTo>
                  <a:cubicBezTo>
                    <a:pt x="3270" y="7226"/>
                    <a:pt x="3042" y="7455"/>
                    <a:pt x="2747" y="7619"/>
                  </a:cubicBezTo>
                  <a:cubicBezTo>
                    <a:pt x="2224" y="7848"/>
                    <a:pt x="1897" y="8371"/>
                    <a:pt x="1995" y="8927"/>
                  </a:cubicBezTo>
                  <a:cubicBezTo>
                    <a:pt x="1995" y="9156"/>
                    <a:pt x="2028" y="9384"/>
                    <a:pt x="2061" y="9581"/>
                  </a:cubicBezTo>
                  <a:cubicBezTo>
                    <a:pt x="2159" y="10038"/>
                    <a:pt x="2191" y="10496"/>
                    <a:pt x="2126" y="10954"/>
                  </a:cubicBezTo>
                  <a:cubicBezTo>
                    <a:pt x="2028" y="11804"/>
                    <a:pt x="1930" y="12687"/>
                    <a:pt x="1832" y="13537"/>
                  </a:cubicBezTo>
                  <a:cubicBezTo>
                    <a:pt x="1766" y="14191"/>
                    <a:pt x="1766" y="14845"/>
                    <a:pt x="1864" y="15499"/>
                  </a:cubicBezTo>
                  <a:cubicBezTo>
                    <a:pt x="1963" y="16186"/>
                    <a:pt x="2290" y="16840"/>
                    <a:pt x="2813" y="17330"/>
                  </a:cubicBezTo>
                  <a:cubicBezTo>
                    <a:pt x="2943" y="17461"/>
                    <a:pt x="3074" y="17592"/>
                    <a:pt x="3205" y="17755"/>
                  </a:cubicBezTo>
                  <a:cubicBezTo>
                    <a:pt x="3630" y="18115"/>
                    <a:pt x="3794" y="18703"/>
                    <a:pt x="3663" y="19227"/>
                  </a:cubicBezTo>
                  <a:cubicBezTo>
                    <a:pt x="3630" y="19488"/>
                    <a:pt x="3565" y="19717"/>
                    <a:pt x="3467" y="19913"/>
                  </a:cubicBezTo>
                  <a:cubicBezTo>
                    <a:pt x="3042" y="20829"/>
                    <a:pt x="2911" y="21875"/>
                    <a:pt x="3074" y="22856"/>
                  </a:cubicBezTo>
                  <a:cubicBezTo>
                    <a:pt x="3172" y="23477"/>
                    <a:pt x="3205" y="24131"/>
                    <a:pt x="3172" y="24753"/>
                  </a:cubicBezTo>
                  <a:lnTo>
                    <a:pt x="3172" y="25603"/>
                  </a:lnTo>
                  <a:cubicBezTo>
                    <a:pt x="3205" y="26093"/>
                    <a:pt x="3434" y="26551"/>
                    <a:pt x="3826" y="26845"/>
                  </a:cubicBezTo>
                  <a:cubicBezTo>
                    <a:pt x="3957" y="26943"/>
                    <a:pt x="4121" y="27074"/>
                    <a:pt x="4284" y="27205"/>
                  </a:cubicBezTo>
                  <a:cubicBezTo>
                    <a:pt x="4546" y="27401"/>
                    <a:pt x="4676" y="27728"/>
                    <a:pt x="4578" y="28055"/>
                  </a:cubicBezTo>
                  <a:cubicBezTo>
                    <a:pt x="4546" y="28153"/>
                    <a:pt x="4513" y="28284"/>
                    <a:pt x="4513" y="28382"/>
                  </a:cubicBezTo>
                  <a:cubicBezTo>
                    <a:pt x="4415" y="28742"/>
                    <a:pt x="4644" y="29102"/>
                    <a:pt x="5003" y="29200"/>
                  </a:cubicBezTo>
                  <a:cubicBezTo>
                    <a:pt x="5102" y="29232"/>
                    <a:pt x="5200" y="29265"/>
                    <a:pt x="5330" y="29298"/>
                  </a:cubicBezTo>
                  <a:cubicBezTo>
                    <a:pt x="5854" y="29396"/>
                    <a:pt x="6017" y="29723"/>
                    <a:pt x="5984" y="30311"/>
                  </a:cubicBezTo>
                  <a:cubicBezTo>
                    <a:pt x="5952" y="30540"/>
                    <a:pt x="5919" y="30802"/>
                    <a:pt x="5821" y="30998"/>
                  </a:cubicBezTo>
                  <a:cubicBezTo>
                    <a:pt x="5592" y="31685"/>
                    <a:pt x="5625" y="32404"/>
                    <a:pt x="5886" y="33058"/>
                  </a:cubicBezTo>
                  <a:cubicBezTo>
                    <a:pt x="6083" y="33647"/>
                    <a:pt x="6246" y="34268"/>
                    <a:pt x="6442" y="34856"/>
                  </a:cubicBezTo>
                  <a:cubicBezTo>
                    <a:pt x="6606" y="35249"/>
                    <a:pt x="6769" y="35608"/>
                    <a:pt x="6965" y="35968"/>
                  </a:cubicBezTo>
                  <a:cubicBezTo>
                    <a:pt x="7292" y="36524"/>
                    <a:pt x="7587" y="37080"/>
                    <a:pt x="7816" y="37668"/>
                  </a:cubicBezTo>
                  <a:cubicBezTo>
                    <a:pt x="7946" y="38126"/>
                    <a:pt x="8371" y="38453"/>
                    <a:pt x="8862" y="38420"/>
                  </a:cubicBezTo>
                  <a:cubicBezTo>
                    <a:pt x="9189" y="38420"/>
                    <a:pt x="9549" y="38388"/>
                    <a:pt x="9908" y="38355"/>
                  </a:cubicBezTo>
                  <a:cubicBezTo>
                    <a:pt x="10039" y="38355"/>
                    <a:pt x="10202" y="38290"/>
                    <a:pt x="10333" y="38290"/>
                  </a:cubicBezTo>
                  <a:cubicBezTo>
                    <a:pt x="10758" y="38257"/>
                    <a:pt x="11118" y="38486"/>
                    <a:pt x="11282" y="38846"/>
                  </a:cubicBezTo>
                  <a:cubicBezTo>
                    <a:pt x="11707" y="39696"/>
                    <a:pt x="12426" y="40350"/>
                    <a:pt x="13342" y="40677"/>
                  </a:cubicBezTo>
                  <a:cubicBezTo>
                    <a:pt x="13505" y="40775"/>
                    <a:pt x="13701" y="40775"/>
                    <a:pt x="13897" y="40873"/>
                  </a:cubicBezTo>
                  <a:cubicBezTo>
                    <a:pt x="13995" y="40906"/>
                    <a:pt x="14061" y="40971"/>
                    <a:pt x="14094" y="41069"/>
                  </a:cubicBezTo>
                  <a:cubicBezTo>
                    <a:pt x="14126" y="41233"/>
                    <a:pt x="14028" y="41363"/>
                    <a:pt x="13865" y="41396"/>
                  </a:cubicBezTo>
                  <a:cubicBezTo>
                    <a:pt x="13342" y="41461"/>
                    <a:pt x="12818" y="41396"/>
                    <a:pt x="12295" y="41265"/>
                  </a:cubicBezTo>
                  <a:cubicBezTo>
                    <a:pt x="12099" y="41200"/>
                    <a:pt x="11903" y="41036"/>
                    <a:pt x="11739" y="40873"/>
                  </a:cubicBezTo>
                  <a:cubicBezTo>
                    <a:pt x="11576" y="40611"/>
                    <a:pt x="11412" y="40350"/>
                    <a:pt x="11282" y="40088"/>
                  </a:cubicBezTo>
                  <a:cubicBezTo>
                    <a:pt x="11183" y="39892"/>
                    <a:pt x="11085" y="39696"/>
                    <a:pt x="10987" y="39500"/>
                  </a:cubicBezTo>
                  <a:cubicBezTo>
                    <a:pt x="10726" y="39173"/>
                    <a:pt x="10235" y="39107"/>
                    <a:pt x="9941" y="39401"/>
                  </a:cubicBezTo>
                  <a:cubicBezTo>
                    <a:pt x="9745" y="39598"/>
                    <a:pt x="9516" y="39728"/>
                    <a:pt x="9254" y="39794"/>
                  </a:cubicBezTo>
                  <a:cubicBezTo>
                    <a:pt x="8862" y="39892"/>
                    <a:pt x="8404" y="39794"/>
                    <a:pt x="8142" y="39467"/>
                  </a:cubicBezTo>
                  <a:cubicBezTo>
                    <a:pt x="8012" y="39336"/>
                    <a:pt x="7914" y="39205"/>
                    <a:pt x="7816" y="39074"/>
                  </a:cubicBezTo>
                  <a:cubicBezTo>
                    <a:pt x="7358" y="38453"/>
                    <a:pt x="6933" y="37865"/>
                    <a:pt x="6508" y="37243"/>
                  </a:cubicBezTo>
                  <a:cubicBezTo>
                    <a:pt x="6050" y="36687"/>
                    <a:pt x="5723" y="36001"/>
                    <a:pt x="5592" y="35249"/>
                  </a:cubicBezTo>
                  <a:cubicBezTo>
                    <a:pt x="5429" y="34562"/>
                    <a:pt x="5232" y="33875"/>
                    <a:pt x="4971" y="33221"/>
                  </a:cubicBezTo>
                  <a:cubicBezTo>
                    <a:pt x="4742" y="32568"/>
                    <a:pt x="4611" y="31881"/>
                    <a:pt x="4448" y="31194"/>
                  </a:cubicBezTo>
                  <a:cubicBezTo>
                    <a:pt x="4317" y="30573"/>
                    <a:pt x="4219" y="29952"/>
                    <a:pt x="4055" y="29363"/>
                  </a:cubicBezTo>
                  <a:cubicBezTo>
                    <a:pt x="3924" y="28905"/>
                    <a:pt x="3761" y="28480"/>
                    <a:pt x="3532" y="28088"/>
                  </a:cubicBezTo>
                  <a:cubicBezTo>
                    <a:pt x="3336" y="27630"/>
                    <a:pt x="2976" y="27303"/>
                    <a:pt x="2551" y="27074"/>
                  </a:cubicBezTo>
                  <a:cubicBezTo>
                    <a:pt x="2290" y="26943"/>
                    <a:pt x="2093" y="26715"/>
                    <a:pt x="2028" y="26453"/>
                  </a:cubicBezTo>
                  <a:cubicBezTo>
                    <a:pt x="1930" y="26191"/>
                    <a:pt x="1864" y="25897"/>
                    <a:pt x="1864" y="25635"/>
                  </a:cubicBezTo>
                  <a:cubicBezTo>
                    <a:pt x="1799" y="24883"/>
                    <a:pt x="1636" y="24164"/>
                    <a:pt x="1341" y="23477"/>
                  </a:cubicBezTo>
                  <a:cubicBezTo>
                    <a:pt x="1210" y="23216"/>
                    <a:pt x="1112" y="22922"/>
                    <a:pt x="1047" y="22627"/>
                  </a:cubicBezTo>
                  <a:cubicBezTo>
                    <a:pt x="916" y="22235"/>
                    <a:pt x="916" y="21843"/>
                    <a:pt x="1014" y="21450"/>
                  </a:cubicBezTo>
                  <a:cubicBezTo>
                    <a:pt x="1014" y="21385"/>
                    <a:pt x="1047" y="21287"/>
                    <a:pt x="1047" y="21221"/>
                  </a:cubicBezTo>
                  <a:cubicBezTo>
                    <a:pt x="1407" y="19815"/>
                    <a:pt x="1472" y="18344"/>
                    <a:pt x="1243" y="16938"/>
                  </a:cubicBezTo>
                  <a:cubicBezTo>
                    <a:pt x="1047" y="15630"/>
                    <a:pt x="1014" y="14289"/>
                    <a:pt x="1112" y="12949"/>
                  </a:cubicBezTo>
                  <a:cubicBezTo>
                    <a:pt x="1178" y="11641"/>
                    <a:pt x="1047" y="10333"/>
                    <a:pt x="753" y="9058"/>
                  </a:cubicBezTo>
                  <a:cubicBezTo>
                    <a:pt x="589" y="8469"/>
                    <a:pt x="491" y="7848"/>
                    <a:pt x="426" y="7194"/>
                  </a:cubicBezTo>
                  <a:cubicBezTo>
                    <a:pt x="426" y="6932"/>
                    <a:pt x="426" y="6638"/>
                    <a:pt x="458" y="6376"/>
                  </a:cubicBezTo>
                  <a:cubicBezTo>
                    <a:pt x="491" y="5918"/>
                    <a:pt x="524" y="5493"/>
                    <a:pt x="491" y="5068"/>
                  </a:cubicBezTo>
                  <a:cubicBezTo>
                    <a:pt x="491" y="3989"/>
                    <a:pt x="458" y="2878"/>
                    <a:pt x="426" y="1799"/>
                  </a:cubicBezTo>
                  <a:cubicBezTo>
                    <a:pt x="458" y="1275"/>
                    <a:pt x="295" y="719"/>
                    <a:pt x="1" y="294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>
              <a:off x="6721511" y="3578969"/>
              <a:ext cx="217663" cy="243847"/>
            </a:xfrm>
            <a:custGeom>
              <a:rect b="b" l="l" r="r" t="t"/>
              <a:pathLst>
                <a:path extrusionOk="0" h="10039" w="8961">
                  <a:moveTo>
                    <a:pt x="99" y="3238"/>
                  </a:moveTo>
                  <a:cubicBezTo>
                    <a:pt x="66" y="2943"/>
                    <a:pt x="33" y="2682"/>
                    <a:pt x="33" y="2453"/>
                  </a:cubicBezTo>
                  <a:cubicBezTo>
                    <a:pt x="1" y="2191"/>
                    <a:pt x="132" y="1930"/>
                    <a:pt x="328" y="1766"/>
                  </a:cubicBezTo>
                  <a:cubicBezTo>
                    <a:pt x="884" y="1341"/>
                    <a:pt x="1439" y="916"/>
                    <a:pt x="1963" y="491"/>
                  </a:cubicBezTo>
                  <a:cubicBezTo>
                    <a:pt x="2617" y="1"/>
                    <a:pt x="3009" y="66"/>
                    <a:pt x="3565" y="622"/>
                  </a:cubicBezTo>
                  <a:cubicBezTo>
                    <a:pt x="3761" y="785"/>
                    <a:pt x="3859" y="1014"/>
                    <a:pt x="3892" y="1243"/>
                  </a:cubicBezTo>
                  <a:cubicBezTo>
                    <a:pt x="3925" y="1766"/>
                    <a:pt x="4121" y="2224"/>
                    <a:pt x="4480" y="2584"/>
                  </a:cubicBezTo>
                  <a:cubicBezTo>
                    <a:pt x="4546" y="2715"/>
                    <a:pt x="4677" y="2813"/>
                    <a:pt x="4775" y="2911"/>
                  </a:cubicBezTo>
                  <a:cubicBezTo>
                    <a:pt x="5331" y="3401"/>
                    <a:pt x="5788" y="3990"/>
                    <a:pt x="6115" y="4676"/>
                  </a:cubicBezTo>
                  <a:cubicBezTo>
                    <a:pt x="6410" y="5265"/>
                    <a:pt x="6998" y="5690"/>
                    <a:pt x="7685" y="5723"/>
                  </a:cubicBezTo>
                  <a:cubicBezTo>
                    <a:pt x="7946" y="5756"/>
                    <a:pt x="8208" y="5788"/>
                    <a:pt x="8502" y="5854"/>
                  </a:cubicBezTo>
                  <a:cubicBezTo>
                    <a:pt x="8764" y="5919"/>
                    <a:pt x="8960" y="6148"/>
                    <a:pt x="8927" y="6410"/>
                  </a:cubicBezTo>
                  <a:cubicBezTo>
                    <a:pt x="8927" y="6802"/>
                    <a:pt x="8927" y="7162"/>
                    <a:pt x="8502" y="7358"/>
                  </a:cubicBezTo>
                  <a:cubicBezTo>
                    <a:pt x="8404" y="7423"/>
                    <a:pt x="8306" y="7521"/>
                    <a:pt x="8241" y="7652"/>
                  </a:cubicBezTo>
                  <a:cubicBezTo>
                    <a:pt x="8143" y="7914"/>
                    <a:pt x="7979" y="8143"/>
                    <a:pt x="7783" y="8306"/>
                  </a:cubicBezTo>
                  <a:cubicBezTo>
                    <a:pt x="7587" y="8535"/>
                    <a:pt x="7423" y="8796"/>
                    <a:pt x="7292" y="9025"/>
                  </a:cubicBezTo>
                  <a:cubicBezTo>
                    <a:pt x="7129" y="9254"/>
                    <a:pt x="6965" y="9483"/>
                    <a:pt x="6769" y="9679"/>
                  </a:cubicBezTo>
                  <a:cubicBezTo>
                    <a:pt x="6475" y="10006"/>
                    <a:pt x="5985" y="10039"/>
                    <a:pt x="5625" y="9810"/>
                  </a:cubicBezTo>
                  <a:cubicBezTo>
                    <a:pt x="5232" y="9679"/>
                    <a:pt x="4971" y="9254"/>
                    <a:pt x="5069" y="8829"/>
                  </a:cubicBezTo>
                  <a:cubicBezTo>
                    <a:pt x="5069" y="8666"/>
                    <a:pt x="5134" y="8502"/>
                    <a:pt x="5167" y="8306"/>
                  </a:cubicBezTo>
                  <a:cubicBezTo>
                    <a:pt x="5232" y="8077"/>
                    <a:pt x="5298" y="7848"/>
                    <a:pt x="5331" y="7619"/>
                  </a:cubicBezTo>
                  <a:cubicBezTo>
                    <a:pt x="5461" y="6965"/>
                    <a:pt x="5102" y="6344"/>
                    <a:pt x="4513" y="6083"/>
                  </a:cubicBezTo>
                  <a:cubicBezTo>
                    <a:pt x="4153" y="5919"/>
                    <a:pt x="3826" y="5821"/>
                    <a:pt x="3467" y="5756"/>
                  </a:cubicBezTo>
                  <a:cubicBezTo>
                    <a:pt x="3009" y="5657"/>
                    <a:pt x="2551" y="5592"/>
                    <a:pt x="2093" y="5494"/>
                  </a:cubicBezTo>
                  <a:cubicBezTo>
                    <a:pt x="1930" y="5461"/>
                    <a:pt x="1734" y="5396"/>
                    <a:pt x="1570" y="5298"/>
                  </a:cubicBezTo>
                  <a:cubicBezTo>
                    <a:pt x="1309" y="5200"/>
                    <a:pt x="1112" y="4971"/>
                    <a:pt x="1014" y="4709"/>
                  </a:cubicBezTo>
                  <a:cubicBezTo>
                    <a:pt x="982" y="4578"/>
                    <a:pt x="916" y="4448"/>
                    <a:pt x="884" y="4317"/>
                  </a:cubicBezTo>
                  <a:cubicBezTo>
                    <a:pt x="785" y="3859"/>
                    <a:pt x="524" y="3467"/>
                    <a:pt x="99" y="323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>
              <a:off x="6261670" y="3019854"/>
              <a:ext cx="132672" cy="177123"/>
            </a:xfrm>
            <a:custGeom>
              <a:rect b="b" l="l" r="r" t="t"/>
              <a:pathLst>
                <a:path extrusionOk="0" h="7292" w="5462">
                  <a:moveTo>
                    <a:pt x="883" y="5820"/>
                  </a:moveTo>
                  <a:cubicBezTo>
                    <a:pt x="916" y="5788"/>
                    <a:pt x="949" y="5722"/>
                    <a:pt x="981" y="5657"/>
                  </a:cubicBezTo>
                  <a:cubicBezTo>
                    <a:pt x="1178" y="5395"/>
                    <a:pt x="1145" y="5068"/>
                    <a:pt x="916" y="4839"/>
                  </a:cubicBezTo>
                  <a:cubicBezTo>
                    <a:pt x="0" y="3924"/>
                    <a:pt x="33" y="2878"/>
                    <a:pt x="491" y="1766"/>
                  </a:cubicBezTo>
                  <a:cubicBezTo>
                    <a:pt x="687" y="1439"/>
                    <a:pt x="883" y="1079"/>
                    <a:pt x="1145" y="785"/>
                  </a:cubicBezTo>
                  <a:cubicBezTo>
                    <a:pt x="1243" y="654"/>
                    <a:pt x="1374" y="556"/>
                    <a:pt x="1537" y="458"/>
                  </a:cubicBezTo>
                  <a:cubicBezTo>
                    <a:pt x="1733" y="294"/>
                    <a:pt x="1897" y="164"/>
                    <a:pt x="2126" y="0"/>
                  </a:cubicBezTo>
                  <a:cubicBezTo>
                    <a:pt x="2355" y="98"/>
                    <a:pt x="2584" y="229"/>
                    <a:pt x="2714" y="425"/>
                  </a:cubicBezTo>
                  <a:cubicBezTo>
                    <a:pt x="2911" y="621"/>
                    <a:pt x="3074" y="850"/>
                    <a:pt x="3270" y="1014"/>
                  </a:cubicBezTo>
                  <a:cubicBezTo>
                    <a:pt x="3630" y="1406"/>
                    <a:pt x="4219" y="1504"/>
                    <a:pt x="4709" y="1275"/>
                  </a:cubicBezTo>
                  <a:cubicBezTo>
                    <a:pt x="4872" y="1145"/>
                    <a:pt x="5101" y="1145"/>
                    <a:pt x="5298" y="1243"/>
                  </a:cubicBezTo>
                  <a:cubicBezTo>
                    <a:pt x="5363" y="1831"/>
                    <a:pt x="5428" y="2420"/>
                    <a:pt x="5461" y="3041"/>
                  </a:cubicBezTo>
                  <a:cubicBezTo>
                    <a:pt x="5461" y="3270"/>
                    <a:pt x="5428" y="3499"/>
                    <a:pt x="5363" y="3728"/>
                  </a:cubicBezTo>
                  <a:cubicBezTo>
                    <a:pt x="5298" y="4153"/>
                    <a:pt x="5003" y="4447"/>
                    <a:pt x="4611" y="4545"/>
                  </a:cubicBezTo>
                  <a:cubicBezTo>
                    <a:pt x="4382" y="4643"/>
                    <a:pt x="4153" y="4643"/>
                    <a:pt x="3924" y="4709"/>
                  </a:cubicBezTo>
                  <a:cubicBezTo>
                    <a:pt x="3761" y="4741"/>
                    <a:pt x="3597" y="4807"/>
                    <a:pt x="3434" y="4872"/>
                  </a:cubicBezTo>
                  <a:cubicBezTo>
                    <a:pt x="3074" y="4970"/>
                    <a:pt x="2813" y="5297"/>
                    <a:pt x="2747" y="5690"/>
                  </a:cubicBezTo>
                  <a:cubicBezTo>
                    <a:pt x="2714" y="5951"/>
                    <a:pt x="2682" y="6245"/>
                    <a:pt x="2616" y="6507"/>
                  </a:cubicBezTo>
                  <a:cubicBezTo>
                    <a:pt x="2584" y="6671"/>
                    <a:pt x="2551" y="6834"/>
                    <a:pt x="2453" y="6998"/>
                  </a:cubicBezTo>
                  <a:cubicBezTo>
                    <a:pt x="2322" y="7226"/>
                    <a:pt x="1995" y="7292"/>
                    <a:pt x="1766" y="7128"/>
                  </a:cubicBezTo>
                  <a:cubicBezTo>
                    <a:pt x="1635" y="7030"/>
                    <a:pt x="1537" y="6899"/>
                    <a:pt x="1439" y="6736"/>
                  </a:cubicBezTo>
                  <a:cubicBezTo>
                    <a:pt x="1243" y="6442"/>
                    <a:pt x="1047" y="6147"/>
                    <a:pt x="883" y="5820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>
              <a:off x="6743759" y="1710177"/>
              <a:ext cx="140591" cy="140615"/>
            </a:xfrm>
            <a:custGeom>
              <a:rect b="b" l="l" r="r" t="t"/>
              <a:pathLst>
                <a:path extrusionOk="0" h="5789" w="5788">
                  <a:moveTo>
                    <a:pt x="949" y="4088"/>
                  </a:moveTo>
                  <a:cubicBezTo>
                    <a:pt x="916" y="3925"/>
                    <a:pt x="883" y="3794"/>
                    <a:pt x="850" y="3663"/>
                  </a:cubicBezTo>
                  <a:cubicBezTo>
                    <a:pt x="818" y="3336"/>
                    <a:pt x="818" y="3009"/>
                    <a:pt x="785" y="2715"/>
                  </a:cubicBezTo>
                  <a:cubicBezTo>
                    <a:pt x="785" y="2322"/>
                    <a:pt x="556" y="1963"/>
                    <a:pt x="196" y="1832"/>
                  </a:cubicBezTo>
                  <a:cubicBezTo>
                    <a:pt x="131" y="1799"/>
                    <a:pt x="66" y="1734"/>
                    <a:pt x="0" y="1701"/>
                  </a:cubicBezTo>
                  <a:cubicBezTo>
                    <a:pt x="0" y="1145"/>
                    <a:pt x="33" y="1080"/>
                    <a:pt x="425" y="949"/>
                  </a:cubicBezTo>
                  <a:cubicBezTo>
                    <a:pt x="1177" y="753"/>
                    <a:pt x="1897" y="557"/>
                    <a:pt x="2616" y="328"/>
                  </a:cubicBezTo>
                  <a:cubicBezTo>
                    <a:pt x="3041" y="230"/>
                    <a:pt x="3434" y="99"/>
                    <a:pt x="3891" y="33"/>
                  </a:cubicBezTo>
                  <a:cubicBezTo>
                    <a:pt x="4153" y="1"/>
                    <a:pt x="4447" y="1"/>
                    <a:pt x="4742" y="33"/>
                  </a:cubicBezTo>
                  <a:cubicBezTo>
                    <a:pt x="4905" y="66"/>
                    <a:pt x="5003" y="230"/>
                    <a:pt x="4938" y="393"/>
                  </a:cubicBezTo>
                  <a:cubicBezTo>
                    <a:pt x="4905" y="589"/>
                    <a:pt x="4774" y="753"/>
                    <a:pt x="4611" y="851"/>
                  </a:cubicBezTo>
                  <a:cubicBezTo>
                    <a:pt x="4480" y="982"/>
                    <a:pt x="4316" y="1080"/>
                    <a:pt x="4153" y="1211"/>
                  </a:cubicBezTo>
                  <a:cubicBezTo>
                    <a:pt x="4022" y="1309"/>
                    <a:pt x="3891" y="1439"/>
                    <a:pt x="3761" y="1570"/>
                  </a:cubicBezTo>
                  <a:cubicBezTo>
                    <a:pt x="3336" y="2061"/>
                    <a:pt x="3564" y="2846"/>
                    <a:pt x="4218" y="3009"/>
                  </a:cubicBezTo>
                  <a:cubicBezTo>
                    <a:pt x="4447" y="3074"/>
                    <a:pt x="4709" y="3107"/>
                    <a:pt x="4938" y="3140"/>
                  </a:cubicBezTo>
                  <a:cubicBezTo>
                    <a:pt x="5069" y="3140"/>
                    <a:pt x="5199" y="3140"/>
                    <a:pt x="5330" y="3172"/>
                  </a:cubicBezTo>
                  <a:cubicBezTo>
                    <a:pt x="5559" y="3238"/>
                    <a:pt x="5722" y="3401"/>
                    <a:pt x="5755" y="3630"/>
                  </a:cubicBezTo>
                  <a:cubicBezTo>
                    <a:pt x="5788" y="3859"/>
                    <a:pt x="5657" y="4088"/>
                    <a:pt x="5461" y="4153"/>
                  </a:cubicBezTo>
                  <a:cubicBezTo>
                    <a:pt x="5265" y="4252"/>
                    <a:pt x="5036" y="4317"/>
                    <a:pt x="4840" y="4350"/>
                  </a:cubicBezTo>
                  <a:cubicBezTo>
                    <a:pt x="4218" y="4448"/>
                    <a:pt x="3630" y="4709"/>
                    <a:pt x="3172" y="5167"/>
                  </a:cubicBezTo>
                  <a:cubicBezTo>
                    <a:pt x="3009" y="5265"/>
                    <a:pt x="2845" y="5396"/>
                    <a:pt x="2682" y="5494"/>
                  </a:cubicBezTo>
                  <a:cubicBezTo>
                    <a:pt x="2224" y="5788"/>
                    <a:pt x="1995" y="5756"/>
                    <a:pt x="1504" y="5298"/>
                  </a:cubicBezTo>
                  <a:cubicBezTo>
                    <a:pt x="1570" y="5232"/>
                    <a:pt x="1635" y="5134"/>
                    <a:pt x="1701" y="5102"/>
                  </a:cubicBezTo>
                  <a:cubicBezTo>
                    <a:pt x="1995" y="4971"/>
                    <a:pt x="2256" y="4840"/>
                    <a:pt x="2551" y="4742"/>
                  </a:cubicBezTo>
                  <a:cubicBezTo>
                    <a:pt x="2812" y="4644"/>
                    <a:pt x="3041" y="4448"/>
                    <a:pt x="3139" y="4186"/>
                  </a:cubicBezTo>
                  <a:cubicBezTo>
                    <a:pt x="3237" y="3957"/>
                    <a:pt x="3107" y="3696"/>
                    <a:pt x="2845" y="3696"/>
                  </a:cubicBezTo>
                  <a:cubicBezTo>
                    <a:pt x="2518" y="3663"/>
                    <a:pt x="2158" y="3696"/>
                    <a:pt x="1831" y="3794"/>
                  </a:cubicBezTo>
                  <a:cubicBezTo>
                    <a:pt x="1537" y="3892"/>
                    <a:pt x="1276" y="3990"/>
                    <a:pt x="949" y="408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>
              <a:off x="6854153" y="3883167"/>
              <a:ext cx="127887" cy="130267"/>
            </a:xfrm>
            <a:custGeom>
              <a:rect b="b" l="l" r="r" t="t"/>
              <a:pathLst>
                <a:path extrusionOk="0" h="5363" w="5265">
                  <a:moveTo>
                    <a:pt x="981" y="0"/>
                  </a:moveTo>
                  <a:cubicBezTo>
                    <a:pt x="1047" y="65"/>
                    <a:pt x="1079" y="65"/>
                    <a:pt x="1079" y="98"/>
                  </a:cubicBezTo>
                  <a:cubicBezTo>
                    <a:pt x="1276" y="719"/>
                    <a:pt x="1766" y="1177"/>
                    <a:pt x="2420" y="1308"/>
                  </a:cubicBezTo>
                  <a:cubicBezTo>
                    <a:pt x="2780" y="1406"/>
                    <a:pt x="3107" y="1537"/>
                    <a:pt x="3466" y="1668"/>
                  </a:cubicBezTo>
                  <a:cubicBezTo>
                    <a:pt x="3663" y="1733"/>
                    <a:pt x="3793" y="1929"/>
                    <a:pt x="3859" y="2125"/>
                  </a:cubicBezTo>
                  <a:cubicBezTo>
                    <a:pt x="3957" y="2681"/>
                    <a:pt x="4447" y="3041"/>
                    <a:pt x="4970" y="3041"/>
                  </a:cubicBezTo>
                  <a:cubicBezTo>
                    <a:pt x="5069" y="3041"/>
                    <a:pt x="5167" y="3074"/>
                    <a:pt x="5265" y="3106"/>
                  </a:cubicBezTo>
                  <a:cubicBezTo>
                    <a:pt x="5232" y="3204"/>
                    <a:pt x="5232" y="3303"/>
                    <a:pt x="5199" y="3433"/>
                  </a:cubicBezTo>
                  <a:cubicBezTo>
                    <a:pt x="5101" y="3826"/>
                    <a:pt x="4970" y="4218"/>
                    <a:pt x="4872" y="4611"/>
                  </a:cubicBezTo>
                  <a:cubicBezTo>
                    <a:pt x="4840" y="4774"/>
                    <a:pt x="4742" y="4937"/>
                    <a:pt x="4578" y="5036"/>
                  </a:cubicBezTo>
                  <a:cubicBezTo>
                    <a:pt x="4088" y="5297"/>
                    <a:pt x="3532" y="5363"/>
                    <a:pt x="2976" y="5264"/>
                  </a:cubicBezTo>
                  <a:cubicBezTo>
                    <a:pt x="2584" y="5166"/>
                    <a:pt x="2158" y="5134"/>
                    <a:pt x="1766" y="5134"/>
                  </a:cubicBezTo>
                  <a:cubicBezTo>
                    <a:pt x="1635" y="5134"/>
                    <a:pt x="1504" y="5134"/>
                    <a:pt x="1374" y="5101"/>
                  </a:cubicBezTo>
                  <a:cubicBezTo>
                    <a:pt x="1145" y="5068"/>
                    <a:pt x="949" y="4872"/>
                    <a:pt x="883" y="4643"/>
                  </a:cubicBezTo>
                  <a:cubicBezTo>
                    <a:pt x="818" y="4414"/>
                    <a:pt x="785" y="4218"/>
                    <a:pt x="785" y="3989"/>
                  </a:cubicBezTo>
                  <a:lnTo>
                    <a:pt x="785" y="2878"/>
                  </a:lnTo>
                  <a:cubicBezTo>
                    <a:pt x="818" y="2420"/>
                    <a:pt x="687" y="1962"/>
                    <a:pt x="458" y="1570"/>
                  </a:cubicBezTo>
                  <a:cubicBezTo>
                    <a:pt x="360" y="1406"/>
                    <a:pt x="262" y="1243"/>
                    <a:pt x="197" y="1046"/>
                  </a:cubicBezTo>
                  <a:cubicBezTo>
                    <a:pt x="0" y="556"/>
                    <a:pt x="131" y="294"/>
                    <a:pt x="654" y="13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>
              <a:off x="6732635" y="2829232"/>
              <a:ext cx="91355" cy="193033"/>
            </a:xfrm>
            <a:custGeom>
              <a:rect b="b" l="l" r="r" t="t"/>
              <a:pathLst>
                <a:path extrusionOk="0" h="7947" w="3761">
                  <a:moveTo>
                    <a:pt x="229" y="3205"/>
                  </a:moveTo>
                  <a:cubicBezTo>
                    <a:pt x="197" y="3009"/>
                    <a:pt x="164" y="2813"/>
                    <a:pt x="131" y="2616"/>
                  </a:cubicBezTo>
                  <a:cubicBezTo>
                    <a:pt x="1" y="2159"/>
                    <a:pt x="99" y="1668"/>
                    <a:pt x="393" y="1308"/>
                  </a:cubicBezTo>
                  <a:cubicBezTo>
                    <a:pt x="753" y="949"/>
                    <a:pt x="1014" y="491"/>
                    <a:pt x="1178" y="1"/>
                  </a:cubicBezTo>
                  <a:cubicBezTo>
                    <a:pt x="1308" y="66"/>
                    <a:pt x="1407" y="131"/>
                    <a:pt x="1505" y="229"/>
                  </a:cubicBezTo>
                  <a:cubicBezTo>
                    <a:pt x="1668" y="360"/>
                    <a:pt x="1799" y="524"/>
                    <a:pt x="1930" y="720"/>
                  </a:cubicBezTo>
                  <a:cubicBezTo>
                    <a:pt x="2159" y="981"/>
                    <a:pt x="2322" y="1276"/>
                    <a:pt x="2551" y="1537"/>
                  </a:cubicBezTo>
                  <a:cubicBezTo>
                    <a:pt x="2780" y="1799"/>
                    <a:pt x="3041" y="2028"/>
                    <a:pt x="3336" y="2257"/>
                  </a:cubicBezTo>
                  <a:cubicBezTo>
                    <a:pt x="3303" y="2584"/>
                    <a:pt x="3205" y="2845"/>
                    <a:pt x="3041" y="3107"/>
                  </a:cubicBezTo>
                  <a:cubicBezTo>
                    <a:pt x="2943" y="3336"/>
                    <a:pt x="2780" y="3565"/>
                    <a:pt x="2682" y="3794"/>
                  </a:cubicBezTo>
                  <a:cubicBezTo>
                    <a:pt x="2584" y="4022"/>
                    <a:pt x="2518" y="4251"/>
                    <a:pt x="2453" y="4480"/>
                  </a:cubicBezTo>
                  <a:cubicBezTo>
                    <a:pt x="2420" y="4774"/>
                    <a:pt x="2518" y="5069"/>
                    <a:pt x="2747" y="5265"/>
                  </a:cubicBezTo>
                  <a:cubicBezTo>
                    <a:pt x="2780" y="5330"/>
                    <a:pt x="2845" y="5363"/>
                    <a:pt x="2943" y="5428"/>
                  </a:cubicBezTo>
                  <a:cubicBezTo>
                    <a:pt x="3467" y="5657"/>
                    <a:pt x="3761" y="6246"/>
                    <a:pt x="3597" y="6834"/>
                  </a:cubicBezTo>
                  <a:lnTo>
                    <a:pt x="3597" y="6965"/>
                  </a:lnTo>
                  <a:cubicBezTo>
                    <a:pt x="3565" y="6998"/>
                    <a:pt x="3565" y="7063"/>
                    <a:pt x="3565" y="7129"/>
                  </a:cubicBezTo>
                  <a:cubicBezTo>
                    <a:pt x="3172" y="7423"/>
                    <a:pt x="2747" y="7685"/>
                    <a:pt x="2289" y="7815"/>
                  </a:cubicBezTo>
                  <a:cubicBezTo>
                    <a:pt x="2224" y="7848"/>
                    <a:pt x="2159" y="7848"/>
                    <a:pt x="2093" y="7848"/>
                  </a:cubicBezTo>
                  <a:cubicBezTo>
                    <a:pt x="1766" y="7946"/>
                    <a:pt x="1439" y="7717"/>
                    <a:pt x="1407" y="7390"/>
                  </a:cubicBezTo>
                  <a:cubicBezTo>
                    <a:pt x="1374" y="7227"/>
                    <a:pt x="1341" y="7031"/>
                    <a:pt x="1341" y="6802"/>
                  </a:cubicBezTo>
                  <a:cubicBezTo>
                    <a:pt x="1341" y="6377"/>
                    <a:pt x="1374" y="5919"/>
                    <a:pt x="1341" y="5461"/>
                  </a:cubicBezTo>
                  <a:cubicBezTo>
                    <a:pt x="1341" y="5069"/>
                    <a:pt x="1308" y="4709"/>
                    <a:pt x="1243" y="4349"/>
                  </a:cubicBezTo>
                  <a:cubicBezTo>
                    <a:pt x="1210" y="3892"/>
                    <a:pt x="883" y="3467"/>
                    <a:pt x="426" y="3336"/>
                  </a:cubicBezTo>
                  <a:cubicBezTo>
                    <a:pt x="360" y="3303"/>
                    <a:pt x="295" y="3270"/>
                    <a:pt x="229" y="3205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>
              <a:off x="6795373" y="2887211"/>
              <a:ext cx="94537" cy="115183"/>
            </a:xfrm>
            <a:custGeom>
              <a:rect b="b" l="l" r="r" t="t"/>
              <a:pathLst>
                <a:path extrusionOk="0" h="4742" w="3892">
                  <a:moveTo>
                    <a:pt x="1080" y="1"/>
                  </a:moveTo>
                  <a:lnTo>
                    <a:pt x="3892" y="197"/>
                  </a:lnTo>
                  <a:cubicBezTo>
                    <a:pt x="3859" y="327"/>
                    <a:pt x="3794" y="426"/>
                    <a:pt x="3761" y="524"/>
                  </a:cubicBezTo>
                  <a:cubicBezTo>
                    <a:pt x="3467" y="949"/>
                    <a:pt x="3336" y="1407"/>
                    <a:pt x="3401" y="1897"/>
                  </a:cubicBezTo>
                  <a:cubicBezTo>
                    <a:pt x="3401" y="2257"/>
                    <a:pt x="3434" y="2649"/>
                    <a:pt x="3434" y="3009"/>
                  </a:cubicBezTo>
                  <a:cubicBezTo>
                    <a:pt x="3467" y="3368"/>
                    <a:pt x="3369" y="3728"/>
                    <a:pt x="3172" y="4022"/>
                  </a:cubicBezTo>
                  <a:cubicBezTo>
                    <a:pt x="3009" y="3957"/>
                    <a:pt x="2845" y="3924"/>
                    <a:pt x="2682" y="3892"/>
                  </a:cubicBezTo>
                  <a:cubicBezTo>
                    <a:pt x="2322" y="3794"/>
                    <a:pt x="1930" y="3990"/>
                    <a:pt x="1799" y="4349"/>
                  </a:cubicBezTo>
                  <a:cubicBezTo>
                    <a:pt x="1766" y="4480"/>
                    <a:pt x="1701" y="4546"/>
                    <a:pt x="1636" y="4644"/>
                  </a:cubicBezTo>
                  <a:cubicBezTo>
                    <a:pt x="1537" y="4709"/>
                    <a:pt x="1439" y="4742"/>
                    <a:pt x="1341" y="4742"/>
                  </a:cubicBezTo>
                  <a:cubicBezTo>
                    <a:pt x="1243" y="4546"/>
                    <a:pt x="1211" y="4317"/>
                    <a:pt x="1276" y="4088"/>
                  </a:cubicBezTo>
                  <a:cubicBezTo>
                    <a:pt x="1309" y="3630"/>
                    <a:pt x="1080" y="3172"/>
                    <a:pt x="687" y="2943"/>
                  </a:cubicBezTo>
                  <a:cubicBezTo>
                    <a:pt x="589" y="2911"/>
                    <a:pt x="524" y="2845"/>
                    <a:pt x="458" y="2813"/>
                  </a:cubicBezTo>
                  <a:cubicBezTo>
                    <a:pt x="131" y="2616"/>
                    <a:pt x="1" y="2224"/>
                    <a:pt x="164" y="1897"/>
                  </a:cubicBezTo>
                  <a:cubicBezTo>
                    <a:pt x="230" y="1734"/>
                    <a:pt x="295" y="1570"/>
                    <a:pt x="360" y="1407"/>
                  </a:cubicBezTo>
                  <a:cubicBezTo>
                    <a:pt x="622" y="949"/>
                    <a:pt x="851" y="491"/>
                    <a:pt x="1080" y="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>
              <a:off x="6877179" y="2895955"/>
              <a:ext cx="81031" cy="115985"/>
            </a:xfrm>
            <a:custGeom>
              <a:rect b="b" l="l" r="r" t="t"/>
              <a:pathLst>
                <a:path extrusionOk="0" h="4775" w="3336">
                  <a:moveTo>
                    <a:pt x="1014" y="0"/>
                  </a:moveTo>
                  <a:cubicBezTo>
                    <a:pt x="1766" y="294"/>
                    <a:pt x="2453" y="785"/>
                    <a:pt x="3009" y="1406"/>
                  </a:cubicBezTo>
                  <a:cubicBezTo>
                    <a:pt x="3238" y="1635"/>
                    <a:pt x="3336" y="1929"/>
                    <a:pt x="3336" y="2256"/>
                  </a:cubicBezTo>
                  <a:cubicBezTo>
                    <a:pt x="3107" y="2518"/>
                    <a:pt x="2845" y="2780"/>
                    <a:pt x="2616" y="3074"/>
                  </a:cubicBezTo>
                  <a:cubicBezTo>
                    <a:pt x="2388" y="3335"/>
                    <a:pt x="2224" y="3630"/>
                    <a:pt x="2028" y="3924"/>
                  </a:cubicBezTo>
                  <a:cubicBezTo>
                    <a:pt x="1930" y="4055"/>
                    <a:pt x="1832" y="4153"/>
                    <a:pt x="1734" y="4251"/>
                  </a:cubicBezTo>
                  <a:cubicBezTo>
                    <a:pt x="1210" y="4774"/>
                    <a:pt x="360" y="4676"/>
                    <a:pt x="1" y="4022"/>
                  </a:cubicBezTo>
                  <a:cubicBezTo>
                    <a:pt x="295" y="3335"/>
                    <a:pt x="360" y="2616"/>
                    <a:pt x="262" y="1864"/>
                  </a:cubicBezTo>
                  <a:cubicBezTo>
                    <a:pt x="229" y="1635"/>
                    <a:pt x="229" y="1406"/>
                    <a:pt x="262" y="1145"/>
                  </a:cubicBezTo>
                  <a:cubicBezTo>
                    <a:pt x="295" y="654"/>
                    <a:pt x="556" y="229"/>
                    <a:pt x="1014" y="0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>
              <a:off x="6141755" y="2649734"/>
              <a:ext cx="88974" cy="97719"/>
            </a:xfrm>
            <a:custGeom>
              <a:rect b="b" l="l" r="r" t="t"/>
              <a:pathLst>
                <a:path extrusionOk="0" h="4023" w="3663">
                  <a:moveTo>
                    <a:pt x="3499" y="1"/>
                  </a:moveTo>
                  <a:cubicBezTo>
                    <a:pt x="3630" y="262"/>
                    <a:pt x="3662" y="589"/>
                    <a:pt x="3564" y="851"/>
                  </a:cubicBezTo>
                  <a:cubicBezTo>
                    <a:pt x="3531" y="1080"/>
                    <a:pt x="3466" y="1276"/>
                    <a:pt x="3368" y="1472"/>
                  </a:cubicBezTo>
                  <a:cubicBezTo>
                    <a:pt x="3237" y="1897"/>
                    <a:pt x="3074" y="2257"/>
                    <a:pt x="2976" y="2649"/>
                  </a:cubicBezTo>
                  <a:cubicBezTo>
                    <a:pt x="2877" y="3042"/>
                    <a:pt x="2812" y="3467"/>
                    <a:pt x="2747" y="3892"/>
                  </a:cubicBezTo>
                  <a:cubicBezTo>
                    <a:pt x="2420" y="4023"/>
                    <a:pt x="2420" y="4023"/>
                    <a:pt x="1929" y="3957"/>
                  </a:cubicBezTo>
                  <a:cubicBezTo>
                    <a:pt x="1929" y="3892"/>
                    <a:pt x="1897" y="3826"/>
                    <a:pt x="1864" y="3728"/>
                  </a:cubicBezTo>
                  <a:cubicBezTo>
                    <a:pt x="1798" y="3369"/>
                    <a:pt x="1471" y="3140"/>
                    <a:pt x="1112" y="3172"/>
                  </a:cubicBezTo>
                  <a:cubicBezTo>
                    <a:pt x="883" y="3205"/>
                    <a:pt x="621" y="3140"/>
                    <a:pt x="425" y="2976"/>
                  </a:cubicBezTo>
                  <a:cubicBezTo>
                    <a:pt x="196" y="2747"/>
                    <a:pt x="65" y="2420"/>
                    <a:pt x="65" y="2093"/>
                  </a:cubicBezTo>
                  <a:cubicBezTo>
                    <a:pt x="0" y="1570"/>
                    <a:pt x="294" y="1047"/>
                    <a:pt x="785" y="818"/>
                  </a:cubicBezTo>
                  <a:cubicBezTo>
                    <a:pt x="948" y="720"/>
                    <a:pt x="1112" y="655"/>
                    <a:pt x="1308" y="589"/>
                  </a:cubicBezTo>
                  <a:cubicBezTo>
                    <a:pt x="1929" y="393"/>
                    <a:pt x="2550" y="230"/>
                    <a:pt x="3204" y="66"/>
                  </a:cubicBezTo>
                  <a:cubicBezTo>
                    <a:pt x="3303" y="33"/>
                    <a:pt x="3401" y="1"/>
                    <a:pt x="3499" y="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>
              <a:off x="6113143" y="2612402"/>
              <a:ext cx="112827" cy="83436"/>
            </a:xfrm>
            <a:custGeom>
              <a:rect b="b" l="l" r="r" t="t"/>
              <a:pathLst>
                <a:path extrusionOk="0" h="3435" w="4645">
                  <a:moveTo>
                    <a:pt x="1" y="1309"/>
                  </a:moveTo>
                  <a:lnTo>
                    <a:pt x="491" y="524"/>
                  </a:lnTo>
                  <a:cubicBezTo>
                    <a:pt x="1047" y="524"/>
                    <a:pt x="1603" y="426"/>
                    <a:pt x="2094" y="230"/>
                  </a:cubicBezTo>
                  <a:cubicBezTo>
                    <a:pt x="2322" y="164"/>
                    <a:pt x="2551" y="99"/>
                    <a:pt x="2780" y="66"/>
                  </a:cubicBezTo>
                  <a:cubicBezTo>
                    <a:pt x="2911" y="34"/>
                    <a:pt x="3009" y="34"/>
                    <a:pt x="3107" y="34"/>
                  </a:cubicBezTo>
                  <a:cubicBezTo>
                    <a:pt x="3500" y="1"/>
                    <a:pt x="3892" y="99"/>
                    <a:pt x="4219" y="328"/>
                  </a:cubicBezTo>
                  <a:cubicBezTo>
                    <a:pt x="4513" y="491"/>
                    <a:pt x="4481" y="851"/>
                    <a:pt x="4644" y="1145"/>
                  </a:cubicBezTo>
                  <a:cubicBezTo>
                    <a:pt x="4513" y="1243"/>
                    <a:pt x="4382" y="1309"/>
                    <a:pt x="4219" y="1342"/>
                  </a:cubicBezTo>
                  <a:cubicBezTo>
                    <a:pt x="3696" y="1505"/>
                    <a:pt x="3173" y="1636"/>
                    <a:pt x="2649" y="1799"/>
                  </a:cubicBezTo>
                  <a:cubicBezTo>
                    <a:pt x="2388" y="1897"/>
                    <a:pt x="2094" y="1996"/>
                    <a:pt x="1832" y="2159"/>
                  </a:cubicBezTo>
                  <a:cubicBezTo>
                    <a:pt x="1440" y="2323"/>
                    <a:pt x="1145" y="2649"/>
                    <a:pt x="1047" y="3075"/>
                  </a:cubicBezTo>
                  <a:cubicBezTo>
                    <a:pt x="1047" y="3173"/>
                    <a:pt x="982" y="3271"/>
                    <a:pt x="949" y="3434"/>
                  </a:cubicBezTo>
                  <a:cubicBezTo>
                    <a:pt x="818" y="3303"/>
                    <a:pt x="688" y="3205"/>
                    <a:pt x="655" y="3107"/>
                  </a:cubicBezTo>
                  <a:cubicBezTo>
                    <a:pt x="589" y="2878"/>
                    <a:pt x="524" y="2649"/>
                    <a:pt x="491" y="2421"/>
                  </a:cubicBezTo>
                  <a:cubicBezTo>
                    <a:pt x="459" y="1996"/>
                    <a:pt x="295" y="1636"/>
                    <a:pt x="1" y="1309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>
              <a:off x="6228321" y="2789519"/>
              <a:ext cx="145351" cy="59583"/>
            </a:xfrm>
            <a:custGeom>
              <a:rect b="b" l="l" r="r" t="t"/>
              <a:pathLst>
                <a:path extrusionOk="0" h="2453" w="5984">
                  <a:moveTo>
                    <a:pt x="491" y="1"/>
                  </a:moveTo>
                  <a:cubicBezTo>
                    <a:pt x="621" y="131"/>
                    <a:pt x="719" y="230"/>
                    <a:pt x="785" y="328"/>
                  </a:cubicBezTo>
                  <a:cubicBezTo>
                    <a:pt x="1145" y="785"/>
                    <a:pt x="1766" y="916"/>
                    <a:pt x="2256" y="655"/>
                  </a:cubicBezTo>
                  <a:cubicBezTo>
                    <a:pt x="2354" y="622"/>
                    <a:pt x="2420" y="589"/>
                    <a:pt x="2518" y="556"/>
                  </a:cubicBezTo>
                  <a:cubicBezTo>
                    <a:pt x="2812" y="360"/>
                    <a:pt x="3205" y="262"/>
                    <a:pt x="3564" y="295"/>
                  </a:cubicBezTo>
                  <a:cubicBezTo>
                    <a:pt x="3662" y="295"/>
                    <a:pt x="3793" y="197"/>
                    <a:pt x="3924" y="197"/>
                  </a:cubicBezTo>
                  <a:cubicBezTo>
                    <a:pt x="4414" y="33"/>
                    <a:pt x="4938" y="262"/>
                    <a:pt x="5101" y="753"/>
                  </a:cubicBezTo>
                  <a:cubicBezTo>
                    <a:pt x="5199" y="1080"/>
                    <a:pt x="5493" y="1276"/>
                    <a:pt x="5853" y="1276"/>
                  </a:cubicBezTo>
                  <a:cubicBezTo>
                    <a:pt x="5984" y="1570"/>
                    <a:pt x="5886" y="1930"/>
                    <a:pt x="5592" y="2093"/>
                  </a:cubicBezTo>
                  <a:cubicBezTo>
                    <a:pt x="5363" y="2257"/>
                    <a:pt x="5068" y="2388"/>
                    <a:pt x="4774" y="2420"/>
                  </a:cubicBezTo>
                  <a:cubicBezTo>
                    <a:pt x="4676" y="2224"/>
                    <a:pt x="4611" y="1995"/>
                    <a:pt x="4512" y="1832"/>
                  </a:cubicBezTo>
                  <a:cubicBezTo>
                    <a:pt x="4349" y="1570"/>
                    <a:pt x="4186" y="1276"/>
                    <a:pt x="4022" y="982"/>
                  </a:cubicBezTo>
                  <a:cubicBezTo>
                    <a:pt x="3924" y="818"/>
                    <a:pt x="3695" y="753"/>
                    <a:pt x="3499" y="851"/>
                  </a:cubicBezTo>
                  <a:cubicBezTo>
                    <a:pt x="3303" y="949"/>
                    <a:pt x="3139" y="1047"/>
                    <a:pt x="2943" y="1178"/>
                  </a:cubicBezTo>
                  <a:cubicBezTo>
                    <a:pt x="2714" y="1374"/>
                    <a:pt x="2518" y="1570"/>
                    <a:pt x="2289" y="1799"/>
                  </a:cubicBezTo>
                  <a:cubicBezTo>
                    <a:pt x="1635" y="2355"/>
                    <a:pt x="1275" y="2453"/>
                    <a:pt x="458" y="1766"/>
                  </a:cubicBezTo>
                  <a:cubicBezTo>
                    <a:pt x="196" y="1603"/>
                    <a:pt x="33" y="1309"/>
                    <a:pt x="0" y="949"/>
                  </a:cubicBezTo>
                  <a:cubicBezTo>
                    <a:pt x="0" y="589"/>
                    <a:pt x="196" y="230"/>
                    <a:pt x="491" y="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>
              <a:off x="6031337" y="2567928"/>
              <a:ext cx="88999" cy="99322"/>
            </a:xfrm>
            <a:custGeom>
              <a:rect b="b" l="l" r="r" t="t"/>
              <a:pathLst>
                <a:path extrusionOk="0" h="4089" w="3664">
                  <a:moveTo>
                    <a:pt x="1" y="2584"/>
                  </a:moveTo>
                  <a:cubicBezTo>
                    <a:pt x="230" y="2290"/>
                    <a:pt x="557" y="2094"/>
                    <a:pt x="917" y="1995"/>
                  </a:cubicBezTo>
                  <a:cubicBezTo>
                    <a:pt x="1734" y="1668"/>
                    <a:pt x="1799" y="1538"/>
                    <a:pt x="1701" y="687"/>
                  </a:cubicBezTo>
                  <a:cubicBezTo>
                    <a:pt x="1669" y="589"/>
                    <a:pt x="1669" y="459"/>
                    <a:pt x="1669" y="361"/>
                  </a:cubicBezTo>
                  <a:cubicBezTo>
                    <a:pt x="1669" y="164"/>
                    <a:pt x="1832" y="1"/>
                    <a:pt x="2028" y="1"/>
                  </a:cubicBezTo>
                  <a:lnTo>
                    <a:pt x="2584" y="1"/>
                  </a:lnTo>
                  <a:lnTo>
                    <a:pt x="2584" y="393"/>
                  </a:lnTo>
                  <a:cubicBezTo>
                    <a:pt x="2551" y="720"/>
                    <a:pt x="2519" y="1047"/>
                    <a:pt x="2519" y="1374"/>
                  </a:cubicBezTo>
                  <a:cubicBezTo>
                    <a:pt x="2519" y="1799"/>
                    <a:pt x="2682" y="1930"/>
                    <a:pt x="3107" y="1995"/>
                  </a:cubicBezTo>
                  <a:cubicBezTo>
                    <a:pt x="3532" y="2028"/>
                    <a:pt x="3663" y="2192"/>
                    <a:pt x="3434" y="2617"/>
                  </a:cubicBezTo>
                  <a:cubicBezTo>
                    <a:pt x="3336" y="2780"/>
                    <a:pt x="3173" y="2944"/>
                    <a:pt x="2976" y="3042"/>
                  </a:cubicBezTo>
                  <a:cubicBezTo>
                    <a:pt x="2846" y="3107"/>
                    <a:pt x="2715" y="3140"/>
                    <a:pt x="2617" y="3205"/>
                  </a:cubicBezTo>
                  <a:cubicBezTo>
                    <a:pt x="2028" y="3303"/>
                    <a:pt x="1505" y="3598"/>
                    <a:pt x="1178" y="4088"/>
                  </a:cubicBezTo>
                  <a:cubicBezTo>
                    <a:pt x="949" y="4055"/>
                    <a:pt x="720" y="3990"/>
                    <a:pt x="524" y="3859"/>
                  </a:cubicBezTo>
                  <a:cubicBezTo>
                    <a:pt x="295" y="3728"/>
                    <a:pt x="132" y="3500"/>
                    <a:pt x="132" y="3238"/>
                  </a:cubicBezTo>
                  <a:cubicBezTo>
                    <a:pt x="99" y="3042"/>
                    <a:pt x="34" y="2813"/>
                    <a:pt x="1" y="2584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>
              <a:off x="6171121" y="2751409"/>
              <a:ext cx="63567" cy="58782"/>
            </a:xfrm>
            <a:custGeom>
              <a:rect b="b" l="l" r="r" t="t"/>
              <a:pathLst>
                <a:path extrusionOk="0" h="2420" w="2617">
                  <a:moveTo>
                    <a:pt x="2028" y="2420"/>
                  </a:moveTo>
                  <a:cubicBezTo>
                    <a:pt x="1995" y="2420"/>
                    <a:pt x="1930" y="2387"/>
                    <a:pt x="1897" y="2387"/>
                  </a:cubicBezTo>
                  <a:lnTo>
                    <a:pt x="851" y="1602"/>
                  </a:lnTo>
                  <a:cubicBezTo>
                    <a:pt x="753" y="1537"/>
                    <a:pt x="655" y="1504"/>
                    <a:pt x="557" y="1439"/>
                  </a:cubicBezTo>
                  <a:cubicBezTo>
                    <a:pt x="164" y="1177"/>
                    <a:pt x="1" y="654"/>
                    <a:pt x="197" y="196"/>
                  </a:cubicBezTo>
                  <a:cubicBezTo>
                    <a:pt x="655" y="66"/>
                    <a:pt x="1113" y="0"/>
                    <a:pt x="1570" y="33"/>
                  </a:cubicBezTo>
                  <a:cubicBezTo>
                    <a:pt x="1832" y="523"/>
                    <a:pt x="2192" y="916"/>
                    <a:pt x="2617" y="1243"/>
                  </a:cubicBezTo>
                  <a:cubicBezTo>
                    <a:pt x="2421" y="1668"/>
                    <a:pt x="2224" y="2027"/>
                    <a:pt x="2028" y="2420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>
              <a:off x="6067091" y="2649734"/>
              <a:ext cx="54021" cy="36556"/>
            </a:xfrm>
            <a:custGeom>
              <a:rect b="b" l="l" r="r" t="t"/>
              <a:pathLst>
                <a:path extrusionOk="0" h="1505" w="2224">
                  <a:moveTo>
                    <a:pt x="0" y="851"/>
                  </a:moveTo>
                  <a:cubicBezTo>
                    <a:pt x="66" y="720"/>
                    <a:pt x="164" y="589"/>
                    <a:pt x="262" y="459"/>
                  </a:cubicBezTo>
                  <a:cubicBezTo>
                    <a:pt x="654" y="197"/>
                    <a:pt x="1079" y="33"/>
                    <a:pt x="1537" y="1"/>
                  </a:cubicBezTo>
                  <a:cubicBezTo>
                    <a:pt x="1733" y="1"/>
                    <a:pt x="1930" y="132"/>
                    <a:pt x="1962" y="328"/>
                  </a:cubicBezTo>
                  <a:cubicBezTo>
                    <a:pt x="2126" y="720"/>
                    <a:pt x="2191" y="1112"/>
                    <a:pt x="2224" y="1505"/>
                  </a:cubicBezTo>
                  <a:cubicBezTo>
                    <a:pt x="1439" y="1472"/>
                    <a:pt x="654" y="1243"/>
                    <a:pt x="0" y="85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>
              <a:off x="6098059" y="2552043"/>
              <a:ext cx="30217" cy="58005"/>
            </a:xfrm>
            <a:custGeom>
              <a:rect b="b" l="l" r="r" t="t"/>
              <a:pathLst>
                <a:path extrusionOk="0" h="2388" w="1244">
                  <a:moveTo>
                    <a:pt x="1243" y="1"/>
                  </a:moveTo>
                  <a:cubicBezTo>
                    <a:pt x="1014" y="818"/>
                    <a:pt x="622" y="1505"/>
                    <a:pt x="589" y="2322"/>
                  </a:cubicBezTo>
                  <a:cubicBezTo>
                    <a:pt x="131" y="2388"/>
                    <a:pt x="1" y="2322"/>
                    <a:pt x="1" y="1995"/>
                  </a:cubicBezTo>
                  <a:cubicBezTo>
                    <a:pt x="1" y="1603"/>
                    <a:pt x="99" y="1145"/>
                    <a:pt x="131" y="753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>
              <a:off x="6742156" y="1099424"/>
              <a:ext cx="385239" cy="269279"/>
            </a:xfrm>
            <a:custGeom>
              <a:rect b="b" l="l" r="r" t="t"/>
              <a:pathLst>
                <a:path extrusionOk="0" h="11086" w="15860">
                  <a:moveTo>
                    <a:pt x="3042" y="230"/>
                  </a:moveTo>
                  <a:cubicBezTo>
                    <a:pt x="3173" y="459"/>
                    <a:pt x="3173" y="753"/>
                    <a:pt x="3042" y="982"/>
                  </a:cubicBezTo>
                  <a:cubicBezTo>
                    <a:pt x="2944" y="1080"/>
                    <a:pt x="2944" y="1276"/>
                    <a:pt x="3042" y="1374"/>
                  </a:cubicBezTo>
                  <a:cubicBezTo>
                    <a:pt x="3173" y="1538"/>
                    <a:pt x="3369" y="1603"/>
                    <a:pt x="3565" y="1505"/>
                  </a:cubicBezTo>
                  <a:cubicBezTo>
                    <a:pt x="3794" y="1407"/>
                    <a:pt x="3990" y="1276"/>
                    <a:pt x="4186" y="1145"/>
                  </a:cubicBezTo>
                  <a:cubicBezTo>
                    <a:pt x="4448" y="982"/>
                    <a:pt x="4677" y="753"/>
                    <a:pt x="4938" y="622"/>
                  </a:cubicBezTo>
                  <a:cubicBezTo>
                    <a:pt x="5527" y="230"/>
                    <a:pt x="6312" y="328"/>
                    <a:pt x="6802" y="818"/>
                  </a:cubicBezTo>
                  <a:cubicBezTo>
                    <a:pt x="6900" y="916"/>
                    <a:pt x="6966" y="1014"/>
                    <a:pt x="7064" y="1113"/>
                  </a:cubicBezTo>
                  <a:cubicBezTo>
                    <a:pt x="7325" y="1341"/>
                    <a:pt x="7620" y="1472"/>
                    <a:pt x="7947" y="1472"/>
                  </a:cubicBezTo>
                  <a:cubicBezTo>
                    <a:pt x="8535" y="1472"/>
                    <a:pt x="9091" y="1472"/>
                    <a:pt x="9647" y="1440"/>
                  </a:cubicBezTo>
                  <a:cubicBezTo>
                    <a:pt x="9778" y="1407"/>
                    <a:pt x="9876" y="1374"/>
                    <a:pt x="9974" y="1341"/>
                  </a:cubicBezTo>
                  <a:cubicBezTo>
                    <a:pt x="10203" y="1211"/>
                    <a:pt x="10464" y="1178"/>
                    <a:pt x="10726" y="1211"/>
                  </a:cubicBezTo>
                  <a:cubicBezTo>
                    <a:pt x="11347" y="1309"/>
                    <a:pt x="11968" y="1440"/>
                    <a:pt x="12557" y="1668"/>
                  </a:cubicBezTo>
                  <a:cubicBezTo>
                    <a:pt x="12688" y="1734"/>
                    <a:pt x="12786" y="1799"/>
                    <a:pt x="12917" y="1865"/>
                  </a:cubicBezTo>
                  <a:cubicBezTo>
                    <a:pt x="13309" y="2094"/>
                    <a:pt x="13505" y="2584"/>
                    <a:pt x="13374" y="3042"/>
                  </a:cubicBezTo>
                  <a:cubicBezTo>
                    <a:pt x="13342" y="3271"/>
                    <a:pt x="13244" y="3500"/>
                    <a:pt x="13178" y="3728"/>
                  </a:cubicBezTo>
                  <a:cubicBezTo>
                    <a:pt x="13047" y="4154"/>
                    <a:pt x="13276" y="4611"/>
                    <a:pt x="13701" y="4709"/>
                  </a:cubicBezTo>
                  <a:cubicBezTo>
                    <a:pt x="13930" y="4775"/>
                    <a:pt x="14127" y="4840"/>
                    <a:pt x="14355" y="4906"/>
                  </a:cubicBezTo>
                  <a:lnTo>
                    <a:pt x="14781" y="4971"/>
                  </a:lnTo>
                  <a:cubicBezTo>
                    <a:pt x="15565" y="5134"/>
                    <a:pt x="15860" y="5625"/>
                    <a:pt x="15565" y="6344"/>
                  </a:cubicBezTo>
                  <a:cubicBezTo>
                    <a:pt x="15369" y="6867"/>
                    <a:pt x="14977" y="7325"/>
                    <a:pt x="14486" y="7554"/>
                  </a:cubicBezTo>
                  <a:cubicBezTo>
                    <a:pt x="14290" y="7718"/>
                    <a:pt x="14028" y="7652"/>
                    <a:pt x="13898" y="7489"/>
                  </a:cubicBezTo>
                  <a:cubicBezTo>
                    <a:pt x="13800" y="7391"/>
                    <a:pt x="13734" y="7293"/>
                    <a:pt x="13636" y="7194"/>
                  </a:cubicBezTo>
                  <a:cubicBezTo>
                    <a:pt x="13276" y="6835"/>
                    <a:pt x="12851" y="6573"/>
                    <a:pt x="12361" y="6442"/>
                  </a:cubicBezTo>
                  <a:cubicBezTo>
                    <a:pt x="12165" y="6377"/>
                    <a:pt x="11968" y="6344"/>
                    <a:pt x="11772" y="6344"/>
                  </a:cubicBezTo>
                  <a:cubicBezTo>
                    <a:pt x="11249" y="6377"/>
                    <a:pt x="10922" y="6900"/>
                    <a:pt x="11151" y="7391"/>
                  </a:cubicBezTo>
                  <a:cubicBezTo>
                    <a:pt x="11282" y="7620"/>
                    <a:pt x="11445" y="7848"/>
                    <a:pt x="11641" y="8077"/>
                  </a:cubicBezTo>
                  <a:cubicBezTo>
                    <a:pt x="11805" y="8273"/>
                    <a:pt x="12001" y="8470"/>
                    <a:pt x="12132" y="8666"/>
                  </a:cubicBezTo>
                  <a:cubicBezTo>
                    <a:pt x="12295" y="8862"/>
                    <a:pt x="12295" y="9156"/>
                    <a:pt x="12132" y="9320"/>
                  </a:cubicBezTo>
                  <a:cubicBezTo>
                    <a:pt x="12034" y="9418"/>
                    <a:pt x="11936" y="9516"/>
                    <a:pt x="11838" y="9614"/>
                  </a:cubicBezTo>
                  <a:cubicBezTo>
                    <a:pt x="11641" y="9810"/>
                    <a:pt x="11347" y="9843"/>
                    <a:pt x="11118" y="9712"/>
                  </a:cubicBezTo>
                  <a:cubicBezTo>
                    <a:pt x="10922" y="9614"/>
                    <a:pt x="10726" y="9483"/>
                    <a:pt x="10562" y="9385"/>
                  </a:cubicBezTo>
                  <a:cubicBezTo>
                    <a:pt x="10268" y="9189"/>
                    <a:pt x="9908" y="9091"/>
                    <a:pt x="9581" y="9124"/>
                  </a:cubicBezTo>
                  <a:cubicBezTo>
                    <a:pt x="9287" y="9124"/>
                    <a:pt x="9091" y="9385"/>
                    <a:pt x="9156" y="9647"/>
                  </a:cubicBezTo>
                  <a:cubicBezTo>
                    <a:pt x="9189" y="9843"/>
                    <a:pt x="9254" y="10006"/>
                    <a:pt x="9287" y="10170"/>
                  </a:cubicBezTo>
                  <a:cubicBezTo>
                    <a:pt x="9353" y="10301"/>
                    <a:pt x="9385" y="10464"/>
                    <a:pt x="9418" y="10595"/>
                  </a:cubicBezTo>
                  <a:cubicBezTo>
                    <a:pt x="9451" y="10922"/>
                    <a:pt x="9353" y="11086"/>
                    <a:pt x="9026" y="11053"/>
                  </a:cubicBezTo>
                  <a:cubicBezTo>
                    <a:pt x="8797" y="11053"/>
                    <a:pt x="8568" y="11020"/>
                    <a:pt x="8339" y="10955"/>
                  </a:cubicBezTo>
                  <a:cubicBezTo>
                    <a:pt x="7979" y="10889"/>
                    <a:pt x="7685" y="10660"/>
                    <a:pt x="7587" y="10301"/>
                  </a:cubicBezTo>
                  <a:cubicBezTo>
                    <a:pt x="7423" y="9941"/>
                    <a:pt x="7227" y="9614"/>
                    <a:pt x="6998" y="9287"/>
                  </a:cubicBezTo>
                  <a:cubicBezTo>
                    <a:pt x="6737" y="8895"/>
                    <a:pt x="6312" y="8633"/>
                    <a:pt x="5821" y="8568"/>
                  </a:cubicBezTo>
                  <a:cubicBezTo>
                    <a:pt x="5494" y="8535"/>
                    <a:pt x="5135" y="8502"/>
                    <a:pt x="4775" y="8470"/>
                  </a:cubicBezTo>
                  <a:cubicBezTo>
                    <a:pt x="4448" y="8404"/>
                    <a:pt x="4088" y="8339"/>
                    <a:pt x="3761" y="8273"/>
                  </a:cubicBezTo>
                  <a:cubicBezTo>
                    <a:pt x="3598" y="8208"/>
                    <a:pt x="3467" y="8110"/>
                    <a:pt x="3369" y="8012"/>
                  </a:cubicBezTo>
                  <a:cubicBezTo>
                    <a:pt x="3500" y="7881"/>
                    <a:pt x="3598" y="7750"/>
                    <a:pt x="3696" y="7685"/>
                  </a:cubicBezTo>
                  <a:cubicBezTo>
                    <a:pt x="3925" y="7620"/>
                    <a:pt x="4154" y="7554"/>
                    <a:pt x="4415" y="7554"/>
                  </a:cubicBezTo>
                  <a:cubicBezTo>
                    <a:pt x="4677" y="7587"/>
                    <a:pt x="4938" y="7620"/>
                    <a:pt x="5233" y="7685"/>
                  </a:cubicBezTo>
                  <a:cubicBezTo>
                    <a:pt x="5494" y="7750"/>
                    <a:pt x="5756" y="7816"/>
                    <a:pt x="6050" y="7848"/>
                  </a:cubicBezTo>
                  <a:cubicBezTo>
                    <a:pt x="6508" y="7947"/>
                    <a:pt x="6998" y="7718"/>
                    <a:pt x="7260" y="7293"/>
                  </a:cubicBezTo>
                  <a:cubicBezTo>
                    <a:pt x="7521" y="6835"/>
                    <a:pt x="7783" y="6410"/>
                    <a:pt x="8045" y="5952"/>
                  </a:cubicBezTo>
                  <a:cubicBezTo>
                    <a:pt x="8339" y="5396"/>
                    <a:pt x="8274" y="4709"/>
                    <a:pt x="7881" y="4219"/>
                  </a:cubicBezTo>
                  <a:cubicBezTo>
                    <a:pt x="7227" y="3303"/>
                    <a:pt x="6214" y="2747"/>
                    <a:pt x="5102" y="2682"/>
                  </a:cubicBezTo>
                  <a:cubicBezTo>
                    <a:pt x="3990" y="2649"/>
                    <a:pt x="2878" y="2747"/>
                    <a:pt x="1799" y="3009"/>
                  </a:cubicBezTo>
                  <a:cubicBezTo>
                    <a:pt x="1472" y="3074"/>
                    <a:pt x="1145" y="3107"/>
                    <a:pt x="851" y="3107"/>
                  </a:cubicBezTo>
                  <a:cubicBezTo>
                    <a:pt x="361" y="3140"/>
                    <a:pt x="1" y="2649"/>
                    <a:pt x="197" y="2192"/>
                  </a:cubicBezTo>
                  <a:cubicBezTo>
                    <a:pt x="262" y="1963"/>
                    <a:pt x="393" y="1767"/>
                    <a:pt x="524" y="1570"/>
                  </a:cubicBezTo>
                  <a:cubicBezTo>
                    <a:pt x="949" y="1047"/>
                    <a:pt x="1472" y="589"/>
                    <a:pt x="2061" y="230"/>
                  </a:cubicBezTo>
                  <a:cubicBezTo>
                    <a:pt x="2322" y="1"/>
                    <a:pt x="2748" y="1"/>
                    <a:pt x="3042" y="230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>
              <a:off x="6799357" y="911206"/>
              <a:ext cx="531368" cy="170783"/>
            </a:xfrm>
            <a:custGeom>
              <a:rect b="b" l="l" r="r" t="t"/>
              <a:pathLst>
                <a:path extrusionOk="0" h="7031" w="21876">
                  <a:moveTo>
                    <a:pt x="6998" y="1177"/>
                  </a:moveTo>
                  <a:cubicBezTo>
                    <a:pt x="7128" y="949"/>
                    <a:pt x="7357" y="785"/>
                    <a:pt x="7619" y="720"/>
                  </a:cubicBezTo>
                  <a:cubicBezTo>
                    <a:pt x="7848" y="654"/>
                    <a:pt x="8077" y="622"/>
                    <a:pt x="8306" y="622"/>
                  </a:cubicBezTo>
                  <a:cubicBezTo>
                    <a:pt x="8633" y="589"/>
                    <a:pt x="8927" y="622"/>
                    <a:pt x="9254" y="622"/>
                  </a:cubicBezTo>
                  <a:cubicBezTo>
                    <a:pt x="9679" y="622"/>
                    <a:pt x="10137" y="589"/>
                    <a:pt x="10594" y="458"/>
                  </a:cubicBezTo>
                  <a:cubicBezTo>
                    <a:pt x="11379" y="295"/>
                    <a:pt x="12197" y="262"/>
                    <a:pt x="12981" y="425"/>
                  </a:cubicBezTo>
                  <a:cubicBezTo>
                    <a:pt x="13668" y="524"/>
                    <a:pt x="14322" y="622"/>
                    <a:pt x="14976" y="752"/>
                  </a:cubicBezTo>
                  <a:cubicBezTo>
                    <a:pt x="15761" y="883"/>
                    <a:pt x="16545" y="851"/>
                    <a:pt x="17330" y="654"/>
                  </a:cubicBezTo>
                  <a:cubicBezTo>
                    <a:pt x="18278" y="491"/>
                    <a:pt x="19194" y="295"/>
                    <a:pt x="20142" y="131"/>
                  </a:cubicBezTo>
                  <a:cubicBezTo>
                    <a:pt x="20665" y="0"/>
                    <a:pt x="21221" y="98"/>
                    <a:pt x="21679" y="360"/>
                  </a:cubicBezTo>
                  <a:cubicBezTo>
                    <a:pt x="21875" y="458"/>
                    <a:pt x="21875" y="785"/>
                    <a:pt x="21679" y="883"/>
                  </a:cubicBezTo>
                  <a:cubicBezTo>
                    <a:pt x="21287" y="1145"/>
                    <a:pt x="20862" y="1276"/>
                    <a:pt x="20437" y="1308"/>
                  </a:cubicBezTo>
                  <a:cubicBezTo>
                    <a:pt x="20142" y="1308"/>
                    <a:pt x="19815" y="1308"/>
                    <a:pt x="19521" y="1341"/>
                  </a:cubicBezTo>
                  <a:cubicBezTo>
                    <a:pt x="18932" y="1374"/>
                    <a:pt x="18344" y="1537"/>
                    <a:pt x="17821" y="1733"/>
                  </a:cubicBezTo>
                  <a:cubicBezTo>
                    <a:pt x="16872" y="2126"/>
                    <a:pt x="15859" y="2387"/>
                    <a:pt x="14845" y="2485"/>
                  </a:cubicBezTo>
                  <a:cubicBezTo>
                    <a:pt x="13962" y="2584"/>
                    <a:pt x="13079" y="2747"/>
                    <a:pt x="12229" y="2943"/>
                  </a:cubicBezTo>
                  <a:cubicBezTo>
                    <a:pt x="11510" y="3139"/>
                    <a:pt x="10856" y="3434"/>
                    <a:pt x="10235" y="3826"/>
                  </a:cubicBezTo>
                  <a:cubicBezTo>
                    <a:pt x="9875" y="4055"/>
                    <a:pt x="9483" y="4251"/>
                    <a:pt x="9123" y="4480"/>
                  </a:cubicBezTo>
                  <a:cubicBezTo>
                    <a:pt x="8796" y="4644"/>
                    <a:pt x="8469" y="4709"/>
                    <a:pt x="8109" y="4709"/>
                  </a:cubicBezTo>
                  <a:cubicBezTo>
                    <a:pt x="7750" y="4676"/>
                    <a:pt x="7357" y="4644"/>
                    <a:pt x="6998" y="4611"/>
                  </a:cubicBezTo>
                  <a:cubicBezTo>
                    <a:pt x="6540" y="4545"/>
                    <a:pt x="6082" y="4578"/>
                    <a:pt x="5624" y="4676"/>
                  </a:cubicBezTo>
                  <a:cubicBezTo>
                    <a:pt x="5363" y="4742"/>
                    <a:pt x="5134" y="4905"/>
                    <a:pt x="4970" y="5167"/>
                  </a:cubicBezTo>
                  <a:cubicBezTo>
                    <a:pt x="4840" y="5461"/>
                    <a:pt x="4938" y="5624"/>
                    <a:pt x="5232" y="5657"/>
                  </a:cubicBezTo>
                  <a:lnTo>
                    <a:pt x="5559" y="5657"/>
                  </a:lnTo>
                  <a:lnTo>
                    <a:pt x="5984" y="5657"/>
                  </a:lnTo>
                  <a:cubicBezTo>
                    <a:pt x="6180" y="5657"/>
                    <a:pt x="6376" y="5657"/>
                    <a:pt x="6474" y="5886"/>
                  </a:cubicBezTo>
                  <a:cubicBezTo>
                    <a:pt x="6540" y="6115"/>
                    <a:pt x="6442" y="6344"/>
                    <a:pt x="6246" y="6475"/>
                  </a:cubicBezTo>
                  <a:cubicBezTo>
                    <a:pt x="6082" y="6573"/>
                    <a:pt x="5919" y="6671"/>
                    <a:pt x="5722" y="6736"/>
                  </a:cubicBezTo>
                  <a:cubicBezTo>
                    <a:pt x="5428" y="6802"/>
                    <a:pt x="5134" y="6834"/>
                    <a:pt x="4840" y="6867"/>
                  </a:cubicBezTo>
                  <a:cubicBezTo>
                    <a:pt x="4447" y="6932"/>
                    <a:pt x="4087" y="6932"/>
                    <a:pt x="3728" y="6998"/>
                  </a:cubicBezTo>
                  <a:cubicBezTo>
                    <a:pt x="3401" y="7030"/>
                    <a:pt x="3074" y="6998"/>
                    <a:pt x="2747" y="6932"/>
                  </a:cubicBezTo>
                  <a:cubicBezTo>
                    <a:pt x="2093" y="6769"/>
                    <a:pt x="1406" y="6605"/>
                    <a:pt x="720" y="6442"/>
                  </a:cubicBezTo>
                  <a:cubicBezTo>
                    <a:pt x="556" y="6409"/>
                    <a:pt x="393" y="6344"/>
                    <a:pt x="229" y="6246"/>
                  </a:cubicBezTo>
                  <a:cubicBezTo>
                    <a:pt x="66" y="6148"/>
                    <a:pt x="0" y="5951"/>
                    <a:pt x="66" y="5788"/>
                  </a:cubicBezTo>
                  <a:cubicBezTo>
                    <a:pt x="131" y="5624"/>
                    <a:pt x="196" y="5494"/>
                    <a:pt x="262" y="5363"/>
                  </a:cubicBezTo>
                  <a:cubicBezTo>
                    <a:pt x="425" y="5036"/>
                    <a:pt x="818" y="4905"/>
                    <a:pt x="1145" y="5069"/>
                  </a:cubicBezTo>
                  <a:cubicBezTo>
                    <a:pt x="1308" y="5134"/>
                    <a:pt x="1472" y="5232"/>
                    <a:pt x="1635" y="5297"/>
                  </a:cubicBezTo>
                  <a:cubicBezTo>
                    <a:pt x="1962" y="5428"/>
                    <a:pt x="2289" y="5526"/>
                    <a:pt x="2616" y="5592"/>
                  </a:cubicBezTo>
                  <a:cubicBezTo>
                    <a:pt x="2812" y="5657"/>
                    <a:pt x="3008" y="5657"/>
                    <a:pt x="3205" y="5592"/>
                  </a:cubicBezTo>
                  <a:cubicBezTo>
                    <a:pt x="3433" y="5592"/>
                    <a:pt x="3630" y="5363"/>
                    <a:pt x="3662" y="5134"/>
                  </a:cubicBezTo>
                  <a:cubicBezTo>
                    <a:pt x="3695" y="4382"/>
                    <a:pt x="4186" y="4088"/>
                    <a:pt x="4774" y="3957"/>
                  </a:cubicBezTo>
                  <a:cubicBezTo>
                    <a:pt x="5101" y="3891"/>
                    <a:pt x="5428" y="3859"/>
                    <a:pt x="5755" y="3859"/>
                  </a:cubicBezTo>
                  <a:cubicBezTo>
                    <a:pt x="6573" y="3826"/>
                    <a:pt x="7357" y="3597"/>
                    <a:pt x="8044" y="3172"/>
                  </a:cubicBezTo>
                  <a:cubicBezTo>
                    <a:pt x="8240" y="3074"/>
                    <a:pt x="8436" y="2911"/>
                    <a:pt x="8600" y="2747"/>
                  </a:cubicBezTo>
                  <a:cubicBezTo>
                    <a:pt x="9090" y="2322"/>
                    <a:pt x="8829" y="1537"/>
                    <a:pt x="8207" y="1439"/>
                  </a:cubicBezTo>
                  <a:cubicBezTo>
                    <a:pt x="7913" y="1374"/>
                    <a:pt x="7652" y="1341"/>
                    <a:pt x="7390" y="1276"/>
                  </a:cubicBezTo>
                  <a:cubicBezTo>
                    <a:pt x="7259" y="1276"/>
                    <a:pt x="7161" y="1243"/>
                    <a:pt x="6998" y="1177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6262472" y="1108168"/>
              <a:ext cx="252592" cy="103281"/>
            </a:xfrm>
            <a:custGeom>
              <a:rect b="b" l="l" r="r" t="t"/>
              <a:pathLst>
                <a:path extrusionOk="0" h="4252" w="10399">
                  <a:moveTo>
                    <a:pt x="0" y="3172"/>
                  </a:moveTo>
                  <a:cubicBezTo>
                    <a:pt x="131" y="3009"/>
                    <a:pt x="360" y="2911"/>
                    <a:pt x="589" y="2943"/>
                  </a:cubicBezTo>
                  <a:cubicBezTo>
                    <a:pt x="1046" y="2943"/>
                    <a:pt x="1537" y="2976"/>
                    <a:pt x="2027" y="2976"/>
                  </a:cubicBezTo>
                  <a:cubicBezTo>
                    <a:pt x="2256" y="3009"/>
                    <a:pt x="2485" y="3009"/>
                    <a:pt x="2714" y="2943"/>
                  </a:cubicBezTo>
                  <a:cubicBezTo>
                    <a:pt x="2812" y="2813"/>
                    <a:pt x="2714" y="2714"/>
                    <a:pt x="2649" y="2649"/>
                  </a:cubicBezTo>
                  <a:cubicBezTo>
                    <a:pt x="2387" y="2420"/>
                    <a:pt x="2060" y="2289"/>
                    <a:pt x="1700" y="2224"/>
                  </a:cubicBezTo>
                  <a:cubicBezTo>
                    <a:pt x="1504" y="2191"/>
                    <a:pt x="1308" y="2159"/>
                    <a:pt x="1079" y="2093"/>
                  </a:cubicBezTo>
                  <a:cubicBezTo>
                    <a:pt x="818" y="1995"/>
                    <a:pt x="589" y="1799"/>
                    <a:pt x="458" y="1537"/>
                  </a:cubicBezTo>
                  <a:cubicBezTo>
                    <a:pt x="360" y="1374"/>
                    <a:pt x="393" y="1178"/>
                    <a:pt x="556" y="1080"/>
                  </a:cubicBezTo>
                  <a:cubicBezTo>
                    <a:pt x="752" y="916"/>
                    <a:pt x="1014" y="818"/>
                    <a:pt x="1275" y="818"/>
                  </a:cubicBezTo>
                  <a:lnTo>
                    <a:pt x="1864" y="818"/>
                  </a:lnTo>
                  <a:cubicBezTo>
                    <a:pt x="2224" y="818"/>
                    <a:pt x="2616" y="753"/>
                    <a:pt x="2943" y="589"/>
                  </a:cubicBezTo>
                  <a:cubicBezTo>
                    <a:pt x="3466" y="360"/>
                    <a:pt x="4022" y="295"/>
                    <a:pt x="4578" y="393"/>
                  </a:cubicBezTo>
                  <a:cubicBezTo>
                    <a:pt x="5330" y="556"/>
                    <a:pt x="6082" y="654"/>
                    <a:pt x="6867" y="622"/>
                  </a:cubicBezTo>
                  <a:cubicBezTo>
                    <a:pt x="7096" y="654"/>
                    <a:pt x="7325" y="687"/>
                    <a:pt x="7553" y="720"/>
                  </a:cubicBezTo>
                  <a:cubicBezTo>
                    <a:pt x="7913" y="851"/>
                    <a:pt x="8306" y="753"/>
                    <a:pt x="8600" y="524"/>
                  </a:cubicBezTo>
                  <a:cubicBezTo>
                    <a:pt x="8829" y="360"/>
                    <a:pt x="9058" y="197"/>
                    <a:pt x="9319" y="99"/>
                  </a:cubicBezTo>
                  <a:cubicBezTo>
                    <a:pt x="9515" y="1"/>
                    <a:pt x="9744" y="1"/>
                    <a:pt x="9973" y="99"/>
                  </a:cubicBezTo>
                  <a:cubicBezTo>
                    <a:pt x="10267" y="197"/>
                    <a:pt x="10398" y="589"/>
                    <a:pt x="10202" y="851"/>
                  </a:cubicBezTo>
                  <a:cubicBezTo>
                    <a:pt x="10071" y="981"/>
                    <a:pt x="9940" y="1112"/>
                    <a:pt x="9810" y="1276"/>
                  </a:cubicBezTo>
                  <a:cubicBezTo>
                    <a:pt x="9515" y="1570"/>
                    <a:pt x="9515" y="2061"/>
                    <a:pt x="9842" y="2322"/>
                  </a:cubicBezTo>
                  <a:cubicBezTo>
                    <a:pt x="9973" y="2420"/>
                    <a:pt x="10071" y="2518"/>
                    <a:pt x="10169" y="2649"/>
                  </a:cubicBezTo>
                  <a:cubicBezTo>
                    <a:pt x="10333" y="2780"/>
                    <a:pt x="10333" y="3041"/>
                    <a:pt x="10169" y="3172"/>
                  </a:cubicBezTo>
                  <a:cubicBezTo>
                    <a:pt x="10071" y="3303"/>
                    <a:pt x="9908" y="3401"/>
                    <a:pt x="9744" y="3467"/>
                  </a:cubicBezTo>
                  <a:lnTo>
                    <a:pt x="8796" y="3663"/>
                  </a:lnTo>
                  <a:cubicBezTo>
                    <a:pt x="8698" y="3695"/>
                    <a:pt x="8567" y="3663"/>
                    <a:pt x="8469" y="3695"/>
                  </a:cubicBezTo>
                  <a:cubicBezTo>
                    <a:pt x="7750" y="3924"/>
                    <a:pt x="6965" y="3794"/>
                    <a:pt x="6344" y="3401"/>
                  </a:cubicBezTo>
                  <a:cubicBezTo>
                    <a:pt x="5984" y="3172"/>
                    <a:pt x="5592" y="3041"/>
                    <a:pt x="5166" y="3009"/>
                  </a:cubicBezTo>
                  <a:cubicBezTo>
                    <a:pt x="4741" y="3009"/>
                    <a:pt x="4349" y="3140"/>
                    <a:pt x="3989" y="3368"/>
                  </a:cubicBezTo>
                  <a:cubicBezTo>
                    <a:pt x="3760" y="3532"/>
                    <a:pt x="3564" y="3695"/>
                    <a:pt x="3335" y="3859"/>
                  </a:cubicBezTo>
                  <a:cubicBezTo>
                    <a:pt x="2976" y="4153"/>
                    <a:pt x="2518" y="4251"/>
                    <a:pt x="2093" y="4186"/>
                  </a:cubicBezTo>
                  <a:cubicBezTo>
                    <a:pt x="1635" y="4153"/>
                    <a:pt x="1145" y="4022"/>
                    <a:pt x="720" y="3859"/>
                  </a:cubicBezTo>
                  <a:cubicBezTo>
                    <a:pt x="393" y="3728"/>
                    <a:pt x="131" y="3499"/>
                    <a:pt x="0" y="3172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>
              <a:off x="6239421" y="2415440"/>
              <a:ext cx="210497" cy="94537"/>
            </a:xfrm>
            <a:custGeom>
              <a:rect b="b" l="l" r="r" t="t"/>
              <a:pathLst>
                <a:path extrusionOk="0" h="3892" w="8666">
                  <a:moveTo>
                    <a:pt x="1" y="916"/>
                  </a:moveTo>
                  <a:cubicBezTo>
                    <a:pt x="66" y="687"/>
                    <a:pt x="230" y="491"/>
                    <a:pt x="491" y="426"/>
                  </a:cubicBezTo>
                  <a:cubicBezTo>
                    <a:pt x="851" y="295"/>
                    <a:pt x="1243" y="197"/>
                    <a:pt x="1636" y="164"/>
                  </a:cubicBezTo>
                  <a:cubicBezTo>
                    <a:pt x="3009" y="1"/>
                    <a:pt x="4415" y="328"/>
                    <a:pt x="5625" y="1047"/>
                  </a:cubicBezTo>
                  <a:cubicBezTo>
                    <a:pt x="6606" y="1668"/>
                    <a:pt x="7521" y="2355"/>
                    <a:pt x="8372" y="3140"/>
                  </a:cubicBezTo>
                  <a:cubicBezTo>
                    <a:pt x="8437" y="3172"/>
                    <a:pt x="8502" y="3238"/>
                    <a:pt x="8568" y="3303"/>
                  </a:cubicBezTo>
                  <a:cubicBezTo>
                    <a:pt x="8633" y="3434"/>
                    <a:pt x="8666" y="3565"/>
                    <a:pt x="8666" y="3728"/>
                  </a:cubicBezTo>
                  <a:cubicBezTo>
                    <a:pt x="8601" y="3892"/>
                    <a:pt x="8404" y="3859"/>
                    <a:pt x="8241" y="3859"/>
                  </a:cubicBezTo>
                  <a:cubicBezTo>
                    <a:pt x="8143" y="3859"/>
                    <a:pt x="8012" y="3826"/>
                    <a:pt x="7914" y="3826"/>
                  </a:cubicBezTo>
                  <a:cubicBezTo>
                    <a:pt x="7489" y="3663"/>
                    <a:pt x="7031" y="3630"/>
                    <a:pt x="6573" y="3696"/>
                  </a:cubicBezTo>
                  <a:cubicBezTo>
                    <a:pt x="6214" y="3728"/>
                    <a:pt x="5854" y="3565"/>
                    <a:pt x="5690" y="3238"/>
                  </a:cubicBezTo>
                  <a:cubicBezTo>
                    <a:pt x="5233" y="2486"/>
                    <a:pt x="4481" y="1897"/>
                    <a:pt x="3598" y="1701"/>
                  </a:cubicBezTo>
                  <a:cubicBezTo>
                    <a:pt x="3434" y="1636"/>
                    <a:pt x="3271" y="1570"/>
                    <a:pt x="3107" y="1505"/>
                  </a:cubicBezTo>
                  <a:cubicBezTo>
                    <a:pt x="2649" y="1309"/>
                    <a:pt x="2159" y="1211"/>
                    <a:pt x="1669" y="1211"/>
                  </a:cubicBezTo>
                  <a:cubicBezTo>
                    <a:pt x="1342" y="1243"/>
                    <a:pt x="1015" y="1211"/>
                    <a:pt x="688" y="1178"/>
                  </a:cubicBezTo>
                  <a:cubicBezTo>
                    <a:pt x="426" y="1211"/>
                    <a:pt x="164" y="1113"/>
                    <a:pt x="1" y="916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>
              <a:off x="6955803" y="1654579"/>
              <a:ext cx="131069" cy="113604"/>
            </a:xfrm>
            <a:custGeom>
              <a:rect b="b" l="l" r="r" t="t"/>
              <a:pathLst>
                <a:path extrusionOk="0" h="4677" w="5396">
                  <a:moveTo>
                    <a:pt x="1" y="3598"/>
                  </a:moveTo>
                  <a:cubicBezTo>
                    <a:pt x="33" y="3369"/>
                    <a:pt x="132" y="3140"/>
                    <a:pt x="360" y="3009"/>
                  </a:cubicBezTo>
                  <a:cubicBezTo>
                    <a:pt x="589" y="2813"/>
                    <a:pt x="851" y="2649"/>
                    <a:pt x="1080" y="2453"/>
                  </a:cubicBezTo>
                  <a:cubicBezTo>
                    <a:pt x="1341" y="2290"/>
                    <a:pt x="1636" y="2094"/>
                    <a:pt x="1897" y="1930"/>
                  </a:cubicBezTo>
                  <a:cubicBezTo>
                    <a:pt x="2290" y="1636"/>
                    <a:pt x="2584" y="1309"/>
                    <a:pt x="2813" y="916"/>
                  </a:cubicBezTo>
                  <a:cubicBezTo>
                    <a:pt x="2944" y="688"/>
                    <a:pt x="3107" y="491"/>
                    <a:pt x="3271" y="295"/>
                  </a:cubicBezTo>
                  <a:cubicBezTo>
                    <a:pt x="3401" y="164"/>
                    <a:pt x="3532" y="99"/>
                    <a:pt x="3663" y="34"/>
                  </a:cubicBezTo>
                  <a:cubicBezTo>
                    <a:pt x="3794" y="1"/>
                    <a:pt x="3957" y="34"/>
                    <a:pt x="4055" y="132"/>
                  </a:cubicBezTo>
                  <a:cubicBezTo>
                    <a:pt x="4186" y="230"/>
                    <a:pt x="4219" y="361"/>
                    <a:pt x="4153" y="491"/>
                  </a:cubicBezTo>
                  <a:cubicBezTo>
                    <a:pt x="4088" y="655"/>
                    <a:pt x="4023" y="818"/>
                    <a:pt x="3957" y="982"/>
                  </a:cubicBezTo>
                  <a:cubicBezTo>
                    <a:pt x="3925" y="1113"/>
                    <a:pt x="3859" y="1276"/>
                    <a:pt x="3826" y="1407"/>
                  </a:cubicBezTo>
                  <a:cubicBezTo>
                    <a:pt x="3826" y="1570"/>
                    <a:pt x="3794" y="1767"/>
                    <a:pt x="3957" y="1865"/>
                  </a:cubicBezTo>
                  <a:cubicBezTo>
                    <a:pt x="4153" y="1995"/>
                    <a:pt x="4251" y="1832"/>
                    <a:pt x="4382" y="1767"/>
                  </a:cubicBezTo>
                  <a:cubicBezTo>
                    <a:pt x="4513" y="1701"/>
                    <a:pt x="4644" y="1636"/>
                    <a:pt x="4775" y="1570"/>
                  </a:cubicBezTo>
                  <a:cubicBezTo>
                    <a:pt x="4905" y="1472"/>
                    <a:pt x="5102" y="1505"/>
                    <a:pt x="5200" y="1636"/>
                  </a:cubicBezTo>
                  <a:cubicBezTo>
                    <a:pt x="5331" y="1767"/>
                    <a:pt x="5363" y="1963"/>
                    <a:pt x="5298" y="2126"/>
                  </a:cubicBezTo>
                  <a:cubicBezTo>
                    <a:pt x="5232" y="2224"/>
                    <a:pt x="5167" y="2322"/>
                    <a:pt x="5069" y="2421"/>
                  </a:cubicBezTo>
                  <a:cubicBezTo>
                    <a:pt x="4905" y="2682"/>
                    <a:pt x="4873" y="2976"/>
                    <a:pt x="5004" y="3238"/>
                  </a:cubicBezTo>
                  <a:cubicBezTo>
                    <a:pt x="5102" y="3532"/>
                    <a:pt x="5232" y="3794"/>
                    <a:pt x="5331" y="4055"/>
                  </a:cubicBezTo>
                  <a:cubicBezTo>
                    <a:pt x="5363" y="4154"/>
                    <a:pt x="5396" y="4219"/>
                    <a:pt x="5396" y="4317"/>
                  </a:cubicBezTo>
                  <a:cubicBezTo>
                    <a:pt x="4938" y="4644"/>
                    <a:pt x="4677" y="4677"/>
                    <a:pt x="4284" y="4350"/>
                  </a:cubicBezTo>
                  <a:cubicBezTo>
                    <a:pt x="4219" y="4317"/>
                    <a:pt x="4186" y="4284"/>
                    <a:pt x="4121" y="4219"/>
                  </a:cubicBezTo>
                  <a:cubicBezTo>
                    <a:pt x="3696" y="3761"/>
                    <a:pt x="3074" y="3565"/>
                    <a:pt x="2453" y="3663"/>
                  </a:cubicBezTo>
                  <a:cubicBezTo>
                    <a:pt x="1897" y="3696"/>
                    <a:pt x="1341" y="3728"/>
                    <a:pt x="785" y="3761"/>
                  </a:cubicBezTo>
                  <a:cubicBezTo>
                    <a:pt x="589" y="3761"/>
                    <a:pt x="426" y="3728"/>
                    <a:pt x="262" y="3696"/>
                  </a:cubicBezTo>
                  <a:cubicBezTo>
                    <a:pt x="164" y="3663"/>
                    <a:pt x="99" y="3630"/>
                    <a:pt x="1" y="359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2"/>
            <p:cNvSpPr/>
            <p:nvPr/>
          </p:nvSpPr>
          <p:spPr>
            <a:xfrm>
              <a:off x="6403033" y="1031924"/>
              <a:ext cx="188272" cy="46078"/>
            </a:xfrm>
            <a:custGeom>
              <a:rect b="b" l="l" r="r" t="t"/>
              <a:pathLst>
                <a:path extrusionOk="0" h="1897" w="7751">
                  <a:moveTo>
                    <a:pt x="2617" y="66"/>
                  </a:moveTo>
                  <a:cubicBezTo>
                    <a:pt x="3074" y="0"/>
                    <a:pt x="3499" y="229"/>
                    <a:pt x="3728" y="622"/>
                  </a:cubicBezTo>
                  <a:lnTo>
                    <a:pt x="3826" y="785"/>
                  </a:lnTo>
                  <a:cubicBezTo>
                    <a:pt x="4088" y="1276"/>
                    <a:pt x="4448" y="1374"/>
                    <a:pt x="5036" y="1210"/>
                  </a:cubicBezTo>
                  <a:cubicBezTo>
                    <a:pt x="5298" y="1112"/>
                    <a:pt x="5559" y="949"/>
                    <a:pt x="5788" y="785"/>
                  </a:cubicBezTo>
                  <a:cubicBezTo>
                    <a:pt x="6344" y="491"/>
                    <a:pt x="6998" y="491"/>
                    <a:pt x="7521" y="851"/>
                  </a:cubicBezTo>
                  <a:cubicBezTo>
                    <a:pt x="7619" y="916"/>
                    <a:pt x="7718" y="1014"/>
                    <a:pt x="7718" y="1145"/>
                  </a:cubicBezTo>
                  <a:cubicBezTo>
                    <a:pt x="7750" y="1308"/>
                    <a:pt x="7652" y="1439"/>
                    <a:pt x="7489" y="1505"/>
                  </a:cubicBezTo>
                  <a:cubicBezTo>
                    <a:pt x="7292" y="1570"/>
                    <a:pt x="7064" y="1635"/>
                    <a:pt x="6867" y="1668"/>
                  </a:cubicBezTo>
                  <a:cubicBezTo>
                    <a:pt x="6312" y="1766"/>
                    <a:pt x="5788" y="1832"/>
                    <a:pt x="5232" y="1897"/>
                  </a:cubicBezTo>
                  <a:cubicBezTo>
                    <a:pt x="4905" y="1897"/>
                    <a:pt x="4611" y="1864"/>
                    <a:pt x="4317" y="1766"/>
                  </a:cubicBezTo>
                  <a:cubicBezTo>
                    <a:pt x="3630" y="1537"/>
                    <a:pt x="2878" y="1505"/>
                    <a:pt x="2126" y="1635"/>
                  </a:cubicBezTo>
                  <a:cubicBezTo>
                    <a:pt x="1701" y="1701"/>
                    <a:pt x="1276" y="1733"/>
                    <a:pt x="851" y="1701"/>
                  </a:cubicBezTo>
                  <a:cubicBezTo>
                    <a:pt x="589" y="1701"/>
                    <a:pt x="360" y="1635"/>
                    <a:pt x="164" y="1505"/>
                  </a:cubicBezTo>
                  <a:cubicBezTo>
                    <a:pt x="33" y="1407"/>
                    <a:pt x="1" y="1210"/>
                    <a:pt x="132" y="1080"/>
                  </a:cubicBezTo>
                  <a:cubicBezTo>
                    <a:pt x="230" y="949"/>
                    <a:pt x="360" y="818"/>
                    <a:pt x="491" y="720"/>
                  </a:cubicBezTo>
                  <a:cubicBezTo>
                    <a:pt x="1145" y="327"/>
                    <a:pt x="1865" y="99"/>
                    <a:pt x="2617" y="66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2"/>
            <p:cNvSpPr/>
            <p:nvPr/>
          </p:nvSpPr>
          <p:spPr>
            <a:xfrm>
              <a:off x="6170343" y="1066075"/>
              <a:ext cx="193008" cy="69129"/>
            </a:xfrm>
            <a:custGeom>
              <a:rect b="b" l="l" r="r" t="t"/>
              <a:pathLst>
                <a:path extrusionOk="0" h="2846" w="7946">
                  <a:moveTo>
                    <a:pt x="7946" y="883"/>
                  </a:moveTo>
                  <a:cubicBezTo>
                    <a:pt x="7782" y="949"/>
                    <a:pt x="7652" y="1014"/>
                    <a:pt x="7488" y="1080"/>
                  </a:cubicBezTo>
                  <a:cubicBezTo>
                    <a:pt x="6246" y="1374"/>
                    <a:pt x="5036" y="1668"/>
                    <a:pt x="3793" y="1930"/>
                  </a:cubicBezTo>
                  <a:cubicBezTo>
                    <a:pt x="3401" y="2028"/>
                    <a:pt x="3008" y="2159"/>
                    <a:pt x="2616" y="2289"/>
                  </a:cubicBezTo>
                  <a:cubicBezTo>
                    <a:pt x="2322" y="2453"/>
                    <a:pt x="1995" y="2584"/>
                    <a:pt x="1668" y="2682"/>
                  </a:cubicBezTo>
                  <a:cubicBezTo>
                    <a:pt x="1275" y="2845"/>
                    <a:pt x="818" y="2813"/>
                    <a:pt x="458" y="2649"/>
                  </a:cubicBezTo>
                  <a:cubicBezTo>
                    <a:pt x="98" y="2551"/>
                    <a:pt x="0" y="2093"/>
                    <a:pt x="294" y="1864"/>
                  </a:cubicBezTo>
                  <a:cubicBezTo>
                    <a:pt x="523" y="1570"/>
                    <a:pt x="883" y="1374"/>
                    <a:pt x="1243" y="1308"/>
                  </a:cubicBezTo>
                  <a:cubicBezTo>
                    <a:pt x="1472" y="1243"/>
                    <a:pt x="1700" y="1178"/>
                    <a:pt x="1929" y="1178"/>
                  </a:cubicBezTo>
                  <a:cubicBezTo>
                    <a:pt x="2616" y="1145"/>
                    <a:pt x="3270" y="916"/>
                    <a:pt x="3826" y="524"/>
                  </a:cubicBezTo>
                  <a:cubicBezTo>
                    <a:pt x="4316" y="131"/>
                    <a:pt x="5003" y="1"/>
                    <a:pt x="5624" y="197"/>
                  </a:cubicBezTo>
                  <a:cubicBezTo>
                    <a:pt x="6049" y="327"/>
                    <a:pt x="6507" y="360"/>
                    <a:pt x="6965" y="360"/>
                  </a:cubicBezTo>
                  <a:cubicBezTo>
                    <a:pt x="7357" y="295"/>
                    <a:pt x="7750" y="524"/>
                    <a:pt x="7946" y="883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>
              <a:off x="6499922" y="2517892"/>
              <a:ext cx="77874" cy="42119"/>
            </a:xfrm>
            <a:custGeom>
              <a:rect b="b" l="l" r="r" t="t"/>
              <a:pathLst>
                <a:path extrusionOk="0" h="1734" w="3206">
                  <a:moveTo>
                    <a:pt x="132" y="1668"/>
                  </a:moveTo>
                  <a:cubicBezTo>
                    <a:pt x="1" y="1407"/>
                    <a:pt x="34" y="1113"/>
                    <a:pt x="230" y="884"/>
                  </a:cubicBezTo>
                  <a:cubicBezTo>
                    <a:pt x="459" y="655"/>
                    <a:pt x="622" y="328"/>
                    <a:pt x="655" y="1"/>
                  </a:cubicBezTo>
                  <a:cubicBezTo>
                    <a:pt x="1309" y="1"/>
                    <a:pt x="1963" y="34"/>
                    <a:pt x="2617" y="132"/>
                  </a:cubicBezTo>
                  <a:cubicBezTo>
                    <a:pt x="2748" y="164"/>
                    <a:pt x="2846" y="197"/>
                    <a:pt x="2911" y="262"/>
                  </a:cubicBezTo>
                  <a:cubicBezTo>
                    <a:pt x="3173" y="426"/>
                    <a:pt x="3205" y="786"/>
                    <a:pt x="3009" y="1014"/>
                  </a:cubicBezTo>
                  <a:cubicBezTo>
                    <a:pt x="2846" y="1145"/>
                    <a:pt x="2682" y="1243"/>
                    <a:pt x="2519" y="1309"/>
                  </a:cubicBezTo>
                  <a:cubicBezTo>
                    <a:pt x="1767" y="1603"/>
                    <a:pt x="949" y="1734"/>
                    <a:pt x="132" y="166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2"/>
            <p:cNvSpPr/>
            <p:nvPr/>
          </p:nvSpPr>
          <p:spPr>
            <a:xfrm>
              <a:off x="6457051" y="2510751"/>
              <a:ext cx="53219" cy="50863"/>
            </a:xfrm>
            <a:custGeom>
              <a:rect b="b" l="l" r="r" t="t"/>
              <a:pathLst>
                <a:path extrusionOk="0" h="2094" w="2191">
                  <a:moveTo>
                    <a:pt x="2093" y="197"/>
                  </a:moveTo>
                  <a:cubicBezTo>
                    <a:pt x="2191" y="393"/>
                    <a:pt x="2158" y="655"/>
                    <a:pt x="1962" y="785"/>
                  </a:cubicBezTo>
                  <a:cubicBezTo>
                    <a:pt x="1668" y="1112"/>
                    <a:pt x="1504" y="1505"/>
                    <a:pt x="1537" y="1930"/>
                  </a:cubicBezTo>
                  <a:cubicBezTo>
                    <a:pt x="1047" y="2093"/>
                    <a:pt x="491" y="2028"/>
                    <a:pt x="33" y="1799"/>
                  </a:cubicBezTo>
                  <a:cubicBezTo>
                    <a:pt x="0" y="1603"/>
                    <a:pt x="98" y="1407"/>
                    <a:pt x="262" y="1341"/>
                  </a:cubicBezTo>
                  <a:cubicBezTo>
                    <a:pt x="393" y="1276"/>
                    <a:pt x="491" y="1243"/>
                    <a:pt x="621" y="1178"/>
                  </a:cubicBezTo>
                  <a:cubicBezTo>
                    <a:pt x="850" y="1112"/>
                    <a:pt x="1014" y="916"/>
                    <a:pt x="1047" y="655"/>
                  </a:cubicBezTo>
                  <a:cubicBezTo>
                    <a:pt x="1047" y="458"/>
                    <a:pt x="1047" y="262"/>
                    <a:pt x="1243" y="131"/>
                  </a:cubicBezTo>
                  <a:cubicBezTo>
                    <a:pt x="1439" y="33"/>
                    <a:pt x="1701" y="1"/>
                    <a:pt x="1929" y="99"/>
                  </a:cubicBezTo>
                  <a:cubicBezTo>
                    <a:pt x="1995" y="131"/>
                    <a:pt x="2028" y="164"/>
                    <a:pt x="2093" y="197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2"/>
            <p:cNvSpPr/>
            <p:nvPr/>
          </p:nvSpPr>
          <p:spPr>
            <a:xfrm>
              <a:off x="6842227" y="942977"/>
              <a:ext cx="123150" cy="44499"/>
            </a:xfrm>
            <a:custGeom>
              <a:rect b="b" l="l" r="r" t="t"/>
              <a:pathLst>
                <a:path extrusionOk="0" h="1832" w="5070">
                  <a:moveTo>
                    <a:pt x="1" y="1341"/>
                  </a:moveTo>
                  <a:cubicBezTo>
                    <a:pt x="99" y="1079"/>
                    <a:pt x="361" y="883"/>
                    <a:pt x="622" y="883"/>
                  </a:cubicBezTo>
                  <a:cubicBezTo>
                    <a:pt x="720" y="850"/>
                    <a:pt x="818" y="850"/>
                    <a:pt x="884" y="883"/>
                  </a:cubicBezTo>
                  <a:cubicBezTo>
                    <a:pt x="1440" y="949"/>
                    <a:pt x="1995" y="818"/>
                    <a:pt x="2421" y="458"/>
                  </a:cubicBezTo>
                  <a:cubicBezTo>
                    <a:pt x="2486" y="425"/>
                    <a:pt x="2551" y="360"/>
                    <a:pt x="2649" y="327"/>
                  </a:cubicBezTo>
                  <a:cubicBezTo>
                    <a:pt x="3140" y="0"/>
                    <a:pt x="3761" y="33"/>
                    <a:pt x="4219" y="425"/>
                  </a:cubicBezTo>
                  <a:cubicBezTo>
                    <a:pt x="4481" y="622"/>
                    <a:pt x="4742" y="883"/>
                    <a:pt x="4938" y="1177"/>
                  </a:cubicBezTo>
                  <a:cubicBezTo>
                    <a:pt x="5069" y="1341"/>
                    <a:pt x="4971" y="1603"/>
                    <a:pt x="4742" y="1635"/>
                  </a:cubicBezTo>
                  <a:cubicBezTo>
                    <a:pt x="4611" y="1668"/>
                    <a:pt x="4448" y="1701"/>
                    <a:pt x="4317" y="1701"/>
                  </a:cubicBezTo>
                  <a:cubicBezTo>
                    <a:pt x="3369" y="1766"/>
                    <a:pt x="2453" y="1799"/>
                    <a:pt x="1505" y="1831"/>
                  </a:cubicBezTo>
                  <a:cubicBezTo>
                    <a:pt x="1178" y="1799"/>
                    <a:pt x="818" y="1766"/>
                    <a:pt x="491" y="1668"/>
                  </a:cubicBezTo>
                  <a:cubicBezTo>
                    <a:pt x="295" y="1635"/>
                    <a:pt x="99" y="1537"/>
                    <a:pt x="1" y="134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>
              <a:off x="6562684" y="1087522"/>
              <a:ext cx="92934" cy="61964"/>
            </a:xfrm>
            <a:custGeom>
              <a:rect b="b" l="l" r="r" t="t"/>
              <a:pathLst>
                <a:path extrusionOk="0" h="2551" w="3826">
                  <a:moveTo>
                    <a:pt x="3826" y="752"/>
                  </a:moveTo>
                  <a:cubicBezTo>
                    <a:pt x="3826" y="1047"/>
                    <a:pt x="3662" y="1308"/>
                    <a:pt x="3401" y="1472"/>
                  </a:cubicBezTo>
                  <a:cubicBezTo>
                    <a:pt x="3335" y="1504"/>
                    <a:pt x="3270" y="1504"/>
                    <a:pt x="3205" y="1537"/>
                  </a:cubicBezTo>
                  <a:cubicBezTo>
                    <a:pt x="2681" y="1603"/>
                    <a:pt x="2224" y="1864"/>
                    <a:pt x="1864" y="2257"/>
                  </a:cubicBezTo>
                  <a:cubicBezTo>
                    <a:pt x="1798" y="2322"/>
                    <a:pt x="1700" y="2387"/>
                    <a:pt x="1602" y="2453"/>
                  </a:cubicBezTo>
                  <a:cubicBezTo>
                    <a:pt x="1472" y="2551"/>
                    <a:pt x="1308" y="2551"/>
                    <a:pt x="1177" y="2485"/>
                  </a:cubicBezTo>
                  <a:cubicBezTo>
                    <a:pt x="818" y="2289"/>
                    <a:pt x="491" y="2093"/>
                    <a:pt x="196" y="1864"/>
                  </a:cubicBezTo>
                  <a:cubicBezTo>
                    <a:pt x="33" y="1733"/>
                    <a:pt x="0" y="1537"/>
                    <a:pt x="65" y="1374"/>
                  </a:cubicBezTo>
                  <a:cubicBezTo>
                    <a:pt x="131" y="1210"/>
                    <a:pt x="229" y="1047"/>
                    <a:pt x="425" y="1079"/>
                  </a:cubicBezTo>
                  <a:cubicBezTo>
                    <a:pt x="948" y="1079"/>
                    <a:pt x="1472" y="851"/>
                    <a:pt x="1798" y="458"/>
                  </a:cubicBezTo>
                  <a:cubicBezTo>
                    <a:pt x="2158" y="98"/>
                    <a:pt x="2681" y="0"/>
                    <a:pt x="3139" y="164"/>
                  </a:cubicBezTo>
                  <a:cubicBezTo>
                    <a:pt x="3335" y="229"/>
                    <a:pt x="3499" y="327"/>
                    <a:pt x="3662" y="425"/>
                  </a:cubicBezTo>
                  <a:cubicBezTo>
                    <a:pt x="3728" y="524"/>
                    <a:pt x="3760" y="622"/>
                    <a:pt x="3826" y="752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>
              <a:off x="6663533" y="1278120"/>
              <a:ext cx="80254" cy="55624"/>
            </a:xfrm>
            <a:custGeom>
              <a:rect b="b" l="l" r="r" t="t"/>
              <a:pathLst>
                <a:path extrusionOk="0" h="2290" w="3304">
                  <a:moveTo>
                    <a:pt x="2747" y="2126"/>
                  </a:moveTo>
                  <a:cubicBezTo>
                    <a:pt x="2519" y="2094"/>
                    <a:pt x="2290" y="2028"/>
                    <a:pt x="2061" y="1996"/>
                  </a:cubicBezTo>
                  <a:cubicBezTo>
                    <a:pt x="1734" y="1897"/>
                    <a:pt x="1374" y="1930"/>
                    <a:pt x="1047" y="2061"/>
                  </a:cubicBezTo>
                  <a:cubicBezTo>
                    <a:pt x="818" y="2126"/>
                    <a:pt x="557" y="2224"/>
                    <a:pt x="295" y="2257"/>
                  </a:cubicBezTo>
                  <a:cubicBezTo>
                    <a:pt x="132" y="2290"/>
                    <a:pt x="1" y="2126"/>
                    <a:pt x="66" y="1963"/>
                  </a:cubicBezTo>
                  <a:cubicBezTo>
                    <a:pt x="99" y="1832"/>
                    <a:pt x="164" y="1701"/>
                    <a:pt x="262" y="1570"/>
                  </a:cubicBezTo>
                  <a:cubicBezTo>
                    <a:pt x="524" y="1178"/>
                    <a:pt x="786" y="818"/>
                    <a:pt x="1080" y="459"/>
                  </a:cubicBezTo>
                  <a:cubicBezTo>
                    <a:pt x="1407" y="99"/>
                    <a:pt x="1963" y="1"/>
                    <a:pt x="2420" y="230"/>
                  </a:cubicBezTo>
                  <a:cubicBezTo>
                    <a:pt x="2813" y="491"/>
                    <a:pt x="3107" y="884"/>
                    <a:pt x="3238" y="1342"/>
                  </a:cubicBezTo>
                  <a:cubicBezTo>
                    <a:pt x="3271" y="1407"/>
                    <a:pt x="3303" y="1505"/>
                    <a:pt x="3303" y="1570"/>
                  </a:cubicBezTo>
                  <a:cubicBezTo>
                    <a:pt x="3303" y="1930"/>
                    <a:pt x="3107" y="2126"/>
                    <a:pt x="2747" y="2126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2"/>
            <p:cNvSpPr/>
            <p:nvPr/>
          </p:nvSpPr>
          <p:spPr>
            <a:xfrm>
              <a:off x="6678640" y="1089101"/>
              <a:ext cx="71485" cy="41342"/>
            </a:xfrm>
            <a:custGeom>
              <a:rect b="b" l="l" r="r" t="t"/>
              <a:pathLst>
                <a:path extrusionOk="0" h="1702" w="2943">
                  <a:moveTo>
                    <a:pt x="425" y="1701"/>
                  </a:moveTo>
                  <a:cubicBezTo>
                    <a:pt x="327" y="1668"/>
                    <a:pt x="229" y="1636"/>
                    <a:pt x="164" y="1603"/>
                  </a:cubicBezTo>
                  <a:cubicBezTo>
                    <a:pt x="33" y="1538"/>
                    <a:pt x="0" y="1374"/>
                    <a:pt x="65" y="1276"/>
                  </a:cubicBezTo>
                  <a:cubicBezTo>
                    <a:pt x="98" y="1243"/>
                    <a:pt x="98" y="1211"/>
                    <a:pt x="98" y="1211"/>
                  </a:cubicBezTo>
                  <a:cubicBezTo>
                    <a:pt x="523" y="786"/>
                    <a:pt x="981" y="459"/>
                    <a:pt x="1504" y="164"/>
                  </a:cubicBezTo>
                  <a:cubicBezTo>
                    <a:pt x="1864" y="33"/>
                    <a:pt x="2256" y="1"/>
                    <a:pt x="2649" y="66"/>
                  </a:cubicBezTo>
                  <a:cubicBezTo>
                    <a:pt x="2812" y="132"/>
                    <a:pt x="2943" y="328"/>
                    <a:pt x="2877" y="491"/>
                  </a:cubicBezTo>
                  <a:cubicBezTo>
                    <a:pt x="2812" y="720"/>
                    <a:pt x="2649" y="916"/>
                    <a:pt x="2452" y="1047"/>
                  </a:cubicBezTo>
                  <a:cubicBezTo>
                    <a:pt x="1798" y="1309"/>
                    <a:pt x="1112" y="1538"/>
                    <a:pt x="425" y="170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>
              <a:off x="5045905" y="1630977"/>
              <a:ext cx="73882" cy="41959"/>
            </a:xfrm>
            <a:custGeom>
              <a:rect b="b" l="l" r="r" t="t"/>
              <a:pathLst>
                <a:path extrusionOk="0" h="1505" w="2650">
                  <a:moveTo>
                    <a:pt x="1" y="1275"/>
                  </a:moveTo>
                  <a:cubicBezTo>
                    <a:pt x="360" y="818"/>
                    <a:pt x="851" y="458"/>
                    <a:pt x="1439" y="295"/>
                  </a:cubicBezTo>
                  <a:cubicBezTo>
                    <a:pt x="2061" y="0"/>
                    <a:pt x="2093" y="0"/>
                    <a:pt x="2649" y="131"/>
                  </a:cubicBezTo>
                  <a:cubicBezTo>
                    <a:pt x="2649" y="229"/>
                    <a:pt x="2617" y="327"/>
                    <a:pt x="2584" y="425"/>
                  </a:cubicBezTo>
                  <a:cubicBezTo>
                    <a:pt x="2420" y="622"/>
                    <a:pt x="2257" y="785"/>
                    <a:pt x="2061" y="916"/>
                  </a:cubicBezTo>
                  <a:cubicBezTo>
                    <a:pt x="1570" y="1210"/>
                    <a:pt x="1080" y="1406"/>
                    <a:pt x="524" y="1472"/>
                  </a:cubicBezTo>
                  <a:cubicBezTo>
                    <a:pt x="328" y="1504"/>
                    <a:pt x="132" y="1439"/>
                    <a:pt x="1" y="1275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6645267" y="1028742"/>
              <a:ext cx="66749" cy="40540"/>
            </a:xfrm>
            <a:custGeom>
              <a:rect b="b" l="l" r="r" t="t"/>
              <a:pathLst>
                <a:path extrusionOk="0" h="1669" w="2748">
                  <a:moveTo>
                    <a:pt x="1" y="1243"/>
                  </a:moveTo>
                  <a:lnTo>
                    <a:pt x="426" y="982"/>
                  </a:lnTo>
                  <a:cubicBezTo>
                    <a:pt x="720" y="785"/>
                    <a:pt x="1047" y="557"/>
                    <a:pt x="1341" y="360"/>
                  </a:cubicBezTo>
                  <a:cubicBezTo>
                    <a:pt x="1636" y="99"/>
                    <a:pt x="2061" y="1"/>
                    <a:pt x="2453" y="99"/>
                  </a:cubicBezTo>
                  <a:cubicBezTo>
                    <a:pt x="2617" y="131"/>
                    <a:pt x="2747" y="295"/>
                    <a:pt x="2715" y="491"/>
                  </a:cubicBezTo>
                  <a:cubicBezTo>
                    <a:pt x="2682" y="557"/>
                    <a:pt x="2649" y="655"/>
                    <a:pt x="2617" y="720"/>
                  </a:cubicBezTo>
                  <a:cubicBezTo>
                    <a:pt x="2486" y="949"/>
                    <a:pt x="2322" y="1145"/>
                    <a:pt x="2191" y="1407"/>
                  </a:cubicBezTo>
                  <a:cubicBezTo>
                    <a:pt x="1472" y="1668"/>
                    <a:pt x="687" y="1603"/>
                    <a:pt x="1" y="1243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6310127" y="2527438"/>
              <a:ext cx="56401" cy="40516"/>
            </a:xfrm>
            <a:custGeom>
              <a:rect b="b" l="l" r="r" t="t"/>
              <a:pathLst>
                <a:path extrusionOk="0" h="1668" w="2322">
                  <a:moveTo>
                    <a:pt x="2256" y="1504"/>
                  </a:moveTo>
                  <a:cubicBezTo>
                    <a:pt x="1570" y="1668"/>
                    <a:pt x="850" y="1537"/>
                    <a:pt x="327" y="1112"/>
                  </a:cubicBezTo>
                  <a:cubicBezTo>
                    <a:pt x="229" y="1047"/>
                    <a:pt x="164" y="948"/>
                    <a:pt x="131" y="850"/>
                  </a:cubicBezTo>
                  <a:cubicBezTo>
                    <a:pt x="0" y="654"/>
                    <a:pt x="0" y="393"/>
                    <a:pt x="164" y="196"/>
                  </a:cubicBezTo>
                  <a:cubicBezTo>
                    <a:pt x="392" y="0"/>
                    <a:pt x="719" y="0"/>
                    <a:pt x="948" y="164"/>
                  </a:cubicBezTo>
                  <a:cubicBezTo>
                    <a:pt x="1079" y="262"/>
                    <a:pt x="1210" y="393"/>
                    <a:pt x="1308" y="523"/>
                  </a:cubicBezTo>
                  <a:cubicBezTo>
                    <a:pt x="1504" y="785"/>
                    <a:pt x="1766" y="1014"/>
                    <a:pt x="2060" y="1145"/>
                  </a:cubicBezTo>
                  <a:cubicBezTo>
                    <a:pt x="2191" y="1210"/>
                    <a:pt x="2322" y="1308"/>
                    <a:pt x="2256" y="1504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6692121" y="976326"/>
              <a:ext cx="58806" cy="32597"/>
            </a:xfrm>
            <a:custGeom>
              <a:rect b="b" l="l" r="r" t="t"/>
              <a:pathLst>
                <a:path extrusionOk="0" h="1342" w="2421">
                  <a:moveTo>
                    <a:pt x="949" y="1"/>
                  </a:moveTo>
                  <a:cubicBezTo>
                    <a:pt x="1243" y="33"/>
                    <a:pt x="1603" y="66"/>
                    <a:pt x="1930" y="99"/>
                  </a:cubicBezTo>
                  <a:cubicBezTo>
                    <a:pt x="2224" y="131"/>
                    <a:pt x="2421" y="426"/>
                    <a:pt x="2257" y="687"/>
                  </a:cubicBezTo>
                  <a:cubicBezTo>
                    <a:pt x="2224" y="753"/>
                    <a:pt x="2192" y="851"/>
                    <a:pt x="2126" y="916"/>
                  </a:cubicBezTo>
                  <a:cubicBezTo>
                    <a:pt x="1799" y="1243"/>
                    <a:pt x="1309" y="1341"/>
                    <a:pt x="851" y="1210"/>
                  </a:cubicBezTo>
                  <a:cubicBezTo>
                    <a:pt x="459" y="1112"/>
                    <a:pt x="132" y="785"/>
                    <a:pt x="34" y="360"/>
                  </a:cubicBezTo>
                  <a:cubicBezTo>
                    <a:pt x="1" y="230"/>
                    <a:pt x="99" y="66"/>
                    <a:pt x="262" y="33"/>
                  </a:cubicBezTo>
                  <a:cubicBezTo>
                    <a:pt x="459" y="1"/>
                    <a:pt x="688" y="1"/>
                    <a:pt x="949" y="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359361" y="1020022"/>
              <a:ext cx="47681" cy="19068"/>
            </a:xfrm>
            <a:custGeom>
              <a:rect b="b" l="l" r="r" t="t"/>
              <a:pathLst>
                <a:path extrusionOk="0" h="785" w="1963">
                  <a:moveTo>
                    <a:pt x="0" y="621"/>
                  </a:moveTo>
                  <a:cubicBezTo>
                    <a:pt x="33" y="360"/>
                    <a:pt x="229" y="327"/>
                    <a:pt x="393" y="262"/>
                  </a:cubicBezTo>
                  <a:cubicBezTo>
                    <a:pt x="818" y="98"/>
                    <a:pt x="1276" y="0"/>
                    <a:pt x="1733" y="33"/>
                  </a:cubicBezTo>
                  <a:cubicBezTo>
                    <a:pt x="1831" y="33"/>
                    <a:pt x="1897" y="65"/>
                    <a:pt x="1930" y="131"/>
                  </a:cubicBezTo>
                  <a:cubicBezTo>
                    <a:pt x="1962" y="229"/>
                    <a:pt x="1962" y="294"/>
                    <a:pt x="1897" y="360"/>
                  </a:cubicBezTo>
                  <a:cubicBezTo>
                    <a:pt x="1831" y="490"/>
                    <a:pt x="1733" y="556"/>
                    <a:pt x="1603" y="621"/>
                  </a:cubicBezTo>
                  <a:cubicBezTo>
                    <a:pt x="1079" y="785"/>
                    <a:pt x="524" y="785"/>
                    <a:pt x="0" y="62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4976634" y="1576756"/>
              <a:ext cx="45301" cy="26233"/>
            </a:xfrm>
            <a:custGeom>
              <a:rect b="b" l="l" r="r" t="t"/>
              <a:pathLst>
                <a:path extrusionOk="0" h="1080" w="1865">
                  <a:moveTo>
                    <a:pt x="1864" y="131"/>
                  </a:moveTo>
                  <a:cubicBezTo>
                    <a:pt x="1701" y="556"/>
                    <a:pt x="1341" y="851"/>
                    <a:pt x="916" y="949"/>
                  </a:cubicBezTo>
                  <a:cubicBezTo>
                    <a:pt x="589" y="1080"/>
                    <a:pt x="230" y="981"/>
                    <a:pt x="1" y="753"/>
                  </a:cubicBezTo>
                  <a:cubicBezTo>
                    <a:pt x="295" y="458"/>
                    <a:pt x="655" y="229"/>
                    <a:pt x="1080" y="164"/>
                  </a:cubicBezTo>
                  <a:cubicBezTo>
                    <a:pt x="1309" y="0"/>
                    <a:pt x="1636" y="0"/>
                    <a:pt x="1864" y="13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6606356" y="2540141"/>
              <a:ext cx="47681" cy="23051"/>
            </a:xfrm>
            <a:custGeom>
              <a:rect b="b" l="l" r="r" t="t"/>
              <a:pathLst>
                <a:path extrusionOk="0" h="949" w="1963">
                  <a:moveTo>
                    <a:pt x="1145" y="916"/>
                  </a:moveTo>
                  <a:cubicBezTo>
                    <a:pt x="785" y="949"/>
                    <a:pt x="426" y="785"/>
                    <a:pt x="164" y="524"/>
                  </a:cubicBezTo>
                  <a:cubicBezTo>
                    <a:pt x="0" y="360"/>
                    <a:pt x="66" y="66"/>
                    <a:pt x="295" y="0"/>
                  </a:cubicBezTo>
                  <a:lnTo>
                    <a:pt x="360" y="0"/>
                  </a:lnTo>
                  <a:cubicBezTo>
                    <a:pt x="818" y="33"/>
                    <a:pt x="1308" y="98"/>
                    <a:pt x="1733" y="262"/>
                  </a:cubicBezTo>
                  <a:cubicBezTo>
                    <a:pt x="1864" y="327"/>
                    <a:pt x="1962" y="425"/>
                    <a:pt x="1930" y="556"/>
                  </a:cubicBezTo>
                  <a:cubicBezTo>
                    <a:pt x="1864" y="654"/>
                    <a:pt x="1799" y="752"/>
                    <a:pt x="1701" y="785"/>
                  </a:cubicBezTo>
                  <a:cubicBezTo>
                    <a:pt x="1537" y="851"/>
                    <a:pt x="1341" y="883"/>
                    <a:pt x="1145" y="916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5997988" y="3079412"/>
              <a:ext cx="31796" cy="33374"/>
            </a:xfrm>
            <a:custGeom>
              <a:rect b="b" l="l" r="r" t="t"/>
              <a:pathLst>
                <a:path extrusionOk="0" h="1374" w="1309">
                  <a:moveTo>
                    <a:pt x="785" y="1243"/>
                  </a:moveTo>
                  <a:cubicBezTo>
                    <a:pt x="818" y="1145"/>
                    <a:pt x="851" y="1014"/>
                    <a:pt x="883" y="883"/>
                  </a:cubicBezTo>
                  <a:cubicBezTo>
                    <a:pt x="818" y="851"/>
                    <a:pt x="785" y="785"/>
                    <a:pt x="720" y="785"/>
                  </a:cubicBezTo>
                  <a:cubicBezTo>
                    <a:pt x="491" y="687"/>
                    <a:pt x="262" y="622"/>
                    <a:pt x="66" y="524"/>
                  </a:cubicBezTo>
                  <a:cubicBezTo>
                    <a:pt x="1" y="524"/>
                    <a:pt x="1" y="360"/>
                    <a:pt x="66" y="327"/>
                  </a:cubicBezTo>
                  <a:cubicBezTo>
                    <a:pt x="230" y="99"/>
                    <a:pt x="491" y="0"/>
                    <a:pt x="753" y="66"/>
                  </a:cubicBezTo>
                  <a:cubicBezTo>
                    <a:pt x="818" y="66"/>
                    <a:pt x="916" y="99"/>
                    <a:pt x="949" y="164"/>
                  </a:cubicBezTo>
                  <a:cubicBezTo>
                    <a:pt x="1080" y="426"/>
                    <a:pt x="1210" y="687"/>
                    <a:pt x="1276" y="949"/>
                  </a:cubicBezTo>
                  <a:cubicBezTo>
                    <a:pt x="1309" y="1080"/>
                    <a:pt x="1243" y="1210"/>
                    <a:pt x="1112" y="1276"/>
                  </a:cubicBezTo>
                  <a:cubicBezTo>
                    <a:pt x="1014" y="1374"/>
                    <a:pt x="883" y="1374"/>
                    <a:pt x="785" y="1243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7017764" y="4451026"/>
              <a:ext cx="40516" cy="25432"/>
            </a:xfrm>
            <a:custGeom>
              <a:rect b="b" l="l" r="r" t="t"/>
              <a:pathLst>
                <a:path extrusionOk="0" h="1047" w="1668">
                  <a:moveTo>
                    <a:pt x="0" y="785"/>
                  </a:moveTo>
                  <a:cubicBezTo>
                    <a:pt x="66" y="523"/>
                    <a:pt x="196" y="295"/>
                    <a:pt x="393" y="98"/>
                  </a:cubicBezTo>
                  <a:cubicBezTo>
                    <a:pt x="491" y="33"/>
                    <a:pt x="589" y="0"/>
                    <a:pt x="687" y="33"/>
                  </a:cubicBezTo>
                  <a:cubicBezTo>
                    <a:pt x="1014" y="98"/>
                    <a:pt x="1275" y="295"/>
                    <a:pt x="1504" y="523"/>
                  </a:cubicBezTo>
                  <a:cubicBezTo>
                    <a:pt x="1668" y="654"/>
                    <a:pt x="1570" y="916"/>
                    <a:pt x="1374" y="981"/>
                  </a:cubicBezTo>
                  <a:cubicBezTo>
                    <a:pt x="916" y="1047"/>
                    <a:pt x="425" y="981"/>
                    <a:pt x="0" y="785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6538055" y="1182032"/>
              <a:ext cx="39738" cy="26233"/>
            </a:xfrm>
            <a:custGeom>
              <a:rect b="b" l="l" r="r" t="t"/>
              <a:pathLst>
                <a:path extrusionOk="0" h="1080" w="1636">
                  <a:moveTo>
                    <a:pt x="1112" y="33"/>
                  </a:moveTo>
                  <a:cubicBezTo>
                    <a:pt x="1276" y="33"/>
                    <a:pt x="1439" y="33"/>
                    <a:pt x="1537" y="197"/>
                  </a:cubicBezTo>
                  <a:cubicBezTo>
                    <a:pt x="1635" y="426"/>
                    <a:pt x="1537" y="654"/>
                    <a:pt x="1374" y="785"/>
                  </a:cubicBezTo>
                  <a:cubicBezTo>
                    <a:pt x="1112" y="1014"/>
                    <a:pt x="720" y="1079"/>
                    <a:pt x="393" y="981"/>
                  </a:cubicBezTo>
                  <a:cubicBezTo>
                    <a:pt x="99" y="916"/>
                    <a:pt x="0" y="556"/>
                    <a:pt x="229" y="360"/>
                  </a:cubicBezTo>
                  <a:cubicBezTo>
                    <a:pt x="458" y="131"/>
                    <a:pt x="785" y="0"/>
                    <a:pt x="1112" y="33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6545196" y="995393"/>
              <a:ext cx="41342" cy="21472"/>
            </a:xfrm>
            <a:custGeom>
              <a:rect b="b" l="l" r="r" t="t"/>
              <a:pathLst>
                <a:path extrusionOk="0" h="884" w="1702">
                  <a:moveTo>
                    <a:pt x="655" y="851"/>
                  </a:moveTo>
                  <a:cubicBezTo>
                    <a:pt x="491" y="785"/>
                    <a:pt x="328" y="720"/>
                    <a:pt x="164" y="654"/>
                  </a:cubicBezTo>
                  <a:cubicBezTo>
                    <a:pt x="1" y="556"/>
                    <a:pt x="1" y="327"/>
                    <a:pt x="164" y="262"/>
                  </a:cubicBezTo>
                  <a:cubicBezTo>
                    <a:pt x="459" y="66"/>
                    <a:pt x="785" y="0"/>
                    <a:pt x="1112" y="33"/>
                  </a:cubicBezTo>
                  <a:cubicBezTo>
                    <a:pt x="1243" y="66"/>
                    <a:pt x="1341" y="98"/>
                    <a:pt x="1472" y="164"/>
                  </a:cubicBezTo>
                  <a:cubicBezTo>
                    <a:pt x="1668" y="229"/>
                    <a:pt x="1701" y="393"/>
                    <a:pt x="1538" y="556"/>
                  </a:cubicBezTo>
                  <a:cubicBezTo>
                    <a:pt x="1309" y="785"/>
                    <a:pt x="982" y="883"/>
                    <a:pt x="655" y="85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6784249" y="989029"/>
              <a:ext cx="32597" cy="25456"/>
            </a:xfrm>
            <a:custGeom>
              <a:rect b="b" l="l" r="r" t="t"/>
              <a:pathLst>
                <a:path extrusionOk="0" h="1048" w="1342">
                  <a:moveTo>
                    <a:pt x="818" y="1"/>
                  </a:moveTo>
                  <a:cubicBezTo>
                    <a:pt x="916" y="33"/>
                    <a:pt x="1047" y="66"/>
                    <a:pt x="1145" y="99"/>
                  </a:cubicBezTo>
                  <a:cubicBezTo>
                    <a:pt x="1276" y="164"/>
                    <a:pt x="1342" y="360"/>
                    <a:pt x="1276" y="491"/>
                  </a:cubicBezTo>
                  <a:cubicBezTo>
                    <a:pt x="1080" y="982"/>
                    <a:pt x="459" y="1047"/>
                    <a:pt x="164" y="655"/>
                  </a:cubicBezTo>
                  <a:cubicBezTo>
                    <a:pt x="1" y="491"/>
                    <a:pt x="66" y="230"/>
                    <a:pt x="262" y="164"/>
                  </a:cubicBezTo>
                  <a:cubicBezTo>
                    <a:pt x="459" y="99"/>
                    <a:pt x="622" y="33"/>
                    <a:pt x="818" y="1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6974068" y="4441480"/>
              <a:ext cx="28614" cy="23075"/>
            </a:xfrm>
            <a:custGeom>
              <a:rect b="b" l="l" r="r" t="t"/>
              <a:pathLst>
                <a:path extrusionOk="0" h="950" w="1178">
                  <a:moveTo>
                    <a:pt x="393" y="949"/>
                  </a:moveTo>
                  <a:cubicBezTo>
                    <a:pt x="262" y="916"/>
                    <a:pt x="164" y="818"/>
                    <a:pt x="66" y="720"/>
                  </a:cubicBezTo>
                  <a:cubicBezTo>
                    <a:pt x="1" y="589"/>
                    <a:pt x="33" y="426"/>
                    <a:pt x="132" y="328"/>
                  </a:cubicBezTo>
                  <a:cubicBezTo>
                    <a:pt x="328" y="66"/>
                    <a:pt x="720" y="1"/>
                    <a:pt x="982" y="197"/>
                  </a:cubicBezTo>
                  <a:cubicBezTo>
                    <a:pt x="1145" y="262"/>
                    <a:pt x="1178" y="459"/>
                    <a:pt x="1080" y="589"/>
                  </a:cubicBezTo>
                  <a:cubicBezTo>
                    <a:pt x="916" y="786"/>
                    <a:pt x="655" y="949"/>
                    <a:pt x="393" y="949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6944678" y="1091481"/>
              <a:ext cx="31018" cy="24654"/>
            </a:xfrm>
            <a:custGeom>
              <a:rect b="b" l="l" r="r" t="t"/>
              <a:pathLst>
                <a:path extrusionOk="0" h="1015" w="1277">
                  <a:moveTo>
                    <a:pt x="1276" y="328"/>
                  </a:moveTo>
                  <a:cubicBezTo>
                    <a:pt x="1276" y="393"/>
                    <a:pt x="1276" y="426"/>
                    <a:pt x="1243" y="491"/>
                  </a:cubicBezTo>
                  <a:cubicBezTo>
                    <a:pt x="1080" y="851"/>
                    <a:pt x="655" y="1015"/>
                    <a:pt x="295" y="851"/>
                  </a:cubicBezTo>
                  <a:cubicBezTo>
                    <a:pt x="1" y="720"/>
                    <a:pt x="1" y="361"/>
                    <a:pt x="263" y="230"/>
                  </a:cubicBezTo>
                  <a:cubicBezTo>
                    <a:pt x="459" y="34"/>
                    <a:pt x="786" y="1"/>
                    <a:pt x="1047" y="99"/>
                  </a:cubicBezTo>
                  <a:cubicBezTo>
                    <a:pt x="1145" y="132"/>
                    <a:pt x="1211" y="262"/>
                    <a:pt x="1276" y="32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6005129" y="3045261"/>
              <a:ext cx="18290" cy="12728"/>
            </a:xfrm>
            <a:custGeom>
              <a:rect b="b" l="l" r="r" t="t"/>
              <a:pathLst>
                <a:path extrusionOk="0" h="524" w="753">
                  <a:moveTo>
                    <a:pt x="753" y="458"/>
                  </a:moveTo>
                  <a:cubicBezTo>
                    <a:pt x="688" y="491"/>
                    <a:pt x="622" y="524"/>
                    <a:pt x="557" y="524"/>
                  </a:cubicBezTo>
                  <a:cubicBezTo>
                    <a:pt x="230" y="524"/>
                    <a:pt x="1" y="393"/>
                    <a:pt x="1" y="197"/>
                  </a:cubicBezTo>
                  <a:cubicBezTo>
                    <a:pt x="34" y="131"/>
                    <a:pt x="66" y="99"/>
                    <a:pt x="132" y="66"/>
                  </a:cubicBezTo>
                  <a:cubicBezTo>
                    <a:pt x="295" y="0"/>
                    <a:pt x="491" y="33"/>
                    <a:pt x="622" y="164"/>
                  </a:cubicBezTo>
                  <a:cubicBezTo>
                    <a:pt x="688" y="262"/>
                    <a:pt x="720" y="360"/>
                    <a:pt x="753" y="45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6762025" y="1026362"/>
              <a:ext cx="16712" cy="17489"/>
            </a:xfrm>
            <a:custGeom>
              <a:rect b="b" l="l" r="r" t="t"/>
              <a:pathLst>
                <a:path extrusionOk="0" h="720" w="688">
                  <a:moveTo>
                    <a:pt x="229" y="33"/>
                  </a:moveTo>
                  <a:cubicBezTo>
                    <a:pt x="393" y="1"/>
                    <a:pt x="556" y="99"/>
                    <a:pt x="622" y="262"/>
                  </a:cubicBezTo>
                  <a:cubicBezTo>
                    <a:pt x="687" y="393"/>
                    <a:pt x="654" y="524"/>
                    <a:pt x="524" y="589"/>
                  </a:cubicBezTo>
                  <a:cubicBezTo>
                    <a:pt x="425" y="655"/>
                    <a:pt x="327" y="687"/>
                    <a:pt x="229" y="720"/>
                  </a:cubicBezTo>
                  <a:cubicBezTo>
                    <a:pt x="164" y="720"/>
                    <a:pt x="131" y="687"/>
                    <a:pt x="98" y="622"/>
                  </a:cubicBezTo>
                  <a:cubicBezTo>
                    <a:pt x="0" y="491"/>
                    <a:pt x="0" y="295"/>
                    <a:pt x="98" y="131"/>
                  </a:cubicBezTo>
                  <a:cubicBezTo>
                    <a:pt x="98" y="99"/>
                    <a:pt x="197" y="66"/>
                    <a:pt x="229" y="33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6041684" y="3076230"/>
              <a:ext cx="15886" cy="13530"/>
            </a:xfrm>
            <a:custGeom>
              <a:rect b="b" l="l" r="r" t="t"/>
              <a:pathLst>
                <a:path extrusionOk="0" h="557" w="654">
                  <a:moveTo>
                    <a:pt x="654" y="458"/>
                  </a:moveTo>
                  <a:cubicBezTo>
                    <a:pt x="621" y="491"/>
                    <a:pt x="556" y="557"/>
                    <a:pt x="523" y="557"/>
                  </a:cubicBezTo>
                  <a:cubicBezTo>
                    <a:pt x="294" y="557"/>
                    <a:pt x="98" y="426"/>
                    <a:pt x="33" y="197"/>
                  </a:cubicBezTo>
                  <a:cubicBezTo>
                    <a:pt x="0" y="131"/>
                    <a:pt x="33" y="99"/>
                    <a:pt x="98" y="66"/>
                  </a:cubicBezTo>
                  <a:cubicBezTo>
                    <a:pt x="360" y="1"/>
                    <a:pt x="621" y="197"/>
                    <a:pt x="654" y="458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6731056" y="1054173"/>
              <a:ext cx="15910" cy="15910"/>
            </a:xfrm>
            <a:custGeom>
              <a:rect b="b" l="l" r="r" t="t"/>
              <a:pathLst>
                <a:path extrusionOk="0" h="655" w="655">
                  <a:moveTo>
                    <a:pt x="654" y="262"/>
                  </a:moveTo>
                  <a:cubicBezTo>
                    <a:pt x="654" y="458"/>
                    <a:pt x="523" y="589"/>
                    <a:pt x="360" y="621"/>
                  </a:cubicBezTo>
                  <a:cubicBezTo>
                    <a:pt x="196" y="654"/>
                    <a:pt x="66" y="556"/>
                    <a:pt x="0" y="425"/>
                  </a:cubicBezTo>
                  <a:cubicBezTo>
                    <a:pt x="0" y="229"/>
                    <a:pt x="164" y="65"/>
                    <a:pt x="360" y="0"/>
                  </a:cubicBezTo>
                  <a:cubicBezTo>
                    <a:pt x="491" y="0"/>
                    <a:pt x="621" y="131"/>
                    <a:pt x="654" y="262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6624621" y="1027163"/>
              <a:ext cx="10348" cy="11926"/>
            </a:xfrm>
            <a:custGeom>
              <a:rect b="b" l="l" r="r" t="t"/>
              <a:pathLst>
                <a:path extrusionOk="0" h="491" w="426">
                  <a:moveTo>
                    <a:pt x="1" y="425"/>
                  </a:moveTo>
                  <a:cubicBezTo>
                    <a:pt x="1" y="262"/>
                    <a:pt x="197" y="0"/>
                    <a:pt x="328" y="66"/>
                  </a:cubicBezTo>
                  <a:cubicBezTo>
                    <a:pt x="393" y="98"/>
                    <a:pt x="426" y="164"/>
                    <a:pt x="426" y="229"/>
                  </a:cubicBezTo>
                  <a:cubicBezTo>
                    <a:pt x="393" y="393"/>
                    <a:pt x="262" y="491"/>
                    <a:pt x="66" y="491"/>
                  </a:cubicBezTo>
                  <a:cubicBezTo>
                    <a:pt x="33" y="491"/>
                    <a:pt x="33" y="458"/>
                    <a:pt x="1" y="425"/>
                  </a:cubicBezTo>
                  <a:close/>
                </a:path>
              </a:pathLst>
            </a:custGeom>
            <a:solidFill>
              <a:srgbClr val="F7C06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5600887" y="1185213"/>
              <a:ext cx="251013" cy="386818"/>
            </a:xfrm>
            <a:custGeom>
              <a:rect b="b" l="l" r="r" t="t"/>
              <a:pathLst>
                <a:path extrusionOk="0" fill="none" h="15925" w="10334">
                  <a:moveTo>
                    <a:pt x="10333" y="0"/>
                  </a:moveTo>
                  <a:cubicBezTo>
                    <a:pt x="8633" y="1733"/>
                    <a:pt x="6638" y="3205"/>
                    <a:pt x="4938" y="4840"/>
                  </a:cubicBezTo>
                  <a:cubicBezTo>
                    <a:pt x="4088" y="5592"/>
                    <a:pt x="3172" y="6246"/>
                    <a:pt x="2224" y="6867"/>
                  </a:cubicBezTo>
                  <a:cubicBezTo>
                    <a:pt x="1701" y="7292"/>
                    <a:pt x="1014" y="7619"/>
                    <a:pt x="687" y="8175"/>
                  </a:cubicBezTo>
                  <a:cubicBezTo>
                    <a:pt x="1" y="9221"/>
                    <a:pt x="524" y="8436"/>
                    <a:pt x="851" y="9156"/>
                  </a:cubicBezTo>
                  <a:cubicBezTo>
                    <a:pt x="1603" y="11020"/>
                    <a:pt x="1439" y="9973"/>
                    <a:pt x="2845" y="9646"/>
                  </a:cubicBezTo>
                  <a:cubicBezTo>
                    <a:pt x="4382" y="9319"/>
                    <a:pt x="3924" y="10529"/>
                    <a:pt x="3532" y="11510"/>
                  </a:cubicBezTo>
                  <a:cubicBezTo>
                    <a:pt x="3303" y="12000"/>
                    <a:pt x="3074" y="12164"/>
                    <a:pt x="3074" y="12818"/>
                  </a:cubicBezTo>
                  <a:cubicBezTo>
                    <a:pt x="3140" y="13308"/>
                    <a:pt x="3859" y="13733"/>
                    <a:pt x="3761" y="14289"/>
                  </a:cubicBezTo>
                  <a:cubicBezTo>
                    <a:pt x="3695" y="14878"/>
                    <a:pt x="1930" y="15859"/>
                    <a:pt x="1439" y="15924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5675551" y="1691134"/>
              <a:ext cx="662413" cy="35755"/>
            </a:xfrm>
            <a:custGeom>
              <a:rect b="b" l="l" r="r" t="t"/>
              <a:pathLst>
                <a:path extrusionOk="0" fill="none" h="1472" w="27271">
                  <a:moveTo>
                    <a:pt x="0" y="654"/>
                  </a:moveTo>
                  <a:cubicBezTo>
                    <a:pt x="6246" y="1471"/>
                    <a:pt x="12720" y="392"/>
                    <a:pt x="19063" y="327"/>
                  </a:cubicBezTo>
                  <a:cubicBezTo>
                    <a:pt x="20208" y="327"/>
                    <a:pt x="22693" y="0"/>
                    <a:pt x="23772" y="490"/>
                  </a:cubicBezTo>
                  <a:cubicBezTo>
                    <a:pt x="24001" y="556"/>
                    <a:pt x="23935" y="1210"/>
                    <a:pt x="24295" y="1308"/>
                  </a:cubicBezTo>
                  <a:cubicBezTo>
                    <a:pt x="24622" y="1439"/>
                    <a:pt x="24851" y="1210"/>
                    <a:pt x="25145" y="1210"/>
                  </a:cubicBezTo>
                  <a:cubicBezTo>
                    <a:pt x="25864" y="1210"/>
                    <a:pt x="26715" y="490"/>
                    <a:pt x="27270" y="147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6509467" y="1745931"/>
              <a:ext cx="254972" cy="125506"/>
            </a:xfrm>
            <a:custGeom>
              <a:rect b="b" l="l" r="r" t="t"/>
              <a:pathLst>
                <a:path extrusionOk="0" fill="none" h="5167" w="10497">
                  <a:moveTo>
                    <a:pt x="0" y="5166"/>
                  </a:moveTo>
                  <a:cubicBezTo>
                    <a:pt x="687" y="3205"/>
                    <a:pt x="622" y="4414"/>
                    <a:pt x="2158" y="4186"/>
                  </a:cubicBezTo>
                  <a:cubicBezTo>
                    <a:pt x="3009" y="4022"/>
                    <a:pt x="2780" y="3368"/>
                    <a:pt x="3401" y="2878"/>
                  </a:cubicBezTo>
                  <a:cubicBezTo>
                    <a:pt x="4022" y="2289"/>
                    <a:pt x="4480" y="2453"/>
                    <a:pt x="5265" y="2616"/>
                  </a:cubicBezTo>
                  <a:cubicBezTo>
                    <a:pt x="6802" y="2943"/>
                    <a:pt x="7488" y="2551"/>
                    <a:pt x="8633" y="1406"/>
                  </a:cubicBezTo>
                  <a:cubicBezTo>
                    <a:pt x="9025" y="981"/>
                    <a:pt x="9189" y="0"/>
                    <a:pt x="10039" y="589"/>
                  </a:cubicBezTo>
                  <a:cubicBezTo>
                    <a:pt x="10496" y="916"/>
                    <a:pt x="10333" y="2322"/>
                    <a:pt x="10431" y="2878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6738999" y="1730823"/>
              <a:ext cx="11125" cy="20695"/>
            </a:xfrm>
            <a:custGeom>
              <a:rect b="b" l="l" r="r" t="t"/>
              <a:pathLst>
                <a:path extrusionOk="0" fill="none" h="852" w="458">
                  <a:moveTo>
                    <a:pt x="65" y="851"/>
                  </a:moveTo>
                  <a:cubicBezTo>
                    <a:pt x="65" y="295"/>
                    <a:pt x="0" y="230"/>
                    <a:pt x="458" y="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5566736" y="2104902"/>
              <a:ext cx="396340" cy="230366"/>
            </a:xfrm>
            <a:custGeom>
              <a:rect b="b" l="l" r="r" t="t"/>
              <a:pathLst>
                <a:path extrusionOk="0" fill="none" h="9484" w="16317">
                  <a:moveTo>
                    <a:pt x="0" y="2224"/>
                  </a:moveTo>
                  <a:cubicBezTo>
                    <a:pt x="1701" y="1"/>
                    <a:pt x="3793" y="3598"/>
                    <a:pt x="5494" y="3990"/>
                  </a:cubicBezTo>
                  <a:cubicBezTo>
                    <a:pt x="7129" y="4350"/>
                    <a:pt x="9025" y="916"/>
                    <a:pt x="10333" y="3990"/>
                  </a:cubicBezTo>
                  <a:cubicBezTo>
                    <a:pt x="10726" y="4807"/>
                    <a:pt x="9941" y="6279"/>
                    <a:pt x="11281" y="6540"/>
                  </a:cubicBezTo>
                  <a:cubicBezTo>
                    <a:pt x="12360" y="6802"/>
                    <a:pt x="12360" y="4742"/>
                    <a:pt x="13505" y="5069"/>
                  </a:cubicBezTo>
                  <a:cubicBezTo>
                    <a:pt x="15369" y="5625"/>
                    <a:pt x="13538" y="8993"/>
                    <a:pt x="16317" y="9483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6028180" y="2544902"/>
              <a:ext cx="106439" cy="85792"/>
            </a:xfrm>
            <a:custGeom>
              <a:rect b="b" l="l" r="r" t="t"/>
              <a:pathLst>
                <a:path extrusionOk="0" fill="none" h="3532" w="4382">
                  <a:moveTo>
                    <a:pt x="0" y="3532"/>
                  </a:moveTo>
                  <a:cubicBezTo>
                    <a:pt x="458" y="2780"/>
                    <a:pt x="1472" y="2878"/>
                    <a:pt x="1700" y="2453"/>
                  </a:cubicBezTo>
                  <a:cubicBezTo>
                    <a:pt x="2060" y="1897"/>
                    <a:pt x="1275" y="1407"/>
                    <a:pt x="1929" y="818"/>
                  </a:cubicBezTo>
                  <a:cubicBezTo>
                    <a:pt x="2060" y="753"/>
                    <a:pt x="2910" y="818"/>
                    <a:pt x="3237" y="753"/>
                  </a:cubicBezTo>
                  <a:cubicBezTo>
                    <a:pt x="3695" y="589"/>
                    <a:pt x="3924" y="99"/>
                    <a:pt x="4382" y="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6063107" y="2622749"/>
              <a:ext cx="58806" cy="47657"/>
            </a:xfrm>
            <a:custGeom>
              <a:rect b="b" l="l" r="r" t="t"/>
              <a:pathLst>
                <a:path extrusionOk="0" fill="none" h="1962" w="2421">
                  <a:moveTo>
                    <a:pt x="2421" y="0"/>
                  </a:moveTo>
                  <a:cubicBezTo>
                    <a:pt x="2028" y="1537"/>
                    <a:pt x="557" y="719"/>
                    <a:pt x="1" y="1962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6101241" y="2642593"/>
              <a:ext cx="26233" cy="49260"/>
            </a:xfrm>
            <a:custGeom>
              <a:rect b="b" l="l" r="r" t="t"/>
              <a:pathLst>
                <a:path extrusionOk="0" fill="none" h="2028" w="1080">
                  <a:moveTo>
                    <a:pt x="0" y="164"/>
                  </a:moveTo>
                  <a:cubicBezTo>
                    <a:pt x="949" y="0"/>
                    <a:pt x="752" y="1406"/>
                    <a:pt x="1079" y="2028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6140152" y="2644172"/>
              <a:ext cx="90577" cy="59608"/>
            </a:xfrm>
            <a:custGeom>
              <a:rect b="b" l="l" r="r" t="t"/>
              <a:pathLst>
                <a:path extrusionOk="0" fill="none" h="2454" w="3729">
                  <a:moveTo>
                    <a:pt x="1" y="2453"/>
                  </a:moveTo>
                  <a:cubicBezTo>
                    <a:pt x="1" y="1309"/>
                    <a:pt x="328" y="1145"/>
                    <a:pt x="1178" y="753"/>
                  </a:cubicBezTo>
                  <a:cubicBezTo>
                    <a:pt x="1407" y="655"/>
                    <a:pt x="2028" y="491"/>
                    <a:pt x="2257" y="426"/>
                  </a:cubicBezTo>
                  <a:cubicBezTo>
                    <a:pt x="2649" y="328"/>
                    <a:pt x="3434" y="99"/>
                    <a:pt x="3728" y="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6171922" y="2749029"/>
              <a:ext cx="35755" cy="3984"/>
            </a:xfrm>
            <a:custGeom>
              <a:rect b="b" l="l" r="r" t="t"/>
              <a:pathLst>
                <a:path extrusionOk="0" fill="none" h="164" w="1472">
                  <a:moveTo>
                    <a:pt x="1" y="164"/>
                  </a:moveTo>
                  <a:cubicBezTo>
                    <a:pt x="491" y="65"/>
                    <a:pt x="981" y="33"/>
                    <a:pt x="1472" y="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6223536" y="2788718"/>
              <a:ext cx="12752" cy="38160"/>
            </a:xfrm>
            <a:custGeom>
              <a:rect b="b" l="l" r="r" t="t"/>
              <a:pathLst>
                <a:path extrusionOk="0" fill="none" h="1571" w="525">
                  <a:moveTo>
                    <a:pt x="524" y="1"/>
                  </a:moveTo>
                  <a:cubicBezTo>
                    <a:pt x="99" y="426"/>
                    <a:pt x="1" y="1047"/>
                    <a:pt x="230" y="157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6344277" y="2815727"/>
              <a:ext cx="36556" cy="36556"/>
            </a:xfrm>
            <a:custGeom>
              <a:rect b="b" l="l" r="r" t="t"/>
              <a:pathLst>
                <a:path extrusionOk="0" fill="none" h="1505" w="1505">
                  <a:moveTo>
                    <a:pt x="1210" y="1"/>
                  </a:moveTo>
                  <a:cubicBezTo>
                    <a:pt x="1504" y="982"/>
                    <a:pt x="818" y="1276"/>
                    <a:pt x="0" y="1505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6433224" y="2719639"/>
              <a:ext cx="552816" cy="1236652"/>
            </a:xfrm>
            <a:custGeom>
              <a:rect b="b" l="l" r="r" t="t"/>
              <a:pathLst>
                <a:path extrusionOk="0" fill="none" h="50912" w="22759">
                  <a:moveTo>
                    <a:pt x="2682" y="1210"/>
                  </a:moveTo>
                  <a:cubicBezTo>
                    <a:pt x="2453" y="1472"/>
                    <a:pt x="3532" y="4251"/>
                    <a:pt x="2060" y="3270"/>
                  </a:cubicBezTo>
                  <a:cubicBezTo>
                    <a:pt x="1602" y="3008"/>
                    <a:pt x="1766" y="0"/>
                    <a:pt x="850" y="2191"/>
                  </a:cubicBezTo>
                  <a:cubicBezTo>
                    <a:pt x="0" y="4414"/>
                    <a:pt x="2387" y="6278"/>
                    <a:pt x="4088" y="6540"/>
                  </a:cubicBezTo>
                  <a:cubicBezTo>
                    <a:pt x="5297" y="6703"/>
                    <a:pt x="5788" y="6442"/>
                    <a:pt x="5788" y="7848"/>
                  </a:cubicBezTo>
                  <a:cubicBezTo>
                    <a:pt x="5788" y="8338"/>
                    <a:pt x="5395" y="8829"/>
                    <a:pt x="5461" y="9319"/>
                  </a:cubicBezTo>
                  <a:cubicBezTo>
                    <a:pt x="5559" y="9973"/>
                    <a:pt x="6246" y="10300"/>
                    <a:pt x="6311" y="10791"/>
                  </a:cubicBezTo>
                  <a:cubicBezTo>
                    <a:pt x="6638" y="12327"/>
                    <a:pt x="5330" y="11673"/>
                    <a:pt x="4480" y="12066"/>
                  </a:cubicBezTo>
                  <a:cubicBezTo>
                    <a:pt x="3009" y="12752"/>
                    <a:pt x="3761" y="13537"/>
                    <a:pt x="4088" y="14616"/>
                  </a:cubicBezTo>
                  <a:cubicBezTo>
                    <a:pt x="4382" y="15826"/>
                    <a:pt x="3695" y="16578"/>
                    <a:pt x="3532" y="17625"/>
                  </a:cubicBezTo>
                  <a:cubicBezTo>
                    <a:pt x="3466" y="18278"/>
                    <a:pt x="3989" y="18377"/>
                    <a:pt x="3401" y="18932"/>
                  </a:cubicBezTo>
                  <a:cubicBezTo>
                    <a:pt x="3074" y="19259"/>
                    <a:pt x="2322" y="18932"/>
                    <a:pt x="1831" y="19161"/>
                  </a:cubicBezTo>
                  <a:cubicBezTo>
                    <a:pt x="131" y="19979"/>
                    <a:pt x="0" y="24328"/>
                    <a:pt x="1995" y="25145"/>
                  </a:cubicBezTo>
                  <a:cubicBezTo>
                    <a:pt x="2616" y="25374"/>
                    <a:pt x="2845" y="24557"/>
                    <a:pt x="3466" y="24982"/>
                  </a:cubicBezTo>
                  <a:cubicBezTo>
                    <a:pt x="3924" y="25211"/>
                    <a:pt x="3630" y="25864"/>
                    <a:pt x="3989" y="26290"/>
                  </a:cubicBezTo>
                  <a:cubicBezTo>
                    <a:pt x="5330" y="27499"/>
                    <a:pt x="6180" y="25537"/>
                    <a:pt x="7259" y="25309"/>
                  </a:cubicBezTo>
                  <a:cubicBezTo>
                    <a:pt x="8796" y="24982"/>
                    <a:pt x="8469" y="27107"/>
                    <a:pt x="9188" y="27761"/>
                  </a:cubicBezTo>
                  <a:cubicBezTo>
                    <a:pt x="9875" y="28480"/>
                    <a:pt x="11183" y="27826"/>
                    <a:pt x="11968" y="28480"/>
                  </a:cubicBezTo>
                  <a:cubicBezTo>
                    <a:pt x="12426" y="28971"/>
                    <a:pt x="12262" y="29461"/>
                    <a:pt x="12654" y="29886"/>
                  </a:cubicBezTo>
                  <a:cubicBezTo>
                    <a:pt x="13112" y="30442"/>
                    <a:pt x="13505" y="30540"/>
                    <a:pt x="13799" y="31096"/>
                  </a:cubicBezTo>
                  <a:cubicBezTo>
                    <a:pt x="13897" y="31260"/>
                    <a:pt x="13635" y="31750"/>
                    <a:pt x="13734" y="31914"/>
                  </a:cubicBezTo>
                  <a:cubicBezTo>
                    <a:pt x="13962" y="32339"/>
                    <a:pt x="14257" y="32241"/>
                    <a:pt x="14649" y="32568"/>
                  </a:cubicBezTo>
                  <a:cubicBezTo>
                    <a:pt x="15434" y="33222"/>
                    <a:pt x="16513" y="33712"/>
                    <a:pt x="16415" y="35020"/>
                  </a:cubicBezTo>
                  <a:cubicBezTo>
                    <a:pt x="16349" y="36263"/>
                    <a:pt x="15434" y="36263"/>
                    <a:pt x="16186" y="37538"/>
                  </a:cubicBezTo>
                  <a:cubicBezTo>
                    <a:pt x="16611" y="38192"/>
                    <a:pt x="17200" y="38519"/>
                    <a:pt x="17592" y="39107"/>
                  </a:cubicBezTo>
                  <a:cubicBezTo>
                    <a:pt x="18050" y="39663"/>
                    <a:pt x="18115" y="40317"/>
                    <a:pt x="18736" y="40742"/>
                  </a:cubicBezTo>
                  <a:cubicBezTo>
                    <a:pt x="19750" y="41298"/>
                    <a:pt x="21352" y="40579"/>
                    <a:pt x="20894" y="42442"/>
                  </a:cubicBezTo>
                  <a:cubicBezTo>
                    <a:pt x="20894" y="42769"/>
                    <a:pt x="20273" y="42868"/>
                    <a:pt x="20208" y="43195"/>
                  </a:cubicBezTo>
                  <a:cubicBezTo>
                    <a:pt x="20142" y="43522"/>
                    <a:pt x="20535" y="43685"/>
                    <a:pt x="20535" y="43914"/>
                  </a:cubicBezTo>
                  <a:cubicBezTo>
                    <a:pt x="20535" y="44568"/>
                    <a:pt x="20894" y="44960"/>
                    <a:pt x="20535" y="45614"/>
                  </a:cubicBezTo>
                  <a:cubicBezTo>
                    <a:pt x="19914" y="46530"/>
                    <a:pt x="18442" y="46366"/>
                    <a:pt x="18606" y="47903"/>
                  </a:cubicBezTo>
                  <a:cubicBezTo>
                    <a:pt x="18736" y="49309"/>
                    <a:pt x="20273" y="48884"/>
                    <a:pt x="21221" y="49701"/>
                  </a:cubicBezTo>
                  <a:cubicBezTo>
                    <a:pt x="21450" y="49963"/>
                    <a:pt x="21287" y="50290"/>
                    <a:pt x="21679" y="50617"/>
                  </a:cubicBezTo>
                  <a:cubicBezTo>
                    <a:pt x="22006" y="50813"/>
                    <a:pt x="22366" y="50911"/>
                    <a:pt x="22758" y="50846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6305342" y="3012689"/>
              <a:ext cx="215282" cy="153318"/>
            </a:xfrm>
            <a:custGeom>
              <a:rect b="b" l="l" r="r" t="t"/>
              <a:pathLst>
                <a:path extrusionOk="0" fill="none" h="6312" w="8863">
                  <a:moveTo>
                    <a:pt x="1" y="1"/>
                  </a:moveTo>
                  <a:cubicBezTo>
                    <a:pt x="1080" y="164"/>
                    <a:pt x="1243" y="1407"/>
                    <a:pt x="2322" y="1570"/>
                  </a:cubicBezTo>
                  <a:cubicBezTo>
                    <a:pt x="2780" y="1636"/>
                    <a:pt x="3173" y="1080"/>
                    <a:pt x="3794" y="1407"/>
                  </a:cubicBezTo>
                  <a:cubicBezTo>
                    <a:pt x="4415" y="1734"/>
                    <a:pt x="4252" y="2061"/>
                    <a:pt x="4546" y="2551"/>
                  </a:cubicBezTo>
                  <a:cubicBezTo>
                    <a:pt x="5331" y="3532"/>
                    <a:pt x="5854" y="3696"/>
                    <a:pt x="6933" y="4088"/>
                  </a:cubicBezTo>
                  <a:cubicBezTo>
                    <a:pt x="7489" y="4350"/>
                    <a:pt x="8012" y="4513"/>
                    <a:pt x="8339" y="5004"/>
                  </a:cubicBezTo>
                  <a:cubicBezTo>
                    <a:pt x="8633" y="5396"/>
                    <a:pt x="8404" y="5887"/>
                    <a:pt x="8862" y="6312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6275175" y="3052402"/>
              <a:ext cx="127887" cy="153318"/>
            </a:xfrm>
            <a:custGeom>
              <a:rect b="b" l="l" r="r" t="t"/>
              <a:pathLst>
                <a:path extrusionOk="0" fill="none" h="6312" w="5265">
                  <a:moveTo>
                    <a:pt x="4872" y="1"/>
                  </a:moveTo>
                  <a:cubicBezTo>
                    <a:pt x="4938" y="818"/>
                    <a:pt x="5265" y="2453"/>
                    <a:pt x="4643" y="3042"/>
                  </a:cubicBezTo>
                  <a:cubicBezTo>
                    <a:pt x="4088" y="3598"/>
                    <a:pt x="3009" y="3271"/>
                    <a:pt x="2485" y="3925"/>
                  </a:cubicBezTo>
                  <a:cubicBezTo>
                    <a:pt x="2060" y="4415"/>
                    <a:pt x="2387" y="5788"/>
                    <a:pt x="1701" y="5985"/>
                  </a:cubicBezTo>
                  <a:cubicBezTo>
                    <a:pt x="785" y="6311"/>
                    <a:pt x="622" y="4677"/>
                    <a:pt x="0" y="4513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6585710" y="2822091"/>
              <a:ext cx="173965" cy="224002"/>
            </a:xfrm>
            <a:custGeom>
              <a:rect b="b" l="l" r="r" t="t"/>
              <a:pathLst>
                <a:path extrusionOk="0" fill="none" h="9222" w="7162">
                  <a:moveTo>
                    <a:pt x="0" y="7357"/>
                  </a:moveTo>
                  <a:cubicBezTo>
                    <a:pt x="785" y="7684"/>
                    <a:pt x="295" y="8338"/>
                    <a:pt x="818" y="8665"/>
                  </a:cubicBezTo>
                  <a:cubicBezTo>
                    <a:pt x="1668" y="9221"/>
                    <a:pt x="2518" y="8665"/>
                    <a:pt x="2976" y="7913"/>
                  </a:cubicBezTo>
                  <a:cubicBezTo>
                    <a:pt x="3663" y="6638"/>
                    <a:pt x="1831" y="5330"/>
                    <a:pt x="3205" y="4840"/>
                  </a:cubicBezTo>
                  <a:cubicBezTo>
                    <a:pt x="4218" y="4513"/>
                    <a:pt x="5657" y="5657"/>
                    <a:pt x="6148" y="3761"/>
                  </a:cubicBezTo>
                  <a:cubicBezTo>
                    <a:pt x="6311" y="3041"/>
                    <a:pt x="5853" y="2780"/>
                    <a:pt x="6148" y="1962"/>
                  </a:cubicBezTo>
                  <a:cubicBezTo>
                    <a:pt x="6442" y="1145"/>
                    <a:pt x="7161" y="981"/>
                    <a:pt x="7161" y="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6714370" y="2911840"/>
              <a:ext cx="248608" cy="162840"/>
            </a:xfrm>
            <a:custGeom>
              <a:rect b="b" l="l" r="r" t="t"/>
              <a:pathLst>
                <a:path extrusionOk="0" fill="none" h="6704" w="10235">
                  <a:moveTo>
                    <a:pt x="916" y="0"/>
                  </a:moveTo>
                  <a:cubicBezTo>
                    <a:pt x="3532" y="262"/>
                    <a:pt x="0" y="6703"/>
                    <a:pt x="4317" y="3924"/>
                  </a:cubicBezTo>
                  <a:cubicBezTo>
                    <a:pt x="4447" y="3826"/>
                    <a:pt x="4774" y="3924"/>
                    <a:pt x="5003" y="3826"/>
                  </a:cubicBezTo>
                  <a:cubicBezTo>
                    <a:pt x="5298" y="3662"/>
                    <a:pt x="5167" y="3172"/>
                    <a:pt x="5625" y="3008"/>
                  </a:cubicBezTo>
                  <a:cubicBezTo>
                    <a:pt x="6606" y="2780"/>
                    <a:pt x="6475" y="3662"/>
                    <a:pt x="6998" y="3924"/>
                  </a:cubicBezTo>
                  <a:cubicBezTo>
                    <a:pt x="8862" y="4741"/>
                    <a:pt x="8927" y="2453"/>
                    <a:pt x="10235" y="1733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6863674" y="2894352"/>
              <a:ext cx="34176" cy="99322"/>
            </a:xfrm>
            <a:custGeom>
              <a:rect b="b" l="l" r="r" t="t"/>
              <a:pathLst>
                <a:path extrusionOk="0" fill="none" h="4089" w="1407">
                  <a:moveTo>
                    <a:pt x="1407" y="1"/>
                  </a:moveTo>
                  <a:cubicBezTo>
                    <a:pt x="1" y="1047"/>
                    <a:pt x="1309" y="2747"/>
                    <a:pt x="393" y="4088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6790613" y="2884029"/>
              <a:ext cx="32597" cy="116786"/>
            </a:xfrm>
            <a:custGeom>
              <a:rect b="b" l="l" r="r" t="t"/>
              <a:pathLst>
                <a:path extrusionOk="0" fill="none" h="4808" w="1342">
                  <a:moveTo>
                    <a:pt x="1080" y="1"/>
                  </a:moveTo>
                  <a:cubicBezTo>
                    <a:pt x="1080" y="884"/>
                    <a:pt x="0" y="1701"/>
                    <a:pt x="229" y="2617"/>
                  </a:cubicBezTo>
                  <a:cubicBezTo>
                    <a:pt x="458" y="3172"/>
                    <a:pt x="1080" y="3107"/>
                    <a:pt x="1308" y="3761"/>
                  </a:cubicBezTo>
                  <a:cubicBezTo>
                    <a:pt x="1341" y="4121"/>
                    <a:pt x="1341" y="4480"/>
                    <a:pt x="1308" y="4807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6541237" y="3370105"/>
              <a:ext cx="47681" cy="190628"/>
            </a:xfrm>
            <a:custGeom>
              <a:rect b="b" l="l" r="r" t="t"/>
              <a:pathLst>
                <a:path extrusionOk="0" fill="none" h="7848" w="1963">
                  <a:moveTo>
                    <a:pt x="393" y="0"/>
                  </a:moveTo>
                  <a:cubicBezTo>
                    <a:pt x="556" y="719"/>
                    <a:pt x="1014" y="1144"/>
                    <a:pt x="1014" y="1962"/>
                  </a:cubicBezTo>
                  <a:cubicBezTo>
                    <a:pt x="1014" y="2845"/>
                    <a:pt x="556" y="3499"/>
                    <a:pt x="393" y="4414"/>
                  </a:cubicBezTo>
                  <a:cubicBezTo>
                    <a:pt x="164" y="5951"/>
                    <a:pt x="1962" y="7357"/>
                    <a:pt x="0" y="7848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6554742" y="3554364"/>
              <a:ext cx="264494" cy="941990"/>
            </a:xfrm>
            <a:custGeom>
              <a:rect b="b" l="l" r="r" t="t"/>
              <a:pathLst>
                <a:path extrusionOk="0" fill="none" h="38781" w="10889">
                  <a:moveTo>
                    <a:pt x="0" y="0"/>
                  </a:moveTo>
                  <a:cubicBezTo>
                    <a:pt x="1831" y="0"/>
                    <a:pt x="1472" y="4218"/>
                    <a:pt x="2224" y="5363"/>
                  </a:cubicBezTo>
                  <a:cubicBezTo>
                    <a:pt x="2452" y="5689"/>
                    <a:pt x="3008" y="5624"/>
                    <a:pt x="3172" y="6278"/>
                  </a:cubicBezTo>
                  <a:cubicBezTo>
                    <a:pt x="3303" y="6997"/>
                    <a:pt x="3074" y="7096"/>
                    <a:pt x="2779" y="7488"/>
                  </a:cubicBezTo>
                  <a:cubicBezTo>
                    <a:pt x="2485" y="7913"/>
                    <a:pt x="1995" y="7815"/>
                    <a:pt x="1766" y="8305"/>
                  </a:cubicBezTo>
                  <a:cubicBezTo>
                    <a:pt x="1472" y="8894"/>
                    <a:pt x="1700" y="9548"/>
                    <a:pt x="1766" y="10104"/>
                  </a:cubicBezTo>
                  <a:cubicBezTo>
                    <a:pt x="1831" y="12066"/>
                    <a:pt x="916" y="14845"/>
                    <a:pt x="1831" y="16643"/>
                  </a:cubicBezTo>
                  <a:cubicBezTo>
                    <a:pt x="2452" y="17788"/>
                    <a:pt x="3532" y="17788"/>
                    <a:pt x="3303" y="19423"/>
                  </a:cubicBezTo>
                  <a:cubicBezTo>
                    <a:pt x="3237" y="20077"/>
                    <a:pt x="2845" y="20567"/>
                    <a:pt x="2779" y="21156"/>
                  </a:cubicBezTo>
                  <a:cubicBezTo>
                    <a:pt x="2551" y="21973"/>
                    <a:pt x="2681" y="22464"/>
                    <a:pt x="2779" y="23347"/>
                  </a:cubicBezTo>
                  <a:cubicBezTo>
                    <a:pt x="2943" y="24164"/>
                    <a:pt x="2681" y="25472"/>
                    <a:pt x="2943" y="26224"/>
                  </a:cubicBezTo>
                  <a:cubicBezTo>
                    <a:pt x="3172" y="26943"/>
                    <a:pt x="3924" y="27041"/>
                    <a:pt x="4251" y="27663"/>
                  </a:cubicBezTo>
                  <a:cubicBezTo>
                    <a:pt x="4382" y="28088"/>
                    <a:pt x="4022" y="28644"/>
                    <a:pt x="4251" y="28971"/>
                  </a:cubicBezTo>
                  <a:cubicBezTo>
                    <a:pt x="4480" y="29396"/>
                    <a:pt x="5232" y="29232"/>
                    <a:pt x="5461" y="29625"/>
                  </a:cubicBezTo>
                  <a:cubicBezTo>
                    <a:pt x="6017" y="30442"/>
                    <a:pt x="5232" y="31423"/>
                    <a:pt x="5297" y="32240"/>
                  </a:cubicBezTo>
                  <a:cubicBezTo>
                    <a:pt x="5395" y="32992"/>
                    <a:pt x="5853" y="33875"/>
                    <a:pt x="6017" y="34595"/>
                  </a:cubicBezTo>
                  <a:cubicBezTo>
                    <a:pt x="6245" y="35674"/>
                    <a:pt x="6540" y="35903"/>
                    <a:pt x="7096" y="36916"/>
                  </a:cubicBezTo>
                  <a:cubicBezTo>
                    <a:pt x="7553" y="37636"/>
                    <a:pt x="7325" y="38290"/>
                    <a:pt x="8305" y="38453"/>
                  </a:cubicBezTo>
                  <a:cubicBezTo>
                    <a:pt x="9156" y="38617"/>
                    <a:pt x="10202" y="37865"/>
                    <a:pt x="10889" y="3878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6848591" y="3877605"/>
              <a:ext cx="39738" cy="132648"/>
            </a:xfrm>
            <a:custGeom>
              <a:rect b="b" l="l" r="r" t="t"/>
              <a:pathLst>
                <a:path extrusionOk="0" fill="none" h="5461" w="1636">
                  <a:moveTo>
                    <a:pt x="1374" y="0"/>
                  </a:moveTo>
                  <a:cubicBezTo>
                    <a:pt x="981" y="294"/>
                    <a:pt x="556" y="164"/>
                    <a:pt x="327" y="556"/>
                  </a:cubicBezTo>
                  <a:cubicBezTo>
                    <a:pt x="0" y="1112"/>
                    <a:pt x="720" y="1864"/>
                    <a:pt x="851" y="2354"/>
                  </a:cubicBezTo>
                  <a:cubicBezTo>
                    <a:pt x="1178" y="3335"/>
                    <a:pt x="491" y="5297"/>
                    <a:pt x="1635" y="546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6622241" y="3653634"/>
              <a:ext cx="304208" cy="188247"/>
            </a:xfrm>
            <a:custGeom>
              <a:rect b="b" l="l" r="r" t="t"/>
              <a:pathLst>
                <a:path extrusionOk="0" fill="none" h="7750" w="12524">
                  <a:moveTo>
                    <a:pt x="0" y="1701"/>
                  </a:moveTo>
                  <a:cubicBezTo>
                    <a:pt x="229" y="1047"/>
                    <a:pt x="458" y="0"/>
                    <a:pt x="1308" y="0"/>
                  </a:cubicBezTo>
                  <a:cubicBezTo>
                    <a:pt x="1864" y="66"/>
                    <a:pt x="2387" y="1210"/>
                    <a:pt x="2943" y="1276"/>
                  </a:cubicBezTo>
                  <a:cubicBezTo>
                    <a:pt x="2911" y="556"/>
                    <a:pt x="3663" y="66"/>
                    <a:pt x="4349" y="393"/>
                  </a:cubicBezTo>
                  <a:cubicBezTo>
                    <a:pt x="4938" y="720"/>
                    <a:pt x="4807" y="1602"/>
                    <a:pt x="5265" y="2093"/>
                  </a:cubicBezTo>
                  <a:cubicBezTo>
                    <a:pt x="6279" y="3074"/>
                    <a:pt x="8567" y="2355"/>
                    <a:pt x="9287" y="3826"/>
                  </a:cubicBezTo>
                  <a:cubicBezTo>
                    <a:pt x="9745" y="4872"/>
                    <a:pt x="8273" y="6115"/>
                    <a:pt x="9646" y="6834"/>
                  </a:cubicBezTo>
                  <a:cubicBezTo>
                    <a:pt x="11445" y="7750"/>
                    <a:pt x="11510" y="5036"/>
                    <a:pt x="12524" y="5036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6715948" y="3563885"/>
              <a:ext cx="103281" cy="95338"/>
            </a:xfrm>
            <a:custGeom>
              <a:rect b="b" l="l" r="r" t="t"/>
              <a:pathLst>
                <a:path extrusionOk="0" fill="none" h="3925" w="4252">
                  <a:moveTo>
                    <a:pt x="4252" y="1570"/>
                  </a:moveTo>
                  <a:cubicBezTo>
                    <a:pt x="3074" y="0"/>
                    <a:pt x="2453" y="752"/>
                    <a:pt x="1374" y="1635"/>
                  </a:cubicBezTo>
                  <a:cubicBezTo>
                    <a:pt x="1" y="2780"/>
                    <a:pt x="132" y="2191"/>
                    <a:pt x="197" y="3924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6494384" y="2511553"/>
              <a:ext cx="24630" cy="43698"/>
            </a:xfrm>
            <a:custGeom>
              <a:rect b="b" l="l" r="r" t="t"/>
              <a:pathLst>
                <a:path extrusionOk="0" fill="none" h="1799" w="1014">
                  <a:moveTo>
                    <a:pt x="719" y="0"/>
                  </a:moveTo>
                  <a:cubicBezTo>
                    <a:pt x="1014" y="981"/>
                    <a:pt x="0" y="883"/>
                    <a:pt x="164" y="1799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6084555" y="2564771"/>
              <a:ext cx="27836" cy="54823"/>
            </a:xfrm>
            <a:custGeom>
              <a:rect b="b" l="l" r="r" t="t"/>
              <a:pathLst>
                <a:path extrusionOk="0" fill="none" h="2257" w="1146">
                  <a:moveTo>
                    <a:pt x="622" y="0"/>
                  </a:moveTo>
                  <a:cubicBezTo>
                    <a:pt x="622" y="687"/>
                    <a:pt x="1" y="2256"/>
                    <a:pt x="1145" y="1995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5119599" y="1123251"/>
              <a:ext cx="2216754" cy="3447042"/>
            </a:xfrm>
            <a:custGeom>
              <a:rect b="b" l="l" r="r" t="t"/>
              <a:pathLst>
                <a:path extrusionOk="0" fill="none" h="141912" w="91262">
                  <a:moveTo>
                    <a:pt x="80569" y="107251"/>
                  </a:moveTo>
                  <a:cubicBezTo>
                    <a:pt x="81909" y="105485"/>
                    <a:pt x="84623" y="106859"/>
                    <a:pt x="85833" y="105060"/>
                  </a:cubicBezTo>
                  <a:cubicBezTo>
                    <a:pt x="86356" y="104275"/>
                    <a:pt x="86585" y="103164"/>
                    <a:pt x="86945" y="102313"/>
                  </a:cubicBezTo>
                  <a:cubicBezTo>
                    <a:pt x="87337" y="101398"/>
                    <a:pt x="87991" y="100352"/>
                    <a:pt x="88024" y="99305"/>
                  </a:cubicBezTo>
                  <a:cubicBezTo>
                    <a:pt x="88024" y="97834"/>
                    <a:pt x="86945" y="95643"/>
                    <a:pt x="87697" y="94270"/>
                  </a:cubicBezTo>
                  <a:cubicBezTo>
                    <a:pt x="87926" y="93877"/>
                    <a:pt x="88318" y="93681"/>
                    <a:pt x="88678" y="93354"/>
                  </a:cubicBezTo>
                  <a:cubicBezTo>
                    <a:pt x="89267" y="92766"/>
                    <a:pt x="89136" y="92373"/>
                    <a:pt x="89430" y="91654"/>
                  </a:cubicBezTo>
                  <a:cubicBezTo>
                    <a:pt x="89822" y="90542"/>
                    <a:pt x="91000" y="90248"/>
                    <a:pt x="91163" y="89038"/>
                  </a:cubicBezTo>
                  <a:cubicBezTo>
                    <a:pt x="91261" y="88188"/>
                    <a:pt x="91228" y="87338"/>
                    <a:pt x="91098" y="86520"/>
                  </a:cubicBezTo>
                  <a:cubicBezTo>
                    <a:pt x="91065" y="86095"/>
                    <a:pt x="90934" y="85670"/>
                    <a:pt x="90705" y="85278"/>
                  </a:cubicBezTo>
                  <a:cubicBezTo>
                    <a:pt x="90248" y="84689"/>
                    <a:pt x="90248" y="84983"/>
                    <a:pt x="89594" y="84918"/>
                  </a:cubicBezTo>
                  <a:cubicBezTo>
                    <a:pt x="88613" y="84787"/>
                    <a:pt x="88318" y="84264"/>
                    <a:pt x="87501" y="83643"/>
                  </a:cubicBezTo>
                  <a:cubicBezTo>
                    <a:pt x="86683" y="83022"/>
                    <a:pt x="85702" y="82662"/>
                    <a:pt x="84689" y="82596"/>
                  </a:cubicBezTo>
                  <a:lnTo>
                    <a:pt x="83642" y="82400"/>
                  </a:lnTo>
                  <a:cubicBezTo>
                    <a:pt x="83283" y="82368"/>
                    <a:pt x="82923" y="82368"/>
                    <a:pt x="82596" y="82400"/>
                  </a:cubicBezTo>
                  <a:cubicBezTo>
                    <a:pt x="81681" y="82302"/>
                    <a:pt x="81942" y="82041"/>
                    <a:pt x="81419" y="81485"/>
                  </a:cubicBezTo>
                  <a:cubicBezTo>
                    <a:pt x="80929" y="81027"/>
                    <a:pt x="80340" y="80700"/>
                    <a:pt x="79686" y="80504"/>
                  </a:cubicBezTo>
                  <a:cubicBezTo>
                    <a:pt x="78869" y="80406"/>
                    <a:pt x="78836" y="80831"/>
                    <a:pt x="78182" y="80896"/>
                  </a:cubicBezTo>
                  <a:cubicBezTo>
                    <a:pt x="78182" y="80504"/>
                    <a:pt x="78084" y="80111"/>
                    <a:pt x="77888" y="79784"/>
                  </a:cubicBezTo>
                  <a:lnTo>
                    <a:pt x="77855" y="79588"/>
                  </a:lnTo>
                  <a:cubicBezTo>
                    <a:pt x="77266" y="78934"/>
                    <a:pt x="76874" y="79294"/>
                    <a:pt x="76612" y="78248"/>
                  </a:cubicBezTo>
                  <a:cubicBezTo>
                    <a:pt x="76547" y="77953"/>
                    <a:pt x="76678" y="77594"/>
                    <a:pt x="76612" y="77332"/>
                  </a:cubicBezTo>
                  <a:cubicBezTo>
                    <a:pt x="76449" y="76972"/>
                    <a:pt x="76024" y="76972"/>
                    <a:pt x="75926" y="76613"/>
                  </a:cubicBezTo>
                  <a:cubicBezTo>
                    <a:pt x="75697" y="75991"/>
                    <a:pt x="76024" y="75305"/>
                    <a:pt x="75697" y="74651"/>
                  </a:cubicBezTo>
                  <a:cubicBezTo>
                    <a:pt x="75272" y="74030"/>
                    <a:pt x="74716" y="73539"/>
                    <a:pt x="74062" y="73179"/>
                  </a:cubicBezTo>
                  <a:cubicBezTo>
                    <a:pt x="72198" y="72002"/>
                    <a:pt x="70105" y="73408"/>
                    <a:pt x="68863" y="71446"/>
                  </a:cubicBezTo>
                  <a:cubicBezTo>
                    <a:pt x="68471" y="70760"/>
                    <a:pt x="67915" y="70204"/>
                    <a:pt x="67228" y="69811"/>
                  </a:cubicBezTo>
                  <a:cubicBezTo>
                    <a:pt x="66639" y="69452"/>
                    <a:pt x="66116" y="68765"/>
                    <a:pt x="65593" y="68275"/>
                  </a:cubicBezTo>
                  <a:cubicBezTo>
                    <a:pt x="64776" y="67457"/>
                    <a:pt x="64776" y="67163"/>
                    <a:pt x="63664" y="67457"/>
                  </a:cubicBezTo>
                  <a:cubicBezTo>
                    <a:pt x="62814" y="67751"/>
                    <a:pt x="61865" y="67751"/>
                    <a:pt x="61015" y="67457"/>
                  </a:cubicBezTo>
                  <a:cubicBezTo>
                    <a:pt x="60558" y="67359"/>
                    <a:pt x="60100" y="67261"/>
                    <a:pt x="59675" y="67098"/>
                  </a:cubicBezTo>
                  <a:cubicBezTo>
                    <a:pt x="59250" y="66901"/>
                    <a:pt x="58792" y="66411"/>
                    <a:pt x="58334" y="66280"/>
                  </a:cubicBezTo>
                  <a:cubicBezTo>
                    <a:pt x="57517" y="66149"/>
                    <a:pt x="57124" y="67196"/>
                    <a:pt x="56307" y="66901"/>
                  </a:cubicBezTo>
                  <a:cubicBezTo>
                    <a:pt x="56372" y="66640"/>
                    <a:pt x="57026" y="66018"/>
                    <a:pt x="56732" y="65724"/>
                  </a:cubicBezTo>
                  <a:cubicBezTo>
                    <a:pt x="56536" y="65495"/>
                    <a:pt x="55816" y="65953"/>
                    <a:pt x="55620" y="66018"/>
                  </a:cubicBezTo>
                  <a:cubicBezTo>
                    <a:pt x="54803" y="66476"/>
                    <a:pt x="53593" y="66574"/>
                    <a:pt x="52972" y="67065"/>
                  </a:cubicBezTo>
                  <a:cubicBezTo>
                    <a:pt x="52154" y="67686"/>
                    <a:pt x="52448" y="69386"/>
                    <a:pt x="51566" y="69648"/>
                  </a:cubicBezTo>
                  <a:cubicBezTo>
                    <a:pt x="50715" y="69877"/>
                    <a:pt x="50944" y="69157"/>
                    <a:pt x="50585" y="68831"/>
                  </a:cubicBezTo>
                  <a:cubicBezTo>
                    <a:pt x="50258" y="68504"/>
                    <a:pt x="49833" y="68504"/>
                    <a:pt x="49244" y="68634"/>
                  </a:cubicBezTo>
                  <a:lnTo>
                    <a:pt x="49244" y="68765"/>
                  </a:lnTo>
                  <a:cubicBezTo>
                    <a:pt x="48492" y="68405"/>
                    <a:pt x="47936" y="69386"/>
                    <a:pt x="47119" y="69157"/>
                  </a:cubicBezTo>
                  <a:cubicBezTo>
                    <a:pt x="46497" y="68994"/>
                    <a:pt x="46530" y="68765"/>
                    <a:pt x="46072" y="68242"/>
                  </a:cubicBezTo>
                  <a:cubicBezTo>
                    <a:pt x="45843" y="67948"/>
                    <a:pt x="45386" y="67719"/>
                    <a:pt x="45157" y="67326"/>
                  </a:cubicBezTo>
                  <a:cubicBezTo>
                    <a:pt x="44732" y="66607"/>
                    <a:pt x="45026" y="65626"/>
                    <a:pt x="45320" y="64874"/>
                  </a:cubicBezTo>
                  <a:cubicBezTo>
                    <a:pt x="45745" y="63795"/>
                    <a:pt x="45974" y="63337"/>
                    <a:pt x="45549" y="62193"/>
                  </a:cubicBezTo>
                  <a:cubicBezTo>
                    <a:pt x="45320" y="61637"/>
                    <a:pt x="45549" y="61572"/>
                    <a:pt x="44862" y="61277"/>
                  </a:cubicBezTo>
                  <a:cubicBezTo>
                    <a:pt x="44405" y="61114"/>
                    <a:pt x="43881" y="61081"/>
                    <a:pt x="43424" y="61212"/>
                  </a:cubicBezTo>
                  <a:cubicBezTo>
                    <a:pt x="42900" y="61277"/>
                    <a:pt x="41462" y="62062"/>
                    <a:pt x="41037" y="61277"/>
                  </a:cubicBezTo>
                  <a:cubicBezTo>
                    <a:pt x="40644" y="60460"/>
                    <a:pt x="42148" y="58204"/>
                    <a:pt x="42377" y="57419"/>
                  </a:cubicBezTo>
                  <a:cubicBezTo>
                    <a:pt x="42541" y="56928"/>
                    <a:pt x="43358" y="55686"/>
                    <a:pt x="43064" y="55195"/>
                  </a:cubicBezTo>
                  <a:cubicBezTo>
                    <a:pt x="42770" y="54738"/>
                    <a:pt x="41037" y="54966"/>
                    <a:pt x="40644" y="55195"/>
                  </a:cubicBezTo>
                  <a:cubicBezTo>
                    <a:pt x="39696" y="55686"/>
                    <a:pt x="39990" y="56569"/>
                    <a:pt x="39598" y="57353"/>
                  </a:cubicBezTo>
                  <a:cubicBezTo>
                    <a:pt x="39238" y="58040"/>
                    <a:pt x="38257" y="58531"/>
                    <a:pt x="37636" y="58694"/>
                  </a:cubicBezTo>
                  <a:cubicBezTo>
                    <a:pt x="36982" y="58890"/>
                    <a:pt x="35707" y="58629"/>
                    <a:pt x="35086" y="58334"/>
                  </a:cubicBezTo>
                  <a:cubicBezTo>
                    <a:pt x="34105" y="57713"/>
                    <a:pt x="34399" y="56798"/>
                    <a:pt x="34105" y="55817"/>
                  </a:cubicBezTo>
                  <a:cubicBezTo>
                    <a:pt x="33810" y="54738"/>
                    <a:pt x="33156" y="54051"/>
                    <a:pt x="33451" y="52841"/>
                  </a:cubicBezTo>
                  <a:cubicBezTo>
                    <a:pt x="33680" y="51893"/>
                    <a:pt x="34399" y="51239"/>
                    <a:pt x="34562" y="50258"/>
                  </a:cubicBezTo>
                  <a:cubicBezTo>
                    <a:pt x="34726" y="49212"/>
                    <a:pt x="34661" y="48623"/>
                    <a:pt x="35478" y="47871"/>
                  </a:cubicBezTo>
                  <a:cubicBezTo>
                    <a:pt x="36132" y="47282"/>
                    <a:pt x="36851" y="46759"/>
                    <a:pt x="37636" y="46334"/>
                  </a:cubicBezTo>
                  <a:cubicBezTo>
                    <a:pt x="38780" y="45549"/>
                    <a:pt x="39369" y="46040"/>
                    <a:pt x="40644" y="46171"/>
                  </a:cubicBezTo>
                  <a:cubicBezTo>
                    <a:pt x="41200" y="46203"/>
                    <a:pt x="42018" y="46334"/>
                    <a:pt x="42541" y="45909"/>
                  </a:cubicBezTo>
                  <a:cubicBezTo>
                    <a:pt x="42900" y="45615"/>
                    <a:pt x="42704" y="45288"/>
                    <a:pt x="43195" y="45059"/>
                  </a:cubicBezTo>
                  <a:cubicBezTo>
                    <a:pt x="43653" y="44797"/>
                    <a:pt x="45484" y="44765"/>
                    <a:pt x="46040" y="44994"/>
                  </a:cubicBezTo>
                  <a:cubicBezTo>
                    <a:pt x="46497" y="45190"/>
                    <a:pt x="46661" y="45615"/>
                    <a:pt x="47086" y="45713"/>
                  </a:cubicBezTo>
                  <a:cubicBezTo>
                    <a:pt x="47478" y="45844"/>
                    <a:pt x="47609" y="45484"/>
                    <a:pt x="48067" y="45909"/>
                  </a:cubicBezTo>
                  <a:cubicBezTo>
                    <a:pt x="49113" y="46825"/>
                    <a:pt x="47642" y="50487"/>
                    <a:pt x="49636" y="50618"/>
                  </a:cubicBezTo>
                  <a:cubicBezTo>
                    <a:pt x="51467" y="50748"/>
                    <a:pt x="50715" y="46955"/>
                    <a:pt x="50486" y="46040"/>
                  </a:cubicBezTo>
                  <a:cubicBezTo>
                    <a:pt x="49800" y="43326"/>
                    <a:pt x="51369" y="42116"/>
                    <a:pt x="53625" y="41201"/>
                  </a:cubicBezTo>
                  <a:cubicBezTo>
                    <a:pt x="54606" y="40775"/>
                    <a:pt x="55653" y="40285"/>
                    <a:pt x="56274" y="39369"/>
                  </a:cubicBezTo>
                  <a:cubicBezTo>
                    <a:pt x="57026" y="38258"/>
                    <a:pt x="56863" y="37636"/>
                    <a:pt x="57092" y="36492"/>
                  </a:cubicBezTo>
                  <a:cubicBezTo>
                    <a:pt x="57386" y="35217"/>
                    <a:pt x="57974" y="36263"/>
                    <a:pt x="58759" y="35576"/>
                  </a:cubicBezTo>
                  <a:cubicBezTo>
                    <a:pt x="59577" y="34922"/>
                    <a:pt x="60165" y="33811"/>
                    <a:pt x="60819" y="33026"/>
                  </a:cubicBezTo>
                  <a:lnTo>
                    <a:pt x="60885" y="32895"/>
                  </a:lnTo>
                  <a:cubicBezTo>
                    <a:pt x="61506" y="32143"/>
                    <a:pt x="62094" y="32699"/>
                    <a:pt x="62912" y="32536"/>
                  </a:cubicBezTo>
                  <a:cubicBezTo>
                    <a:pt x="63893" y="32209"/>
                    <a:pt x="63566" y="31358"/>
                    <a:pt x="63958" y="30508"/>
                  </a:cubicBezTo>
                  <a:cubicBezTo>
                    <a:pt x="64481" y="29462"/>
                    <a:pt x="65233" y="29527"/>
                    <a:pt x="66149" y="29233"/>
                  </a:cubicBezTo>
                  <a:cubicBezTo>
                    <a:pt x="66966" y="28906"/>
                    <a:pt x="67620" y="28350"/>
                    <a:pt x="68471" y="28121"/>
                  </a:cubicBezTo>
                  <a:cubicBezTo>
                    <a:pt x="68830" y="27925"/>
                    <a:pt x="70629" y="27500"/>
                    <a:pt x="69713" y="28514"/>
                  </a:cubicBezTo>
                  <a:cubicBezTo>
                    <a:pt x="69451" y="28841"/>
                    <a:pt x="67261" y="29069"/>
                    <a:pt x="68699" y="29822"/>
                  </a:cubicBezTo>
                  <a:cubicBezTo>
                    <a:pt x="69582" y="30181"/>
                    <a:pt x="70334" y="28906"/>
                    <a:pt x="71086" y="28710"/>
                  </a:cubicBezTo>
                  <a:cubicBezTo>
                    <a:pt x="71610" y="28514"/>
                    <a:pt x="73114" y="28514"/>
                    <a:pt x="72721" y="27467"/>
                  </a:cubicBezTo>
                  <a:cubicBezTo>
                    <a:pt x="72427" y="26748"/>
                    <a:pt x="71086" y="27369"/>
                    <a:pt x="70694" y="26617"/>
                  </a:cubicBezTo>
                  <a:cubicBezTo>
                    <a:pt x="70105" y="25571"/>
                    <a:pt x="71675" y="25276"/>
                    <a:pt x="71904" y="24655"/>
                  </a:cubicBezTo>
                  <a:cubicBezTo>
                    <a:pt x="72721" y="22759"/>
                    <a:pt x="67457" y="25146"/>
                    <a:pt x="67163" y="24917"/>
                  </a:cubicBezTo>
                  <a:cubicBezTo>
                    <a:pt x="66476" y="24296"/>
                    <a:pt x="68209" y="23184"/>
                    <a:pt x="68667" y="23020"/>
                  </a:cubicBezTo>
                  <a:cubicBezTo>
                    <a:pt x="69484" y="22759"/>
                    <a:pt x="70334" y="23086"/>
                    <a:pt x="71217" y="22824"/>
                  </a:cubicBezTo>
                  <a:cubicBezTo>
                    <a:pt x="72067" y="22563"/>
                    <a:pt x="72917" y="22432"/>
                    <a:pt x="73800" y="22464"/>
                  </a:cubicBezTo>
                  <a:cubicBezTo>
                    <a:pt x="75141" y="22661"/>
                    <a:pt x="75501" y="22890"/>
                    <a:pt x="76776" y="22039"/>
                  </a:cubicBezTo>
                  <a:cubicBezTo>
                    <a:pt x="77855" y="21320"/>
                    <a:pt x="80340" y="21516"/>
                    <a:pt x="80307" y="19424"/>
                  </a:cubicBezTo>
                  <a:cubicBezTo>
                    <a:pt x="80307" y="18639"/>
                    <a:pt x="79424" y="17789"/>
                    <a:pt x="78836" y="17265"/>
                  </a:cubicBezTo>
                  <a:cubicBezTo>
                    <a:pt x="77920" y="16546"/>
                    <a:pt x="77691" y="16611"/>
                    <a:pt x="77691" y="15271"/>
                  </a:cubicBezTo>
                  <a:cubicBezTo>
                    <a:pt x="77691" y="14388"/>
                    <a:pt x="77920" y="13309"/>
                    <a:pt x="77332" y="12753"/>
                  </a:cubicBezTo>
                  <a:cubicBezTo>
                    <a:pt x="76318" y="11903"/>
                    <a:pt x="75435" y="13047"/>
                    <a:pt x="74454" y="13145"/>
                  </a:cubicBezTo>
                  <a:cubicBezTo>
                    <a:pt x="74095" y="13244"/>
                    <a:pt x="73735" y="13211"/>
                    <a:pt x="73408" y="13113"/>
                  </a:cubicBezTo>
                  <a:cubicBezTo>
                    <a:pt x="72656" y="12492"/>
                    <a:pt x="73473" y="12622"/>
                    <a:pt x="73539" y="11936"/>
                  </a:cubicBezTo>
                  <a:cubicBezTo>
                    <a:pt x="73539" y="11445"/>
                    <a:pt x="72721" y="10039"/>
                    <a:pt x="72362" y="9778"/>
                  </a:cubicBezTo>
                  <a:cubicBezTo>
                    <a:pt x="72035" y="9549"/>
                    <a:pt x="68961" y="9254"/>
                    <a:pt x="68372" y="9614"/>
                  </a:cubicBezTo>
                  <a:cubicBezTo>
                    <a:pt x="67326" y="10235"/>
                    <a:pt x="68144" y="11641"/>
                    <a:pt x="67391" y="12295"/>
                  </a:cubicBezTo>
                  <a:cubicBezTo>
                    <a:pt x="66868" y="12851"/>
                    <a:pt x="65299" y="12132"/>
                    <a:pt x="65887" y="13832"/>
                  </a:cubicBezTo>
                  <a:cubicBezTo>
                    <a:pt x="66116" y="14650"/>
                    <a:pt x="66999" y="15173"/>
                    <a:pt x="66182" y="16088"/>
                  </a:cubicBezTo>
                  <a:cubicBezTo>
                    <a:pt x="64776" y="17625"/>
                    <a:pt x="62748" y="16154"/>
                    <a:pt x="62291" y="18671"/>
                  </a:cubicBezTo>
                  <a:cubicBezTo>
                    <a:pt x="62192" y="19391"/>
                    <a:pt x="62127" y="20633"/>
                    <a:pt x="61440" y="21058"/>
                  </a:cubicBezTo>
                  <a:cubicBezTo>
                    <a:pt x="60852" y="21418"/>
                    <a:pt x="59740" y="20993"/>
                    <a:pt x="59446" y="20372"/>
                  </a:cubicBezTo>
                  <a:cubicBezTo>
                    <a:pt x="58825" y="18900"/>
                    <a:pt x="60492" y="18900"/>
                    <a:pt x="60688" y="17985"/>
                  </a:cubicBezTo>
                  <a:cubicBezTo>
                    <a:pt x="60917" y="16775"/>
                    <a:pt x="59315" y="17331"/>
                    <a:pt x="58661" y="17167"/>
                  </a:cubicBezTo>
                  <a:cubicBezTo>
                    <a:pt x="57844" y="16873"/>
                    <a:pt x="57059" y="16383"/>
                    <a:pt x="56405" y="15761"/>
                  </a:cubicBezTo>
                  <a:cubicBezTo>
                    <a:pt x="56012" y="15402"/>
                    <a:pt x="56045" y="14846"/>
                    <a:pt x="55424" y="14780"/>
                  </a:cubicBezTo>
                  <a:cubicBezTo>
                    <a:pt x="54966" y="14780"/>
                    <a:pt x="54508" y="15467"/>
                    <a:pt x="53854" y="15205"/>
                  </a:cubicBezTo>
                  <a:cubicBezTo>
                    <a:pt x="53854" y="14225"/>
                    <a:pt x="54737" y="13571"/>
                    <a:pt x="53397" y="13276"/>
                  </a:cubicBezTo>
                  <a:cubicBezTo>
                    <a:pt x="53462" y="13080"/>
                    <a:pt x="53527" y="12917"/>
                    <a:pt x="53625" y="12786"/>
                  </a:cubicBezTo>
                  <a:lnTo>
                    <a:pt x="53625" y="12786"/>
                  </a:lnTo>
                  <a:cubicBezTo>
                    <a:pt x="53789" y="12655"/>
                    <a:pt x="53527" y="11739"/>
                    <a:pt x="54051" y="11314"/>
                  </a:cubicBezTo>
                  <a:cubicBezTo>
                    <a:pt x="54378" y="10987"/>
                    <a:pt x="54803" y="11249"/>
                    <a:pt x="55195" y="11053"/>
                  </a:cubicBezTo>
                  <a:cubicBezTo>
                    <a:pt x="56078" y="10660"/>
                    <a:pt x="56405" y="9843"/>
                    <a:pt x="57517" y="9647"/>
                  </a:cubicBezTo>
                  <a:cubicBezTo>
                    <a:pt x="58563" y="9451"/>
                    <a:pt x="59184" y="9025"/>
                    <a:pt x="60165" y="8437"/>
                  </a:cubicBezTo>
                  <a:cubicBezTo>
                    <a:pt x="61048" y="7881"/>
                    <a:pt x="61898" y="7750"/>
                    <a:pt x="62846" y="7260"/>
                  </a:cubicBezTo>
                  <a:cubicBezTo>
                    <a:pt x="63533" y="6835"/>
                    <a:pt x="64122" y="5854"/>
                    <a:pt x="64808" y="5625"/>
                  </a:cubicBezTo>
                  <a:cubicBezTo>
                    <a:pt x="65626" y="5331"/>
                    <a:pt x="66607" y="5985"/>
                    <a:pt x="67457" y="5756"/>
                  </a:cubicBezTo>
                  <a:cubicBezTo>
                    <a:pt x="68111" y="5559"/>
                    <a:pt x="69648" y="4284"/>
                    <a:pt x="70007" y="3728"/>
                  </a:cubicBezTo>
                  <a:cubicBezTo>
                    <a:pt x="70825" y="2388"/>
                    <a:pt x="69255" y="2878"/>
                    <a:pt x="68503" y="2976"/>
                  </a:cubicBezTo>
                  <a:cubicBezTo>
                    <a:pt x="67522" y="3173"/>
                    <a:pt x="67359" y="3401"/>
                    <a:pt x="66541" y="3957"/>
                  </a:cubicBezTo>
                  <a:cubicBezTo>
                    <a:pt x="65201" y="4938"/>
                    <a:pt x="65658" y="3859"/>
                    <a:pt x="65135" y="3107"/>
                  </a:cubicBezTo>
                  <a:cubicBezTo>
                    <a:pt x="64808" y="2617"/>
                    <a:pt x="64318" y="2878"/>
                    <a:pt x="64154" y="2257"/>
                  </a:cubicBezTo>
                  <a:cubicBezTo>
                    <a:pt x="64122" y="1897"/>
                    <a:pt x="64514" y="1538"/>
                    <a:pt x="64383" y="1145"/>
                  </a:cubicBezTo>
                  <a:cubicBezTo>
                    <a:pt x="64122" y="1"/>
                    <a:pt x="63173" y="851"/>
                    <a:pt x="62716" y="1341"/>
                  </a:cubicBezTo>
                  <a:cubicBezTo>
                    <a:pt x="62618" y="1407"/>
                    <a:pt x="62650" y="1734"/>
                    <a:pt x="62552" y="1897"/>
                  </a:cubicBezTo>
                  <a:cubicBezTo>
                    <a:pt x="62258" y="2126"/>
                    <a:pt x="61964" y="1897"/>
                    <a:pt x="61669" y="1995"/>
                  </a:cubicBezTo>
                  <a:cubicBezTo>
                    <a:pt x="61146" y="2322"/>
                    <a:pt x="61277" y="2486"/>
                    <a:pt x="61048" y="3042"/>
                  </a:cubicBezTo>
                  <a:cubicBezTo>
                    <a:pt x="60525" y="4350"/>
                    <a:pt x="60165" y="3925"/>
                    <a:pt x="58988" y="4153"/>
                  </a:cubicBezTo>
                  <a:cubicBezTo>
                    <a:pt x="58432" y="4284"/>
                    <a:pt x="58367" y="4448"/>
                    <a:pt x="57680" y="4448"/>
                  </a:cubicBezTo>
                  <a:cubicBezTo>
                    <a:pt x="56961" y="4382"/>
                    <a:pt x="56209" y="4088"/>
                    <a:pt x="55522" y="4219"/>
                  </a:cubicBezTo>
                  <a:cubicBezTo>
                    <a:pt x="54999" y="4350"/>
                    <a:pt x="54835" y="4775"/>
                    <a:pt x="54181" y="4579"/>
                  </a:cubicBezTo>
                  <a:cubicBezTo>
                    <a:pt x="53854" y="4448"/>
                    <a:pt x="53560" y="4088"/>
                    <a:pt x="53168" y="3925"/>
                  </a:cubicBezTo>
                  <a:cubicBezTo>
                    <a:pt x="51173" y="3107"/>
                    <a:pt x="49048" y="5821"/>
                    <a:pt x="46890" y="4579"/>
                  </a:cubicBezTo>
                  <a:cubicBezTo>
                    <a:pt x="46138" y="4088"/>
                    <a:pt x="46138" y="3369"/>
                    <a:pt x="45157" y="3042"/>
                  </a:cubicBezTo>
                  <a:cubicBezTo>
                    <a:pt x="44666" y="2878"/>
                    <a:pt x="44143" y="2747"/>
                    <a:pt x="43587" y="2682"/>
                  </a:cubicBezTo>
                  <a:cubicBezTo>
                    <a:pt x="42868" y="2551"/>
                    <a:pt x="41821" y="2813"/>
                    <a:pt x="41102" y="2551"/>
                  </a:cubicBezTo>
                  <a:cubicBezTo>
                    <a:pt x="40415" y="2322"/>
                    <a:pt x="40350" y="1766"/>
                    <a:pt x="39434" y="1701"/>
                  </a:cubicBezTo>
                  <a:cubicBezTo>
                    <a:pt x="38617" y="1603"/>
                    <a:pt x="37767" y="1668"/>
                    <a:pt x="36949" y="1897"/>
                  </a:cubicBezTo>
                  <a:cubicBezTo>
                    <a:pt x="35838" y="2290"/>
                    <a:pt x="35380" y="2715"/>
                    <a:pt x="34235" y="2813"/>
                  </a:cubicBezTo>
                  <a:cubicBezTo>
                    <a:pt x="33058" y="2911"/>
                    <a:pt x="32797" y="3303"/>
                    <a:pt x="31750" y="2944"/>
                  </a:cubicBezTo>
                  <a:cubicBezTo>
                    <a:pt x="31260" y="2813"/>
                    <a:pt x="30802" y="2682"/>
                    <a:pt x="30344" y="2519"/>
                  </a:cubicBezTo>
                  <a:cubicBezTo>
                    <a:pt x="30017" y="2224"/>
                    <a:pt x="30344" y="1897"/>
                    <a:pt x="29756" y="1668"/>
                  </a:cubicBezTo>
                  <a:cubicBezTo>
                    <a:pt x="29200" y="1407"/>
                    <a:pt x="27859" y="1668"/>
                    <a:pt x="27238" y="1668"/>
                  </a:cubicBezTo>
                  <a:cubicBezTo>
                    <a:pt x="26192" y="1668"/>
                    <a:pt x="25080" y="1734"/>
                    <a:pt x="24099" y="1407"/>
                  </a:cubicBezTo>
                  <a:cubicBezTo>
                    <a:pt x="23282" y="1113"/>
                    <a:pt x="22726" y="818"/>
                    <a:pt x="21777" y="884"/>
                  </a:cubicBezTo>
                  <a:lnTo>
                    <a:pt x="21843" y="916"/>
                  </a:lnTo>
                  <a:cubicBezTo>
                    <a:pt x="20862" y="1047"/>
                    <a:pt x="20044" y="1341"/>
                    <a:pt x="19063" y="1407"/>
                  </a:cubicBezTo>
                  <a:cubicBezTo>
                    <a:pt x="18148" y="1341"/>
                    <a:pt x="17232" y="1472"/>
                    <a:pt x="16349" y="1799"/>
                  </a:cubicBezTo>
                  <a:cubicBezTo>
                    <a:pt x="15401" y="2224"/>
                    <a:pt x="14355" y="2584"/>
                    <a:pt x="13374" y="2911"/>
                  </a:cubicBezTo>
                  <a:cubicBezTo>
                    <a:pt x="12851" y="3107"/>
                    <a:pt x="10529" y="3205"/>
                    <a:pt x="10366" y="3598"/>
                  </a:cubicBezTo>
                  <a:cubicBezTo>
                    <a:pt x="9941" y="4317"/>
                    <a:pt x="11510" y="4677"/>
                    <a:pt x="11510" y="5232"/>
                  </a:cubicBezTo>
                  <a:cubicBezTo>
                    <a:pt x="11510" y="5756"/>
                    <a:pt x="9941" y="6377"/>
                    <a:pt x="9548" y="6246"/>
                  </a:cubicBezTo>
                  <a:cubicBezTo>
                    <a:pt x="9254" y="6181"/>
                    <a:pt x="8960" y="5723"/>
                    <a:pt x="8437" y="5592"/>
                  </a:cubicBezTo>
                  <a:cubicBezTo>
                    <a:pt x="7979" y="5527"/>
                    <a:pt x="7554" y="5625"/>
                    <a:pt x="7161" y="5886"/>
                  </a:cubicBezTo>
                  <a:cubicBezTo>
                    <a:pt x="6769" y="6083"/>
                    <a:pt x="5853" y="6671"/>
                    <a:pt x="5723" y="7162"/>
                  </a:cubicBezTo>
                  <a:cubicBezTo>
                    <a:pt x="6605" y="7554"/>
                    <a:pt x="7456" y="7358"/>
                    <a:pt x="8371" y="7423"/>
                  </a:cubicBezTo>
                  <a:cubicBezTo>
                    <a:pt x="10366" y="7587"/>
                    <a:pt x="8208" y="8273"/>
                    <a:pt x="7456" y="8568"/>
                  </a:cubicBezTo>
                  <a:cubicBezTo>
                    <a:pt x="5788" y="9254"/>
                    <a:pt x="1799" y="9320"/>
                    <a:pt x="1374" y="11838"/>
                  </a:cubicBezTo>
                  <a:cubicBezTo>
                    <a:pt x="1047" y="13538"/>
                    <a:pt x="2485" y="11936"/>
                    <a:pt x="2943" y="12328"/>
                  </a:cubicBezTo>
                  <a:cubicBezTo>
                    <a:pt x="3466" y="12720"/>
                    <a:pt x="1374" y="13472"/>
                    <a:pt x="2943" y="13898"/>
                  </a:cubicBezTo>
                  <a:cubicBezTo>
                    <a:pt x="3368" y="13963"/>
                    <a:pt x="5396" y="13047"/>
                    <a:pt x="4513" y="14225"/>
                  </a:cubicBezTo>
                  <a:cubicBezTo>
                    <a:pt x="4153" y="14748"/>
                    <a:pt x="2649" y="14878"/>
                    <a:pt x="2060" y="15205"/>
                  </a:cubicBezTo>
                  <a:cubicBezTo>
                    <a:pt x="1766" y="15304"/>
                    <a:pt x="0" y="16121"/>
                    <a:pt x="0" y="16546"/>
                  </a:cubicBezTo>
                  <a:cubicBezTo>
                    <a:pt x="0" y="17592"/>
                    <a:pt x="2453" y="16252"/>
                    <a:pt x="2845" y="16121"/>
                  </a:cubicBezTo>
                  <a:cubicBezTo>
                    <a:pt x="4120" y="15827"/>
                    <a:pt x="4774" y="15631"/>
                    <a:pt x="5788" y="14780"/>
                  </a:cubicBezTo>
                  <a:cubicBezTo>
                    <a:pt x="6834" y="13930"/>
                    <a:pt x="8077" y="13734"/>
                    <a:pt x="9058" y="13015"/>
                  </a:cubicBezTo>
                  <a:cubicBezTo>
                    <a:pt x="9908" y="12393"/>
                    <a:pt x="10562" y="11707"/>
                    <a:pt x="11543" y="11412"/>
                  </a:cubicBezTo>
                  <a:cubicBezTo>
                    <a:pt x="12524" y="11118"/>
                    <a:pt x="12687" y="11412"/>
                    <a:pt x="11935" y="12099"/>
                  </a:cubicBezTo>
                  <a:cubicBezTo>
                    <a:pt x="11477" y="12459"/>
                    <a:pt x="10104" y="13015"/>
                    <a:pt x="11118" y="13374"/>
                  </a:cubicBezTo>
                  <a:cubicBezTo>
                    <a:pt x="11935" y="13636"/>
                    <a:pt x="12982" y="12459"/>
                    <a:pt x="13570" y="12099"/>
                  </a:cubicBezTo>
                  <a:cubicBezTo>
                    <a:pt x="14453" y="11543"/>
                    <a:pt x="15009" y="11053"/>
                    <a:pt x="16055" y="11412"/>
                  </a:cubicBezTo>
                  <a:cubicBezTo>
                    <a:pt x="17003" y="11707"/>
                    <a:pt x="17919" y="11968"/>
                    <a:pt x="18835" y="12263"/>
                  </a:cubicBezTo>
                  <a:cubicBezTo>
                    <a:pt x="20698" y="12949"/>
                    <a:pt x="21745" y="15075"/>
                    <a:pt x="21516" y="17167"/>
                  </a:cubicBezTo>
                  <a:cubicBezTo>
                    <a:pt x="21385" y="18050"/>
                    <a:pt x="20764" y="18900"/>
                    <a:pt x="20796" y="19751"/>
                  </a:cubicBezTo>
                  <a:cubicBezTo>
                    <a:pt x="20862" y="20601"/>
                    <a:pt x="21777" y="21222"/>
                    <a:pt x="22202" y="21941"/>
                  </a:cubicBezTo>
                  <a:cubicBezTo>
                    <a:pt x="22431" y="22334"/>
                    <a:pt x="23183" y="24328"/>
                    <a:pt x="22660" y="24655"/>
                  </a:cubicBezTo>
                  <a:cubicBezTo>
                    <a:pt x="22039" y="24950"/>
                    <a:pt x="21843" y="22922"/>
                    <a:pt x="21516" y="22693"/>
                  </a:cubicBezTo>
                  <a:cubicBezTo>
                    <a:pt x="20698" y="22203"/>
                    <a:pt x="20241" y="23053"/>
                    <a:pt x="20568" y="23740"/>
                  </a:cubicBezTo>
                  <a:cubicBezTo>
                    <a:pt x="20993" y="24655"/>
                    <a:pt x="21614" y="24459"/>
                    <a:pt x="21156" y="25669"/>
                  </a:cubicBezTo>
                  <a:cubicBezTo>
                    <a:pt x="20764" y="26519"/>
                    <a:pt x="20339" y="27336"/>
                    <a:pt x="19816" y="28121"/>
                  </a:cubicBezTo>
                  <a:cubicBezTo>
                    <a:pt x="19260" y="29168"/>
                    <a:pt x="18311" y="29495"/>
                    <a:pt x="17625" y="30345"/>
                  </a:cubicBezTo>
                  <a:cubicBezTo>
                    <a:pt x="16938" y="31195"/>
                    <a:pt x="17494" y="32241"/>
                    <a:pt x="17036" y="33157"/>
                  </a:cubicBezTo>
                  <a:cubicBezTo>
                    <a:pt x="16775" y="33843"/>
                    <a:pt x="15728" y="33942"/>
                    <a:pt x="15597" y="34824"/>
                  </a:cubicBezTo>
                  <a:cubicBezTo>
                    <a:pt x="15532" y="35348"/>
                    <a:pt x="16055" y="36394"/>
                    <a:pt x="16251" y="37015"/>
                  </a:cubicBezTo>
                  <a:cubicBezTo>
                    <a:pt x="16349" y="37636"/>
                    <a:pt x="16415" y="38225"/>
                    <a:pt x="16415" y="38846"/>
                  </a:cubicBezTo>
                  <a:lnTo>
                    <a:pt x="16349" y="38617"/>
                  </a:lnTo>
                  <a:cubicBezTo>
                    <a:pt x="16415" y="39141"/>
                    <a:pt x="16186" y="40383"/>
                    <a:pt x="16513" y="40743"/>
                  </a:cubicBezTo>
                  <a:cubicBezTo>
                    <a:pt x="16775" y="41004"/>
                    <a:pt x="17265" y="40939"/>
                    <a:pt x="17494" y="41037"/>
                  </a:cubicBezTo>
                  <a:cubicBezTo>
                    <a:pt x="18017" y="41429"/>
                    <a:pt x="17984" y="41593"/>
                    <a:pt x="18213" y="42083"/>
                  </a:cubicBezTo>
                  <a:cubicBezTo>
                    <a:pt x="18508" y="42966"/>
                    <a:pt x="18965" y="43686"/>
                    <a:pt x="18835" y="44601"/>
                  </a:cubicBezTo>
                  <a:cubicBezTo>
                    <a:pt x="18769" y="44895"/>
                    <a:pt x="18540" y="45386"/>
                    <a:pt x="18606" y="45713"/>
                  </a:cubicBezTo>
                  <a:cubicBezTo>
                    <a:pt x="18736" y="46301"/>
                    <a:pt x="19063" y="46138"/>
                    <a:pt x="19260" y="46563"/>
                  </a:cubicBezTo>
                  <a:cubicBezTo>
                    <a:pt x="19717" y="47609"/>
                    <a:pt x="18835" y="48165"/>
                    <a:pt x="18900" y="48950"/>
                  </a:cubicBezTo>
                  <a:cubicBezTo>
                    <a:pt x="18965" y="49735"/>
                    <a:pt x="19816" y="49604"/>
                    <a:pt x="20241" y="49996"/>
                  </a:cubicBezTo>
                  <a:cubicBezTo>
                    <a:pt x="20633" y="50356"/>
                    <a:pt x="20633" y="50585"/>
                    <a:pt x="20796" y="51206"/>
                  </a:cubicBezTo>
                  <a:cubicBezTo>
                    <a:pt x="20927" y="51762"/>
                    <a:pt x="21385" y="53233"/>
                    <a:pt x="22202" y="53299"/>
                  </a:cubicBezTo>
                  <a:cubicBezTo>
                    <a:pt x="23314" y="53299"/>
                    <a:pt x="22202" y="51827"/>
                    <a:pt x="22039" y="51337"/>
                  </a:cubicBezTo>
                  <a:cubicBezTo>
                    <a:pt x="21745" y="50650"/>
                    <a:pt x="21777" y="49996"/>
                    <a:pt x="21614" y="49310"/>
                  </a:cubicBezTo>
                  <a:cubicBezTo>
                    <a:pt x="21385" y="48590"/>
                    <a:pt x="20796" y="48034"/>
                    <a:pt x="20633" y="47282"/>
                  </a:cubicBezTo>
                  <a:cubicBezTo>
                    <a:pt x="20568" y="46923"/>
                    <a:pt x="20698" y="46563"/>
                    <a:pt x="20633" y="46269"/>
                  </a:cubicBezTo>
                  <a:cubicBezTo>
                    <a:pt x="20469" y="45778"/>
                    <a:pt x="20110" y="45647"/>
                    <a:pt x="19946" y="45222"/>
                  </a:cubicBezTo>
                  <a:cubicBezTo>
                    <a:pt x="19750" y="44797"/>
                    <a:pt x="19652" y="43980"/>
                    <a:pt x="20339" y="43882"/>
                  </a:cubicBezTo>
                  <a:lnTo>
                    <a:pt x="20469" y="43816"/>
                  </a:lnTo>
                  <a:cubicBezTo>
                    <a:pt x="21679" y="43620"/>
                    <a:pt x="21777" y="44667"/>
                    <a:pt x="21777" y="45582"/>
                  </a:cubicBezTo>
                  <a:cubicBezTo>
                    <a:pt x="21745" y="46400"/>
                    <a:pt x="21974" y="47184"/>
                    <a:pt x="22431" y="47838"/>
                  </a:cubicBezTo>
                  <a:cubicBezTo>
                    <a:pt x="22955" y="48623"/>
                    <a:pt x="23020" y="49506"/>
                    <a:pt x="23347" y="50291"/>
                  </a:cubicBezTo>
                  <a:cubicBezTo>
                    <a:pt x="23805" y="51272"/>
                    <a:pt x="24688" y="51893"/>
                    <a:pt x="25211" y="52874"/>
                  </a:cubicBezTo>
                  <a:cubicBezTo>
                    <a:pt x="25570" y="53528"/>
                    <a:pt x="26322" y="54509"/>
                    <a:pt x="26355" y="55326"/>
                  </a:cubicBezTo>
                  <a:cubicBezTo>
                    <a:pt x="26421" y="56242"/>
                    <a:pt x="25603" y="56667"/>
                    <a:pt x="25963" y="57582"/>
                  </a:cubicBezTo>
                  <a:cubicBezTo>
                    <a:pt x="26290" y="58629"/>
                    <a:pt x="28023" y="59119"/>
                    <a:pt x="28840" y="59904"/>
                  </a:cubicBezTo>
                  <a:cubicBezTo>
                    <a:pt x="29788" y="60819"/>
                    <a:pt x="30769" y="60885"/>
                    <a:pt x="31914" y="61310"/>
                  </a:cubicBezTo>
                  <a:cubicBezTo>
                    <a:pt x="33156" y="61670"/>
                    <a:pt x="33549" y="61735"/>
                    <a:pt x="34628" y="61441"/>
                  </a:cubicBezTo>
                  <a:cubicBezTo>
                    <a:pt x="35674" y="61212"/>
                    <a:pt x="36851" y="61375"/>
                    <a:pt x="37407" y="62291"/>
                  </a:cubicBezTo>
                  <a:cubicBezTo>
                    <a:pt x="37603" y="62651"/>
                    <a:pt x="37374" y="62912"/>
                    <a:pt x="37701" y="63272"/>
                  </a:cubicBezTo>
                  <a:cubicBezTo>
                    <a:pt x="38028" y="63533"/>
                    <a:pt x="38388" y="63730"/>
                    <a:pt x="38813" y="63828"/>
                  </a:cubicBezTo>
                  <a:cubicBezTo>
                    <a:pt x="39663" y="64318"/>
                    <a:pt x="40481" y="64384"/>
                    <a:pt x="41364" y="64678"/>
                  </a:cubicBezTo>
                  <a:cubicBezTo>
                    <a:pt x="42279" y="65005"/>
                    <a:pt x="41887" y="65593"/>
                    <a:pt x="42573" y="66084"/>
                  </a:cubicBezTo>
                  <a:cubicBezTo>
                    <a:pt x="42868" y="66280"/>
                    <a:pt x="43326" y="65986"/>
                    <a:pt x="43620" y="66280"/>
                  </a:cubicBezTo>
                  <a:cubicBezTo>
                    <a:pt x="44143" y="66901"/>
                    <a:pt x="43456" y="66771"/>
                    <a:pt x="43326" y="67196"/>
                  </a:cubicBezTo>
                  <a:cubicBezTo>
                    <a:pt x="43031" y="68471"/>
                    <a:pt x="43914" y="68602"/>
                    <a:pt x="44732" y="69223"/>
                  </a:cubicBezTo>
                  <a:cubicBezTo>
                    <a:pt x="45418" y="69713"/>
                    <a:pt x="45941" y="70727"/>
                    <a:pt x="46857" y="70989"/>
                  </a:cubicBezTo>
                  <a:cubicBezTo>
                    <a:pt x="47969" y="71250"/>
                    <a:pt x="48819" y="69092"/>
                    <a:pt x="49506" y="69648"/>
                  </a:cubicBezTo>
                  <a:lnTo>
                    <a:pt x="49407" y="69517"/>
                  </a:lnTo>
                  <a:cubicBezTo>
                    <a:pt x="49996" y="70008"/>
                    <a:pt x="50258" y="71185"/>
                    <a:pt x="50519" y="71839"/>
                  </a:cubicBezTo>
                  <a:cubicBezTo>
                    <a:pt x="50748" y="72525"/>
                    <a:pt x="50846" y="73277"/>
                    <a:pt x="50748" y="73997"/>
                  </a:cubicBezTo>
                  <a:cubicBezTo>
                    <a:pt x="50683" y="75207"/>
                    <a:pt x="50552" y="75991"/>
                    <a:pt x="49702" y="76809"/>
                  </a:cubicBezTo>
                  <a:cubicBezTo>
                    <a:pt x="49342" y="77038"/>
                    <a:pt x="49048" y="77332"/>
                    <a:pt x="48819" y="77659"/>
                  </a:cubicBezTo>
                  <a:cubicBezTo>
                    <a:pt x="48753" y="77790"/>
                    <a:pt x="48950" y="78084"/>
                    <a:pt x="48819" y="78215"/>
                  </a:cubicBezTo>
                  <a:cubicBezTo>
                    <a:pt x="48655" y="78444"/>
                    <a:pt x="48361" y="78378"/>
                    <a:pt x="48263" y="78575"/>
                  </a:cubicBezTo>
                  <a:cubicBezTo>
                    <a:pt x="47315" y="79556"/>
                    <a:pt x="46628" y="81092"/>
                    <a:pt x="47380" y="82498"/>
                  </a:cubicBezTo>
                  <a:cubicBezTo>
                    <a:pt x="47544" y="82760"/>
                    <a:pt x="47740" y="82956"/>
                    <a:pt x="47969" y="83152"/>
                  </a:cubicBezTo>
                  <a:cubicBezTo>
                    <a:pt x="48067" y="83904"/>
                    <a:pt x="47838" y="83610"/>
                    <a:pt x="47446" y="83970"/>
                  </a:cubicBezTo>
                  <a:cubicBezTo>
                    <a:pt x="46857" y="84526"/>
                    <a:pt x="46857" y="84035"/>
                    <a:pt x="46792" y="84951"/>
                  </a:cubicBezTo>
                  <a:cubicBezTo>
                    <a:pt x="46792" y="85376"/>
                    <a:pt x="46824" y="85801"/>
                    <a:pt x="46922" y="86226"/>
                  </a:cubicBezTo>
                  <a:cubicBezTo>
                    <a:pt x="47086" y="87468"/>
                    <a:pt x="47838" y="87076"/>
                    <a:pt x="48426" y="88057"/>
                  </a:cubicBezTo>
                  <a:cubicBezTo>
                    <a:pt x="49179" y="89234"/>
                    <a:pt x="49244" y="90379"/>
                    <a:pt x="50225" y="91425"/>
                  </a:cubicBezTo>
                  <a:cubicBezTo>
                    <a:pt x="51860" y="93158"/>
                    <a:pt x="51958" y="96330"/>
                    <a:pt x="54018" y="97736"/>
                  </a:cubicBezTo>
                  <a:cubicBezTo>
                    <a:pt x="55064" y="98422"/>
                    <a:pt x="56078" y="98226"/>
                    <a:pt x="56993" y="99273"/>
                  </a:cubicBezTo>
                  <a:cubicBezTo>
                    <a:pt x="57517" y="99828"/>
                    <a:pt x="58530" y="100417"/>
                    <a:pt x="58759" y="101104"/>
                  </a:cubicBezTo>
                  <a:cubicBezTo>
                    <a:pt x="58955" y="101725"/>
                    <a:pt x="58825" y="102739"/>
                    <a:pt x="58890" y="103360"/>
                  </a:cubicBezTo>
                  <a:cubicBezTo>
                    <a:pt x="58890" y="104145"/>
                    <a:pt x="58955" y="104962"/>
                    <a:pt x="58955" y="105747"/>
                  </a:cubicBezTo>
                  <a:lnTo>
                    <a:pt x="58955" y="106564"/>
                  </a:lnTo>
                  <a:lnTo>
                    <a:pt x="58825" y="106597"/>
                  </a:lnTo>
                  <a:cubicBezTo>
                    <a:pt x="58759" y="108199"/>
                    <a:pt x="59348" y="109605"/>
                    <a:pt x="59544" y="111142"/>
                  </a:cubicBezTo>
                  <a:cubicBezTo>
                    <a:pt x="59707" y="112777"/>
                    <a:pt x="59348" y="114575"/>
                    <a:pt x="59577" y="116276"/>
                  </a:cubicBezTo>
                  <a:cubicBezTo>
                    <a:pt x="59740" y="117387"/>
                    <a:pt x="59838" y="118532"/>
                    <a:pt x="59805" y="119644"/>
                  </a:cubicBezTo>
                  <a:cubicBezTo>
                    <a:pt x="59805" y="120690"/>
                    <a:pt x="59282" y="121540"/>
                    <a:pt x="59413" y="122456"/>
                  </a:cubicBezTo>
                  <a:cubicBezTo>
                    <a:pt x="59511" y="123371"/>
                    <a:pt x="60100" y="124189"/>
                    <a:pt x="60231" y="125104"/>
                  </a:cubicBezTo>
                  <a:cubicBezTo>
                    <a:pt x="60296" y="125627"/>
                    <a:pt x="60296" y="126445"/>
                    <a:pt x="60558" y="126935"/>
                  </a:cubicBezTo>
                  <a:cubicBezTo>
                    <a:pt x="60852" y="127491"/>
                    <a:pt x="60917" y="127230"/>
                    <a:pt x="61310" y="127557"/>
                  </a:cubicBezTo>
                  <a:cubicBezTo>
                    <a:pt x="62944" y="128832"/>
                    <a:pt x="62716" y="132003"/>
                    <a:pt x="63566" y="133835"/>
                  </a:cubicBezTo>
                  <a:cubicBezTo>
                    <a:pt x="63827" y="134619"/>
                    <a:pt x="64056" y="135371"/>
                    <a:pt x="64220" y="136156"/>
                  </a:cubicBezTo>
                  <a:cubicBezTo>
                    <a:pt x="64514" y="137137"/>
                    <a:pt x="65495" y="138118"/>
                    <a:pt x="66051" y="139034"/>
                  </a:cubicBezTo>
                  <a:cubicBezTo>
                    <a:pt x="66639" y="139949"/>
                    <a:pt x="67163" y="140440"/>
                    <a:pt x="68209" y="140015"/>
                  </a:cubicBezTo>
                  <a:cubicBezTo>
                    <a:pt x="68634" y="139884"/>
                    <a:pt x="68667" y="139262"/>
                    <a:pt x="69321" y="139655"/>
                  </a:cubicBezTo>
                  <a:cubicBezTo>
                    <a:pt x="69713" y="139884"/>
                    <a:pt x="69778" y="140570"/>
                    <a:pt x="70073" y="140930"/>
                  </a:cubicBezTo>
                  <a:cubicBezTo>
                    <a:pt x="70530" y="141649"/>
                    <a:pt x="71054" y="141780"/>
                    <a:pt x="71871" y="141715"/>
                  </a:cubicBezTo>
                  <a:cubicBezTo>
                    <a:pt x="72198" y="141715"/>
                    <a:pt x="72623" y="141911"/>
                    <a:pt x="72787" y="141551"/>
                  </a:cubicBezTo>
                  <a:cubicBezTo>
                    <a:pt x="73081" y="140799"/>
                    <a:pt x="72329" y="140995"/>
                    <a:pt x="71969" y="140799"/>
                  </a:cubicBezTo>
                  <a:cubicBezTo>
                    <a:pt x="71184" y="140505"/>
                    <a:pt x="70563" y="139982"/>
                    <a:pt x="70105" y="139262"/>
                  </a:cubicBezTo>
                  <a:cubicBezTo>
                    <a:pt x="69942" y="138870"/>
                    <a:pt x="69746" y="138445"/>
                    <a:pt x="69517" y="138053"/>
                  </a:cubicBezTo>
                  <a:cubicBezTo>
                    <a:pt x="69124" y="137431"/>
                    <a:pt x="68896" y="137497"/>
                    <a:pt x="68896" y="136647"/>
                  </a:cubicBezTo>
                  <a:cubicBezTo>
                    <a:pt x="68961" y="134685"/>
                    <a:pt x="71217" y="133965"/>
                    <a:pt x="69059" y="132657"/>
                  </a:cubicBezTo>
                  <a:cubicBezTo>
                    <a:pt x="68307" y="132167"/>
                    <a:pt x="67751" y="131807"/>
                    <a:pt x="68438" y="130892"/>
                  </a:cubicBezTo>
                  <a:cubicBezTo>
                    <a:pt x="68667" y="130532"/>
                    <a:pt x="69124" y="130532"/>
                    <a:pt x="69288" y="130107"/>
                  </a:cubicBezTo>
                  <a:cubicBezTo>
                    <a:pt x="69419" y="129780"/>
                    <a:pt x="69190" y="129290"/>
                    <a:pt x="69288" y="128930"/>
                  </a:cubicBezTo>
                  <a:cubicBezTo>
                    <a:pt x="69582" y="127883"/>
                    <a:pt x="70334" y="128014"/>
                    <a:pt x="69255" y="127295"/>
                  </a:cubicBezTo>
                  <a:cubicBezTo>
                    <a:pt x="68438" y="126804"/>
                    <a:pt x="67849" y="126085"/>
                    <a:pt x="69255" y="126183"/>
                  </a:cubicBezTo>
                  <a:cubicBezTo>
                    <a:pt x="70105" y="126249"/>
                    <a:pt x="70334" y="126608"/>
                    <a:pt x="70400" y="125333"/>
                  </a:cubicBezTo>
                  <a:cubicBezTo>
                    <a:pt x="70400" y="124352"/>
                    <a:pt x="69778" y="123502"/>
                    <a:pt x="71152" y="123437"/>
                  </a:cubicBezTo>
                  <a:cubicBezTo>
                    <a:pt x="72067" y="123371"/>
                    <a:pt x="72950" y="123927"/>
                    <a:pt x="73702" y="122815"/>
                  </a:cubicBezTo>
                  <a:cubicBezTo>
                    <a:pt x="74160" y="122227"/>
                    <a:pt x="73997" y="121115"/>
                    <a:pt x="73702" y="120428"/>
                  </a:cubicBezTo>
                  <a:cubicBezTo>
                    <a:pt x="73277" y="119513"/>
                    <a:pt x="72133" y="118728"/>
                    <a:pt x="73768" y="118924"/>
                  </a:cubicBezTo>
                  <a:cubicBezTo>
                    <a:pt x="74454" y="118990"/>
                    <a:pt x="74847" y="119284"/>
                    <a:pt x="75664" y="118924"/>
                  </a:cubicBezTo>
                  <a:cubicBezTo>
                    <a:pt x="76580" y="118597"/>
                    <a:pt x="76253" y="118597"/>
                    <a:pt x="76482" y="117878"/>
                  </a:cubicBezTo>
                  <a:cubicBezTo>
                    <a:pt x="76612" y="117551"/>
                    <a:pt x="76645" y="117322"/>
                    <a:pt x="76776" y="117028"/>
                  </a:cubicBezTo>
                  <a:cubicBezTo>
                    <a:pt x="77005" y="116733"/>
                    <a:pt x="77168" y="116374"/>
                    <a:pt x="77299" y="116047"/>
                  </a:cubicBezTo>
                  <a:cubicBezTo>
                    <a:pt x="77528" y="114935"/>
                    <a:pt x="77691" y="114248"/>
                    <a:pt x="78443" y="113398"/>
                  </a:cubicBezTo>
                  <a:cubicBezTo>
                    <a:pt x="79621" y="112254"/>
                    <a:pt x="80144" y="111567"/>
                    <a:pt x="79882" y="109801"/>
                  </a:cubicBezTo>
                  <a:cubicBezTo>
                    <a:pt x="79719" y="108199"/>
                    <a:pt x="79719" y="108166"/>
                    <a:pt x="80830" y="107087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6788233" y="908024"/>
              <a:ext cx="552816" cy="181106"/>
            </a:xfrm>
            <a:custGeom>
              <a:rect b="b" l="l" r="r" t="t"/>
              <a:pathLst>
                <a:path extrusionOk="0" fill="none" h="7456" w="22759">
                  <a:moveTo>
                    <a:pt x="19881" y="262"/>
                  </a:moveTo>
                  <a:cubicBezTo>
                    <a:pt x="18311" y="458"/>
                    <a:pt x="17102" y="1047"/>
                    <a:pt x="15467" y="753"/>
                  </a:cubicBezTo>
                  <a:cubicBezTo>
                    <a:pt x="13897" y="524"/>
                    <a:pt x="12458" y="66"/>
                    <a:pt x="10889" y="524"/>
                  </a:cubicBezTo>
                  <a:cubicBezTo>
                    <a:pt x="10039" y="753"/>
                    <a:pt x="8535" y="458"/>
                    <a:pt x="7848" y="818"/>
                  </a:cubicBezTo>
                  <a:cubicBezTo>
                    <a:pt x="6278" y="1668"/>
                    <a:pt x="8665" y="1537"/>
                    <a:pt x="8927" y="1799"/>
                  </a:cubicBezTo>
                  <a:cubicBezTo>
                    <a:pt x="10170" y="2780"/>
                    <a:pt x="7554" y="3761"/>
                    <a:pt x="6834" y="3794"/>
                  </a:cubicBezTo>
                  <a:cubicBezTo>
                    <a:pt x="5755" y="3924"/>
                    <a:pt x="4774" y="3761"/>
                    <a:pt x="4120" y="4742"/>
                  </a:cubicBezTo>
                  <a:cubicBezTo>
                    <a:pt x="3891" y="5036"/>
                    <a:pt x="4186" y="5265"/>
                    <a:pt x="3891" y="5559"/>
                  </a:cubicBezTo>
                  <a:cubicBezTo>
                    <a:pt x="3597" y="5821"/>
                    <a:pt x="2812" y="5625"/>
                    <a:pt x="2453" y="5494"/>
                  </a:cubicBezTo>
                  <a:cubicBezTo>
                    <a:pt x="1766" y="5232"/>
                    <a:pt x="1178" y="4578"/>
                    <a:pt x="589" y="5559"/>
                  </a:cubicBezTo>
                  <a:cubicBezTo>
                    <a:pt x="0" y="6540"/>
                    <a:pt x="949" y="6704"/>
                    <a:pt x="1635" y="6834"/>
                  </a:cubicBezTo>
                  <a:cubicBezTo>
                    <a:pt x="2747" y="7031"/>
                    <a:pt x="3270" y="7456"/>
                    <a:pt x="4349" y="7227"/>
                  </a:cubicBezTo>
                  <a:cubicBezTo>
                    <a:pt x="5003" y="7129"/>
                    <a:pt x="6573" y="7227"/>
                    <a:pt x="6965" y="6573"/>
                  </a:cubicBezTo>
                  <a:cubicBezTo>
                    <a:pt x="7717" y="5461"/>
                    <a:pt x="6082" y="5755"/>
                    <a:pt x="5526" y="5657"/>
                  </a:cubicBezTo>
                  <a:cubicBezTo>
                    <a:pt x="5624" y="4251"/>
                    <a:pt x="8306" y="5167"/>
                    <a:pt x="9156" y="4905"/>
                  </a:cubicBezTo>
                  <a:cubicBezTo>
                    <a:pt x="10039" y="4676"/>
                    <a:pt x="10856" y="3924"/>
                    <a:pt x="11706" y="3565"/>
                  </a:cubicBezTo>
                  <a:cubicBezTo>
                    <a:pt x="13439" y="2845"/>
                    <a:pt x="15172" y="2845"/>
                    <a:pt x="16971" y="2453"/>
                  </a:cubicBezTo>
                  <a:cubicBezTo>
                    <a:pt x="17788" y="2289"/>
                    <a:pt x="18540" y="1864"/>
                    <a:pt x="19390" y="1635"/>
                  </a:cubicBezTo>
                  <a:cubicBezTo>
                    <a:pt x="20175" y="1472"/>
                    <a:pt x="21025" y="1635"/>
                    <a:pt x="21777" y="1341"/>
                  </a:cubicBezTo>
                  <a:cubicBezTo>
                    <a:pt x="22758" y="982"/>
                    <a:pt x="22693" y="360"/>
                    <a:pt x="21679" y="131"/>
                  </a:cubicBezTo>
                  <a:cubicBezTo>
                    <a:pt x="21091" y="1"/>
                    <a:pt x="20404" y="164"/>
                    <a:pt x="19881" y="164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6743759" y="1095465"/>
              <a:ext cx="385215" cy="277999"/>
            </a:xfrm>
            <a:custGeom>
              <a:rect b="b" l="l" r="r" t="t"/>
              <a:pathLst>
                <a:path extrusionOk="0" fill="none" h="11445" w="15859">
                  <a:moveTo>
                    <a:pt x="9712" y="1472"/>
                  </a:moveTo>
                  <a:cubicBezTo>
                    <a:pt x="9090" y="1472"/>
                    <a:pt x="8208" y="1668"/>
                    <a:pt x="7619" y="1472"/>
                  </a:cubicBezTo>
                  <a:cubicBezTo>
                    <a:pt x="7096" y="1341"/>
                    <a:pt x="6932" y="916"/>
                    <a:pt x="6540" y="687"/>
                  </a:cubicBezTo>
                  <a:cubicBezTo>
                    <a:pt x="5722" y="197"/>
                    <a:pt x="5199" y="425"/>
                    <a:pt x="4382" y="916"/>
                  </a:cubicBezTo>
                  <a:cubicBezTo>
                    <a:pt x="4153" y="1112"/>
                    <a:pt x="3630" y="1668"/>
                    <a:pt x="3303" y="1603"/>
                  </a:cubicBezTo>
                  <a:cubicBezTo>
                    <a:pt x="2649" y="1406"/>
                    <a:pt x="3303" y="1112"/>
                    <a:pt x="3237" y="752"/>
                  </a:cubicBezTo>
                  <a:cubicBezTo>
                    <a:pt x="3041" y="262"/>
                    <a:pt x="3336" y="262"/>
                    <a:pt x="2714" y="131"/>
                  </a:cubicBezTo>
                  <a:cubicBezTo>
                    <a:pt x="2191" y="0"/>
                    <a:pt x="1799" y="393"/>
                    <a:pt x="1439" y="687"/>
                  </a:cubicBezTo>
                  <a:cubicBezTo>
                    <a:pt x="916" y="1047"/>
                    <a:pt x="0" y="1864"/>
                    <a:pt x="0" y="2584"/>
                  </a:cubicBezTo>
                  <a:cubicBezTo>
                    <a:pt x="33" y="3924"/>
                    <a:pt x="1766" y="3270"/>
                    <a:pt x="2583" y="3139"/>
                  </a:cubicBezTo>
                  <a:cubicBezTo>
                    <a:pt x="3859" y="2943"/>
                    <a:pt x="5722" y="2714"/>
                    <a:pt x="6802" y="3532"/>
                  </a:cubicBezTo>
                  <a:cubicBezTo>
                    <a:pt x="7455" y="4022"/>
                    <a:pt x="8273" y="4774"/>
                    <a:pt x="8044" y="5690"/>
                  </a:cubicBezTo>
                  <a:cubicBezTo>
                    <a:pt x="7913" y="6082"/>
                    <a:pt x="7129" y="7586"/>
                    <a:pt x="6769" y="7783"/>
                  </a:cubicBezTo>
                  <a:cubicBezTo>
                    <a:pt x="5853" y="8175"/>
                    <a:pt x="4447" y="7227"/>
                    <a:pt x="3597" y="7717"/>
                  </a:cubicBezTo>
                  <a:cubicBezTo>
                    <a:pt x="2322" y="8436"/>
                    <a:pt x="4349" y="8731"/>
                    <a:pt x="4905" y="8731"/>
                  </a:cubicBezTo>
                  <a:cubicBezTo>
                    <a:pt x="6246" y="8796"/>
                    <a:pt x="6638" y="8992"/>
                    <a:pt x="7292" y="10169"/>
                  </a:cubicBezTo>
                  <a:cubicBezTo>
                    <a:pt x="7586" y="10758"/>
                    <a:pt x="7455" y="11020"/>
                    <a:pt x="8273" y="11249"/>
                  </a:cubicBezTo>
                  <a:cubicBezTo>
                    <a:pt x="8502" y="11314"/>
                    <a:pt x="9188" y="11445"/>
                    <a:pt x="9385" y="11249"/>
                  </a:cubicBezTo>
                  <a:cubicBezTo>
                    <a:pt x="10006" y="10693"/>
                    <a:pt x="8338" y="9123"/>
                    <a:pt x="9941" y="9417"/>
                  </a:cubicBezTo>
                  <a:cubicBezTo>
                    <a:pt x="10660" y="9483"/>
                    <a:pt x="11183" y="10595"/>
                    <a:pt x="12001" y="9777"/>
                  </a:cubicBezTo>
                  <a:cubicBezTo>
                    <a:pt x="13210" y="8698"/>
                    <a:pt x="11020" y="8077"/>
                    <a:pt x="11183" y="7161"/>
                  </a:cubicBezTo>
                  <a:cubicBezTo>
                    <a:pt x="11412" y="5984"/>
                    <a:pt x="13080" y="6965"/>
                    <a:pt x="13439" y="7325"/>
                  </a:cubicBezTo>
                  <a:cubicBezTo>
                    <a:pt x="13962" y="7815"/>
                    <a:pt x="13962" y="8240"/>
                    <a:pt x="14813" y="7652"/>
                  </a:cubicBezTo>
                  <a:cubicBezTo>
                    <a:pt x="15303" y="7325"/>
                    <a:pt x="15859" y="6475"/>
                    <a:pt x="15761" y="5821"/>
                  </a:cubicBezTo>
                  <a:cubicBezTo>
                    <a:pt x="15532" y="4905"/>
                    <a:pt x="14780" y="5069"/>
                    <a:pt x="14126" y="4905"/>
                  </a:cubicBezTo>
                  <a:cubicBezTo>
                    <a:pt x="12033" y="4415"/>
                    <a:pt x="14453" y="3172"/>
                    <a:pt x="13014" y="1962"/>
                  </a:cubicBezTo>
                  <a:cubicBezTo>
                    <a:pt x="12556" y="1570"/>
                    <a:pt x="10071" y="916"/>
                    <a:pt x="9777" y="1472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6811259" y="931852"/>
              <a:ext cx="161261" cy="59583"/>
            </a:xfrm>
            <a:custGeom>
              <a:rect b="b" l="l" r="r" t="t"/>
              <a:pathLst>
                <a:path extrusionOk="0" fill="none" h="2453" w="6639">
                  <a:moveTo>
                    <a:pt x="4382" y="426"/>
                  </a:moveTo>
                  <a:cubicBezTo>
                    <a:pt x="3794" y="556"/>
                    <a:pt x="3532" y="916"/>
                    <a:pt x="3042" y="1112"/>
                  </a:cubicBezTo>
                  <a:cubicBezTo>
                    <a:pt x="2584" y="1308"/>
                    <a:pt x="1963" y="1047"/>
                    <a:pt x="1668" y="1243"/>
                  </a:cubicBezTo>
                  <a:cubicBezTo>
                    <a:pt x="1" y="2159"/>
                    <a:pt x="2715" y="2453"/>
                    <a:pt x="3336" y="2355"/>
                  </a:cubicBezTo>
                  <a:cubicBezTo>
                    <a:pt x="3859" y="2289"/>
                    <a:pt x="6181" y="2453"/>
                    <a:pt x="6409" y="1962"/>
                  </a:cubicBezTo>
                  <a:cubicBezTo>
                    <a:pt x="6638" y="1472"/>
                    <a:pt x="4905" y="1"/>
                    <a:pt x="4448" y="426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6654813" y="1268598"/>
              <a:ext cx="96116" cy="82635"/>
            </a:xfrm>
            <a:custGeom>
              <a:rect b="b" l="l" r="r" t="t"/>
              <a:pathLst>
                <a:path extrusionOk="0" fill="none" h="3402" w="3957">
                  <a:moveTo>
                    <a:pt x="1962" y="458"/>
                  </a:moveTo>
                  <a:cubicBezTo>
                    <a:pt x="1341" y="458"/>
                    <a:pt x="1406" y="851"/>
                    <a:pt x="1112" y="1145"/>
                  </a:cubicBezTo>
                  <a:cubicBezTo>
                    <a:pt x="1046" y="1276"/>
                    <a:pt x="360" y="2061"/>
                    <a:pt x="360" y="2126"/>
                  </a:cubicBezTo>
                  <a:cubicBezTo>
                    <a:pt x="0" y="3401"/>
                    <a:pt x="1406" y="2486"/>
                    <a:pt x="1929" y="2420"/>
                  </a:cubicBezTo>
                  <a:cubicBezTo>
                    <a:pt x="2551" y="2388"/>
                    <a:pt x="3957" y="3238"/>
                    <a:pt x="3760" y="1832"/>
                  </a:cubicBezTo>
                  <a:cubicBezTo>
                    <a:pt x="3662" y="1145"/>
                    <a:pt x="2681" y="1"/>
                    <a:pt x="2027" y="426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6368882" y="1016840"/>
              <a:ext cx="237508" cy="65947"/>
            </a:xfrm>
            <a:custGeom>
              <a:rect b="b" l="l" r="r" t="t"/>
              <a:pathLst>
                <a:path extrusionOk="0" fill="none" h="2715" w="9778">
                  <a:moveTo>
                    <a:pt x="8306" y="1112"/>
                  </a:moveTo>
                  <a:cubicBezTo>
                    <a:pt x="7391" y="850"/>
                    <a:pt x="7162" y="1472"/>
                    <a:pt x="6410" y="1701"/>
                  </a:cubicBezTo>
                  <a:cubicBezTo>
                    <a:pt x="5298" y="2028"/>
                    <a:pt x="5461" y="1145"/>
                    <a:pt x="4840" y="752"/>
                  </a:cubicBezTo>
                  <a:cubicBezTo>
                    <a:pt x="3761" y="0"/>
                    <a:pt x="1" y="1733"/>
                    <a:pt x="1897" y="2387"/>
                  </a:cubicBezTo>
                  <a:cubicBezTo>
                    <a:pt x="2813" y="2681"/>
                    <a:pt x="4023" y="2126"/>
                    <a:pt x="5069" y="2322"/>
                  </a:cubicBezTo>
                  <a:cubicBezTo>
                    <a:pt x="5821" y="2518"/>
                    <a:pt x="6246" y="2714"/>
                    <a:pt x="7031" y="2551"/>
                  </a:cubicBezTo>
                  <a:cubicBezTo>
                    <a:pt x="7391" y="2518"/>
                    <a:pt x="8895" y="2387"/>
                    <a:pt x="9124" y="2158"/>
                  </a:cubicBezTo>
                  <a:cubicBezTo>
                    <a:pt x="9777" y="1472"/>
                    <a:pt x="8731" y="1112"/>
                    <a:pt x="8208" y="1112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6630985" y="1027163"/>
              <a:ext cx="84213" cy="42920"/>
            </a:xfrm>
            <a:custGeom>
              <a:rect b="b" l="l" r="r" t="t"/>
              <a:pathLst>
                <a:path extrusionOk="0" fill="none" h="1767" w="3467">
                  <a:moveTo>
                    <a:pt x="2910" y="0"/>
                  </a:moveTo>
                  <a:cubicBezTo>
                    <a:pt x="1897" y="0"/>
                    <a:pt x="2158" y="196"/>
                    <a:pt x="1406" y="687"/>
                  </a:cubicBezTo>
                  <a:cubicBezTo>
                    <a:pt x="752" y="1047"/>
                    <a:pt x="0" y="1243"/>
                    <a:pt x="1046" y="1668"/>
                  </a:cubicBezTo>
                  <a:cubicBezTo>
                    <a:pt x="1668" y="1766"/>
                    <a:pt x="2322" y="1733"/>
                    <a:pt x="2943" y="1537"/>
                  </a:cubicBezTo>
                  <a:cubicBezTo>
                    <a:pt x="2779" y="1668"/>
                    <a:pt x="3466" y="556"/>
                    <a:pt x="3401" y="752"/>
                  </a:cubicBezTo>
                  <a:cubicBezTo>
                    <a:pt x="3466" y="327"/>
                    <a:pt x="3466" y="0"/>
                    <a:pt x="2878" y="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6557899" y="1077976"/>
              <a:ext cx="104884" cy="85817"/>
            </a:xfrm>
            <a:custGeom>
              <a:rect b="b" l="l" r="r" t="t"/>
              <a:pathLst>
                <a:path extrusionOk="0" fill="none" h="3533" w="4318">
                  <a:moveTo>
                    <a:pt x="3598" y="491"/>
                  </a:moveTo>
                  <a:cubicBezTo>
                    <a:pt x="2290" y="1"/>
                    <a:pt x="2094" y="851"/>
                    <a:pt x="1178" y="1309"/>
                  </a:cubicBezTo>
                  <a:cubicBezTo>
                    <a:pt x="720" y="1472"/>
                    <a:pt x="295" y="1113"/>
                    <a:pt x="132" y="1799"/>
                  </a:cubicBezTo>
                  <a:cubicBezTo>
                    <a:pt x="1" y="2355"/>
                    <a:pt x="491" y="2453"/>
                    <a:pt x="818" y="2715"/>
                  </a:cubicBezTo>
                  <a:cubicBezTo>
                    <a:pt x="1865" y="3532"/>
                    <a:pt x="1865" y="2846"/>
                    <a:pt x="2878" y="2224"/>
                  </a:cubicBezTo>
                  <a:cubicBezTo>
                    <a:pt x="3238" y="2028"/>
                    <a:pt x="3630" y="2159"/>
                    <a:pt x="3925" y="1865"/>
                  </a:cubicBezTo>
                  <a:cubicBezTo>
                    <a:pt x="4252" y="1472"/>
                    <a:pt x="4317" y="818"/>
                    <a:pt x="3794" y="622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6681798" y="970763"/>
              <a:ext cx="73113" cy="41342"/>
            </a:xfrm>
            <a:custGeom>
              <a:rect b="b" l="l" r="r" t="t"/>
              <a:pathLst>
                <a:path extrusionOk="0" fill="none" h="1702" w="3010">
                  <a:moveTo>
                    <a:pt x="2322" y="197"/>
                  </a:moveTo>
                  <a:cubicBezTo>
                    <a:pt x="2028" y="197"/>
                    <a:pt x="622" y="1"/>
                    <a:pt x="459" y="197"/>
                  </a:cubicBezTo>
                  <a:cubicBezTo>
                    <a:pt x="1" y="557"/>
                    <a:pt x="753" y="1407"/>
                    <a:pt x="1080" y="1538"/>
                  </a:cubicBezTo>
                  <a:cubicBezTo>
                    <a:pt x="1603" y="1701"/>
                    <a:pt x="2159" y="1603"/>
                    <a:pt x="2584" y="1276"/>
                  </a:cubicBezTo>
                  <a:cubicBezTo>
                    <a:pt x="3009" y="884"/>
                    <a:pt x="3009" y="197"/>
                    <a:pt x="2322" y="197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6661152" y="1086720"/>
              <a:ext cx="101702" cy="47681"/>
            </a:xfrm>
            <a:custGeom>
              <a:rect b="b" l="l" r="r" t="t"/>
              <a:pathLst>
                <a:path extrusionOk="0" fill="none" h="1963" w="4187">
                  <a:moveTo>
                    <a:pt x="3434" y="1"/>
                  </a:moveTo>
                  <a:cubicBezTo>
                    <a:pt x="2355" y="1"/>
                    <a:pt x="2159" y="1"/>
                    <a:pt x="1407" y="687"/>
                  </a:cubicBezTo>
                  <a:cubicBezTo>
                    <a:pt x="1047" y="916"/>
                    <a:pt x="1" y="1537"/>
                    <a:pt x="982" y="1897"/>
                  </a:cubicBezTo>
                  <a:cubicBezTo>
                    <a:pt x="1178" y="1963"/>
                    <a:pt x="2911" y="1407"/>
                    <a:pt x="3140" y="1309"/>
                  </a:cubicBezTo>
                  <a:cubicBezTo>
                    <a:pt x="3597" y="1047"/>
                    <a:pt x="4186" y="197"/>
                    <a:pt x="3303" y="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6930396" y="1085142"/>
              <a:ext cx="56401" cy="38937"/>
            </a:xfrm>
            <a:custGeom>
              <a:rect b="b" l="l" r="r" t="t"/>
              <a:pathLst>
                <a:path extrusionOk="0" fill="none" h="1603" w="2322">
                  <a:moveTo>
                    <a:pt x="1047" y="262"/>
                  </a:moveTo>
                  <a:cubicBezTo>
                    <a:pt x="0" y="556"/>
                    <a:pt x="687" y="1602"/>
                    <a:pt x="1504" y="1243"/>
                  </a:cubicBezTo>
                  <a:cubicBezTo>
                    <a:pt x="2322" y="850"/>
                    <a:pt x="2158" y="0"/>
                    <a:pt x="1210" y="196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6767587" y="981086"/>
              <a:ext cx="61964" cy="42920"/>
            </a:xfrm>
            <a:custGeom>
              <a:rect b="b" l="l" r="r" t="t"/>
              <a:pathLst>
                <a:path extrusionOk="0" fill="none" h="1767" w="2551">
                  <a:moveTo>
                    <a:pt x="1275" y="262"/>
                  </a:moveTo>
                  <a:cubicBezTo>
                    <a:pt x="0" y="295"/>
                    <a:pt x="850" y="1767"/>
                    <a:pt x="1733" y="1243"/>
                  </a:cubicBezTo>
                  <a:cubicBezTo>
                    <a:pt x="2551" y="753"/>
                    <a:pt x="2028" y="1"/>
                    <a:pt x="1275" y="262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6756462" y="1016840"/>
              <a:ext cx="33374" cy="38937"/>
            </a:xfrm>
            <a:custGeom>
              <a:rect b="b" l="l" r="r" t="t"/>
              <a:pathLst>
                <a:path extrusionOk="0" fill="none" h="1603" w="1374">
                  <a:moveTo>
                    <a:pt x="262" y="295"/>
                  </a:moveTo>
                  <a:cubicBezTo>
                    <a:pt x="0" y="752"/>
                    <a:pt x="99" y="1602"/>
                    <a:pt x="753" y="1177"/>
                  </a:cubicBezTo>
                  <a:cubicBezTo>
                    <a:pt x="1374" y="752"/>
                    <a:pt x="785" y="0"/>
                    <a:pt x="164" y="36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6718329" y="1048611"/>
              <a:ext cx="37358" cy="29391"/>
            </a:xfrm>
            <a:custGeom>
              <a:rect b="b" l="l" r="r" t="t"/>
              <a:pathLst>
                <a:path extrusionOk="0" fill="none" h="1210" w="1538">
                  <a:moveTo>
                    <a:pt x="622" y="229"/>
                  </a:moveTo>
                  <a:cubicBezTo>
                    <a:pt x="1" y="720"/>
                    <a:pt x="753" y="1210"/>
                    <a:pt x="1145" y="916"/>
                  </a:cubicBezTo>
                  <a:cubicBezTo>
                    <a:pt x="1538" y="621"/>
                    <a:pt x="1276" y="0"/>
                    <a:pt x="818" y="98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6526931" y="989831"/>
              <a:ext cx="80254" cy="34176"/>
            </a:xfrm>
            <a:custGeom>
              <a:rect b="b" l="l" r="r" t="t"/>
              <a:pathLst>
                <a:path extrusionOk="0" fill="none" h="1407" w="3304">
                  <a:moveTo>
                    <a:pt x="1897" y="131"/>
                  </a:moveTo>
                  <a:cubicBezTo>
                    <a:pt x="884" y="0"/>
                    <a:pt x="1" y="818"/>
                    <a:pt x="1276" y="1178"/>
                  </a:cubicBezTo>
                  <a:cubicBezTo>
                    <a:pt x="2159" y="1407"/>
                    <a:pt x="3303" y="327"/>
                    <a:pt x="2093" y="197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>
              <a:off x="6619861" y="1024783"/>
              <a:ext cx="30994" cy="23051"/>
            </a:xfrm>
            <a:custGeom>
              <a:rect b="b" l="l" r="r" t="t"/>
              <a:pathLst>
                <a:path extrusionOk="0" fill="none" h="949" w="1276">
                  <a:moveTo>
                    <a:pt x="295" y="98"/>
                  </a:moveTo>
                  <a:cubicBezTo>
                    <a:pt x="98" y="262"/>
                    <a:pt x="0" y="491"/>
                    <a:pt x="0" y="720"/>
                  </a:cubicBezTo>
                  <a:cubicBezTo>
                    <a:pt x="589" y="948"/>
                    <a:pt x="1276" y="98"/>
                    <a:pt x="458" y="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>
              <a:off x="6333153" y="1013658"/>
              <a:ext cx="84213" cy="28614"/>
            </a:xfrm>
            <a:custGeom>
              <a:rect b="b" l="l" r="r" t="t"/>
              <a:pathLst>
                <a:path extrusionOk="0" fill="none" h="1178" w="3467">
                  <a:moveTo>
                    <a:pt x="2420" y="197"/>
                  </a:moveTo>
                  <a:cubicBezTo>
                    <a:pt x="1210" y="131"/>
                    <a:pt x="0" y="1178"/>
                    <a:pt x="1668" y="1112"/>
                  </a:cubicBezTo>
                  <a:cubicBezTo>
                    <a:pt x="1962" y="1112"/>
                    <a:pt x="2649" y="1112"/>
                    <a:pt x="2910" y="916"/>
                  </a:cubicBezTo>
                  <a:cubicBezTo>
                    <a:pt x="3368" y="556"/>
                    <a:pt x="3466" y="0"/>
                    <a:pt x="2485" y="13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6227520" y="1101804"/>
              <a:ext cx="303431" cy="111224"/>
            </a:xfrm>
            <a:custGeom>
              <a:rect b="b" l="l" r="r" t="t"/>
              <a:pathLst>
                <a:path extrusionOk="0" fill="none" h="4579" w="12492">
                  <a:moveTo>
                    <a:pt x="11641" y="230"/>
                  </a:moveTo>
                  <a:cubicBezTo>
                    <a:pt x="10954" y="1"/>
                    <a:pt x="10693" y="164"/>
                    <a:pt x="10202" y="491"/>
                  </a:cubicBezTo>
                  <a:cubicBezTo>
                    <a:pt x="9385" y="1047"/>
                    <a:pt x="9843" y="982"/>
                    <a:pt x="8862" y="786"/>
                  </a:cubicBezTo>
                  <a:cubicBezTo>
                    <a:pt x="8273" y="655"/>
                    <a:pt x="7685" y="786"/>
                    <a:pt x="7063" y="655"/>
                  </a:cubicBezTo>
                  <a:cubicBezTo>
                    <a:pt x="6605" y="557"/>
                    <a:pt x="6246" y="590"/>
                    <a:pt x="5788" y="459"/>
                  </a:cubicBezTo>
                  <a:cubicBezTo>
                    <a:pt x="5036" y="361"/>
                    <a:pt x="4644" y="622"/>
                    <a:pt x="3990" y="851"/>
                  </a:cubicBezTo>
                  <a:cubicBezTo>
                    <a:pt x="3466" y="1047"/>
                    <a:pt x="2780" y="786"/>
                    <a:pt x="2257" y="1047"/>
                  </a:cubicBezTo>
                  <a:cubicBezTo>
                    <a:pt x="1570" y="1342"/>
                    <a:pt x="1505" y="1636"/>
                    <a:pt x="2159" y="2257"/>
                  </a:cubicBezTo>
                  <a:cubicBezTo>
                    <a:pt x="2682" y="2682"/>
                    <a:pt x="3532" y="2453"/>
                    <a:pt x="4153" y="3107"/>
                  </a:cubicBezTo>
                  <a:cubicBezTo>
                    <a:pt x="3826" y="3303"/>
                    <a:pt x="0" y="2584"/>
                    <a:pt x="1733" y="3990"/>
                  </a:cubicBezTo>
                  <a:cubicBezTo>
                    <a:pt x="2485" y="4415"/>
                    <a:pt x="3368" y="4579"/>
                    <a:pt x="4219" y="4513"/>
                  </a:cubicBezTo>
                  <a:cubicBezTo>
                    <a:pt x="5199" y="4219"/>
                    <a:pt x="5559" y="3238"/>
                    <a:pt x="6769" y="3369"/>
                  </a:cubicBezTo>
                  <a:cubicBezTo>
                    <a:pt x="7652" y="3467"/>
                    <a:pt x="8208" y="4186"/>
                    <a:pt x="9091" y="4186"/>
                  </a:cubicBezTo>
                  <a:cubicBezTo>
                    <a:pt x="9548" y="4186"/>
                    <a:pt x="11412" y="3859"/>
                    <a:pt x="11576" y="3696"/>
                  </a:cubicBezTo>
                  <a:cubicBezTo>
                    <a:pt x="12491" y="2846"/>
                    <a:pt x="11216" y="2649"/>
                    <a:pt x="11183" y="2094"/>
                  </a:cubicBezTo>
                  <a:cubicBezTo>
                    <a:pt x="11118" y="1374"/>
                    <a:pt x="12491" y="1178"/>
                    <a:pt x="11641" y="263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6528534" y="1174890"/>
              <a:ext cx="64344" cy="35755"/>
            </a:xfrm>
            <a:custGeom>
              <a:rect b="b" l="l" r="r" t="t"/>
              <a:pathLst>
                <a:path extrusionOk="0" fill="none" h="1472" w="2649">
                  <a:moveTo>
                    <a:pt x="1210" y="229"/>
                  </a:moveTo>
                  <a:cubicBezTo>
                    <a:pt x="229" y="360"/>
                    <a:pt x="0" y="1472"/>
                    <a:pt x="1145" y="1472"/>
                  </a:cubicBezTo>
                  <a:cubicBezTo>
                    <a:pt x="2191" y="1472"/>
                    <a:pt x="2649" y="0"/>
                    <a:pt x="1373" y="229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6154458" y="1064496"/>
              <a:ext cx="227962" cy="75469"/>
            </a:xfrm>
            <a:custGeom>
              <a:rect b="b" l="l" r="r" t="t"/>
              <a:pathLst>
                <a:path extrusionOk="0" fill="none" h="3107" w="9385">
                  <a:moveTo>
                    <a:pt x="6376" y="131"/>
                  </a:moveTo>
                  <a:cubicBezTo>
                    <a:pt x="5199" y="0"/>
                    <a:pt x="4970" y="66"/>
                    <a:pt x="4120" y="687"/>
                  </a:cubicBezTo>
                  <a:cubicBezTo>
                    <a:pt x="3237" y="1275"/>
                    <a:pt x="2060" y="916"/>
                    <a:pt x="1210" y="1537"/>
                  </a:cubicBezTo>
                  <a:cubicBezTo>
                    <a:pt x="0" y="2322"/>
                    <a:pt x="916" y="3106"/>
                    <a:pt x="2093" y="2943"/>
                  </a:cubicBezTo>
                  <a:cubicBezTo>
                    <a:pt x="2845" y="2812"/>
                    <a:pt x="3597" y="2256"/>
                    <a:pt x="4349" y="2158"/>
                  </a:cubicBezTo>
                  <a:cubicBezTo>
                    <a:pt x="5428" y="1962"/>
                    <a:pt x="6507" y="1733"/>
                    <a:pt x="7586" y="1406"/>
                  </a:cubicBezTo>
                  <a:cubicBezTo>
                    <a:pt x="8207" y="1210"/>
                    <a:pt x="9385" y="1177"/>
                    <a:pt x="8338" y="425"/>
                  </a:cubicBezTo>
                  <a:cubicBezTo>
                    <a:pt x="7684" y="66"/>
                    <a:pt x="6998" y="491"/>
                    <a:pt x="6409" y="13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6224338" y="2413861"/>
              <a:ext cx="239086" cy="110422"/>
            </a:xfrm>
            <a:custGeom>
              <a:rect b="b" l="l" r="r" t="t"/>
              <a:pathLst>
                <a:path extrusionOk="0" fill="none" h="4546" w="9843">
                  <a:moveTo>
                    <a:pt x="9156" y="3139"/>
                  </a:moveTo>
                  <a:cubicBezTo>
                    <a:pt x="7652" y="1864"/>
                    <a:pt x="5984" y="458"/>
                    <a:pt x="4023" y="131"/>
                  </a:cubicBezTo>
                  <a:cubicBezTo>
                    <a:pt x="3107" y="0"/>
                    <a:pt x="2224" y="33"/>
                    <a:pt x="1341" y="262"/>
                  </a:cubicBezTo>
                  <a:cubicBezTo>
                    <a:pt x="426" y="589"/>
                    <a:pt x="1" y="1308"/>
                    <a:pt x="1276" y="1374"/>
                  </a:cubicBezTo>
                  <a:cubicBezTo>
                    <a:pt x="2388" y="1439"/>
                    <a:pt x="2747" y="1243"/>
                    <a:pt x="3826" y="1733"/>
                  </a:cubicBezTo>
                  <a:cubicBezTo>
                    <a:pt x="5102" y="2224"/>
                    <a:pt x="5461" y="2224"/>
                    <a:pt x="6148" y="3336"/>
                  </a:cubicBezTo>
                  <a:cubicBezTo>
                    <a:pt x="6736" y="4186"/>
                    <a:pt x="6965" y="3826"/>
                    <a:pt x="7881" y="3891"/>
                  </a:cubicBezTo>
                  <a:cubicBezTo>
                    <a:pt x="8241" y="3891"/>
                    <a:pt x="9843" y="4545"/>
                    <a:pt x="9385" y="3466"/>
                  </a:cubicBezTo>
                  <a:cubicBezTo>
                    <a:pt x="9385" y="3336"/>
                    <a:pt x="9222" y="3205"/>
                    <a:pt x="9156" y="3172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6434001" y="2505189"/>
              <a:ext cx="154922" cy="63567"/>
            </a:xfrm>
            <a:custGeom>
              <a:rect b="b" l="l" r="r" t="t"/>
              <a:pathLst>
                <a:path extrusionOk="0" fill="none" h="2617" w="6378">
                  <a:moveTo>
                    <a:pt x="3467" y="295"/>
                  </a:moveTo>
                  <a:cubicBezTo>
                    <a:pt x="3075" y="230"/>
                    <a:pt x="2388" y="1"/>
                    <a:pt x="2028" y="295"/>
                  </a:cubicBezTo>
                  <a:cubicBezTo>
                    <a:pt x="1799" y="557"/>
                    <a:pt x="1963" y="916"/>
                    <a:pt x="1799" y="1145"/>
                  </a:cubicBezTo>
                  <a:cubicBezTo>
                    <a:pt x="1570" y="1407"/>
                    <a:pt x="1211" y="1341"/>
                    <a:pt x="1047" y="1537"/>
                  </a:cubicBezTo>
                  <a:cubicBezTo>
                    <a:pt x="1" y="2617"/>
                    <a:pt x="2682" y="2322"/>
                    <a:pt x="3434" y="2322"/>
                  </a:cubicBezTo>
                  <a:cubicBezTo>
                    <a:pt x="3990" y="2322"/>
                    <a:pt x="6377" y="2061"/>
                    <a:pt x="5985" y="982"/>
                  </a:cubicBezTo>
                  <a:cubicBezTo>
                    <a:pt x="5690" y="164"/>
                    <a:pt x="3957" y="622"/>
                    <a:pt x="3434" y="295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6913710" y="1651421"/>
              <a:ext cx="189851" cy="120746"/>
            </a:xfrm>
            <a:custGeom>
              <a:rect b="b" l="l" r="r" t="t"/>
              <a:pathLst>
                <a:path extrusionOk="0" fill="none" h="4971" w="7816">
                  <a:moveTo>
                    <a:pt x="5363" y="0"/>
                  </a:moveTo>
                  <a:cubicBezTo>
                    <a:pt x="4742" y="262"/>
                    <a:pt x="4546" y="916"/>
                    <a:pt x="4153" y="1406"/>
                  </a:cubicBezTo>
                  <a:cubicBezTo>
                    <a:pt x="3630" y="2027"/>
                    <a:pt x="2813" y="2387"/>
                    <a:pt x="2191" y="2878"/>
                  </a:cubicBezTo>
                  <a:cubicBezTo>
                    <a:pt x="1" y="4741"/>
                    <a:pt x="4382" y="3695"/>
                    <a:pt x="5134" y="3989"/>
                  </a:cubicBezTo>
                  <a:cubicBezTo>
                    <a:pt x="5788" y="4185"/>
                    <a:pt x="6017" y="4970"/>
                    <a:pt x="6704" y="4839"/>
                  </a:cubicBezTo>
                  <a:cubicBezTo>
                    <a:pt x="7816" y="4611"/>
                    <a:pt x="7096" y="4120"/>
                    <a:pt x="6998" y="3630"/>
                  </a:cubicBezTo>
                  <a:cubicBezTo>
                    <a:pt x="6867" y="3205"/>
                    <a:pt x="6769" y="3368"/>
                    <a:pt x="6802" y="2878"/>
                  </a:cubicBezTo>
                  <a:cubicBezTo>
                    <a:pt x="6802" y="2583"/>
                    <a:pt x="7325" y="2485"/>
                    <a:pt x="7227" y="2027"/>
                  </a:cubicBezTo>
                  <a:cubicBezTo>
                    <a:pt x="7064" y="1046"/>
                    <a:pt x="6246" y="1733"/>
                    <a:pt x="5788" y="1962"/>
                  </a:cubicBezTo>
                  <a:cubicBezTo>
                    <a:pt x="5331" y="1406"/>
                    <a:pt x="6769" y="262"/>
                    <a:pt x="5592" y="0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6268811" y="1699053"/>
              <a:ext cx="270858" cy="221622"/>
            </a:xfrm>
            <a:custGeom>
              <a:rect b="b" l="l" r="r" t="t"/>
              <a:pathLst>
                <a:path extrusionOk="0" fill="none" h="9124" w="11151">
                  <a:moveTo>
                    <a:pt x="6933" y="1309"/>
                  </a:moveTo>
                  <a:cubicBezTo>
                    <a:pt x="7325" y="1734"/>
                    <a:pt x="6802" y="2224"/>
                    <a:pt x="7096" y="2715"/>
                  </a:cubicBezTo>
                  <a:cubicBezTo>
                    <a:pt x="7391" y="3304"/>
                    <a:pt x="8143" y="3304"/>
                    <a:pt x="8666" y="3369"/>
                  </a:cubicBezTo>
                  <a:cubicBezTo>
                    <a:pt x="9352" y="3434"/>
                    <a:pt x="9810" y="3238"/>
                    <a:pt x="9974" y="4056"/>
                  </a:cubicBezTo>
                  <a:cubicBezTo>
                    <a:pt x="10235" y="5167"/>
                    <a:pt x="9451" y="4906"/>
                    <a:pt x="8927" y="5167"/>
                  </a:cubicBezTo>
                  <a:cubicBezTo>
                    <a:pt x="8600" y="5331"/>
                    <a:pt x="6671" y="7064"/>
                    <a:pt x="7619" y="7489"/>
                  </a:cubicBezTo>
                  <a:cubicBezTo>
                    <a:pt x="7619" y="7489"/>
                    <a:pt x="11151" y="6443"/>
                    <a:pt x="9451" y="7783"/>
                  </a:cubicBezTo>
                  <a:lnTo>
                    <a:pt x="9516" y="7783"/>
                  </a:lnTo>
                  <a:cubicBezTo>
                    <a:pt x="9058" y="8633"/>
                    <a:pt x="7194" y="9124"/>
                    <a:pt x="6344" y="8960"/>
                  </a:cubicBezTo>
                  <a:cubicBezTo>
                    <a:pt x="5756" y="8830"/>
                    <a:pt x="5298" y="8503"/>
                    <a:pt x="5429" y="7849"/>
                  </a:cubicBezTo>
                  <a:cubicBezTo>
                    <a:pt x="5527" y="7162"/>
                    <a:pt x="6246" y="7227"/>
                    <a:pt x="6475" y="6671"/>
                  </a:cubicBezTo>
                  <a:cubicBezTo>
                    <a:pt x="6933" y="5887"/>
                    <a:pt x="6704" y="4186"/>
                    <a:pt x="5592" y="4415"/>
                  </a:cubicBezTo>
                  <a:cubicBezTo>
                    <a:pt x="4775" y="4611"/>
                    <a:pt x="3696" y="6148"/>
                    <a:pt x="3271" y="6802"/>
                  </a:cubicBezTo>
                  <a:cubicBezTo>
                    <a:pt x="2944" y="7293"/>
                    <a:pt x="2126" y="9058"/>
                    <a:pt x="1603" y="7718"/>
                  </a:cubicBezTo>
                  <a:cubicBezTo>
                    <a:pt x="1243" y="6933"/>
                    <a:pt x="2420" y="6017"/>
                    <a:pt x="2682" y="5396"/>
                  </a:cubicBezTo>
                  <a:cubicBezTo>
                    <a:pt x="3205" y="4415"/>
                    <a:pt x="3172" y="4121"/>
                    <a:pt x="4219" y="3761"/>
                  </a:cubicBezTo>
                  <a:cubicBezTo>
                    <a:pt x="5069" y="3467"/>
                    <a:pt x="5952" y="2911"/>
                    <a:pt x="4546" y="2551"/>
                  </a:cubicBezTo>
                  <a:cubicBezTo>
                    <a:pt x="3565" y="2224"/>
                    <a:pt x="2649" y="2846"/>
                    <a:pt x="1636" y="2944"/>
                  </a:cubicBezTo>
                  <a:cubicBezTo>
                    <a:pt x="1" y="3140"/>
                    <a:pt x="622" y="2323"/>
                    <a:pt x="1603" y="1799"/>
                  </a:cubicBezTo>
                  <a:cubicBezTo>
                    <a:pt x="2453" y="1374"/>
                    <a:pt x="3336" y="1407"/>
                    <a:pt x="4219" y="917"/>
                  </a:cubicBezTo>
                  <a:cubicBezTo>
                    <a:pt x="5069" y="426"/>
                    <a:pt x="6115" y="1"/>
                    <a:pt x="6802" y="1244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5002065" y="1533861"/>
              <a:ext cx="115960" cy="42920"/>
            </a:xfrm>
            <a:custGeom>
              <a:rect b="b" l="l" r="r" t="t"/>
              <a:pathLst>
                <a:path extrusionOk="0" fill="none" h="1767" w="4774">
                  <a:moveTo>
                    <a:pt x="3760" y="66"/>
                  </a:moveTo>
                  <a:cubicBezTo>
                    <a:pt x="3008" y="1"/>
                    <a:pt x="0" y="1636"/>
                    <a:pt x="1897" y="1766"/>
                  </a:cubicBezTo>
                  <a:cubicBezTo>
                    <a:pt x="2485" y="1668"/>
                    <a:pt x="3041" y="1505"/>
                    <a:pt x="3531" y="1243"/>
                  </a:cubicBezTo>
                  <a:cubicBezTo>
                    <a:pt x="3957" y="949"/>
                    <a:pt x="4774" y="66"/>
                    <a:pt x="3760" y="66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4944726" y="1671990"/>
              <a:ext cx="110321" cy="40147"/>
            </a:xfrm>
            <a:custGeom>
              <a:rect b="b" l="l" r="r" t="t"/>
              <a:pathLst>
                <a:path extrusionOk="0" fill="none" h="1440" w="3957">
                  <a:moveTo>
                    <a:pt x="2681" y="1"/>
                  </a:moveTo>
                  <a:cubicBezTo>
                    <a:pt x="1995" y="131"/>
                    <a:pt x="0" y="884"/>
                    <a:pt x="1570" y="1243"/>
                  </a:cubicBezTo>
                  <a:cubicBezTo>
                    <a:pt x="2453" y="1439"/>
                    <a:pt x="3957" y="1"/>
                    <a:pt x="2681" y="1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6304565" y="2525058"/>
              <a:ext cx="88974" cy="53219"/>
            </a:xfrm>
            <a:custGeom>
              <a:rect b="b" l="l" r="r" t="t"/>
              <a:pathLst>
                <a:path extrusionOk="0" fill="none" h="2191" w="3663">
                  <a:moveTo>
                    <a:pt x="2224" y="1079"/>
                  </a:moveTo>
                  <a:cubicBezTo>
                    <a:pt x="1700" y="818"/>
                    <a:pt x="1472" y="0"/>
                    <a:pt x="883" y="0"/>
                  </a:cubicBezTo>
                  <a:cubicBezTo>
                    <a:pt x="131" y="0"/>
                    <a:pt x="0" y="621"/>
                    <a:pt x="327" y="1177"/>
                  </a:cubicBezTo>
                  <a:cubicBezTo>
                    <a:pt x="883" y="1995"/>
                    <a:pt x="3662" y="2191"/>
                    <a:pt x="2354" y="1079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6592050" y="2528215"/>
              <a:ext cx="79453" cy="39738"/>
            </a:xfrm>
            <a:custGeom>
              <a:rect b="b" l="l" r="r" t="t"/>
              <a:pathLst>
                <a:path extrusionOk="0" fill="none" h="1636" w="3271">
                  <a:moveTo>
                    <a:pt x="1570" y="426"/>
                  </a:moveTo>
                  <a:cubicBezTo>
                    <a:pt x="1" y="1"/>
                    <a:pt x="263" y="1636"/>
                    <a:pt x="1832" y="1505"/>
                  </a:cubicBezTo>
                  <a:cubicBezTo>
                    <a:pt x="3271" y="1440"/>
                    <a:pt x="2715" y="295"/>
                    <a:pt x="1570" y="491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6961365" y="4435943"/>
              <a:ext cx="59583" cy="34953"/>
            </a:xfrm>
            <a:custGeom>
              <a:rect b="b" l="l" r="r" t="t"/>
              <a:pathLst>
                <a:path extrusionOk="0" fill="none" h="1439" w="2453">
                  <a:moveTo>
                    <a:pt x="1407" y="229"/>
                  </a:moveTo>
                  <a:cubicBezTo>
                    <a:pt x="589" y="0"/>
                    <a:pt x="1" y="981"/>
                    <a:pt x="818" y="1308"/>
                  </a:cubicBezTo>
                  <a:cubicBezTo>
                    <a:pt x="1341" y="1439"/>
                    <a:pt x="2453" y="621"/>
                    <a:pt x="1407" y="229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7007441" y="4443084"/>
              <a:ext cx="65947" cy="42896"/>
            </a:xfrm>
            <a:custGeom>
              <a:rect b="b" l="l" r="r" t="t"/>
              <a:pathLst>
                <a:path extrusionOk="0" fill="none" h="1766" w="2715">
                  <a:moveTo>
                    <a:pt x="1504" y="327"/>
                  </a:moveTo>
                  <a:cubicBezTo>
                    <a:pt x="883" y="0"/>
                    <a:pt x="752" y="327"/>
                    <a:pt x="491" y="752"/>
                  </a:cubicBezTo>
                  <a:cubicBezTo>
                    <a:pt x="0" y="1406"/>
                    <a:pt x="196" y="1210"/>
                    <a:pt x="948" y="1406"/>
                  </a:cubicBezTo>
                  <a:cubicBezTo>
                    <a:pt x="2322" y="1766"/>
                    <a:pt x="2714" y="818"/>
                    <a:pt x="1373" y="327"/>
                  </a:cubicBezTo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5958276" y="3059567"/>
              <a:ext cx="91379" cy="62765"/>
            </a:xfrm>
            <a:custGeom>
              <a:rect b="b" l="l" r="r" t="t"/>
              <a:pathLst>
                <a:path extrusionOk="0" fill="none" h="2584" w="3762">
                  <a:moveTo>
                    <a:pt x="2813" y="1144"/>
                  </a:moveTo>
                  <a:cubicBezTo>
                    <a:pt x="2813" y="0"/>
                    <a:pt x="1" y="1439"/>
                    <a:pt x="2453" y="1700"/>
                  </a:cubicBezTo>
                  <a:cubicBezTo>
                    <a:pt x="1636" y="2583"/>
                    <a:pt x="3761" y="2518"/>
                    <a:pt x="2813" y="1144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6036122" y="3073048"/>
              <a:ext cx="41317" cy="38160"/>
            </a:xfrm>
            <a:custGeom>
              <a:rect b="b" l="l" r="r" t="t"/>
              <a:pathLst>
                <a:path extrusionOk="0" fill="none" h="1571" w="1701">
                  <a:moveTo>
                    <a:pt x="425" y="1"/>
                  </a:moveTo>
                  <a:cubicBezTo>
                    <a:pt x="196" y="66"/>
                    <a:pt x="131" y="66"/>
                    <a:pt x="0" y="262"/>
                  </a:cubicBezTo>
                  <a:cubicBezTo>
                    <a:pt x="818" y="1570"/>
                    <a:pt x="1700" y="393"/>
                    <a:pt x="425" y="1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5986864" y="3041277"/>
              <a:ext cx="41342" cy="29415"/>
            </a:xfrm>
            <a:custGeom>
              <a:rect b="b" l="l" r="r" t="t"/>
              <a:pathLst>
                <a:path extrusionOk="0" fill="none" h="1211" w="1702">
                  <a:moveTo>
                    <a:pt x="1145" y="66"/>
                  </a:moveTo>
                  <a:cubicBezTo>
                    <a:pt x="1" y="1"/>
                    <a:pt x="884" y="1211"/>
                    <a:pt x="1701" y="753"/>
                  </a:cubicBezTo>
                  <a:cubicBezTo>
                    <a:pt x="1701" y="361"/>
                    <a:pt x="1570" y="197"/>
                    <a:pt x="1145" y="66"/>
                  </a:cubicBezTo>
                  <a:close/>
                </a:path>
              </a:pathLst>
            </a:custGeom>
            <a:solidFill>
              <a:srgbClr val="F7C069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53"/>
          <p:cNvSpPr/>
          <p:nvPr/>
        </p:nvSpPr>
        <p:spPr>
          <a:xfrm>
            <a:off x="974550" y="2287150"/>
            <a:ext cx="2324400" cy="221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3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Monuments of Europe</a:t>
            </a:r>
            <a:endParaRPr/>
          </a:p>
        </p:txBody>
      </p:sp>
      <p:grpSp>
        <p:nvGrpSpPr>
          <p:cNvPr id="1840" name="Google Shape;1840;p53"/>
          <p:cNvGrpSpPr/>
          <p:nvPr/>
        </p:nvGrpSpPr>
        <p:grpSpPr>
          <a:xfrm>
            <a:off x="3583037" y="540647"/>
            <a:ext cx="5343262" cy="4062194"/>
            <a:chOff x="1783250" y="1446725"/>
            <a:chExt cx="4159475" cy="3162225"/>
          </a:xfrm>
        </p:grpSpPr>
        <p:sp>
          <p:nvSpPr>
            <p:cNvPr id="1841" name="Google Shape;1841;p53"/>
            <p:cNvSpPr/>
            <p:nvPr/>
          </p:nvSpPr>
          <p:spPr>
            <a:xfrm>
              <a:off x="3580800" y="3491625"/>
              <a:ext cx="327450" cy="163000"/>
            </a:xfrm>
            <a:custGeom>
              <a:rect b="b" l="l" r="r" t="t"/>
              <a:pathLst>
                <a:path extrusionOk="0" h="6520" w="13098">
                  <a:moveTo>
                    <a:pt x="5025" y="1"/>
                  </a:moveTo>
                  <a:cubicBezTo>
                    <a:pt x="5060" y="179"/>
                    <a:pt x="5037" y="358"/>
                    <a:pt x="4965" y="525"/>
                  </a:cubicBezTo>
                  <a:cubicBezTo>
                    <a:pt x="4846" y="775"/>
                    <a:pt x="4656" y="989"/>
                    <a:pt x="4417" y="1144"/>
                  </a:cubicBezTo>
                  <a:cubicBezTo>
                    <a:pt x="4120" y="1346"/>
                    <a:pt x="3882" y="1656"/>
                    <a:pt x="3763" y="2001"/>
                  </a:cubicBezTo>
                  <a:cubicBezTo>
                    <a:pt x="3679" y="2191"/>
                    <a:pt x="3572" y="2370"/>
                    <a:pt x="3465" y="2549"/>
                  </a:cubicBezTo>
                  <a:cubicBezTo>
                    <a:pt x="3251" y="2834"/>
                    <a:pt x="2941" y="3025"/>
                    <a:pt x="2584" y="3061"/>
                  </a:cubicBezTo>
                  <a:cubicBezTo>
                    <a:pt x="2559" y="3064"/>
                    <a:pt x="2535" y="3066"/>
                    <a:pt x="2511" y="3066"/>
                  </a:cubicBezTo>
                  <a:cubicBezTo>
                    <a:pt x="2453" y="3066"/>
                    <a:pt x="2396" y="3057"/>
                    <a:pt x="2346" y="3049"/>
                  </a:cubicBezTo>
                  <a:lnTo>
                    <a:pt x="2346" y="3061"/>
                  </a:lnTo>
                  <a:cubicBezTo>
                    <a:pt x="2250" y="3275"/>
                    <a:pt x="2084" y="3442"/>
                    <a:pt x="1869" y="3525"/>
                  </a:cubicBezTo>
                  <a:cubicBezTo>
                    <a:pt x="1739" y="3584"/>
                    <a:pt x="1596" y="3620"/>
                    <a:pt x="1465" y="3644"/>
                  </a:cubicBezTo>
                  <a:cubicBezTo>
                    <a:pt x="1334" y="3668"/>
                    <a:pt x="1215" y="3704"/>
                    <a:pt x="1096" y="3751"/>
                  </a:cubicBezTo>
                  <a:cubicBezTo>
                    <a:pt x="988" y="3799"/>
                    <a:pt x="917" y="3894"/>
                    <a:pt x="869" y="4001"/>
                  </a:cubicBezTo>
                  <a:cubicBezTo>
                    <a:pt x="857" y="4037"/>
                    <a:pt x="857" y="4073"/>
                    <a:pt x="881" y="4108"/>
                  </a:cubicBezTo>
                  <a:lnTo>
                    <a:pt x="1000" y="4287"/>
                  </a:lnTo>
                  <a:lnTo>
                    <a:pt x="810" y="4394"/>
                  </a:lnTo>
                  <a:cubicBezTo>
                    <a:pt x="738" y="4442"/>
                    <a:pt x="655" y="4466"/>
                    <a:pt x="560" y="4466"/>
                  </a:cubicBezTo>
                  <a:cubicBezTo>
                    <a:pt x="357" y="4454"/>
                    <a:pt x="155" y="4370"/>
                    <a:pt x="0" y="4239"/>
                  </a:cubicBezTo>
                  <a:lnTo>
                    <a:pt x="0" y="4239"/>
                  </a:lnTo>
                  <a:cubicBezTo>
                    <a:pt x="48" y="4370"/>
                    <a:pt x="84" y="4501"/>
                    <a:pt x="107" y="4632"/>
                  </a:cubicBezTo>
                  <a:cubicBezTo>
                    <a:pt x="226" y="5061"/>
                    <a:pt x="334" y="5466"/>
                    <a:pt x="643" y="5620"/>
                  </a:cubicBezTo>
                  <a:lnTo>
                    <a:pt x="774" y="5680"/>
                  </a:lnTo>
                  <a:cubicBezTo>
                    <a:pt x="1238" y="5740"/>
                    <a:pt x="1703" y="5894"/>
                    <a:pt x="2131" y="6109"/>
                  </a:cubicBezTo>
                  <a:lnTo>
                    <a:pt x="2286" y="6192"/>
                  </a:lnTo>
                  <a:cubicBezTo>
                    <a:pt x="2658" y="6359"/>
                    <a:pt x="3073" y="6519"/>
                    <a:pt x="3475" y="6519"/>
                  </a:cubicBezTo>
                  <a:cubicBezTo>
                    <a:pt x="3588" y="6519"/>
                    <a:pt x="3700" y="6506"/>
                    <a:pt x="3810" y="6478"/>
                  </a:cubicBezTo>
                  <a:cubicBezTo>
                    <a:pt x="4072" y="6394"/>
                    <a:pt x="4286" y="6216"/>
                    <a:pt x="4406" y="5966"/>
                  </a:cubicBezTo>
                  <a:cubicBezTo>
                    <a:pt x="4477" y="5811"/>
                    <a:pt x="4477" y="5632"/>
                    <a:pt x="4406" y="5478"/>
                  </a:cubicBezTo>
                  <a:lnTo>
                    <a:pt x="4263" y="5192"/>
                  </a:lnTo>
                  <a:lnTo>
                    <a:pt x="6418" y="5097"/>
                  </a:lnTo>
                  <a:cubicBezTo>
                    <a:pt x="6513" y="5097"/>
                    <a:pt x="6596" y="5085"/>
                    <a:pt x="6692" y="5061"/>
                  </a:cubicBezTo>
                  <a:cubicBezTo>
                    <a:pt x="6882" y="4978"/>
                    <a:pt x="6965" y="4692"/>
                    <a:pt x="7061" y="4394"/>
                  </a:cubicBezTo>
                  <a:cubicBezTo>
                    <a:pt x="7180" y="4013"/>
                    <a:pt x="7311" y="3573"/>
                    <a:pt x="7775" y="3501"/>
                  </a:cubicBezTo>
                  <a:cubicBezTo>
                    <a:pt x="7823" y="3489"/>
                    <a:pt x="7870" y="3483"/>
                    <a:pt x="7918" y="3483"/>
                  </a:cubicBezTo>
                  <a:cubicBezTo>
                    <a:pt x="7965" y="3483"/>
                    <a:pt x="8013" y="3489"/>
                    <a:pt x="8061" y="3501"/>
                  </a:cubicBezTo>
                  <a:cubicBezTo>
                    <a:pt x="8090" y="3506"/>
                    <a:pt x="8120" y="3509"/>
                    <a:pt x="8149" y="3509"/>
                  </a:cubicBezTo>
                  <a:cubicBezTo>
                    <a:pt x="8191" y="3509"/>
                    <a:pt x="8233" y="3503"/>
                    <a:pt x="8275" y="3489"/>
                  </a:cubicBezTo>
                  <a:cubicBezTo>
                    <a:pt x="8323" y="3442"/>
                    <a:pt x="8370" y="3394"/>
                    <a:pt x="8394" y="3334"/>
                  </a:cubicBezTo>
                  <a:cubicBezTo>
                    <a:pt x="8430" y="3275"/>
                    <a:pt x="8477" y="3227"/>
                    <a:pt x="8525" y="3180"/>
                  </a:cubicBezTo>
                  <a:cubicBezTo>
                    <a:pt x="8690" y="2997"/>
                    <a:pt x="8904" y="2928"/>
                    <a:pt x="9124" y="2928"/>
                  </a:cubicBezTo>
                  <a:cubicBezTo>
                    <a:pt x="9348" y="2928"/>
                    <a:pt x="9577" y="3000"/>
                    <a:pt x="9763" y="3096"/>
                  </a:cubicBezTo>
                  <a:cubicBezTo>
                    <a:pt x="9859" y="3156"/>
                    <a:pt x="9966" y="3215"/>
                    <a:pt x="10061" y="3275"/>
                  </a:cubicBezTo>
                  <a:cubicBezTo>
                    <a:pt x="10240" y="3406"/>
                    <a:pt x="10442" y="3501"/>
                    <a:pt x="10656" y="3549"/>
                  </a:cubicBezTo>
                  <a:cubicBezTo>
                    <a:pt x="10705" y="3554"/>
                    <a:pt x="10754" y="3556"/>
                    <a:pt x="10803" y="3556"/>
                  </a:cubicBezTo>
                  <a:cubicBezTo>
                    <a:pt x="10996" y="3556"/>
                    <a:pt x="11193" y="3520"/>
                    <a:pt x="11383" y="3454"/>
                  </a:cubicBezTo>
                  <a:cubicBezTo>
                    <a:pt x="11525" y="3418"/>
                    <a:pt x="11656" y="3382"/>
                    <a:pt x="11799" y="3358"/>
                  </a:cubicBezTo>
                  <a:cubicBezTo>
                    <a:pt x="11874" y="3345"/>
                    <a:pt x="11950" y="3338"/>
                    <a:pt x="12026" y="3338"/>
                  </a:cubicBezTo>
                  <a:cubicBezTo>
                    <a:pt x="12215" y="3338"/>
                    <a:pt x="12403" y="3380"/>
                    <a:pt x="12573" y="3465"/>
                  </a:cubicBezTo>
                  <a:lnTo>
                    <a:pt x="12597" y="3418"/>
                  </a:lnTo>
                  <a:cubicBezTo>
                    <a:pt x="12752" y="2942"/>
                    <a:pt x="12918" y="2465"/>
                    <a:pt x="13097" y="1989"/>
                  </a:cubicBezTo>
                  <a:cubicBezTo>
                    <a:pt x="12442" y="1656"/>
                    <a:pt x="11918" y="1120"/>
                    <a:pt x="11597" y="465"/>
                  </a:cubicBezTo>
                  <a:cubicBezTo>
                    <a:pt x="11585" y="417"/>
                    <a:pt x="11561" y="382"/>
                    <a:pt x="11525" y="346"/>
                  </a:cubicBezTo>
                  <a:cubicBezTo>
                    <a:pt x="11490" y="334"/>
                    <a:pt x="11454" y="334"/>
                    <a:pt x="11418" y="334"/>
                  </a:cubicBezTo>
                  <a:lnTo>
                    <a:pt x="11311" y="322"/>
                  </a:lnTo>
                  <a:cubicBezTo>
                    <a:pt x="11180" y="298"/>
                    <a:pt x="11049" y="251"/>
                    <a:pt x="10930" y="179"/>
                  </a:cubicBezTo>
                  <a:cubicBezTo>
                    <a:pt x="10847" y="120"/>
                    <a:pt x="10763" y="84"/>
                    <a:pt x="10668" y="72"/>
                  </a:cubicBezTo>
                  <a:cubicBezTo>
                    <a:pt x="10663" y="72"/>
                    <a:pt x="10658" y="72"/>
                    <a:pt x="10654" y="72"/>
                  </a:cubicBezTo>
                  <a:cubicBezTo>
                    <a:pt x="10457" y="72"/>
                    <a:pt x="10283" y="304"/>
                    <a:pt x="10121" y="536"/>
                  </a:cubicBezTo>
                  <a:lnTo>
                    <a:pt x="10073" y="596"/>
                  </a:lnTo>
                  <a:cubicBezTo>
                    <a:pt x="9906" y="846"/>
                    <a:pt x="9644" y="1013"/>
                    <a:pt x="9359" y="1060"/>
                  </a:cubicBezTo>
                  <a:cubicBezTo>
                    <a:pt x="9330" y="1064"/>
                    <a:pt x="9302" y="1066"/>
                    <a:pt x="9275" y="1066"/>
                  </a:cubicBezTo>
                  <a:cubicBezTo>
                    <a:pt x="9141" y="1066"/>
                    <a:pt x="9017" y="1018"/>
                    <a:pt x="8918" y="929"/>
                  </a:cubicBezTo>
                  <a:cubicBezTo>
                    <a:pt x="8882" y="882"/>
                    <a:pt x="8847" y="846"/>
                    <a:pt x="8811" y="798"/>
                  </a:cubicBezTo>
                  <a:cubicBezTo>
                    <a:pt x="8787" y="763"/>
                    <a:pt x="8763" y="739"/>
                    <a:pt x="8739" y="715"/>
                  </a:cubicBezTo>
                  <a:cubicBezTo>
                    <a:pt x="8727" y="727"/>
                    <a:pt x="8704" y="727"/>
                    <a:pt x="8692" y="727"/>
                  </a:cubicBezTo>
                  <a:cubicBezTo>
                    <a:pt x="8650" y="741"/>
                    <a:pt x="8604" y="747"/>
                    <a:pt x="8559" y="747"/>
                  </a:cubicBezTo>
                  <a:cubicBezTo>
                    <a:pt x="8527" y="747"/>
                    <a:pt x="8495" y="744"/>
                    <a:pt x="8466" y="739"/>
                  </a:cubicBezTo>
                  <a:cubicBezTo>
                    <a:pt x="8239" y="691"/>
                    <a:pt x="8168" y="477"/>
                    <a:pt x="8120" y="334"/>
                  </a:cubicBezTo>
                  <a:cubicBezTo>
                    <a:pt x="8108" y="298"/>
                    <a:pt x="8096" y="263"/>
                    <a:pt x="8085" y="227"/>
                  </a:cubicBezTo>
                  <a:cubicBezTo>
                    <a:pt x="8049" y="167"/>
                    <a:pt x="8001" y="120"/>
                    <a:pt x="7930" y="96"/>
                  </a:cubicBezTo>
                  <a:cubicBezTo>
                    <a:pt x="7875" y="87"/>
                    <a:pt x="7820" y="83"/>
                    <a:pt x="7765" y="83"/>
                  </a:cubicBezTo>
                  <a:cubicBezTo>
                    <a:pt x="7591" y="83"/>
                    <a:pt x="7417" y="127"/>
                    <a:pt x="7263" y="227"/>
                  </a:cubicBezTo>
                  <a:lnTo>
                    <a:pt x="7168" y="275"/>
                  </a:lnTo>
                  <a:cubicBezTo>
                    <a:pt x="6901" y="425"/>
                    <a:pt x="6582" y="609"/>
                    <a:pt x="6254" y="609"/>
                  </a:cubicBezTo>
                  <a:cubicBezTo>
                    <a:pt x="6143" y="609"/>
                    <a:pt x="6030" y="588"/>
                    <a:pt x="5918" y="536"/>
                  </a:cubicBezTo>
                  <a:cubicBezTo>
                    <a:pt x="5775" y="453"/>
                    <a:pt x="5656" y="358"/>
                    <a:pt x="5549" y="239"/>
                  </a:cubicBezTo>
                  <a:cubicBezTo>
                    <a:pt x="5489" y="179"/>
                    <a:pt x="5429" y="120"/>
                    <a:pt x="5358" y="72"/>
                  </a:cubicBezTo>
                  <a:cubicBezTo>
                    <a:pt x="5306" y="37"/>
                    <a:pt x="5247" y="15"/>
                    <a:pt x="5187" y="15"/>
                  </a:cubicBezTo>
                  <a:cubicBezTo>
                    <a:pt x="5165" y="15"/>
                    <a:pt x="5142" y="18"/>
                    <a:pt x="5120" y="25"/>
                  </a:cubicBezTo>
                  <a:lnTo>
                    <a:pt x="5025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3"/>
            <p:cNvSpPr/>
            <p:nvPr/>
          </p:nvSpPr>
          <p:spPr>
            <a:xfrm>
              <a:off x="3332550" y="3373450"/>
              <a:ext cx="366725" cy="219400"/>
            </a:xfrm>
            <a:custGeom>
              <a:rect b="b" l="l" r="r" t="t"/>
              <a:pathLst>
                <a:path extrusionOk="0" h="8776" w="14669">
                  <a:moveTo>
                    <a:pt x="6061" y="1"/>
                  </a:moveTo>
                  <a:lnTo>
                    <a:pt x="6061" y="25"/>
                  </a:lnTo>
                  <a:lnTo>
                    <a:pt x="3084" y="1156"/>
                  </a:lnTo>
                  <a:cubicBezTo>
                    <a:pt x="2727" y="1299"/>
                    <a:pt x="2346" y="1418"/>
                    <a:pt x="1965" y="1513"/>
                  </a:cubicBezTo>
                  <a:cubicBezTo>
                    <a:pt x="1643" y="1590"/>
                    <a:pt x="1313" y="1629"/>
                    <a:pt x="983" y="1629"/>
                  </a:cubicBezTo>
                  <a:cubicBezTo>
                    <a:pt x="652" y="1629"/>
                    <a:pt x="322" y="1590"/>
                    <a:pt x="0" y="1513"/>
                  </a:cubicBezTo>
                  <a:lnTo>
                    <a:pt x="0" y="1513"/>
                  </a:lnTo>
                  <a:cubicBezTo>
                    <a:pt x="48" y="1668"/>
                    <a:pt x="84" y="1811"/>
                    <a:pt x="131" y="1954"/>
                  </a:cubicBezTo>
                  <a:cubicBezTo>
                    <a:pt x="322" y="2597"/>
                    <a:pt x="548" y="3299"/>
                    <a:pt x="810" y="3954"/>
                  </a:cubicBezTo>
                  <a:cubicBezTo>
                    <a:pt x="1441" y="5514"/>
                    <a:pt x="2358" y="6942"/>
                    <a:pt x="3501" y="8181"/>
                  </a:cubicBezTo>
                  <a:lnTo>
                    <a:pt x="3537" y="8204"/>
                  </a:lnTo>
                  <a:lnTo>
                    <a:pt x="3608" y="8061"/>
                  </a:lnTo>
                  <a:cubicBezTo>
                    <a:pt x="3918" y="8204"/>
                    <a:pt x="4263" y="8359"/>
                    <a:pt x="4608" y="8359"/>
                  </a:cubicBezTo>
                  <a:cubicBezTo>
                    <a:pt x="4882" y="8359"/>
                    <a:pt x="5227" y="8204"/>
                    <a:pt x="5299" y="7907"/>
                  </a:cubicBezTo>
                  <a:cubicBezTo>
                    <a:pt x="5311" y="7811"/>
                    <a:pt x="5322" y="7716"/>
                    <a:pt x="5322" y="7621"/>
                  </a:cubicBezTo>
                  <a:cubicBezTo>
                    <a:pt x="5311" y="7454"/>
                    <a:pt x="5346" y="7288"/>
                    <a:pt x="5406" y="7133"/>
                  </a:cubicBezTo>
                  <a:cubicBezTo>
                    <a:pt x="5525" y="6883"/>
                    <a:pt x="5751" y="6704"/>
                    <a:pt x="6013" y="6633"/>
                  </a:cubicBezTo>
                  <a:cubicBezTo>
                    <a:pt x="6203" y="6570"/>
                    <a:pt x="6397" y="6539"/>
                    <a:pt x="6589" y="6539"/>
                  </a:cubicBezTo>
                  <a:cubicBezTo>
                    <a:pt x="7085" y="6539"/>
                    <a:pt x="7570" y="6743"/>
                    <a:pt x="7930" y="7121"/>
                  </a:cubicBezTo>
                  <a:cubicBezTo>
                    <a:pt x="8025" y="7228"/>
                    <a:pt x="8120" y="7347"/>
                    <a:pt x="8204" y="7478"/>
                  </a:cubicBezTo>
                  <a:cubicBezTo>
                    <a:pt x="8370" y="7716"/>
                    <a:pt x="8537" y="7930"/>
                    <a:pt x="8763" y="8014"/>
                  </a:cubicBezTo>
                  <a:cubicBezTo>
                    <a:pt x="8823" y="8026"/>
                    <a:pt x="8894" y="8050"/>
                    <a:pt x="8954" y="8050"/>
                  </a:cubicBezTo>
                  <a:cubicBezTo>
                    <a:pt x="9049" y="8061"/>
                    <a:pt x="9132" y="8085"/>
                    <a:pt x="9216" y="8109"/>
                  </a:cubicBezTo>
                  <a:cubicBezTo>
                    <a:pt x="9383" y="8169"/>
                    <a:pt x="9525" y="8276"/>
                    <a:pt x="9633" y="8407"/>
                  </a:cubicBezTo>
                  <a:cubicBezTo>
                    <a:pt x="9787" y="8431"/>
                    <a:pt x="9918" y="8478"/>
                    <a:pt x="10049" y="8562"/>
                  </a:cubicBezTo>
                  <a:lnTo>
                    <a:pt x="10085" y="8585"/>
                  </a:lnTo>
                  <a:cubicBezTo>
                    <a:pt x="10180" y="8669"/>
                    <a:pt x="10275" y="8728"/>
                    <a:pt x="10383" y="8776"/>
                  </a:cubicBezTo>
                  <a:cubicBezTo>
                    <a:pt x="10383" y="8728"/>
                    <a:pt x="10395" y="8669"/>
                    <a:pt x="10406" y="8621"/>
                  </a:cubicBezTo>
                  <a:cubicBezTo>
                    <a:pt x="10478" y="8407"/>
                    <a:pt x="10645" y="8228"/>
                    <a:pt x="10859" y="8121"/>
                  </a:cubicBezTo>
                  <a:cubicBezTo>
                    <a:pt x="11002" y="8061"/>
                    <a:pt x="11145" y="8014"/>
                    <a:pt x="11299" y="7990"/>
                  </a:cubicBezTo>
                  <a:cubicBezTo>
                    <a:pt x="11418" y="7966"/>
                    <a:pt x="11526" y="7930"/>
                    <a:pt x="11633" y="7895"/>
                  </a:cubicBezTo>
                  <a:cubicBezTo>
                    <a:pt x="11752" y="7847"/>
                    <a:pt x="11835" y="7764"/>
                    <a:pt x="11883" y="7657"/>
                  </a:cubicBezTo>
                  <a:cubicBezTo>
                    <a:pt x="11907" y="7621"/>
                    <a:pt x="11907" y="7573"/>
                    <a:pt x="11883" y="7538"/>
                  </a:cubicBezTo>
                  <a:lnTo>
                    <a:pt x="11383" y="6442"/>
                  </a:lnTo>
                  <a:lnTo>
                    <a:pt x="12216" y="7311"/>
                  </a:lnTo>
                  <a:cubicBezTo>
                    <a:pt x="12276" y="7371"/>
                    <a:pt x="12353" y="7398"/>
                    <a:pt x="12439" y="7398"/>
                  </a:cubicBezTo>
                  <a:cubicBezTo>
                    <a:pt x="12456" y="7398"/>
                    <a:pt x="12473" y="7397"/>
                    <a:pt x="12490" y="7395"/>
                  </a:cubicBezTo>
                  <a:cubicBezTo>
                    <a:pt x="12716" y="7359"/>
                    <a:pt x="12931" y="7240"/>
                    <a:pt x="13062" y="7049"/>
                  </a:cubicBezTo>
                  <a:cubicBezTo>
                    <a:pt x="13169" y="6895"/>
                    <a:pt x="13252" y="6728"/>
                    <a:pt x="13335" y="6561"/>
                  </a:cubicBezTo>
                  <a:cubicBezTo>
                    <a:pt x="13443" y="6311"/>
                    <a:pt x="13585" y="6073"/>
                    <a:pt x="13764" y="5859"/>
                  </a:cubicBezTo>
                  <a:cubicBezTo>
                    <a:pt x="13871" y="5752"/>
                    <a:pt x="13990" y="5656"/>
                    <a:pt x="14109" y="5561"/>
                  </a:cubicBezTo>
                  <a:cubicBezTo>
                    <a:pt x="14276" y="5454"/>
                    <a:pt x="14431" y="5299"/>
                    <a:pt x="14526" y="5109"/>
                  </a:cubicBezTo>
                  <a:cubicBezTo>
                    <a:pt x="14669" y="4775"/>
                    <a:pt x="14455" y="4371"/>
                    <a:pt x="13895" y="3859"/>
                  </a:cubicBezTo>
                  <a:cubicBezTo>
                    <a:pt x="13347" y="3335"/>
                    <a:pt x="12764" y="2847"/>
                    <a:pt x="12145" y="2394"/>
                  </a:cubicBezTo>
                  <a:cubicBezTo>
                    <a:pt x="12000" y="2301"/>
                    <a:pt x="11847" y="2208"/>
                    <a:pt x="11716" y="2208"/>
                  </a:cubicBezTo>
                  <a:cubicBezTo>
                    <a:pt x="11696" y="2208"/>
                    <a:pt x="11676" y="2211"/>
                    <a:pt x="11657" y="2216"/>
                  </a:cubicBezTo>
                  <a:cubicBezTo>
                    <a:pt x="11490" y="2275"/>
                    <a:pt x="11347" y="2382"/>
                    <a:pt x="11252" y="2525"/>
                  </a:cubicBezTo>
                  <a:cubicBezTo>
                    <a:pt x="11076" y="2701"/>
                    <a:pt x="10855" y="2922"/>
                    <a:pt x="10566" y="2922"/>
                  </a:cubicBezTo>
                  <a:cubicBezTo>
                    <a:pt x="10522" y="2922"/>
                    <a:pt x="10477" y="2917"/>
                    <a:pt x="10430" y="2906"/>
                  </a:cubicBezTo>
                  <a:lnTo>
                    <a:pt x="10156" y="2823"/>
                  </a:lnTo>
                  <a:lnTo>
                    <a:pt x="10299" y="2585"/>
                  </a:lnTo>
                  <a:cubicBezTo>
                    <a:pt x="10275" y="2525"/>
                    <a:pt x="10228" y="2477"/>
                    <a:pt x="10156" y="2454"/>
                  </a:cubicBezTo>
                  <a:cubicBezTo>
                    <a:pt x="10049" y="2454"/>
                    <a:pt x="9954" y="2454"/>
                    <a:pt x="9859" y="2477"/>
                  </a:cubicBezTo>
                  <a:cubicBezTo>
                    <a:pt x="9752" y="2489"/>
                    <a:pt x="9656" y="2501"/>
                    <a:pt x="9561" y="2501"/>
                  </a:cubicBezTo>
                  <a:cubicBezTo>
                    <a:pt x="9359" y="2489"/>
                    <a:pt x="9180" y="2406"/>
                    <a:pt x="9049" y="2263"/>
                  </a:cubicBezTo>
                  <a:lnTo>
                    <a:pt x="9013" y="2227"/>
                  </a:lnTo>
                  <a:cubicBezTo>
                    <a:pt x="8796" y="2316"/>
                    <a:pt x="8570" y="2364"/>
                    <a:pt x="8336" y="2364"/>
                  </a:cubicBezTo>
                  <a:cubicBezTo>
                    <a:pt x="8288" y="2364"/>
                    <a:pt x="8240" y="2362"/>
                    <a:pt x="8192" y="2358"/>
                  </a:cubicBezTo>
                  <a:lnTo>
                    <a:pt x="8061" y="2346"/>
                  </a:lnTo>
                  <a:lnTo>
                    <a:pt x="8013" y="2216"/>
                  </a:lnTo>
                  <a:cubicBezTo>
                    <a:pt x="7942" y="1989"/>
                    <a:pt x="7894" y="1751"/>
                    <a:pt x="7870" y="1513"/>
                  </a:cubicBezTo>
                  <a:cubicBezTo>
                    <a:pt x="7663" y="1600"/>
                    <a:pt x="7427" y="1657"/>
                    <a:pt x="7187" y="1657"/>
                  </a:cubicBezTo>
                  <a:cubicBezTo>
                    <a:pt x="7165" y="1657"/>
                    <a:pt x="7143" y="1657"/>
                    <a:pt x="7120" y="1656"/>
                  </a:cubicBezTo>
                  <a:lnTo>
                    <a:pt x="6894" y="1644"/>
                  </a:lnTo>
                  <a:lnTo>
                    <a:pt x="6930" y="1430"/>
                  </a:lnTo>
                  <a:cubicBezTo>
                    <a:pt x="6989" y="811"/>
                    <a:pt x="6632" y="227"/>
                    <a:pt x="6061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3"/>
            <p:cNvSpPr/>
            <p:nvPr/>
          </p:nvSpPr>
          <p:spPr>
            <a:xfrm>
              <a:off x="3151575" y="3546875"/>
              <a:ext cx="434900" cy="208650"/>
            </a:xfrm>
            <a:custGeom>
              <a:rect b="b" l="l" r="r" t="t"/>
              <a:pathLst>
                <a:path extrusionOk="0" h="8346" w="17396">
                  <a:moveTo>
                    <a:pt x="13828" y="1"/>
                  </a:moveTo>
                  <a:cubicBezTo>
                    <a:pt x="13675" y="1"/>
                    <a:pt x="13521" y="26"/>
                    <a:pt x="13371" y="77"/>
                  </a:cubicBezTo>
                  <a:cubicBezTo>
                    <a:pt x="13228" y="112"/>
                    <a:pt x="13097" y="208"/>
                    <a:pt x="13014" y="351"/>
                  </a:cubicBezTo>
                  <a:cubicBezTo>
                    <a:pt x="12978" y="458"/>
                    <a:pt x="12966" y="565"/>
                    <a:pt x="12966" y="684"/>
                  </a:cubicBezTo>
                  <a:cubicBezTo>
                    <a:pt x="12978" y="815"/>
                    <a:pt x="12966" y="958"/>
                    <a:pt x="12942" y="1089"/>
                  </a:cubicBezTo>
                  <a:cubicBezTo>
                    <a:pt x="12823" y="1565"/>
                    <a:pt x="12300" y="1827"/>
                    <a:pt x="11859" y="1827"/>
                  </a:cubicBezTo>
                  <a:cubicBezTo>
                    <a:pt x="11514" y="1827"/>
                    <a:pt x="11168" y="1732"/>
                    <a:pt x="10859" y="1577"/>
                  </a:cubicBezTo>
                  <a:lnTo>
                    <a:pt x="8918" y="1636"/>
                  </a:lnTo>
                  <a:cubicBezTo>
                    <a:pt x="8823" y="2006"/>
                    <a:pt x="8585" y="2327"/>
                    <a:pt x="8240" y="2506"/>
                  </a:cubicBezTo>
                  <a:cubicBezTo>
                    <a:pt x="8394" y="3006"/>
                    <a:pt x="8418" y="3541"/>
                    <a:pt x="8311" y="4053"/>
                  </a:cubicBezTo>
                  <a:lnTo>
                    <a:pt x="8251" y="4315"/>
                  </a:lnTo>
                  <a:lnTo>
                    <a:pt x="8013" y="4196"/>
                  </a:lnTo>
                  <a:cubicBezTo>
                    <a:pt x="7769" y="4069"/>
                    <a:pt x="7505" y="4022"/>
                    <a:pt x="7227" y="4022"/>
                  </a:cubicBezTo>
                  <a:cubicBezTo>
                    <a:pt x="6884" y="4022"/>
                    <a:pt x="6519" y="4093"/>
                    <a:pt x="6144" y="4172"/>
                  </a:cubicBezTo>
                  <a:cubicBezTo>
                    <a:pt x="5906" y="4220"/>
                    <a:pt x="5668" y="4268"/>
                    <a:pt x="5442" y="4292"/>
                  </a:cubicBezTo>
                  <a:cubicBezTo>
                    <a:pt x="5124" y="4323"/>
                    <a:pt x="4807" y="4339"/>
                    <a:pt x="4489" y="4339"/>
                  </a:cubicBezTo>
                  <a:cubicBezTo>
                    <a:pt x="4330" y="4339"/>
                    <a:pt x="4172" y="4335"/>
                    <a:pt x="4013" y="4327"/>
                  </a:cubicBezTo>
                  <a:lnTo>
                    <a:pt x="0" y="4184"/>
                  </a:lnTo>
                  <a:lnTo>
                    <a:pt x="0" y="4184"/>
                  </a:lnTo>
                  <a:cubicBezTo>
                    <a:pt x="179" y="4422"/>
                    <a:pt x="334" y="4673"/>
                    <a:pt x="465" y="4934"/>
                  </a:cubicBezTo>
                  <a:cubicBezTo>
                    <a:pt x="512" y="5018"/>
                    <a:pt x="548" y="5089"/>
                    <a:pt x="584" y="5173"/>
                  </a:cubicBezTo>
                  <a:cubicBezTo>
                    <a:pt x="822" y="5661"/>
                    <a:pt x="1060" y="6161"/>
                    <a:pt x="1501" y="6268"/>
                  </a:cubicBezTo>
                  <a:lnTo>
                    <a:pt x="1536" y="6280"/>
                  </a:lnTo>
                  <a:cubicBezTo>
                    <a:pt x="1655" y="6304"/>
                    <a:pt x="1763" y="6351"/>
                    <a:pt x="1858" y="6423"/>
                  </a:cubicBezTo>
                  <a:cubicBezTo>
                    <a:pt x="1870" y="6256"/>
                    <a:pt x="1977" y="6101"/>
                    <a:pt x="2120" y="6030"/>
                  </a:cubicBezTo>
                  <a:cubicBezTo>
                    <a:pt x="2187" y="5999"/>
                    <a:pt x="2252" y="5986"/>
                    <a:pt x="2315" y="5986"/>
                  </a:cubicBezTo>
                  <a:cubicBezTo>
                    <a:pt x="2514" y="5986"/>
                    <a:pt x="2683" y="6120"/>
                    <a:pt x="2810" y="6220"/>
                  </a:cubicBezTo>
                  <a:cubicBezTo>
                    <a:pt x="2870" y="6268"/>
                    <a:pt x="2941" y="6316"/>
                    <a:pt x="3013" y="6351"/>
                  </a:cubicBezTo>
                  <a:cubicBezTo>
                    <a:pt x="3061" y="6374"/>
                    <a:pt x="3110" y="6384"/>
                    <a:pt x="3163" y="6384"/>
                  </a:cubicBezTo>
                  <a:cubicBezTo>
                    <a:pt x="3307" y="6384"/>
                    <a:pt x="3473" y="6307"/>
                    <a:pt x="3691" y="6185"/>
                  </a:cubicBezTo>
                  <a:cubicBezTo>
                    <a:pt x="3929" y="6042"/>
                    <a:pt x="4203" y="5946"/>
                    <a:pt x="4477" y="5923"/>
                  </a:cubicBezTo>
                  <a:lnTo>
                    <a:pt x="4489" y="5923"/>
                  </a:lnTo>
                  <a:cubicBezTo>
                    <a:pt x="4834" y="5923"/>
                    <a:pt x="5132" y="6125"/>
                    <a:pt x="5346" y="6268"/>
                  </a:cubicBezTo>
                  <a:lnTo>
                    <a:pt x="7144" y="7482"/>
                  </a:lnTo>
                  <a:cubicBezTo>
                    <a:pt x="7251" y="7566"/>
                    <a:pt x="7382" y="7637"/>
                    <a:pt x="7513" y="7673"/>
                  </a:cubicBezTo>
                  <a:cubicBezTo>
                    <a:pt x="7692" y="7673"/>
                    <a:pt x="7882" y="7637"/>
                    <a:pt x="8049" y="7566"/>
                  </a:cubicBezTo>
                  <a:cubicBezTo>
                    <a:pt x="8212" y="7514"/>
                    <a:pt x="8396" y="7454"/>
                    <a:pt x="8579" y="7454"/>
                  </a:cubicBezTo>
                  <a:cubicBezTo>
                    <a:pt x="8729" y="7454"/>
                    <a:pt x="8879" y="7495"/>
                    <a:pt x="9013" y="7613"/>
                  </a:cubicBezTo>
                  <a:cubicBezTo>
                    <a:pt x="9073" y="7673"/>
                    <a:pt x="9132" y="7744"/>
                    <a:pt x="9168" y="7828"/>
                  </a:cubicBezTo>
                  <a:cubicBezTo>
                    <a:pt x="9204" y="7744"/>
                    <a:pt x="9263" y="7673"/>
                    <a:pt x="9323" y="7601"/>
                  </a:cubicBezTo>
                  <a:lnTo>
                    <a:pt x="9418" y="7518"/>
                  </a:lnTo>
                  <a:lnTo>
                    <a:pt x="11430" y="8232"/>
                  </a:lnTo>
                  <a:cubicBezTo>
                    <a:pt x="11591" y="8292"/>
                    <a:pt x="11746" y="8345"/>
                    <a:pt x="11883" y="8345"/>
                  </a:cubicBezTo>
                  <a:cubicBezTo>
                    <a:pt x="11938" y="8345"/>
                    <a:pt x="11990" y="8336"/>
                    <a:pt x="12038" y="8316"/>
                  </a:cubicBezTo>
                  <a:cubicBezTo>
                    <a:pt x="12109" y="8280"/>
                    <a:pt x="12157" y="8209"/>
                    <a:pt x="12169" y="8137"/>
                  </a:cubicBezTo>
                  <a:cubicBezTo>
                    <a:pt x="12169" y="8078"/>
                    <a:pt x="12157" y="8066"/>
                    <a:pt x="12157" y="8066"/>
                  </a:cubicBezTo>
                  <a:lnTo>
                    <a:pt x="11192" y="7351"/>
                  </a:lnTo>
                  <a:lnTo>
                    <a:pt x="12335" y="7697"/>
                  </a:lnTo>
                  <a:cubicBezTo>
                    <a:pt x="12563" y="7770"/>
                    <a:pt x="12798" y="7805"/>
                    <a:pt x="13031" y="7805"/>
                  </a:cubicBezTo>
                  <a:cubicBezTo>
                    <a:pt x="13371" y="7805"/>
                    <a:pt x="13709" y="7731"/>
                    <a:pt x="14026" y="7590"/>
                  </a:cubicBezTo>
                  <a:cubicBezTo>
                    <a:pt x="14097" y="7554"/>
                    <a:pt x="14169" y="7518"/>
                    <a:pt x="14252" y="7470"/>
                  </a:cubicBezTo>
                  <a:cubicBezTo>
                    <a:pt x="14419" y="7375"/>
                    <a:pt x="14609" y="7292"/>
                    <a:pt x="14800" y="7232"/>
                  </a:cubicBezTo>
                  <a:cubicBezTo>
                    <a:pt x="14937" y="7196"/>
                    <a:pt x="15072" y="7180"/>
                    <a:pt x="15206" y="7180"/>
                  </a:cubicBezTo>
                  <a:cubicBezTo>
                    <a:pt x="15549" y="7180"/>
                    <a:pt x="15886" y="7286"/>
                    <a:pt x="16229" y="7423"/>
                  </a:cubicBezTo>
                  <a:cubicBezTo>
                    <a:pt x="16121" y="6685"/>
                    <a:pt x="16371" y="5946"/>
                    <a:pt x="16895" y="5411"/>
                  </a:cubicBezTo>
                  <a:cubicBezTo>
                    <a:pt x="16717" y="5292"/>
                    <a:pt x="16562" y="5137"/>
                    <a:pt x="16431" y="4946"/>
                  </a:cubicBezTo>
                  <a:cubicBezTo>
                    <a:pt x="16252" y="4649"/>
                    <a:pt x="16217" y="4196"/>
                    <a:pt x="16526" y="3922"/>
                  </a:cubicBezTo>
                  <a:lnTo>
                    <a:pt x="16586" y="3863"/>
                  </a:lnTo>
                  <a:lnTo>
                    <a:pt x="16669" y="3863"/>
                  </a:lnTo>
                  <a:cubicBezTo>
                    <a:pt x="16686" y="3864"/>
                    <a:pt x="16702" y="3864"/>
                    <a:pt x="16718" y="3864"/>
                  </a:cubicBezTo>
                  <a:cubicBezTo>
                    <a:pt x="16964" y="3864"/>
                    <a:pt x="17206" y="3781"/>
                    <a:pt x="17395" y="3625"/>
                  </a:cubicBezTo>
                  <a:cubicBezTo>
                    <a:pt x="17086" y="3351"/>
                    <a:pt x="16979" y="2922"/>
                    <a:pt x="16872" y="2529"/>
                  </a:cubicBezTo>
                  <a:cubicBezTo>
                    <a:pt x="16824" y="2303"/>
                    <a:pt x="16752" y="2077"/>
                    <a:pt x="16657" y="1875"/>
                  </a:cubicBezTo>
                  <a:lnTo>
                    <a:pt x="16300" y="1815"/>
                  </a:lnTo>
                  <a:cubicBezTo>
                    <a:pt x="16312" y="1732"/>
                    <a:pt x="16348" y="1660"/>
                    <a:pt x="16407" y="1601"/>
                  </a:cubicBezTo>
                  <a:cubicBezTo>
                    <a:pt x="16383" y="1577"/>
                    <a:pt x="16348" y="1565"/>
                    <a:pt x="16312" y="1553"/>
                  </a:cubicBezTo>
                  <a:cubicBezTo>
                    <a:pt x="16252" y="1529"/>
                    <a:pt x="16181" y="1517"/>
                    <a:pt x="16121" y="1505"/>
                  </a:cubicBezTo>
                  <a:cubicBezTo>
                    <a:pt x="16026" y="1494"/>
                    <a:pt x="15943" y="1482"/>
                    <a:pt x="15860" y="1446"/>
                  </a:cubicBezTo>
                  <a:cubicBezTo>
                    <a:pt x="15514" y="1339"/>
                    <a:pt x="15288" y="1029"/>
                    <a:pt x="15098" y="767"/>
                  </a:cubicBezTo>
                  <a:cubicBezTo>
                    <a:pt x="15026" y="648"/>
                    <a:pt x="14943" y="541"/>
                    <a:pt x="14859" y="446"/>
                  </a:cubicBezTo>
                  <a:cubicBezTo>
                    <a:pt x="14587" y="156"/>
                    <a:pt x="14211" y="1"/>
                    <a:pt x="13828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3"/>
            <p:cNvSpPr/>
            <p:nvPr/>
          </p:nvSpPr>
          <p:spPr>
            <a:xfrm>
              <a:off x="3461425" y="2899625"/>
              <a:ext cx="655775" cy="632800"/>
            </a:xfrm>
            <a:custGeom>
              <a:rect b="b" l="l" r="r" t="t"/>
              <a:pathLst>
                <a:path extrusionOk="0" h="25312" w="26231">
                  <a:moveTo>
                    <a:pt x="18757" y="1"/>
                  </a:moveTo>
                  <a:cubicBezTo>
                    <a:pt x="18396" y="1"/>
                    <a:pt x="18061" y="57"/>
                    <a:pt x="17753" y="214"/>
                  </a:cubicBezTo>
                  <a:cubicBezTo>
                    <a:pt x="17658" y="261"/>
                    <a:pt x="17563" y="321"/>
                    <a:pt x="17467" y="380"/>
                  </a:cubicBezTo>
                  <a:cubicBezTo>
                    <a:pt x="17195" y="547"/>
                    <a:pt x="16890" y="734"/>
                    <a:pt x="16567" y="734"/>
                  </a:cubicBezTo>
                  <a:cubicBezTo>
                    <a:pt x="16452" y="734"/>
                    <a:pt x="16336" y="710"/>
                    <a:pt x="16217" y="654"/>
                  </a:cubicBezTo>
                  <a:cubicBezTo>
                    <a:pt x="16134" y="606"/>
                    <a:pt x="16050" y="559"/>
                    <a:pt x="15979" y="499"/>
                  </a:cubicBezTo>
                  <a:cubicBezTo>
                    <a:pt x="15931" y="452"/>
                    <a:pt x="15872" y="416"/>
                    <a:pt x="15800" y="380"/>
                  </a:cubicBezTo>
                  <a:cubicBezTo>
                    <a:pt x="15765" y="367"/>
                    <a:pt x="15729" y="360"/>
                    <a:pt x="15691" y="360"/>
                  </a:cubicBezTo>
                  <a:cubicBezTo>
                    <a:pt x="15500" y="360"/>
                    <a:pt x="15279" y="524"/>
                    <a:pt x="15050" y="714"/>
                  </a:cubicBezTo>
                  <a:cubicBezTo>
                    <a:pt x="14775" y="932"/>
                    <a:pt x="14499" y="1045"/>
                    <a:pt x="14259" y="1045"/>
                  </a:cubicBezTo>
                  <a:cubicBezTo>
                    <a:pt x="14199" y="1045"/>
                    <a:pt x="14141" y="1038"/>
                    <a:pt x="14086" y="1023"/>
                  </a:cubicBezTo>
                  <a:lnTo>
                    <a:pt x="14086" y="1023"/>
                  </a:lnTo>
                  <a:cubicBezTo>
                    <a:pt x="14205" y="2869"/>
                    <a:pt x="15217" y="4524"/>
                    <a:pt x="16789" y="5464"/>
                  </a:cubicBezTo>
                  <a:cubicBezTo>
                    <a:pt x="16484" y="5352"/>
                    <a:pt x="16164" y="5297"/>
                    <a:pt x="15844" y="5297"/>
                  </a:cubicBezTo>
                  <a:cubicBezTo>
                    <a:pt x="15413" y="5297"/>
                    <a:pt x="14982" y="5397"/>
                    <a:pt x="14586" y="5595"/>
                  </a:cubicBezTo>
                  <a:cubicBezTo>
                    <a:pt x="14693" y="5321"/>
                    <a:pt x="14657" y="5012"/>
                    <a:pt x="14491" y="4762"/>
                  </a:cubicBezTo>
                  <a:cubicBezTo>
                    <a:pt x="13919" y="5119"/>
                    <a:pt x="13669" y="5833"/>
                    <a:pt x="13895" y="6476"/>
                  </a:cubicBezTo>
                  <a:cubicBezTo>
                    <a:pt x="13814" y="6503"/>
                    <a:pt x="13730" y="6515"/>
                    <a:pt x="13647" y="6515"/>
                  </a:cubicBezTo>
                  <a:cubicBezTo>
                    <a:pt x="13067" y="6515"/>
                    <a:pt x="12511" y="5905"/>
                    <a:pt x="12657" y="5321"/>
                  </a:cubicBezTo>
                  <a:cubicBezTo>
                    <a:pt x="12640" y="5320"/>
                    <a:pt x="12623" y="5319"/>
                    <a:pt x="12607" y="5319"/>
                  </a:cubicBezTo>
                  <a:cubicBezTo>
                    <a:pt x="11987" y="5319"/>
                    <a:pt x="11706" y="6172"/>
                    <a:pt x="11776" y="6810"/>
                  </a:cubicBezTo>
                  <a:cubicBezTo>
                    <a:pt x="11848" y="7464"/>
                    <a:pt x="12014" y="8238"/>
                    <a:pt x="11538" y="8691"/>
                  </a:cubicBezTo>
                  <a:cubicBezTo>
                    <a:pt x="10574" y="8453"/>
                    <a:pt x="9454" y="8036"/>
                    <a:pt x="9240" y="7072"/>
                  </a:cubicBezTo>
                  <a:cubicBezTo>
                    <a:pt x="9192" y="6845"/>
                    <a:pt x="9169" y="6548"/>
                    <a:pt x="8966" y="6441"/>
                  </a:cubicBezTo>
                  <a:cubicBezTo>
                    <a:pt x="8893" y="6418"/>
                    <a:pt x="8820" y="6406"/>
                    <a:pt x="8748" y="6406"/>
                  </a:cubicBezTo>
                  <a:cubicBezTo>
                    <a:pt x="8668" y="6406"/>
                    <a:pt x="8589" y="6421"/>
                    <a:pt x="8514" y="6452"/>
                  </a:cubicBezTo>
                  <a:lnTo>
                    <a:pt x="6204" y="7083"/>
                  </a:lnTo>
                  <a:cubicBezTo>
                    <a:pt x="4108" y="7655"/>
                    <a:pt x="2263" y="8988"/>
                    <a:pt x="560" y="10358"/>
                  </a:cubicBezTo>
                  <a:cubicBezTo>
                    <a:pt x="537" y="10334"/>
                    <a:pt x="525" y="10310"/>
                    <a:pt x="501" y="10298"/>
                  </a:cubicBezTo>
                  <a:cubicBezTo>
                    <a:pt x="144" y="10905"/>
                    <a:pt x="1" y="11608"/>
                    <a:pt x="84" y="12310"/>
                  </a:cubicBezTo>
                  <a:cubicBezTo>
                    <a:pt x="156" y="12739"/>
                    <a:pt x="275" y="13168"/>
                    <a:pt x="429" y="13584"/>
                  </a:cubicBezTo>
                  <a:cubicBezTo>
                    <a:pt x="489" y="13739"/>
                    <a:pt x="537" y="13882"/>
                    <a:pt x="584" y="14037"/>
                  </a:cubicBezTo>
                  <a:cubicBezTo>
                    <a:pt x="1049" y="15489"/>
                    <a:pt x="1168" y="17013"/>
                    <a:pt x="953" y="18513"/>
                  </a:cubicBezTo>
                  <a:cubicBezTo>
                    <a:pt x="1668" y="18763"/>
                    <a:pt x="2156" y="19418"/>
                    <a:pt x="2192" y="20168"/>
                  </a:cubicBezTo>
                  <a:cubicBezTo>
                    <a:pt x="2406" y="20145"/>
                    <a:pt x="2608" y="20061"/>
                    <a:pt x="2787" y="19930"/>
                  </a:cubicBezTo>
                  <a:lnTo>
                    <a:pt x="3120" y="19692"/>
                  </a:lnTo>
                  <a:lnTo>
                    <a:pt x="3108" y="20109"/>
                  </a:lnTo>
                  <a:cubicBezTo>
                    <a:pt x="3108" y="20371"/>
                    <a:pt x="3144" y="20633"/>
                    <a:pt x="3204" y="20895"/>
                  </a:cubicBezTo>
                  <a:cubicBezTo>
                    <a:pt x="3442" y="20883"/>
                    <a:pt x="3668" y="20811"/>
                    <a:pt x="3870" y="20692"/>
                  </a:cubicBezTo>
                  <a:lnTo>
                    <a:pt x="4263" y="20454"/>
                  </a:lnTo>
                  <a:lnTo>
                    <a:pt x="4180" y="20907"/>
                  </a:lnTo>
                  <a:cubicBezTo>
                    <a:pt x="4180" y="20907"/>
                    <a:pt x="4180" y="20918"/>
                    <a:pt x="4204" y="20942"/>
                  </a:cubicBezTo>
                  <a:cubicBezTo>
                    <a:pt x="4251" y="21002"/>
                    <a:pt x="4335" y="21026"/>
                    <a:pt x="4406" y="21026"/>
                  </a:cubicBezTo>
                  <a:cubicBezTo>
                    <a:pt x="4489" y="21026"/>
                    <a:pt x="4561" y="21026"/>
                    <a:pt x="4644" y="21014"/>
                  </a:cubicBezTo>
                  <a:cubicBezTo>
                    <a:pt x="4733" y="20999"/>
                    <a:pt x="4816" y="20989"/>
                    <a:pt x="4901" y="20989"/>
                  </a:cubicBezTo>
                  <a:cubicBezTo>
                    <a:pt x="4954" y="20989"/>
                    <a:pt x="5006" y="20993"/>
                    <a:pt x="5061" y="21002"/>
                  </a:cubicBezTo>
                  <a:cubicBezTo>
                    <a:pt x="5263" y="21038"/>
                    <a:pt x="5430" y="21169"/>
                    <a:pt x="5525" y="21347"/>
                  </a:cubicBezTo>
                  <a:cubicBezTo>
                    <a:pt x="5525" y="21371"/>
                    <a:pt x="5537" y="21383"/>
                    <a:pt x="5537" y="21407"/>
                  </a:cubicBezTo>
                  <a:cubicBezTo>
                    <a:pt x="5632" y="21347"/>
                    <a:pt x="5716" y="21264"/>
                    <a:pt x="5787" y="21180"/>
                  </a:cubicBezTo>
                  <a:cubicBezTo>
                    <a:pt x="5954" y="21002"/>
                    <a:pt x="6144" y="20811"/>
                    <a:pt x="6418" y="20752"/>
                  </a:cubicBezTo>
                  <a:cubicBezTo>
                    <a:pt x="6463" y="20743"/>
                    <a:pt x="6507" y="20739"/>
                    <a:pt x="6551" y="20739"/>
                  </a:cubicBezTo>
                  <a:cubicBezTo>
                    <a:pt x="6797" y="20739"/>
                    <a:pt x="7024" y="20870"/>
                    <a:pt x="7216" y="21002"/>
                  </a:cubicBezTo>
                  <a:cubicBezTo>
                    <a:pt x="7847" y="21466"/>
                    <a:pt x="8454" y="21966"/>
                    <a:pt x="9014" y="22514"/>
                  </a:cubicBezTo>
                  <a:cubicBezTo>
                    <a:pt x="9300" y="22752"/>
                    <a:pt x="9526" y="23038"/>
                    <a:pt x="9704" y="23359"/>
                  </a:cubicBezTo>
                  <a:cubicBezTo>
                    <a:pt x="9716" y="23347"/>
                    <a:pt x="9740" y="23335"/>
                    <a:pt x="9764" y="23335"/>
                  </a:cubicBezTo>
                  <a:cubicBezTo>
                    <a:pt x="9833" y="23311"/>
                    <a:pt x="9904" y="23299"/>
                    <a:pt x="9976" y="23299"/>
                  </a:cubicBezTo>
                  <a:cubicBezTo>
                    <a:pt x="10115" y="23299"/>
                    <a:pt x="10253" y="23344"/>
                    <a:pt x="10371" y="23431"/>
                  </a:cubicBezTo>
                  <a:cubicBezTo>
                    <a:pt x="10466" y="23490"/>
                    <a:pt x="10538" y="23562"/>
                    <a:pt x="10621" y="23645"/>
                  </a:cubicBezTo>
                  <a:cubicBezTo>
                    <a:pt x="10693" y="23728"/>
                    <a:pt x="10776" y="23800"/>
                    <a:pt x="10871" y="23847"/>
                  </a:cubicBezTo>
                  <a:cubicBezTo>
                    <a:pt x="10928" y="23874"/>
                    <a:pt x="10987" y="23886"/>
                    <a:pt x="11049" y="23886"/>
                  </a:cubicBezTo>
                  <a:cubicBezTo>
                    <a:pt x="11261" y="23886"/>
                    <a:pt x="11501" y="23748"/>
                    <a:pt x="11740" y="23609"/>
                  </a:cubicBezTo>
                  <a:lnTo>
                    <a:pt x="11836" y="23562"/>
                  </a:lnTo>
                  <a:cubicBezTo>
                    <a:pt x="12017" y="23458"/>
                    <a:pt x="12287" y="23360"/>
                    <a:pt x="12548" y="23360"/>
                  </a:cubicBezTo>
                  <a:cubicBezTo>
                    <a:pt x="12647" y="23360"/>
                    <a:pt x="12744" y="23374"/>
                    <a:pt x="12836" y="23407"/>
                  </a:cubicBezTo>
                  <a:cubicBezTo>
                    <a:pt x="13002" y="23455"/>
                    <a:pt x="13145" y="23585"/>
                    <a:pt x="13229" y="23752"/>
                  </a:cubicBezTo>
                  <a:cubicBezTo>
                    <a:pt x="13252" y="23800"/>
                    <a:pt x="13264" y="23847"/>
                    <a:pt x="13288" y="23895"/>
                  </a:cubicBezTo>
                  <a:cubicBezTo>
                    <a:pt x="13300" y="23943"/>
                    <a:pt x="13312" y="23990"/>
                    <a:pt x="13336" y="24038"/>
                  </a:cubicBezTo>
                  <a:cubicBezTo>
                    <a:pt x="13336" y="24038"/>
                    <a:pt x="13360" y="24026"/>
                    <a:pt x="13383" y="24014"/>
                  </a:cubicBezTo>
                  <a:cubicBezTo>
                    <a:pt x="13426" y="24006"/>
                    <a:pt x="13480" y="23997"/>
                    <a:pt x="13533" y="23997"/>
                  </a:cubicBezTo>
                  <a:cubicBezTo>
                    <a:pt x="13555" y="23997"/>
                    <a:pt x="13577" y="23999"/>
                    <a:pt x="13598" y="24002"/>
                  </a:cubicBezTo>
                  <a:cubicBezTo>
                    <a:pt x="13729" y="24038"/>
                    <a:pt x="13836" y="24121"/>
                    <a:pt x="13907" y="24240"/>
                  </a:cubicBezTo>
                  <a:cubicBezTo>
                    <a:pt x="13931" y="24264"/>
                    <a:pt x="13943" y="24288"/>
                    <a:pt x="13967" y="24312"/>
                  </a:cubicBezTo>
                  <a:cubicBezTo>
                    <a:pt x="13996" y="24331"/>
                    <a:pt x="14033" y="24351"/>
                    <a:pt x="14065" y="24351"/>
                  </a:cubicBezTo>
                  <a:cubicBezTo>
                    <a:pt x="14072" y="24351"/>
                    <a:pt x="14079" y="24350"/>
                    <a:pt x="14086" y="24347"/>
                  </a:cubicBezTo>
                  <a:cubicBezTo>
                    <a:pt x="14264" y="24300"/>
                    <a:pt x="14419" y="24193"/>
                    <a:pt x="14526" y="24050"/>
                  </a:cubicBezTo>
                  <a:lnTo>
                    <a:pt x="14562" y="23990"/>
                  </a:lnTo>
                  <a:cubicBezTo>
                    <a:pt x="14770" y="23702"/>
                    <a:pt x="15011" y="23358"/>
                    <a:pt x="15415" y="23358"/>
                  </a:cubicBezTo>
                  <a:cubicBezTo>
                    <a:pt x="15428" y="23358"/>
                    <a:pt x="15441" y="23358"/>
                    <a:pt x="15455" y="23359"/>
                  </a:cubicBezTo>
                  <a:cubicBezTo>
                    <a:pt x="15610" y="23371"/>
                    <a:pt x="15765" y="23431"/>
                    <a:pt x="15896" y="23502"/>
                  </a:cubicBezTo>
                  <a:cubicBezTo>
                    <a:pt x="15967" y="23550"/>
                    <a:pt x="16050" y="23585"/>
                    <a:pt x="16134" y="23609"/>
                  </a:cubicBezTo>
                  <a:lnTo>
                    <a:pt x="16217" y="23609"/>
                  </a:lnTo>
                  <a:cubicBezTo>
                    <a:pt x="16324" y="23609"/>
                    <a:pt x="16431" y="23633"/>
                    <a:pt x="16515" y="23693"/>
                  </a:cubicBezTo>
                  <a:cubicBezTo>
                    <a:pt x="16622" y="23764"/>
                    <a:pt x="16693" y="23859"/>
                    <a:pt x="16729" y="23966"/>
                  </a:cubicBezTo>
                  <a:cubicBezTo>
                    <a:pt x="17003" y="24538"/>
                    <a:pt x="17443" y="25014"/>
                    <a:pt x="18003" y="25312"/>
                  </a:cubicBezTo>
                  <a:cubicBezTo>
                    <a:pt x="18217" y="24752"/>
                    <a:pt x="18444" y="24205"/>
                    <a:pt x="18658" y="23657"/>
                  </a:cubicBezTo>
                  <a:lnTo>
                    <a:pt x="19003" y="22776"/>
                  </a:lnTo>
                  <a:cubicBezTo>
                    <a:pt x="19217" y="22121"/>
                    <a:pt x="19670" y="21573"/>
                    <a:pt x="20277" y="21240"/>
                  </a:cubicBezTo>
                  <a:cubicBezTo>
                    <a:pt x="20611" y="21002"/>
                    <a:pt x="20920" y="20788"/>
                    <a:pt x="21111" y="20478"/>
                  </a:cubicBezTo>
                  <a:cubicBezTo>
                    <a:pt x="21527" y="19823"/>
                    <a:pt x="21349" y="18871"/>
                    <a:pt x="20575" y="17668"/>
                  </a:cubicBezTo>
                  <a:cubicBezTo>
                    <a:pt x="20384" y="17382"/>
                    <a:pt x="20182" y="17061"/>
                    <a:pt x="20182" y="16680"/>
                  </a:cubicBezTo>
                  <a:cubicBezTo>
                    <a:pt x="20194" y="16418"/>
                    <a:pt x="20313" y="16180"/>
                    <a:pt x="20515" y="16025"/>
                  </a:cubicBezTo>
                  <a:cubicBezTo>
                    <a:pt x="20587" y="15965"/>
                    <a:pt x="20670" y="15930"/>
                    <a:pt x="20753" y="15906"/>
                  </a:cubicBezTo>
                  <a:cubicBezTo>
                    <a:pt x="20646" y="15442"/>
                    <a:pt x="20349" y="15049"/>
                    <a:pt x="19932" y="14834"/>
                  </a:cubicBezTo>
                  <a:lnTo>
                    <a:pt x="19610" y="14668"/>
                  </a:lnTo>
                  <a:lnTo>
                    <a:pt x="19908" y="14477"/>
                  </a:lnTo>
                  <a:cubicBezTo>
                    <a:pt x="20360" y="14180"/>
                    <a:pt x="20587" y="13620"/>
                    <a:pt x="20456" y="13096"/>
                  </a:cubicBezTo>
                  <a:cubicBezTo>
                    <a:pt x="20444" y="13037"/>
                    <a:pt x="20420" y="12977"/>
                    <a:pt x="20408" y="12917"/>
                  </a:cubicBezTo>
                  <a:cubicBezTo>
                    <a:pt x="20313" y="12703"/>
                    <a:pt x="20289" y="12465"/>
                    <a:pt x="20349" y="12239"/>
                  </a:cubicBezTo>
                  <a:cubicBezTo>
                    <a:pt x="20372" y="12132"/>
                    <a:pt x="20420" y="12036"/>
                    <a:pt x="20480" y="11941"/>
                  </a:cubicBezTo>
                  <a:cubicBezTo>
                    <a:pt x="20622" y="11763"/>
                    <a:pt x="20634" y="11524"/>
                    <a:pt x="20515" y="11334"/>
                  </a:cubicBezTo>
                  <a:lnTo>
                    <a:pt x="19718" y="8798"/>
                  </a:lnTo>
                  <a:lnTo>
                    <a:pt x="19706" y="8786"/>
                  </a:lnTo>
                  <a:cubicBezTo>
                    <a:pt x="19563" y="8667"/>
                    <a:pt x="19432" y="8536"/>
                    <a:pt x="19313" y="8381"/>
                  </a:cubicBezTo>
                  <a:cubicBezTo>
                    <a:pt x="19158" y="8191"/>
                    <a:pt x="19003" y="8012"/>
                    <a:pt x="18813" y="7953"/>
                  </a:cubicBezTo>
                  <a:cubicBezTo>
                    <a:pt x="18753" y="7941"/>
                    <a:pt x="18694" y="7929"/>
                    <a:pt x="18634" y="7917"/>
                  </a:cubicBezTo>
                  <a:cubicBezTo>
                    <a:pt x="18479" y="7905"/>
                    <a:pt x="18336" y="7857"/>
                    <a:pt x="18205" y="7774"/>
                  </a:cubicBezTo>
                  <a:cubicBezTo>
                    <a:pt x="18039" y="7619"/>
                    <a:pt x="17944" y="7429"/>
                    <a:pt x="17920" y="7214"/>
                  </a:cubicBezTo>
                  <a:cubicBezTo>
                    <a:pt x="17765" y="6500"/>
                    <a:pt x="17741" y="5774"/>
                    <a:pt x="17836" y="5059"/>
                  </a:cubicBezTo>
                  <a:cubicBezTo>
                    <a:pt x="17785" y="5054"/>
                    <a:pt x="17733" y="5051"/>
                    <a:pt x="17681" y="5051"/>
                  </a:cubicBezTo>
                  <a:cubicBezTo>
                    <a:pt x="17389" y="5051"/>
                    <a:pt x="17103" y="5137"/>
                    <a:pt x="16860" y="5309"/>
                  </a:cubicBezTo>
                  <a:lnTo>
                    <a:pt x="16622" y="4952"/>
                  </a:lnTo>
                  <a:cubicBezTo>
                    <a:pt x="16944" y="4735"/>
                    <a:pt x="17317" y="4619"/>
                    <a:pt x="17694" y="4619"/>
                  </a:cubicBezTo>
                  <a:cubicBezTo>
                    <a:pt x="17833" y="4619"/>
                    <a:pt x="17973" y="4634"/>
                    <a:pt x="18110" y="4666"/>
                  </a:cubicBezTo>
                  <a:lnTo>
                    <a:pt x="18301" y="4714"/>
                  </a:lnTo>
                  <a:lnTo>
                    <a:pt x="18265" y="4905"/>
                  </a:lnTo>
                  <a:cubicBezTo>
                    <a:pt x="18146" y="5631"/>
                    <a:pt x="18158" y="6381"/>
                    <a:pt x="18313" y="7107"/>
                  </a:cubicBezTo>
                  <a:cubicBezTo>
                    <a:pt x="18325" y="7226"/>
                    <a:pt x="18372" y="7333"/>
                    <a:pt x="18444" y="7429"/>
                  </a:cubicBezTo>
                  <a:cubicBezTo>
                    <a:pt x="18527" y="7464"/>
                    <a:pt x="18610" y="7500"/>
                    <a:pt x="18694" y="7500"/>
                  </a:cubicBezTo>
                  <a:cubicBezTo>
                    <a:pt x="18777" y="7512"/>
                    <a:pt x="18848" y="7524"/>
                    <a:pt x="18920" y="7548"/>
                  </a:cubicBezTo>
                  <a:cubicBezTo>
                    <a:pt x="19229" y="7655"/>
                    <a:pt x="19432" y="7881"/>
                    <a:pt x="19622" y="8107"/>
                  </a:cubicBezTo>
                  <a:cubicBezTo>
                    <a:pt x="19718" y="8238"/>
                    <a:pt x="19825" y="8357"/>
                    <a:pt x="19944" y="8453"/>
                  </a:cubicBezTo>
                  <a:cubicBezTo>
                    <a:pt x="19968" y="8465"/>
                    <a:pt x="19991" y="8476"/>
                    <a:pt x="20015" y="8488"/>
                  </a:cubicBezTo>
                  <a:lnTo>
                    <a:pt x="20039" y="8476"/>
                  </a:lnTo>
                  <a:lnTo>
                    <a:pt x="20051" y="8512"/>
                  </a:lnTo>
                  <a:cubicBezTo>
                    <a:pt x="20176" y="8584"/>
                    <a:pt x="20313" y="8619"/>
                    <a:pt x="20450" y="8619"/>
                  </a:cubicBezTo>
                  <a:cubicBezTo>
                    <a:pt x="20587" y="8619"/>
                    <a:pt x="20724" y="8584"/>
                    <a:pt x="20849" y="8512"/>
                  </a:cubicBezTo>
                  <a:cubicBezTo>
                    <a:pt x="21099" y="8345"/>
                    <a:pt x="21206" y="8012"/>
                    <a:pt x="21099" y="7726"/>
                  </a:cubicBezTo>
                  <a:lnTo>
                    <a:pt x="20980" y="7500"/>
                  </a:lnTo>
                  <a:lnTo>
                    <a:pt x="21230" y="7441"/>
                  </a:lnTo>
                  <a:cubicBezTo>
                    <a:pt x="21287" y="7427"/>
                    <a:pt x="21346" y="7420"/>
                    <a:pt x="21405" y="7420"/>
                  </a:cubicBezTo>
                  <a:cubicBezTo>
                    <a:pt x="21552" y="7420"/>
                    <a:pt x="21697" y="7463"/>
                    <a:pt x="21825" y="7548"/>
                  </a:cubicBezTo>
                  <a:cubicBezTo>
                    <a:pt x="21896" y="7595"/>
                    <a:pt x="21968" y="7655"/>
                    <a:pt x="22027" y="7726"/>
                  </a:cubicBezTo>
                  <a:cubicBezTo>
                    <a:pt x="22254" y="7595"/>
                    <a:pt x="22527" y="7512"/>
                    <a:pt x="22789" y="7500"/>
                  </a:cubicBezTo>
                  <a:cubicBezTo>
                    <a:pt x="23087" y="7453"/>
                    <a:pt x="23361" y="7417"/>
                    <a:pt x="23516" y="7250"/>
                  </a:cubicBezTo>
                  <a:cubicBezTo>
                    <a:pt x="23670" y="7072"/>
                    <a:pt x="23694" y="6833"/>
                    <a:pt x="23635" y="6452"/>
                  </a:cubicBezTo>
                  <a:lnTo>
                    <a:pt x="23611" y="6298"/>
                  </a:lnTo>
                  <a:cubicBezTo>
                    <a:pt x="23539" y="5988"/>
                    <a:pt x="23539" y="5667"/>
                    <a:pt x="23611" y="5357"/>
                  </a:cubicBezTo>
                  <a:cubicBezTo>
                    <a:pt x="23694" y="5107"/>
                    <a:pt x="23885" y="4893"/>
                    <a:pt x="24135" y="4797"/>
                  </a:cubicBezTo>
                  <a:cubicBezTo>
                    <a:pt x="24211" y="4767"/>
                    <a:pt x="24294" y="4752"/>
                    <a:pt x="24377" y="4752"/>
                  </a:cubicBezTo>
                  <a:cubicBezTo>
                    <a:pt x="24488" y="4752"/>
                    <a:pt x="24599" y="4779"/>
                    <a:pt x="24694" y="4833"/>
                  </a:cubicBezTo>
                  <a:cubicBezTo>
                    <a:pt x="24718" y="4845"/>
                    <a:pt x="24754" y="4869"/>
                    <a:pt x="24790" y="4893"/>
                  </a:cubicBezTo>
                  <a:cubicBezTo>
                    <a:pt x="24813" y="4917"/>
                    <a:pt x="24837" y="4928"/>
                    <a:pt x="24861" y="4940"/>
                  </a:cubicBezTo>
                  <a:cubicBezTo>
                    <a:pt x="24865" y="4942"/>
                    <a:pt x="24869" y="4942"/>
                    <a:pt x="24874" y="4942"/>
                  </a:cubicBezTo>
                  <a:cubicBezTo>
                    <a:pt x="24914" y="4942"/>
                    <a:pt x="24983" y="4902"/>
                    <a:pt x="25004" y="4881"/>
                  </a:cubicBezTo>
                  <a:lnTo>
                    <a:pt x="26230" y="4214"/>
                  </a:lnTo>
                  <a:cubicBezTo>
                    <a:pt x="26126" y="4152"/>
                    <a:pt x="25995" y="4117"/>
                    <a:pt x="25868" y="4117"/>
                  </a:cubicBezTo>
                  <a:cubicBezTo>
                    <a:pt x="25850" y="4117"/>
                    <a:pt x="25832" y="4117"/>
                    <a:pt x="25814" y="4119"/>
                  </a:cubicBezTo>
                  <a:cubicBezTo>
                    <a:pt x="25800" y="4119"/>
                    <a:pt x="25786" y="4120"/>
                    <a:pt x="25771" y="4120"/>
                  </a:cubicBezTo>
                  <a:cubicBezTo>
                    <a:pt x="25526" y="4120"/>
                    <a:pt x="25210" y="4024"/>
                    <a:pt x="25063" y="3821"/>
                  </a:cubicBezTo>
                  <a:cubicBezTo>
                    <a:pt x="24980" y="3702"/>
                    <a:pt x="24944" y="3559"/>
                    <a:pt x="24992" y="3416"/>
                  </a:cubicBezTo>
                  <a:cubicBezTo>
                    <a:pt x="25028" y="3309"/>
                    <a:pt x="25099" y="3214"/>
                    <a:pt x="25183" y="3142"/>
                  </a:cubicBezTo>
                  <a:cubicBezTo>
                    <a:pt x="25206" y="3131"/>
                    <a:pt x="25230" y="3107"/>
                    <a:pt x="25242" y="3083"/>
                  </a:cubicBezTo>
                  <a:lnTo>
                    <a:pt x="24742" y="3083"/>
                  </a:lnTo>
                  <a:lnTo>
                    <a:pt x="25111" y="2809"/>
                  </a:lnTo>
                  <a:cubicBezTo>
                    <a:pt x="24885" y="2666"/>
                    <a:pt x="24694" y="2476"/>
                    <a:pt x="24563" y="2250"/>
                  </a:cubicBezTo>
                  <a:cubicBezTo>
                    <a:pt x="24385" y="1988"/>
                    <a:pt x="24266" y="1821"/>
                    <a:pt x="24087" y="1809"/>
                  </a:cubicBezTo>
                  <a:cubicBezTo>
                    <a:pt x="24040" y="1809"/>
                    <a:pt x="23992" y="1809"/>
                    <a:pt x="23932" y="1821"/>
                  </a:cubicBezTo>
                  <a:cubicBezTo>
                    <a:pt x="23885" y="1833"/>
                    <a:pt x="23831" y="1839"/>
                    <a:pt x="23778" y="1839"/>
                  </a:cubicBezTo>
                  <a:cubicBezTo>
                    <a:pt x="23724" y="1839"/>
                    <a:pt x="23670" y="1833"/>
                    <a:pt x="23623" y="1821"/>
                  </a:cubicBezTo>
                  <a:cubicBezTo>
                    <a:pt x="23432" y="1761"/>
                    <a:pt x="23278" y="1642"/>
                    <a:pt x="23170" y="1488"/>
                  </a:cubicBezTo>
                  <a:lnTo>
                    <a:pt x="23135" y="1452"/>
                  </a:lnTo>
                  <a:cubicBezTo>
                    <a:pt x="22396" y="595"/>
                    <a:pt x="21170" y="333"/>
                    <a:pt x="19884" y="118"/>
                  </a:cubicBezTo>
                  <a:cubicBezTo>
                    <a:pt x="19485" y="54"/>
                    <a:pt x="19109" y="1"/>
                    <a:pt x="18757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3"/>
            <p:cNvSpPr/>
            <p:nvPr/>
          </p:nvSpPr>
          <p:spPr>
            <a:xfrm>
              <a:off x="3384625" y="3736775"/>
              <a:ext cx="170300" cy="91525"/>
            </a:xfrm>
            <a:custGeom>
              <a:rect b="b" l="l" r="r" t="t"/>
              <a:pathLst>
                <a:path extrusionOk="0" h="3661" w="6812">
                  <a:moveTo>
                    <a:pt x="5894" y="1"/>
                  </a:moveTo>
                  <a:cubicBezTo>
                    <a:pt x="5790" y="1"/>
                    <a:pt x="5687" y="13"/>
                    <a:pt x="5585" y="41"/>
                  </a:cubicBezTo>
                  <a:cubicBezTo>
                    <a:pt x="5418" y="89"/>
                    <a:pt x="5264" y="160"/>
                    <a:pt x="5121" y="244"/>
                  </a:cubicBezTo>
                  <a:cubicBezTo>
                    <a:pt x="5037" y="279"/>
                    <a:pt x="4954" y="327"/>
                    <a:pt x="4871" y="363"/>
                  </a:cubicBezTo>
                  <a:cubicBezTo>
                    <a:pt x="4504" y="537"/>
                    <a:pt x="4105" y="622"/>
                    <a:pt x="3702" y="622"/>
                  </a:cubicBezTo>
                  <a:cubicBezTo>
                    <a:pt x="3556" y="622"/>
                    <a:pt x="3409" y="611"/>
                    <a:pt x="3263" y="589"/>
                  </a:cubicBezTo>
                  <a:lnTo>
                    <a:pt x="3263" y="601"/>
                  </a:lnTo>
                  <a:cubicBezTo>
                    <a:pt x="3228" y="827"/>
                    <a:pt x="3073" y="1017"/>
                    <a:pt x="2858" y="1101"/>
                  </a:cubicBezTo>
                  <a:cubicBezTo>
                    <a:pt x="2763" y="1137"/>
                    <a:pt x="2668" y="1160"/>
                    <a:pt x="2561" y="1160"/>
                  </a:cubicBezTo>
                  <a:cubicBezTo>
                    <a:pt x="2358" y="1148"/>
                    <a:pt x="2156" y="1101"/>
                    <a:pt x="1966" y="1029"/>
                  </a:cubicBezTo>
                  <a:lnTo>
                    <a:pt x="215" y="398"/>
                  </a:lnTo>
                  <a:cubicBezTo>
                    <a:pt x="168" y="458"/>
                    <a:pt x="144" y="529"/>
                    <a:pt x="144" y="613"/>
                  </a:cubicBezTo>
                  <a:lnTo>
                    <a:pt x="1" y="613"/>
                  </a:lnTo>
                  <a:cubicBezTo>
                    <a:pt x="227" y="1172"/>
                    <a:pt x="394" y="1756"/>
                    <a:pt x="322" y="2280"/>
                  </a:cubicBezTo>
                  <a:cubicBezTo>
                    <a:pt x="358" y="2268"/>
                    <a:pt x="394" y="2256"/>
                    <a:pt x="418" y="2232"/>
                  </a:cubicBezTo>
                  <a:cubicBezTo>
                    <a:pt x="608" y="2458"/>
                    <a:pt x="668" y="2768"/>
                    <a:pt x="584" y="3042"/>
                  </a:cubicBezTo>
                  <a:cubicBezTo>
                    <a:pt x="1049" y="3077"/>
                    <a:pt x="1454" y="3458"/>
                    <a:pt x="1620" y="3613"/>
                  </a:cubicBezTo>
                  <a:cubicBezTo>
                    <a:pt x="1631" y="3635"/>
                    <a:pt x="1653" y="3647"/>
                    <a:pt x="1666" y="3658"/>
                  </a:cubicBezTo>
                  <a:lnTo>
                    <a:pt x="1666" y="3658"/>
                  </a:lnTo>
                  <a:cubicBezTo>
                    <a:pt x="1666" y="3650"/>
                    <a:pt x="1695" y="3623"/>
                    <a:pt x="1715" y="3613"/>
                  </a:cubicBezTo>
                  <a:cubicBezTo>
                    <a:pt x="2000" y="3396"/>
                    <a:pt x="2301" y="3343"/>
                    <a:pt x="2608" y="3343"/>
                  </a:cubicBezTo>
                  <a:cubicBezTo>
                    <a:pt x="2738" y="3343"/>
                    <a:pt x="2870" y="3352"/>
                    <a:pt x="3001" y="3363"/>
                  </a:cubicBezTo>
                  <a:cubicBezTo>
                    <a:pt x="3100" y="3376"/>
                    <a:pt x="3199" y="3383"/>
                    <a:pt x="3300" y="3383"/>
                  </a:cubicBezTo>
                  <a:cubicBezTo>
                    <a:pt x="3467" y="3383"/>
                    <a:pt x="3635" y="3364"/>
                    <a:pt x="3799" y="3327"/>
                  </a:cubicBezTo>
                  <a:cubicBezTo>
                    <a:pt x="4097" y="3232"/>
                    <a:pt x="4359" y="2982"/>
                    <a:pt x="4573" y="2756"/>
                  </a:cubicBezTo>
                  <a:cubicBezTo>
                    <a:pt x="4775" y="2577"/>
                    <a:pt x="4954" y="2363"/>
                    <a:pt x="5109" y="2137"/>
                  </a:cubicBezTo>
                  <a:cubicBezTo>
                    <a:pt x="5180" y="2006"/>
                    <a:pt x="5252" y="1875"/>
                    <a:pt x="5299" y="1744"/>
                  </a:cubicBezTo>
                  <a:cubicBezTo>
                    <a:pt x="5478" y="1363"/>
                    <a:pt x="5668" y="922"/>
                    <a:pt x="6121" y="779"/>
                  </a:cubicBezTo>
                  <a:cubicBezTo>
                    <a:pt x="6192" y="756"/>
                    <a:pt x="6276" y="744"/>
                    <a:pt x="6347" y="732"/>
                  </a:cubicBezTo>
                  <a:cubicBezTo>
                    <a:pt x="6418" y="720"/>
                    <a:pt x="6490" y="708"/>
                    <a:pt x="6561" y="672"/>
                  </a:cubicBezTo>
                  <a:cubicBezTo>
                    <a:pt x="6692" y="613"/>
                    <a:pt x="6764" y="446"/>
                    <a:pt x="6811" y="244"/>
                  </a:cubicBezTo>
                  <a:cubicBezTo>
                    <a:pt x="6494" y="103"/>
                    <a:pt x="6190" y="1"/>
                    <a:pt x="5894" y="1"/>
                  </a:cubicBezTo>
                  <a:close/>
                  <a:moveTo>
                    <a:pt x="1666" y="3658"/>
                  </a:moveTo>
                  <a:cubicBezTo>
                    <a:pt x="1665" y="3660"/>
                    <a:pt x="1666" y="3661"/>
                    <a:pt x="1668" y="3661"/>
                  </a:cubicBezTo>
                  <a:cubicBezTo>
                    <a:pt x="1667" y="3660"/>
                    <a:pt x="1666" y="3659"/>
                    <a:pt x="1666" y="3658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3512625" y="3855200"/>
              <a:ext cx="277450" cy="279750"/>
            </a:xfrm>
            <a:custGeom>
              <a:rect b="b" l="l" r="r" t="t"/>
              <a:pathLst>
                <a:path extrusionOk="0" h="11190" w="11098">
                  <a:moveTo>
                    <a:pt x="1428" y="0"/>
                  </a:moveTo>
                  <a:cubicBezTo>
                    <a:pt x="1389" y="0"/>
                    <a:pt x="1350" y="3"/>
                    <a:pt x="1310" y="7"/>
                  </a:cubicBezTo>
                  <a:cubicBezTo>
                    <a:pt x="1239" y="43"/>
                    <a:pt x="1167" y="90"/>
                    <a:pt x="1120" y="138"/>
                  </a:cubicBezTo>
                  <a:cubicBezTo>
                    <a:pt x="1084" y="174"/>
                    <a:pt x="1048" y="198"/>
                    <a:pt x="1025" y="221"/>
                  </a:cubicBezTo>
                  <a:cubicBezTo>
                    <a:pt x="906" y="317"/>
                    <a:pt x="775" y="400"/>
                    <a:pt x="632" y="460"/>
                  </a:cubicBezTo>
                  <a:cubicBezTo>
                    <a:pt x="489" y="531"/>
                    <a:pt x="358" y="614"/>
                    <a:pt x="239" y="721"/>
                  </a:cubicBezTo>
                  <a:cubicBezTo>
                    <a:pt x="24" y="948"/>
                    <a:pt x="1" y="1281"/>
                    <a:pt x="13" y="1519"/>
                  </a:cubicBezTo>
                  <a:cubicBezTo>
                    <a:pt x="72" y="2412"/>
                    <a:pt x="608" y="3174"/>
                    <a:pt x="1191" y="3972"/>
                  </a:cubicBezTo>
                  <a:cubicBezTo>
                    <a:pt x="1727" y="4710"/>
                    <a:pt x="2287" y="5484"/>
                    <a:pt x="2430" y="6413"/>
                  </a:cubicBezTo>
                  <a:cubicBezTo>
                    <a:pt x="2430" y="6460"/>
                    <a:pt x="2430" y="6520"/>
                    <a:pt x="2430" y="6567"/>
                  </a:cubicBezTo>
                  <a:cubicBezTo>
                    <a:pt x="3037" y="6722"/>
                    <a:pt x="3668" y="7163"/>
                    <a:pt x="3573" y="7770"/>
                  </a:cubicBezTo>
                  <a:cubicBezTo>
                    <a:pt x="4263" y="8556"/>
                    <a:pt x="5108" y="8949"/>
                    <a:pt x="6085" y="9318"/>
                  </a:cubicBezTo>
                  <a:cubicBezTo>
                    <a:pt x="6847" y="9604"/>
                    <a:pt x="7871" y="10211"/>
                    <a:pt x="7466" y="10913"/>
                  </a:cubicBezTo>
                  <a:cubicBezTo>
                    <a:pt x="7810" y="11096"/>
                    <a:pt x="8191" y="11189"/>
                    <a:pt x="8574" y="11189"/>
                  </a:cubicBezTo>
                  <a:cubicBezTo>
                    <a:pt x="8814" y="11189"/>
                    <a:pt x="9054" y="11153"/>
                    <a:pt x="9288" y="11080"/>
                  </a:cubicBezTo>
                  <a:lnTo>
                    <a:pt x="9121" y="10973"/>
                  </a:lnTo>
                  <a:cubicBezTo>
                    <a:pt x="9311" y="10627"/>
                    <a:pt x="9335" y="10235"/>
                    <a:pt x="9204" y="9877"/>
                  </a:cubicBezTo>
                  <a:lnTo>
                    <a:pt x="9097" y="9604"/>
                  </a:lnTo>
                  <a:lnTo>
                    <a:pt x="9395" y="9592"/>
                  </a:lnTo>
                  <a:cubicBezTo>
                    <a:pt x="9692" y="9580"/>
                    <a:pt x="9990" y="9389"/>
                    <a:pt x="10311" y="8996"/>
                  </a:cubicBezTo>
                  <a:cubicBezTo>
                    <a:pt x="10538" y="8687"/>
                    <a:pt x="10764" y="8377"/>
                    <a:pt x="10954" y="8044"/>
                  </a:cubicBezTo>
                  <a:cubicBezTo>
                    <a:pt x="11002" y="7972"/>
                    <a:pt x="11050" y="7901"/>
                    <a:pt x="11097" y="7830"/>
                  </a:cubicBezTo>
                  <a:lnTo>
                    <a:pt x="11038" y="7770"/>
                  </a:lnTo>
                  <a:cubicBezTo>
                    <a:pt x="10919" y="7639"/>
                    <a:pt x="10847" y="7568"/>
                    <a:pt x="10788" y="7568"/>
                  </a:cubicBezTo>
                  <a:cubicBezTo>
                    <a:pt x="10752" y="7579"/>
                    <a:pt x="10716" y="7591"/>
                    <a:pt x="10692" y="7603"/>
                  </a:cubicBezTo>
                  <a:cubicBezTo>
                    <a:pt x="10633" y="7627"/>
                    <a:pt x="10562" y="7639"/>
                    <a:pt x="10502" y="7651"/>
                  </a:cubicBezTo>
                  <a:cubicBezTo>
                    <a:pt x="10288" y="7651"/>
                    <a:pt x="10085" y="7568"/>
                    <a:pt x="9930" y="7413"/>
                  </a:cubicBezTo>
                  <a:cubicBezTo>
                    <a:pt x="9871" y="7353"/>
                    <a:pt x="9800" y="7306"/>
                    <a:pt x="9716" y="7270"/>
                  </a:cubicBezTo>
                  <a:cubicBezTo>
                    <a:pt x="9669" y="7246"/>
                    <a:pt x="9609" y="7246"/>
                    <a:pt x="9561" y="7234"/>
                  </a:cubicBezTo>
                  <a:cubicBezTo>
                    <a:pt x="9442" y="7222"/>
                    <a:pt x="9335" y="7198"/>
                    <a:pt x="9240" y="7151"/>
                  </a:cubicBezTo>
                  <a:cubicBezTo>
                    <a:pt x="8954" y="6996"/>
                    <a:pt x="8883" y="6698"/>
                    <a:pt x="8823" y="6448"/>
                  </a:cubicBezTo>
                  <a:lnTo>
                    <a:pt x="8811" y="6365"/>
                  </a:lnTo>
                  <a:cubicBezTo>
                    <a:pt x="8787" y="6246"/>
                    <a:pt x="8716" y="6139"/>
                    <a:pt x="8621" y="6067"/>
                  </a:cubicBezTo>
                  <a:lnTo>
                    <a:pt x="8609" y="6067"/>
                  </a:lnTo>
                  <a:cubicBezTo>
                    <a:pt x="8597" y="6079"/>
                    <a:pt x="8585" y="6091"/>
                    <a:pt x="8573" y="6103"/>
                  </a:cubicBezTo>
                  <a:cubicBezTo>
                    <a:pt x="8168" y="6579"/>
                    <a:pt x="7728" y="7008"/>
                    <a:pt x="7263" y="7401"/>
                  </a:cubicBezTo>
                  <a:cubicBezTo>
                    <a:pt x="7144" y="7484"/>
                    <a:pt x="7049" y="7591"/>
                    <a:pt x="6966" y="7699"/>
                  </a:cubicBezTo>
                  <a:cubicBezTo>
                    <a:pt x="6847" y="7901"/>
                    <a:pt x="6906" y="8163"/>
                    <a:pt x="6966" y="8461"/>
                  </a:cubicBezTo>
                  <a:cubicBezTo>
                    <a:pt x="7049" y="8746"/>
                    <a:pt x="7061" y="9044"/>
                    <a:pt x="7002" y="9342"/>
                  </a:cubicBezTo>
                  <a:lnTo>
                    <a:pt x="6609" y="9223"/>
                  </a:lnTo>
                  <a:cubicBezTo>
                    <a:pt x="6644" y="8996"/>
                    <a:pt x="6632" y="8758"/>
                    <a:pt x="6561" y="8544"/>
                  </a:cubicBezTo>
                  <a:cubicBezTo>
                    <a:pt x="6490" y="8211"/>
                    <a:pt x="6418" y="7841"/>
                    <a:pt x="6597" y="7496"/>
                  </a:cubicBezTo>
                  <a:cubicBezTo>
                    <a:pt x="6704" y="7341"/>
                    <a:pt x="6823" y="7210"/>
                    <a:pt x="6978" y="7103"/>
                  </a:cubicBezTo>
                  <a:cubicBezTo>
                    <a:pt x="7430" y="6722"/>
                    <a:pt x="7859" y="6294"/>
                    <a:pt x="8252" y="5841"/>
                  </a:cubicBezTo>
                  <a:cubicBezTo>
                    <a:pt x="8430" y="5627"/>
                    <a:pt x="8633" y="5365"/>
                    <a:pt x="8680" y="5091"/>
                  </a:cubicBezTo>
                  <a:cubicBezTo>
                    <a:pt x="8728" y="4734"/>
                    <a:pt x="8526" y="4401"/>
                    <a:pt x="8323" y="4043"/>
                  </a:cubicBezTo>
                  <a:cubicBezTo>
                    <a:pt x="8109" y="3734"/>
                    <a:pt x="7966" y="3388"/>
                    <a:pt x="7895" y="3019"/>
                  </a:cubicBezTo>
                  <a:cubicBezTo>
                    <a:pt x="7871" y="2686"/>
                    <a:pt x="7906" y="2353"/>
                    <a:pt x="8002" y="2043"/>
                  </a:cubicBezTo>
                  <a:cubicBezTo>
                    <a:pt x="8045" y="1904"/>
                    <a:pt x="8068" y="1765"/>
                    <a:pt x="8090" y="1625"/>
                  </a:cubicBezTo>
                  <a:lnTo>
                    <a:pt x="8090" y="1625"/>
                  </a:lnTo>
                  <a:cubicBezTo>
                    <a:pt x="8092" y="1626"/>
                    <a:pt x="8095" y="1626"/>
                    <a:pt x="8097" y="1626"/>
                  </a:cubicBezTo>
                  <a:lnTo>
                    <a:pt x="8097" y="1579"/>
                  </a:lnTo>
                  <a:cubicBezTo>
                    <a:pt x="8095" y="1594"/>
                    <a:pt x="8092" y="1610"/>
                    <a:pt x="8090" y="1625"/>
                  </a:cubicBezTo>
                  <a:lnTo>
                    <a:pt x="8090" y="1625"/>
                  </a:lnTo>
                  <a:cubicBezTo>
                    <a:pt x="7688" y="1564"/>
                    <a:pt x="7345" y="1339"/>
                    <a:pt x="7013" y="1126"/>
                  </a:cubicBezTo>
                  <a:cubicBezTo>
                    <a:pt x="6680" y="912"/>
                    <a:pt x="6394" y="733"/>
                    <a:pt x="6061" y="686"/>
                  </a:cubicBezTo>
                  <a:cubicBezTo>
                    <a:pt x="5978" y="674"/>
                    <a:pt x="5894" y="668"/>
                    <a:pt x="5811" y="668"/>
                  </a:cubicBezTo>
                  <a:cubicBezTo>
                    <a:pt x="5728" y="668"/>
                    <a:pt x="5644" y="674"/>
                    <a:pt x="5561" y="686"/>
                  </a:cubicBezTo>
                  <a:cubicBezTo>
                    <a:pt x="5466" y="686"/>
                    <a:pt x="5370" y="698"/>
                    <a:pt x="5275" y="698"/>
                  </a:cubicBezTo>
                  <a:cubicBezTo>
                    <a:pt x="4882" y="686"/>
                    <a:pt x="4501" y="638"/>
                    <a:pt x="4120" y="543"/>
                  </a:cubicBezTo>
                  <a:lnTo>
                    <a:pt x="1632" y="31"/>
                  </a:lnTo>
                  <a:cubicBezTo>
                    <a:pt x="1564" y="8"/>
                    <a:pt x="1496" y="0"/>
                    <a:pt x="1428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3373325" y="3741375"/>
              <a:ext cx="342325" cy="275950"/>
            </a:xfrm>
            <a:custGeom>
              <a:rect b="b" l="l" r="r" t="t"/>
              <a:pathLst>
                <a:path extrusionOk="0" h="11038" w="13693">
                  <a:moveTo>
                    <a:pt x="7871" y="0"/>
                  </a:moveTo>
                  <a:lnTo>
                    <a:pt x="8025" y="417"/>
                  </a:lnTo>
                  <a:lnTo>
                    <a:pt x="8025" y="417"/>
                  </a:lnTo>
                  <a:lnTo>
                    <a:pt x="7644" y="238"/>
                  </a:lnTo>
                  <a:cubicBezTo>
                    <a:pt x="7597" y="500"/>
                    <a:pt x="7430" y="726"/>
                    <a:pt x="7204" y="857"/>
                  </a:cubicBezTo>
                  <a:cubicBezTo>
                    <a:pt x="7097" y="905"/>
                    <a:pt x="6990" y="941"/>
                    <a:pt x="6870" y="953"/>
                  </a:cubicBezTo>
                  <a:cubicBezTo>
                    <a:pt x="6811" y="953"/>
                    <a:pt x="6763" y="964"/>
                    <a:pt x="6704" y="988"/>
                  </a:cubicBezTo>
                  <a:cubicBezTo>
                    <a:pt x="6430" y="1072"/>
                    <a:pt x="6287" y="1393"/>
                    <a:pt x="6132" y="1726"/>
                  </a:cubicBezTo>
                  <a:cubicBezTo>
                    <a:pt x="6073" y="1881"/>
                    <a:pt x="6001" y="2024"/>
                    <a:pt x="5918" y="2167"/>
                  </a:cubicBezTo>
                  <a:cubicBezTo>
                    <a:pt x="5751" y="2429"/>
                    <a:pt x="5549" y="2667"/>
                    <a:pt x="5323" y="2869"/>
                  </a:cubicBezTo>
                  <a:cubicBezTo>
                    <a:pt x="5085" y="3108"/>
                    <a:pt x="4775" y="3417"/>
                    <a:pt x="4382" y="3536"/>
                  </a:cubicBezTo>
                  <a:cubicBezTo>
                    <a:pt x="4168" y="3586"/>
                    <a:pt x="3949" y="3612"/>
                    <a:pt x="3728" y="3612"/>
                  </a:cubicBezTo>
                  <a:cubicBezTo>
                    <a:pt x="3629" y="3612"/>
                    <a:pt x="3529" y="3607"/>
                    <a:pt x="3430" y="3596"/>
                  </a:cubicBezTo>
                  <a:cubicBezTo>
                    <a:pt x="3298" y="3583"/>
                    <a:pt x="3168" y="3572"/>
                    <a:pt x="3044" y="3572"/>
                  </a:cubicBezTo>
                  <a:cubicBezTo>
                    <a:pt x="2819" y="3572"/>
                    <a:pt x="2614" y="3608"/>
                    <a:pt x="2453" y="3739"/>
                  </a:cubicBezTo>
                  <a:cubicBezTo>
                    <a:pt x="2370" y="3822"/>
                    <a:pt x="2251" y="3881"/>
                    <a:pt x="2120" y="3893"/>
                  </a:cubicBezTo>
                  <a:lnTo>
                    <a:pt x="2096" y="3893"/>
                  </a:lnTo>
                  <a:cubicBezTo>
                    <a:pt x="1977" y="3870"/>
                    <a:pt x="1870" y="3822"/>
                    <a:pt x="1798" y="3727"/>
                  </a:cubicBezTo>
                  <a:cubicBezTo>
                    <a:pt x="1454" y="3416"/>
                    <a:pt x="1182" y="3260"/>
                    <a:pt x="963" y="3260"/>
                  </a:cubicBezTo>
                  <a:cubicBezTo>
                    <a:pt x="948" y="3260"/>
                    <a:pt x="932" y="3261"/>
                    <a:pt x="917" y="3262"/>
                  </a:cubicBezTo>
                  <a:cubicBezTo>
                    <a:pt x="822" y="3477"/>
                    <a:pt x="715" y="3679"/>
                    <a:pt x="584" y="3881"/>
                  </a:cubicBezTo>
                  <a:cubicBezTo>
                    <a:pt x="239" y="4441"/>
                    <a:pt x="1" y="5322"/>
                    <a:pt x="572" y="5667"/>
                  </a:cubicBezTo>
                  <a:cubicBezTo>
                    <a:pt x="680" y="5732"/>
                    <a:pt x="801" y="5761"/>
                    <a:pt x="924" y="5761"/>
                  </a:cubicBezTo>
                  <a:cubicBezTo>
                    <a:pt x="1209" y="5761"/>
                    <a:pt x="1508" y="5606"/>
                    <a:pt x="1691" y="5382"/>
                  </a:cubicBezTo>
                  <a:cubicBezTo>
                    <a:pt x="1965" y="5048"/>
                    <a:pt x="2060" y="4620"/>
                    <a:pt x="2156" y="4215"/>
                  </a:cubicBezTo>
                  <a:cubicBezTo>
                    <a:pt x="2244" y="4182"/>
                    <a:pt x="2332" y="4167"/>
                    <a:pt x="2417" y="4167"/>
                  </a:cubicBezTo>
                  <a:cubicBezTo>
                    <a:pt x="3018" y="4167"/>
                    <a:pt x="3511" y="4917"/>
                    <a:pt x="3584" y="5584"/>
                  </a:cubicBezTo>
                  <a:cubicBezTo>
                    <a:pt x="3656" y="6334"/>
                    <a:pt x="3501" y="7168"/>
                    <a:pt x="3930" y="7799"/>
                  </a:cubicBezTo>
                  <a:cubicBezTo>
                    <a:pt x="4263" y="8311"/>
                    <a:pt x="4894" y="8549"/>
                    <a:pt x="5239" y="9049"/>
                  </a:cubicBezTo>
                  <a:cubicBezTo>
                    <a:pt x="5537" y="9489"/>
                    <a:pt x="5573" y="10073"/>
                    <a:pt x="5930" y="10454"/>
                  </a:cubicBezTo>
                  <a:cubicBezTo>
                    <a:pt x="6335" y="10906"/>
                    <a:pt x="6990" y="10954"/>
                    <a:pt x="7597" y="11037"/>
                  </a:cubicBezTo>
                  <a:cubicBezTo>
                    <a:pt x="7597" y="11025"/>
                    <a:pt x="7597" y="11013"/>
                    <a:pt x="7597" y="11013"/>
                  </a:cubicBezTo>
                  <a:cubicBezTo>
                    <a:pt x="7466" y="10192"/>
                    <a:pt x="6966" y="9489"/>
                    <a:pt x="6430" y="8751"/>
                  </a:cubicBezTo>
                  <a:cubicBezTo>
                    <a:pt x="5847" y="7941"/>
                    <a:pt x="5239" y="7120"/>
                    <a:pt x="5180" y="6096"/>
                  </a:cubicBezTo>
                  <a:cubicBezTo>
                    <a:pt x="5156" y="5763"/>
                    <a:pt x="5204" y="5310"/>
                    <a:pt x="5513" y="4989"/>
                  </a:cubicBezTo>
                  <a:cubicBezTo>
                    <a:pt x="5656" y="4846"/>
                    <a:pt x="5835" y="4727"/>
                    <a:pt x="6013" y="4643"/>
                  </a:cubicBezTo>
                  <a:cubicBezTo>
                    <a:pt x="6132" y="4584"/>
                    <a:pt x="6239" y="4524"/>
                    <a:pt x="6335" y="4441"/>
                  </a:cubicBezTo>
                  <a:cubicBezTo>
                    <a:pt x="6370" y="4429"/>
                    <a:pt x="6394" y="4405"/>
                    <a:pt x="6418" y="4382"/>
                  </a:cubicBezTo>
                  <a:cubicBezTo>
                    <a:pt x="6513" y="4286"/>
                    <a:pt x="6632" y="4215"/>
                    <a:pt x="6751" y="4167"/>
                  </a:cubicBezTo>
                  <a:cubicBezTo>
                    <a:pt x="6841" y="4143"/>
                    <a:pt x="6933" y="4132"/>
                    <a:pt x="7025" y="4132"/>
                  </a:cubicBezTo>
                  <a:cubicBezTo>
                    <a:pt x="7118" y="4132"/>
                    <a:pt x="7210" y="4143"/>
                    <a:pt x="7299" y="4167"/>
                  </a:cubicBezTo>
                  <a:lnTo>
                    <a:pt x="9776" y="4691"/>
                  </a:lnTo>
                  <a:cubicBezTo>
                    <a:pt x="10133" y="4774"/>
                    <a:pt x="10490" y="4822"/>
                    <a:pt x="10847" y="4834"/>
                  </a:cubicBezTo>
                  <a:cubicBezTo>
                    <a:pt x="10942" y="4834"/>
                    <a:pt x="11026" y="4834"/>
                    <a:pt x="11121" y="4822"/>
                  </a:cubicBezTo>
                  <a:cubicBezTo>
                    <a:pt x="11216" y="4810"/>
                    <a:pt x="11311" y="4804"/>
                    <a:pt x="11407" y="4804"/>
                  </a:cubicBezTo>
                  <a:cubicBezTo>
                    <a:pt x="11502" y="4804"/>
                    <a:pt x="11597" y="4810"/>
                    <a:pt x="11692" y="4822"/>
                  </a:cubicBezTo>
                  <a:cubicBezTo>
                    <a:pt x="12121" y="4882"/>
                    <a:pt x="12466" y="5108"/>
                    <a:pt x="12812" y="5334"/>
                  </a:cubicBezTo>
                  <a:cubicBezTo>
                    <a:pt x="13074" y="5525"/>
                    <a:pt x="13371" y="5667"/>
                    <a:pt x="13693" y="5763"/>
                  </a:cubicBezTo>
                  <a:cubicBezTo>
                    <a:pt x="13645" y="5501"/>
                    <a:pt x="13550" y="5263"/>
                    <a:pt x="13431" y="5036"/>
                  </a:cubicBezTo>
                  <a:cubicBezTo>
                    <a:pt x="13336" y="4858"/>
                    <a:pt x="13252" y="4679"/>
                    <a:pt x="13181" y="4489"/>
                  </a:cubicBezTo>
                  <a:cubicBezTo>
                    <a:pt x="12966" y="3798"/>
                    <a:pt x="13133" y="3048"/>
                    <a:pt x="13312" y="2429"/>
                  </a:cubicBezTo>
                  <a:lnTo>
                    <a:pt x="13312" y="2429"/>
                  </a:lnTo>
                  <a:cubicBezTo>
                    <a:pt x="13216" y="2488"/>
                    <a:pt x="13109" y="2548"/>
                    <a:pt x="13002" y="2608"/>
                  </a:cubicBezTo>
                  <a:cubicBezTo>
                    <a:pt x="12966" y="2786"/>
                    <a:pt x="12871" y="2929"/>
                    <a:pt x="12728" y="3036"/>
                  </a:cubicBezTo>
                  <a:cubicBezTo>
                    <a:pt x="12538" y="3167"/>
                    <a:pt x="12300" y="3239"/>
                    <a:pt x="12073" y="3239"/>
                  </a:cubicBezTo>
                  <a:cubicBezTo>
                    <a:pt x="11966" y="3239"/>
                    <a:pt x="11859" y="3227"/>
                    <a:pt x="11764" y="3203"/>
                  </a:cubicBezTo>
                  <a:cubicBezTo>
                    <a:pt x="11550" y="3143"/>
                    <a:pt x="11347" y="3048"/>
                    <a:pt x="11169" y="2953"/>
                  </a:cubicBezTo>
                  <a:cubicBezTo>
                    <a:pt x="10978" y="2846"/>
                    <a:pt x="10776" y="2762"/>
                    <a:pt x="10573" y="2715"/>
                  </a:cubicBezTo>
                  <a:cubicBezTo>
                    <a:pt x="10466" y="2691"/>
                    <a:pt x="10359" y="2679"/>
                    <a:pt x="10252" y="2679"/>
                  </a:cubicBezTo>
                  <a:cubicBezTo>
                    <a:pt x="9954" y="2655"/>
                    <a:pt x="9633" y="2619"/>
                    <a:pt x="9383" y="2381"/>
                  </a:cubicBezTo>
                  <a:cubicBezTo>
                    <a:pt x="9287" y="2274"/>
                    <a:pt x="9204" y="2143"/>
                    <a:pt x="9156" y="2012"/>
                  </a:cubicBezTo>
                  <a:lnTo>
                    <a:pt x="8561" y="786"/>
                  </a:lnTo>
                  <a:cubicBezTo>
                    <a:pt x="8454" y="548"/>
                    <a:pt x="8311" y="322"/>
                    <a:pt x="8133" y="143"/>
                  </a:cubicBezTo>
                  <a:cubicBezTo>
                    <a:pt x="8061" y="71"/>
                    <a:pt x="7966" y="24"/>
                    <a:pt x="7871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2802125" y="3259750"/>
              <a:ext cx="183975" cy="179225"/>
            </a:xfrm>
            <a:custGeom>
              <a:rect b="b" l="l" r="r" t="t"/>
              <a:pathLst>
                <a:path extrusionOk="0" h="7169" w="7359">
                  <a:moveTo>
                    <a:pt x="4251" y="1"/>
                  </a:moveTo>
                  <a:lnTo>
                    <a:pt x="4251" y="1"/>
                  </a:lnTo>
                  <a:cubicBezTo>
                    <a:pt x="3851" y="272"/>
                    <a:pt x="3391" y="407"/>
                    <a:pt x="2929" y="407"/>
                  </a:cubicBezTo>
                  <a:cubicBezTo>
                    <a:pt x="2538" y="407"/>
                    <a:pt x="2146" y="311"/>
                    <a:pt x="1786" y="120"/>
                  </a:cubicBezTo>
                  <a:cubicBezTo>
                    <a:pt x="1774" y="120"/>
                    <a:pt x="453" y="513"/>
                    <a:pt x="286" y="537"/>
                  </a:cubicBezTo>
                  <a:lnTo>
                    <a:pt x="0" y="584"/>
                  </a:lnTo>
                  <a:cubicBezTo>
                    <a:pt x="191" y="882"/>
                    <a:pt x="346" y="1191"/>
                    <a:pt x="465" y="1525"/>
                  </a:cubicBezTo>
                  <a:cubicBezTo>
                    <a:pt x="524" y="1691"/>
                    <a:pt x="596" y="1846"/>
                    <a:pt x="655" y="1989"/>
                  </a:cubicBezTo>
                  <a:cubicBezTo>
                    <a:pt x="786" y="2239"/>
                    <a:pt x="917" y="2501"/>
                    <a:pt x="1132" y="2573"/>
                  </a:cubicBezTo>
                  <a:lnTo>
                    <a:pt x="1179" y="2584"/>
                  </a:lnTo>
                  <a:cubicBezTo>
                    <a:pt x="1453" y="2644"/>
                    <a:pt x="1632" y="2894"/>
                    <a:pt x="1608" y="3168"/>
                  </a:cubicBezTo>
                  <a:lnTo>
                    <a:pt x="1691" y="3823"/>
                  </a:lnTo>
                  <a:cubicBezTo>
                    <a:pt x="1679" y="3894"/>
                    <a:pt x="1703" y="3966"/>
                    <a:pt x="1739" y="4025"/>
                  </a:cubicBezTo>
                  <a:cubicBezTo>
                    <a:pt x="1774" y="4049"/>
                    <a:pt x="1822" y="4073"/>
                    <a:pt x="1858" y="4085"/>
                  </a:cubicBezTo>
                  <a:cubicBezTo>
                    <a:pt x="2066" y="4143"/>
                    <a:pt x="2275" y="4172"/>
                    <a:pt x="2483" y="4172"/>
                  </a:cubicBezTo>
                  <a:cubicBezTo>
                    <a:pt x="2572" y="4172"/>
                    <a:pt x="2661" y="4167"/>
                    <a:pt x="2751" y="4156"/>
                  </a:cubicBezTo>
                  <a:lnTo>
                    <a:pt x="2846" y="4144"/>
                  </a:lnTo>
                  <a:cubicBezTo>
                    <a:pt x="2929" y="4126"/>
                    <a:pt x="3013" y="4116"/>
                    <a:pt x="3097" y="4116"/>
                  </a:cubicBezTo>
                  <a:cubicBezTo>
                    <a:pt x="3231" y="4116"/>
                    <a:pt x="3365" y="4141"/>
                    <a:pt x="3489" y="4192"/>
                  </a:cubicBezTo>
                  <a:cubicBezTo>
                    <a:pt x="3858" y="4370"/>
                    <a:pt x="3953" y="4847"/>
                    <a:pt x="4037" y="5275"/>
                  </a:cubicBezTo>
                  <a:cubicBezTo>
                    <a:pt x="4060" y="5466"/>
                    <a:pt x="4120" y="5668"/>
                    <a:pt x="4203" y="5847"/>
                  </a:cubicBezTo>
                  <a:cubicBezTo>
                    <a:pt x="4477" y="6323"/>
                    <a:pt x="5049" y="6894"/>
                    <a:pt x="5584" y="7061"/>
                  </a:cubicBezTo>
                  <a:cubicBezTo>
                    <a:pt x="5811" y="7133"/>
                    <a:pt x="6049" y="7156"/>
                    <a:pt x="6275" y="7168"/>
                  </a:cubicBezTo>
                  <a:cubicBezTo>
                    <a:pt x="6156" y="6502"/>
                    <a:pt x="6454" y="5823"/>
                    <a:pt x="6716" y="5216"/>
                  </a:cubicBezTo>
                  <a:cubicBezTo>
                    <a:pt x="6775" y="5085"/>
                    <a:pt x="6835" y="4942"/>
                    <a:pt x="6894" y="4811"/>
                  </a:cubicBezTo>
                  <a:cubicBezTo>
                    <a:pt x="7228" y="3989"/>
                    <a:pt x="7359" y="3108"/>
                    <a:pt x="7275" y="2239"/>
                  </a:cubicBezTo>
                  <a:cubicBezTo>
                    <a:pt x="7239" y="2061"/>
                    <a:pt x="7251" y="1882"/>
                    <a:pt x="7299" y="1715"/>
                  </a:cubicBezTo>
                  <a:cubicBezTo>
                    <a:pt x="7311" y="1680"/>
                    <a:pt x="7323" y="1656"/>
                    <a:pt x="7347" y="1620"/>
                  </a:cubicBezTo>
                  <a:cubicBezTo>
                    <a:pt x="7311" y="1572"/>
                    <a:pt x="7275" y="1513"/>
                    <a:pt x="7239" y="1465"/>
                  </a:cubicBezTo>
                  <a:cubicBezTo>
                    <a:pt x="7132" y="1358"/>
                    <a:pt x="7001" y="1263"/>
                    <a:pt x="6870" y="1168"/>
                  </a:cubicBezTo>
                  <a:cubicBezTo>
                    <a:pt x="6085" y="644"/>
                    <a:pt x="5180" y="322"/>
                    <a:pt x="4227" y="239"/>
                  </a:cubicBezTo>
                  <a:lnTo>
                    <a:pt x="4251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2906600" y="3130225"/>
              <a:ext cx="197675" cy="162000"/>
            </a:xfrm>
            <a:custGeom>
              <a:rect b="b" l="l" r="r" t="t"/>
              <a:pathLst>
                <a:path extrusionOk="0" h="6480" w="7907">
                  <a:moveTo>
                    <a:pt x="5719" y="0"/>
                  </a:moveTo>
                  <a:cubicBezTo>
                    <a:pt x="5207" y="0"/>
                    <a:pt x="4693" y="108"/>
                    <a:pt x="4215" y="324"/>
                  </a:cubicBezTo>
                  <a:lnTo>
                    <a:pt x="3561" y="2955"/>
                  </a:lnTo>
                  <a:lnTo>
                    <a:pt x="2656" y="2634"/>
                  </a:lnTo>
                  <a:lnTo>
                    <a:pt x="2763" y="1003"/>
                  </a:lnTo>
                  <a:lnTo>
                    <a:pt x="2763" y="1003"/>
                  </a:lnTo>
                  <a:cubicBezTo>
                    <a:pt x="2215" y="1610"/>
                    <a:pt x="1667" y="2229"/>
                    <a:pt x="1108" y="2848"/>
                  </a:cubicBezTo>
                  <a:cubicBezTo>
                    <a:pt x="572" y="3443"/>
                    <a:pt x="1" y="4253"/>
                    <a:pt x="346" y="4979"/>
                  </a:cubicBezTo>
                  <a:cubicBezTo>
                    <a:pt x="322" y="5003"/>
                    <a:pt x="286" y="5015"/>
                    <a:pt x="274" y="5039"/>
                  </a:cubicBezTo>
                  <a:cubicBezTo>
                    <a:pt x="1215" y="5158"/>
                    <a:pt x="2120" y="5491"/>
                    <a:pt x="2918" y="6015"/>
                  </a:cubicBezTo>
                  <a:cubicBezTo>
                    <a:pt x="3072" y="6122"/>
                    <a:pt x="3227" y="6241"/>
                    <a:pt x="3358" y="6372"/>
                  </a:cubicBezTo>
                  <a:cubicBezTo>
                    <a:pt x="3394" y="6408"/>
                    <a:pt x="3418" y="6444"/>
                    <a:pt x="3453" y="6480"/>
                  </a:cubicBezTo>
                  <a:cubicBezTo>
                    <a:pt x="3561" y="6408"/>
                    <a:pt x="3691" y="6337"/>
                    <a:pt x="3811" y="6277"/>
                  </a:cubicBezTo>
                  <a:cubicBezTo>
                    <a:pt x="4025" y="6182"/>
                    <a:pt x="4215" y="6087"/>
                    <a:pt x="4299" y="5944"/>
                  </a:cubicBezTo>
                  <a:cubicBezTo>
                    <a:pt x="4334" y="5884"/>
                    <a:pt x="4358" y="5813"/>
                    <a:pt x="4370" y="5753"/>
                  </a:cubicBezTo>
                  <a:cubicBezTo>
                    <a:pt x="4406" y="5598"/>
                    <a:pt x="4477" y="5468"/>
                    <a:pt x="4573" y="5360"/>
                  </a:cubicBezTo>
                  <a:cubicBezTo>
                    <a:pt x="4738" y="5187"/>
                    <a:pt x="4947" y="5146"/>
                    <a:pt x="5155" y="5146"/>
                  </a:cubicBezTo>
                  <a:cubicBezTo>
                    <a:pt x="5232" y="5146"/>
                    <a:pt x="5308" y="5152"/>
                    <a:pt x="5382" y="5158"/>
                  </a:cubicBezTo>
                  <a:cubicBezTo>
                    <a:pt x="5450" y="5162"/>
                    <a:pt x="5514" y="5166"/>
                    <a:pt x="5575" y="5166"/>
                  </a:cubicBezTo>
                  <a:cubicBezTo>
                    <a:pt x="5696" y="5166"/>
                    <a:pt x="5799" y="5150"/>
                    <a:pt x="5870" y="5087"/>
                  </a:cubicBezTo>
                  <a:cubicBezTo>
                    <a:pt x="5930" y="5015"/>
                    <a:pt x="5977" y="4932"/>
                    <a:pt x="6013" y="4836"/>
                  </a:cubicBezTo>
                  <a:cubicBezTo>
                    <a:pt x="6108" y="4634"/>
                    <a:pt x="6239" y="4372"/>
                    <a:pt x="6561" y="4360"/>
                  </a:cubicBezTo>
                  <a:cubicBezTo>
                    <a:pt x="6680" y="4372"/>
                    <a:pt x="6799" y="4408"/>
                    <a:pt x="6894" y="4479"/>
                  </a:cubicBezTo>
                  <a:cubicBezTo>
                    <a:pt x="6930" y="4503"/>
                    <a:pt x="6966" y="4515"/>
                    <a:pt x="7013" y="4527"/>
                  </a:cubicBezTo>
                  <a:cubicBezTo>
                    <a:pt x="7032" y="4536"/>
                    <a:pt x="7051" y="4540"/>
                    <a:pt x="7072" y="4540"/>
                  </a:cubicBezTo>
                  <a:cubicBezTo>
                    <a:pt x="7105" y="4540"/>
                    <a:pt x="7139" y="4530"/>
                    <a:pt x="7168" y="4515"/>
                  </a:cubicBezTo>
                  <a:cubicBezTo>
                    <a:pt x="7311" y="4420"/>
                    <a:pt x="7466" y="4122"/>
                    <a:pt x="7513" y="3813"/>
                  </a:cubicBezTo>
                  <a:lnTo>
                    <a:pt x="7882" y="1479"/>
                  </a:lnTo>
                  <a:cubicBezTo>
                    <a:pt x="7906" y="1419"/>
                    <a:pt x="7906" y="1348"/>
                    <a:pt x="7894" y="1288"/>
                  </a:cubicBezTo>
                  <a:cubicBezTo>
                    <a:pt x="7847" y="1169"/>
                    <a:pt x="7775" y="1062"/>
                    <a:pt x="7668" y="979"/>
                  </a:cubicBezTo>
                  <a:cubicBezTo>
                    <a:pt x="7525" y="836"/>
                    <a:pt x="7335" y="645"/>
                    <a:pt x="7347" y="384"/>
                  </a:cubicBezTo>
                  <a:cubicBezTo>
                    <a:pt x="6837" y="129"/>
                    <a:pt x="6278" y="0"/>
                    <a:pt x="5719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3"/>
            <p:cNvSpPr/>
            <p:nvPr/>
          </p:nvSpPr>
          <p:spPr>
            <a:xfrm>
              <a:off x="3966550" y="2916550"/>
              <a:ext cx="463175" cy="384675"/>
            </a:xfrm>
            <a:custGeom>
              <a:rect b="b" l="l" r="r" t="t"/>
              <a:pathLst>
                <a:path extrusionOk="0" h="15387" w="18527">
                  <a:moveTo>
                    <a:pt x="8252" y="1"/>
                  </a:moveTo>
                  <a:cubicBezTo>
                    <a:pt x="8073" y="96"/>
                    <a:pt x="7954" y="275"/>
                    <a:pt x="7942" y="477"/>
                  </a:cubicBezTo>
                  <a:cubicBezTo>
                    <a:pt x="7942" y="549"/>
                    <a:pt x="7930" y="620"/>
                    <a:pt x="7930" y="703"/>
                  </a:cubicBezTo>
                  <a:cubicBezTo>
                    <a:pt x="7906" y="1061"/>
                    <a:pt x="7895" y="1501"/>
                    <a:pt x="7537" y="1751"/>
                  </a:cubicBezTo>
                  <a:cubicBezTo>
                    <a:pt x="7359" y="1840"/>
                    <a:pt x="7157" y="1888"/>
                    <a:pt x="6956" y="1888"/>
                  </a:cubicBezTo>
                  <a:cubicBezTo>
                    <a:pt x="6916" y="1888"/>
                    <a:pt x="6875" y="1886"/>
                    <a:pt x="6835" y="1882"/>
                  </a:cubicBezTo>
                  <a:cubicBezTo>
                    <a:pt x="6787" y="1876"/>
                    <a:pt x="6740" y="1873"/>
                    <a:pt x="6692" y="1873"/>
                  </a:cubicBezTo>
                  <a:cubicBezTo>
                    <a:pt x="6644" y="1873"/>
                    <a:pt x="6597" y="1876"/>
                    <a:pt x="6549" y="1882"/>
                  </a:cubicBezTo>
                  <a:cubicBezTo>
                    <a:pt x="6371" y="1906"/>
                    <a:pt x="6192" y="1965"/>
                    <a:pt x="6013" y="2049"/>
                  </a:cubicBezTo>
                  <a:cubicBezTo>
                    <a:pt x="5847" y="2132"/>
                    <a:pt x="5656" y="2192"/>
                    <a:pt x="5466" y="2227"/>
                  </a:cubicBezTo>
                  <a:lnTo>
                    <a:pt x="5430" y="2251"/>
                  </a:lnTo>
                  <a:cubicBezTo>
                    <a:pt x="5466" y="2382"/>
                    <a:pt x="5442" y="2525"/>
                    <a:pt x="5370" y="2644"/>
                  </a:cubicBezTo>
                  <a:cubicBezTo>
                    <a:pt x="5335" y="2692"/>
                    <a:pt x="5287" y="2727"/>
                    <a:pt x="5251" y="2775"/>
                  </a:cubicBezTo>
                  <a:cubicBezTo>
                    <a:pt x="5216" y="2799"/>
                    <a:pt x="5180" y="2835"/>
                    <a:pt x="5156" y="2882"/>
                  </a:cubicBezTo>
                  <a:cubicBezTo>
                    <a:pt x="5216" y="2977"/>
                    <a:pt x="5406" y="3037"/>
                    <a:pt x="5585" y="3049"/>
                  </a:cubicBezTo>
                  <a:cubicBezTo>
                    <a:pt x="5835" y="3049"/>
                    <a:pt x="6180" y="3108"/>
                    <a:pt x="6347" y="3299"/>
                  </a:cubicBezTo>
                  <a:cubicBezTo>
                    <a:pt x="6442" y="3406"/>
                    <a:pt x="6478" y="3537"/>
                    <a:pt x="6466" y="3668"/>
                  </a:cubicBezTo>
                  <a:lnTo>
                    <a:pt x="6454" y="3775"/>
                  </a:lnTo>
                  <a:lnTo>
                    <a:pt x="4978" y="4585"/>
                  </a:lnTo>
                  <a:cubicBezTo>
                    <a:pt x="4873" y="4651"/>
                    <a:pt x="4754" y="4687"/>
                    <a:pt x="4638" y="4687"/>
                  </a:cubicBezTo>
                  <a:cubicBezTo>
                    <a:pt x="4608" y="4687"/>
                    <a:pt x="4578" y="4685"/>
                    <a:pt x="4549" y="4680"/>
                  </a:cubicBezTo>
                  <a:cubicBezTo>
                    <a:pt x="4466" y="4656"/>
                    <a:pt x="4382" y="4609"/>
                    <a:pt x="4323" y="4561"/>
                  </a:cubicBezTo>
                  <a:cubicBezTo>
                    <a:pt x="4299" y="4549"/>
                    <a:pt x="4275" y="4537"/>
                    <a:pt x="4263" y="4525"/>
                  </a:cubicBezTo>
                  <a:cubicBezTo>
                    <a:pt x="4233" y="4507"/>
                    <a:pt x="4198" y="4498"/>
                    <a:pt x="4162" y="4498"/>
                  </a:cubicBezTo>
                  <a:cubicBezTo>
                    <a:pt x="4126" y="4498"/>
                    <a:pt x="4090" y="4507"/>
                    <a:pt x="4061" y="4525"/>
                  </a:cubicBezTo>
                  <a:cubicBezTo>
                    <a:pt x="3930" y="4573"/>
                    <a:pt x="3835" y="4680"/>
                    <a:pt x="3787" y="4823"/>
                  </a:cubicBezTo>
                  <a:cubicBezTo>
                    <a:pt x="3727" y="5061"/>
                    <a:pt x="3739" y="5323"/>
                    <a:pt x="3799" y="5561"/>
                  </a:cubicBezTo>
                  <a:lnTo>
                    <a:pt x="3835" y="5728"/>
                  </a:lnTo>
                  <a:cubicBezTo>
                    <a:pt x="3906" y="6240"/>
                    <a:pt x="3835" y="6609"/>
                    <a:pt x="3596" y="6859"/>
                  </a:cubicBezTo>
                  <a:cubicBezTo>
                    <a:pt x="3346" y="7133"/>
                    <a:pt x="2965" y="7192"/>
                    <a:pt x="2632" y="7240"/>
                  </a:cubicBezTo>
                  <a:cubicBezTo>
                    <a:pt x="2299" y="7287"/>
                    <a:pt x="2037" y="7323"/>
                    <a:pt x="1906" y="7526"/>
                  </a:cubicBezTo>
                  <a:lnTo>
                    <a:pt x="1620" y="7942"/>
                  </a:lnTo>
                  <a:lnTo>
                    <a:pt x="1537" y="7442"/>
                  </a:lnTo>
                  <a:cubicBezTo>
                    <a:pt x="1513" y="7347"/>
                    <a:pt x="1465" y="7276"/>
                    <a:pt x="1382" y="7228"/>
                  </a:cubicBezTo>
                  <a:lnTo>
                    <a:pt x="1334" y="7192"/>
                  </a:lnTo>
                  <a:lnTo>
                    <a:pt x="1334" y="7192"/>
                  </a:lnTo>
                  <a:cubicBezTo>
                    <a:pt x="1370" y="7597"/>
                    <a:pt x="1179" y="7978"/>
                    <a:pt x="846" y="8192"/>
                  </a:cubicBezTo>
                  <a:cubicBezTo>
                    <a:pt x="667" y="8300"/>
                    <a:pt x="465" y="8359"/>
                    <a:pt x="251" y="8359"/>
                  </a:cubicBezTo>
                  <a:cubicBezTo>
                    <a:pt x="167" y="8359"/>
                    <a:pt x="84" y="8347"/>
                    <a:pt x="1" y="8335"/>
                  </a:cubicBezTo>
                  <a:lnTo>
                    <a:pt x="1" y="8335"/>
                  </a:lnTo>
                  <a:lnTo>
                    <a:pt x="691" y="10514"/>
                  </a:lnTo>
                  <a:cubicBezTo>
                    <a:pt x="775" y="10716"/>
                    <a:pt x="798" y="10943"/>
                    <a:pt x="775" y="11157"/>
                  </a:cubicBezTo>
                  <a:cubicBezTo>
                    <a:pt x="739" y="11264"/>
                    <a:pt x="679" y="11371"/>
                    <a:pt x="620" y="11467"/>
                  </a:cubicBezTo>
                  <a:cubicBezTo>
                    <a:pt x="584" y="11526"/>
                    <a:pt x="548" y="11586"/>
                    <a:pt x="525" y="11657"/>
                  </a:cubicBezTo>
                  <a:cubicBezTo>
                    <a:pt x="501" y="11812"/>
                    <a:pt x="536" y="11967"/>
                    <a:pt x="596" y="12110"/>
                  </a:cubicBezTo>
                  <a:cubicBezTo>
                    <a:pt x="620" y="12169"/>
                    <a:pt x="644" y="12240"/>
                    <a:pt x="656" y="12312"/>
                  </a:cubicBezTo>
                  <a:cubicBezTo>
                    <a:pt x="798" y="12895"/>
                    <a:pt x="620" y="13526"/>
                    <a:pt x="179" y="13943"/>
                  </a:cubicBezTo>
                  <a:cubicBezTo>
                    <a:pt x="596" y="14265"/>
                    <a:pt x="882" y="14729"/>
                    <a:pt x="977" y="15253"/>
                  </a:cubicBezTo>
                  <a:cubicBezTo>
                    <a:pt x="1132" y="15146"/>
                    <a:pt x="1287" y="15027"/>
                    <a:pt x="1406" y="14872"/>
                  </a:cubicBezTo>
                  <a:cubicBezTo>
                    <a:pt x="1453" y="14824"/>
                    <a:pt x="1489" y="14777"/>
                    <a:pt x="1525" y="14729"/>
                  </a:cubicBezTo>
                  <a:cubicBezTo>
                    <a:pt x="1656" y="14515"/>
                    <a:pt x="1846" y="14348"/>
                    <a:pt x="2060" y="14229"/>
                  </a:cubicBezTo>
                  <a:cubicBezTo>
                    <a:pt x="2155" y="14184"/>
                    <a:pt x="2255" y="14162"/>
                    <a:pt x="2355" y="14162"/>
                  </a:cubicBezTo>
                  <a:cubicBezTo>
                    <a:pt x="2495" y="14162"/>
                    <a:pt x="2633" y="14205"/>
                    <a:pt x="2751" y="14288"/>
                  </a:cubicBezTo>
                  <a:cubicBezTo>
                    <a:pt x="2787" y="14312"/>
                    <a:pt x="2822" y="14336"/>
                    <a:pt x="2846" y="14372"/>
                  </a:cubicBezTo>
                  <a:cubicBezTo>
                    <a:pt x="3113" y="14185"/>
                    <a:pt x="3437" y="14108"/>
                    <a:pt x="3774" y="14108"/>
                  </a:cubicBezTo>
                  <a:cubicBezTo>
                    <a:pt x="4188" y="14108"/>
                    <a:pt x="4621" y="14225"/>
                    <a:pt x="4989" y="14396"/>
                  </a:cubicBezTo>
                  <a:cubicBezTo>
                    <a:pt x="5168" y="14479"/>
                    <a:pt x="5347" y="14574"/>
                    <a:pt x="5537" y="14657"/>
                  </a:cubicBezTo>
                  <a:cubicBezTo>
                    <a:pt x="6037" y="14919"/>
                    <a:pt x="6513" y="15169"/>
                    <a:pt x="7037" y="15181"/>
                  </a:cubicBezTo>
                  <a:cubicBezTo>
                    <a:pt x="7335" y="15181"/>
                    <a:pt x="7621" y="15134"/>
                    <a:pt x="7918" y="15062"/>
                  </a:cubicBezTo>
                  <a:cubicBezTo>
                    <a:pt x="8215" y="14994"/>
                    <a:pt x="8517" y="14925"/>
                    <a:pt x="8824" y="14925"/>
                  </a:cubicBezTo>
                  <a:cubicBezTo>
                    <a:pt x="8997" y="14925"/>
                    <a:pt x="9171" y="14947"/>
                    <a:pt x="9347" y="15003"/>
                  </a:cubicBezTo>
                  <a:cubicBezTo>
                    <a:pt x="9478" y="15050"/>
                    <a:pt x="9609" y="15110"/>
                    <a:pt x="9728" y="15181"/>
                  </a:cubicBezTo>
                  <a:cubicBezTo>
                    <a:pt x="9835" y="15241"/>
                    <a:pt x="9954" y="15288"/>
                    <a:pt x="10073" y="15324"/>
                  </a:cubicBezTo>
                  <a:cubicBezTo>
                    <a:pt x="10251" y="15364"/>
                    <a:pt x="10437" y="15387"/>
                    <a:pt x="10624" y="15387"/>
                  </a:cubicBezTo>
                  <a:cubicBezTo>
                    <a:pt x="10663" y="15387"/>
                    <a:pt x="10701" y="15386"/>
                    <a:pt x="10740" y="15384"/>
                  </a:cubicBezTo>
                  <a:lnTo>
                    <a:pt x="12205" y="15360"/>
                  </a:lnTo>
                  <a:cubicBezTo>
                    <a:pt x="13264" y="15336"/>
                    <a:pt x="14205" y="15277"/>
                    <a:pt x="14943" y="14800"/>
                  </a:cubicBezTo>
                  <a:cubicBezTo>
                    <a:pt x="15050" y="14110"/>
                    <a:pt x="14991" y="13419"/>
                    <a:pt x="14788" y="12764"/>
                  </a:cubicBezTo>
                  <a:lnTo>
                    <a:pt x="14741" y="12598"/>
                  </a:lnTo>
                  <a:lnTo>
                    <a:pt x="14895" y="12514"/>
                  </a:lnTo>
                  <a:cubicBezTo>
                    <a:pt x="15076" y="12420"/>
                    <a:pt x="15275" y="12375"/>
                    <a:pt x="15475" y="12375"/>
                  </a:cubicBezTo>
                  <a:cubicBezTo>
                    <a:pt x="15604" y="12375"/>
                    <a:pt x="15734" y="12394"/>
                    <a:pt x="15860" y="12431"/>
                  </a:cubicBezTo>
                  <a:lnTo>
                    <a:pt x="15955" y="12467"/>
                  </a:lnTo>
                  <a:lnTo>
                    <a:pt x="15991" y="12562"/>
                  </a:lnTo>
                  <a:cubicBezTo>
                    <a:pt x="16113" y="12882"/>
                    <a:pt x="16421" y="13083"/>
                    <a:pt x="16744" y="13083"/>
                  </a:cubicBezTo>
                  <a:cubicBezTo>
                    <a:pt x="16830" y="13083"/>
                    <a:pt x="16918" y="13068"/>
                    <a:pt x="17003" y="13038"/>
                  </a:cubicBezTo>
                  <a:cubicBezTo>
                    <a:pt x="17396" y="12848"/>
                    <a:pt x="17562" y="12395"/>
                    <a:pt x="17396" y="12002"/>
                  </a:cubicBezTo>
                  <a:lnTo>
                    <a:pt x="17241" y="11717"/>
                  </a:lnTo>
                  <a:lnTo>
                    <a:pt x="17693" y="11693"/>
                  </a:lnTo>
                  <a:cubicBezTo>
                    <a:pt x="17634" y="11657"/>
                    <a:pt x="17586" y="11621"/>
                    <a:pt x="17539" y="11586"/>
                  </a:cubicBezTo>
                  <a:cubicBezTo>
                    <a:pt x="16812" y="10967"/>
                    <a:pt x="16729" y="9883"/>
                    <a:pt x="17336" y="9145"/>
                  </a:cubicBezTo>
                  <a:cubicBezTo>
                    <a:pt x="17431" y="9038"/>
                    <a:pt x="17539" y="8942"/>
                    <a:pt x="17658" y="8847"/>
                  </a:cubicBezTo>
                  <a:cubicBezTo>
                    <a:pt x="17741" y="8776"/>
                    <a:pt x="17836" y="8692"/>
                    <a:pt x="17908" y="8609"/>
                  </a:cubicBezTo>
                  <a:cubicBezTo>
                    <a:pt x="18277" y="8216"/>
                    <a:pt x="18396" y="7645"/>
                    <a:pt x="18503" y="7121"/>
                  </a:cubicBezTo>
                  <a:cubicBezTo>
                    <a:pt x="18527" y="7061"/>
                    <a:pt x="18527" y="6990"/>
                    <a:pt x="18515" y="6918"/>
                  </a:cubicBezTo>
                  <a:cubicBezTo>
                    <a:pt x="18491" y="6859"/>
                    <a:pt x="18396" y="6811"/>
                    <a:pt x="18324" y="6776"/>
                  </a:cubicBezTo>
                  <a:lnTo>
                    <a:pt x="16312" y="5668"/>
                  </a:lnTo>
                  <a:cubicBezTo>
                    <a:pt x="16074" y="5573"/>
                    <a:pt x="15872" y="5406"/>
                    <a:pt x="15717" y="5204"/>
                  </a:cubicBezTo>
                  <a:cubicBezTo>
                    <a:pt x="15646" y="5109"/>
                    <a:pt x="15598" y="5002"/>
                    <a:pt x="15550" y="4894"/>
                  </a:cubicBezTo>
                  <a:cubicBezTo>
                    <a:pt x="15467" y="4716"/>
                    <a:pt x="15407" y="4597"/>
                    <a:pt x="15312" y="4561"/>
                  </a:cubicBezTo>
                  <a:cubicBezTo>
                    <a:pt x="15253" y="4549"/>
                    <a:pt x="15181" y="4549"/>
                    <a:pt x="15122" y="4549"/>
                  </a:cubicBezTo>
                  <a:cubicBezTo>
                    <a:pt x="15086" y="4555"/>
                    <a:pt x="15050" y="4558"/>
                    <a:pt x="15014" y="4558"/>
                  </a:cubicBezTo>
                  <a:cubicBezTo>
                    <a:pt x="14979" y="4558"/>
                    <a:pt x="14943" y="4555"/>
                    <a:pt x="14907" y="4549"/>
                  </a:cubicBezTo>
                  <a:cubicBezTo>
                    <a:pt x="14312" y="4466"/>
                    <a:pt x="14110" y="3751"/>
                    <a:pt x="14050" y="3513"/>
                  </a:cubicBezTo>
                  <a:cubicBezTo>
                    <a:pt x="13776" y="2585"/>
                    <a:pt x="13574" y="1632"/>
                    <a:pt x="13419" y="668"/>
                  </a:cubicBezTo>
                  <a:cubicBezTo>
                    <a:pt x="13327" y="601"/>
                    <a:pt x="13212" y="563"/>
                    <a:pt x="13098" y="563"/>
                  </a:cubicBezTo>
                  <a:cubicBezTo>
                    <a:pt x="13049" y="563"/>
                    <a:pt x="13001" y="570"/>
                    <a:pt x="12955" y="584"/>
                  </a:cubicBezTo>
                  <a:cubicBezTo>
                    <a:pt x="12776" y="620"/>
                    <a:pt x="12633" y="751"/>
                    <a:pt x="12574" y="918"/>
                  </a:cubicBezTo>
                  <a:lnTo>
                    <a:pt x="12538" y="1096"/>
                  </a:lnTo>
                  <a:lnTo>
                    <a:pt x="12359" y="1072"/>
                  </a:lnTo>
                  <a:cubicBezTo>
                    <a:pt x="11621" y="1001"/>
                    <a:pt x="10907" y="834"/>
                    <a:pt x="10216" y="596"/>
                  </a:cubicBezTo>
                  <a:cubicBezTo>
                    <a:pt x="9728" y="513"/>
                    <a:pt x="9240" y="394"/>
                    <a:pt x="8776" y="227"/>
                  </a:cubicBezTo>
                  <a:cubicBezTo>
                    <a:pt x="8597" y="168"/>
                    <a:pt x="8418" y="96"/>
                    <a:pt x="8264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3"/>
            <p:cNvSpPr/>
            <p:nvPr/>
          </p:nvSpPr>
          <p:spPr>
            <a:xfrm>
              <a:off x="3903750" y="3204150"/>
              <a:ext cx="1011150" cy="528625"/>
            </a:xfrm>
            <a:custGeom>
              <a:rect b="b" l="l" r="r" t="t"/>
              <a:pathLst>
                <a:path extrusionOk="0" h="21145" w="40446">
                  <a:moveTo>
                    <a:pt x="23952" y="0"/>
                  </a:moveTo>
                  <a:cubicBezTo>
                    <a:pt x="23843" y="0"/>
                    <a:pt x="23733" y="4"/>
                    <a:pt x="23622" y="10"/>
                  </a:cubicBezTo>
                  <a:cubicBezTo>
                    <a:pt x="23432" y="22"/>
                    <a:pt x="23230" y="46"/>
                    <a:pt x="23027" y="82"/>
                  </a:cubicBezTo>
                  <a:cubicBezTo>
                    <a:pt x="22408" y="177"/>
                    <a:pt x="21789" y="320"/>
                    <a:pt x="21170" y="498"/>
                  </a:cubicBezTo>
                  <a:cubicBezTo>
                    <a:pt x="21170" y="510"/>
                    <a:pt x="21194" y="522"/>
                    <a:pt x="21194" y="534"/>
                  </a:cubicBezTo>
                  <a:lnTo>
                    <a:pt x="20825" y="701"/>
                  </a:lnTo>
                  <a:cubicBezTo>
                    <a:pt x="20801" y="641"/>
                    <a:pt x="20765" y="594"/>
                    <a:pt x="20729" y="558"/>
                  </a:cubicBezTo>
                  <a:lnTo>
                    <a:pt x="20372" y="582"/>
                  </a:lnTo>
                  <a:cubicBezTo>
                    <a:pt x="20420" y="796"/>
                    <a:pt x="20396" y="1022"/>
                    <a:pt x="20313" y="1225"/>
                  </a:cubicBezTo>
                  <a:cubicBezTo>
                    <a:pt x="20156" y="1703"/>
                    <a:pt x="19720" y="1990"/>
                    <a:pt x="19260" y="1990"/>
                  </a:cubicBezTo>
                  <a:cubicBezTo>
                    <a:pt x="19090" y="1990"/>
                    <a:pt x="18917" y="1951"/>
                    <a:pt x="18753" y="1868"/>
                  </a:cubicBezTo>
                  <a:cubicBezTo>
                    <a:pt x="18491" y="1749"/>
                    <a:pt x="18288" y="1546"/>
                    <a:pt x="18169" y="1296"/>
                  </a:cubicBezTo>
                  <a:cubicBezTo>
                    <a:pt x="18110" y="1281"/>
                    <a:pt x="18050" y="1275"/>
                    <a:pt x="17991" y="1275"/>
                  </a:cubicBezTo>
                  <a:cubicBezTo>
                    <a:pt x="17909" y="1275"/>
                    <a:pt x="17829" y="1287"/>
                    <a:pt x="17753" y="1308"/>
                  </a:cubicBezTo>
                  <a:cubicBezTo>
                    <a:pt x="17943" y="2010"/>
                    <a:pt x="17979" y="2737"/>
                    <a:pt x="17860" y="3439"/>
                  </a:cubicBezTo>
                  <a:lnTo>
                    <a:pt x="17848" y="3523"/>
                  </a:lnTo>
                  <a:lnTo>
                    <a:pt x="17777" y="3570"/>
                  </a:lnTo>
                  <a:cubicBezTo>
                    <a:pt x="16860" y="4225"/>
                    <a:pt x="15681" y="4237"/>
                    <a:pt x="14729" y="4261"/>
                  </a:cubicBezTo>
                  <a:lnTo>
                    <a:pt x="13264" y="4285"/>
                  </a:lnTo>
                  <a:cubicBezTo>
                    <a:pt x="13220" y="4287"/>
                    <a:pt x="13177" y="4288"/>
                    <a:pt x="13133" y="4288"/>
                  </a:cubicBezTo>
                  <a:cubicBezTo>
                    <a:pt x="12915" y="4288"/>
                    <a:pt x="12697" y="4263"/>
                    <a:pt x="12478" y="4213"/>
                  </a:cubicBezTo>
                  <a:cubicBezTo>
                    <a:pt x="12335" y="4165"/>
                    <a:pt x="12192" y="4106"/>
                    <a:pt x="12062" y="4035"/>
                  </a:cubicBezTo>
                  <a:cubicBezTo>
                    <a:pt x="11954" y="3975"/>
                    <a:pt x="11847" y="3915"/>
                    <a:pt x="11740" y="3880"/>
                  </a:cubicBezTo>
                  <a:cubicBezTo>
                    <a:pt x="11610" y="3838"/>
                    <a:pt x="11474" y="3821"/>
                    <a:pt x="11333" y="3821"/>
                  </a:cubicBezTo>
                  <a:cubicBezTo>
                    <a:pt x="11076" y="3821"/>
                    <a:pt x="10803" y="3878"/>
                    <a:pt x="10526" y="3939"/>
                  </a:cubicBezTo>
                  <a:cubicBezTo>
                    <a:pt x="10204" y="4023"/>
                    <a:pt x="9871" y="4070"/>
                    <a:pt x="9549" y="4082"/>
                  </a:cubicBezTo>
                  <a:cubicBezTo>
                    <a:pt x="8930" y="4058"/>
                    <a:pt x="8394" y="3784"/>
                    <a:pt x="7871" y="3511"/>
                  </a:cubicBezTo>
                  <a:cubicBezTo>
                    <a:pt x="7692" y="3415"/>
                    <a:pt x="7513" y="3332"/>
                    <a:pt x="7347" y="3249"/>
                  </a:cubicBezTo>
                  <a:cubicBezTo>
                    <a:pt x="7042" y="3109"/>
                    <a:pt x="6666" y="3006"/>
                    <a:pt x="6312" y="3006"/>
                  </a:cubicBezTo>
                  <a:cubicBezTo>
                    <a:pt x="5974" y="3006"/>
                    <a:pt x="5657" y="3100"/>
                    <a:pt x="5442" y="3344"/>
                  </a:cubicBezTo>
                  <a:lnTo>
                    <a:pt x="5025" y="3796"/>
                  </a:lnTo>
                  <a:lnTo>
                    <a:pt x="5084" y="3189"/>
                  </a:lnTo>
                  <a:cubicBezTo>
                    <a:pt x="5084" y="3177"/>
                    <a:pt x="5084" y="3142"/>
                    <a:pt x="5037" y="3106"/>
                  </a:cubicBezTo>
                  <a:cubicBezTo>
                    <a:pt x="4986" y="3077"/>
                    <a:pt x="4927" y="3061"/>
                    <a:pt x="4867" y="3061"/>
                  </a:cubicBezTo>
                  <a:cubicBezTo>
                    <a:pt x="4828" y="3061"/>
                    <a:pt x="4789" y="3068"/>
                    <a:pt x="4751" y="3082"/>
                  </a:cubicBezTo>
                  <a:cubicBezTo>
                    <a:pt x="4596" y="3177"/>
                    <a:pt x="4465" y="3308"/>
                    <a:pt x="4370" y="3463"/>
                  </a:cubicBezTo>
                  <a:cubicBezTo>
                    <a:pt x="4334" y="3511"/>
                    <a:pt x="4287" y="3570"/>
                    <a:pt x="4251" y="3630"/>
                  </a:cubicBezTo>
                  <a:cubicBezTo>
                    <a:pt x="3906" y="4035"/>
                    <a:pt x="3441" y="4308"/>
                    <a:pt x="2929" y="4404"/>
                  </a:cubicBezTo>
                  <a:cubicBezTo>
                    <a:pt x="2918" y="4427"/>
                    <a:pt x="2918" y="4451"/>
                    <a:pt x="2918" y="4475"/>
                  </a:cubicBezTo>
                  <a:cubicBezTo>
                    <a:pt x="2918" y="4737"/>
                    <a:pt x="3072" y="4999"/>
                    <a:pt x="3239" y="5237"/>
                  </a:cubicBezTo>
                  <a:cubicBezTo>
                    <a:pt x="4096" y="6594"/>
                    <a:pt x="4287" y="7690"/>
                    <a:pt x="3775" y="8499"/>
                  </a:cubicBezTo>
                  <a:cubicBezTo>
                    <a:pt x="3537" y="8880"/>
                    <a:pt x="3179" y="9130"/>
                    <a:pt x="2834" y="9369"/>
                  </a:cubicBezTo>
                  <a:cubicBezTo>
                    <a:pt x="2525" y="9559"/>
                    <a:pt x="2263" y="9797"/>
                    <a:pt x="2036" y="10071"/>
                  </a:cubicBezTo>
                  <a:cubicBezTo>
                    <a:pt x="1894" y="10273"/>
                    <a:pt x="1786" y="10500"/>
                    <a:pt x="1703" y="10726"/>
                  </a:cubicBezTo>
                  <a:lnTo>
                    <a:pt x="1358" y="11607"/>
                  </a:lnTo>
                  <a:cubicBezTo>
                    <a:pt x="905" y="12726"/>
                    <a:pt x="453" y="13881"/>
                    <a:pt x="60" y="15048"/>
                  </a:cubicBezTo>
                  <a:cubicBezTo>
                    <a:pt x="12" y="15155"/>
                    <a:pt x="0" y="15274"/>
                    <a:pt x="12" y="15381"/>
                  </a:cubicBezTo>
                  <a:cubicBezTo>
                    <a:pt x="48" y="15500"/>
                    <a:pt x="191" y="15595"/>
                    <a:pt x="441" y="15679"/>
                  </a:cubicBezTo>
                  <a:cubicBezTo>
                    <a:pt x="1370" y="15976"/>
                    <a:pt x="2358" y="16012"/>
                    <a:pt x="3120" y="16012"/>
                  </a:cubicBezTo>
                  <a:cubicBezTo>
                    <a:pt x="4775" y="16012"/>
                    <a:pt x="6430" y="15810"/>
                    <a:pt x="8049" y="15417"/>
                  </a:cubicBezTo>
                  <a:cubicBezTo>
                    <a:pt x="8323" y="15357"/>
                    <a:pt x="8609" y="15262"/>
                    <a:pt x="8704" y="15048"/>
                  </a:cubicBezTo>
                  <a:cubicBezTo>
                    <a:pt x="8728" y="14988"/>
                    <a:pt x="8752" y="14929"/>
                    <a:pt x="8763" y="14869"/>
                  </a:cubicBezTo>
                  <a:cubicBezTo>
                    <a:pt x="8775" y="14750"/>
                    <a:pt x="8823" y="14643"/>
                    <a:pt x="8883" y="14536"/>
                  </a:cubicBezTo>
                  <a:cubicBezTo>
                    <a:pt x="9097" y="14202"/>
                    <a:pt x="9502" y="14179"/>
                    <a:pt x="9823" y="14155"/>
                  </a:cubicBezTo>
                  <a:lnTo>
                    <a:pt x="9918" y="14155"/>
                  </a:lnTo>
                  <a:cubicBezTo>
                    <a:pt x="10395" y="14119"/>
                    <a:pt x="10859" y="13952"/>
                    <a:pt x="11335" y="13774"/>
                  </a:cubicBezTo>
                  <a:cubicBezTo>
                    <a:pt x="11764" y="13595"/>
                    <a:pt x="12204" y="13464"/>
                    <a:pt x="12657" y="13381"/>
                  </a:cubicBezTo>
                  <a:cubicBezTo>
                    <a:pt x="12757" y="13367"/>
                    <a:pt x="12857" y="13360"/>
                    <a:pt x="12957" y="13360"/>
                  </a:cubicBezTo>
                  <a:cubicBezTo>
                    <a:pt x="13543" y="13360"/>
                    <a:pt x="14107" y="13596"/>
                    <a:pt x="14514" y="14024"/>
                  </a:cubicBezTo>
                  <a:cubicBezTo>
                    <a:pt x="14729" y="14238"/>
                    <a:pt x="14848" y="14536"/>
                    <a:pt x="14848" y="14845"/>
                  </a:cubicBezTo>
                  <a:cubicBezTo>
                    <a:pt x="14905" y="14841"/>
                    <a:pt x="14963" y="14839"/>
                    <a:pt x="15021" y="14839"/>
                  </a:cubicBezTo>
                  <a:cubicBezTo>
                    <a:pt x="15311" y="14839"/>
                    <a:pt x="15604" y="14889"/>
                    <a:pt x="15872" y="14988"/>
                  </a:cubicBezTo>
                  <a:cubicBezTo>
                    <a:pt x="16288" y="15155"/>
                    <a:pt x="16705" y="15572"/>
                    <a:pt x="16657" y="16107"/>
                  </a:cubicBezTo>
                  <a:cubicBezTo>
                    <a:pt x="16645" y="16226"/>
                    <a:pt x="16610" y="16334"/>
                    <a:pt x="16574" y="16441"/>
                  </a:cubicBezTo>
                  <a:cubicBezTo>
                    <a:pt x="16526" y="16560"/>
                    <a:pt x="16503" y="16679"/>
                    <a:pt x="16526" y="16798"/>
                  </a:cubicBezTo>
                  <a:cubicBezTo>
                    <a:pt x="16574" y="16917"/>
                    <a:pt x="16657" y="17024"/>
                    <a:pt x="16753" y="17096"/>
                  </a:cubicBezTo>
                  <a:cubicBezTo>
                    <a:pt x="17812" y="18108"/>
                    <a:pt x="18646" y="19346"/>
                    <a:pt x="19193" y="20703"/>
                  </a:cubicBezTo>
                  <a:lnTo>
                    <a:pt x="19062" y="20751"/>
                  </a:lnTo>
                  <a:lnTo>
                    <a:pt x="19074" y="20751"/>
                  </a:lnTo>
                  <a:cubicBezTo>
                    <a:pt x="19330" y="20902"/>
                    <a:pt x="19563" y="21144"/>
                    <a:pt x="19851" y="21144"/>
                  </a:cubicBezTo>
                  <a:cubicBezTo>
                    <a:pt x="19858" y="21144"/>
                    <a:pt x="19865" y="21144"/>
                    <a:pt x="19872" y="21144"/>
                  </a:cubicBezTo>
                  <a:cubicBezTo>
                    <a:pt x="20527" y="21120"/>
                    <a:pt x="20396" y="20084"/>
                    <a:pt x="20039" y="19525"/>
                  </a:cubicBezTo>
                  <a:lnTo>
                    <a:pt x="22503" y="18572"/>
                  </a:lnTo>
                  <a:cubicBezTo>
                    <a:pt x="22551" y="18024"/>
                    <a:pt x="22789" y="17500"/>
                    <a:pt x="23182" y="17119"/>
                  </a:cubicBezTo>
                  <a:lnTo>
                    <a:pt x="23182" y="17119"/>
                  </a:lnTo>
                  <a:cubicBezTo>
                    <a:pt x="23825" y="18024"/>
                    <a:pt x="23825" y="19239"/>
                    <a:pt x="23170" y="20132"/>
                  </a:cubicBezTo>
                  <a:cubicBezTo>
                    <a:pt x="23215" y="20375"/>
                    <a:pt x="23420" y="20473"/>
                    <a:pt x="23664" y="20473"/>
                  </a:cubicBezTo>
                  <a:cubicBezTo>
                    <a:pt x="23933" y="20473"/>
                    <a:pt x="24250" y="20354"/>
                    <a:pt x="24456" y="20179"/>
                  </a:cubicBezTo>
                  <a:cubicBezTo>
                    <a:pt x="24757" y="19924"/>
                    <a:pt x="25150" y="19605"/>
                    <a:pt x="25510" y="19605"/>
                  </a:cubicBezTo>
                  <a:cubicBezTo>
                    <a:pt x="25619" y="19605"/>
                    <a:pt x="25725" y="19634"/>
                    <a:pt x="25825" y="19703"/>
                  </a:cubicBezTo>
                  <a:cubicBezTo>
                    <a:pt x="25992" y="19834"/>
                    <a:pt x="26075" y="20048"/>
                    <a:pt x="26218" y="20203"/>
                  </a:cubicBezTo>
                  <a:cubicBezTo>
                    <a:pt x="26402" y="20413"/>
                    <a:pt x="26626" y="20502"/>
                    <a:pt x="26844" y="20502"/>
                  </a:cubicBezTo>
                  <a:cubicBezTo>
                    <a:pt x="27419" y="20502"/>
                    <a:pt x="27953" y="19886"/>
                    <a:pt x="27599" y="19239"/>
                  </a:cubicBezTo>
                  <a:cubicBezTo>
                    <a:pt x="27848" y="19047"/>
                    <a:pt x="28139" y="18956"/>
                    <a:pt x="28426" y="18956"/>
                  </a:cubicBezTo>
                  <a:cubicBezTo>
                    <a:pt x="28855" y="18956"/>
                    <a:pt x="29276" y="19159"/>
                    <a:pt x="29540" y="19536"/>
                  </a:cubicBezTo>
                  <a:cubicBezTo>
                    <a:pt x="30278" y="19144"/>
                    <a:pt x="30707" y="18370"/>
                    <a:pt x="30647" y="17548"/>
                  </a:cubicBezTo>
                  <a:cubicBezTo>
                    <a:pt x="30668" y="17547"/>
                    <a:pt x="30689" y="17546"/>
                    <a:pt x="30710" y="17546"/>
                  </a:cubicBezTo>
                  <a:cubicBezTo>
                    <a:pt x="31205" y="17546"/>
                    <a:pt x="31600" y="17950"/>
                    <a:pt x="31600" y="18453"/>
                  </a:cubicBezTo>
                  <a:cubicBezTo>
                    <a:pt x="31642" y="18460"/>
                    <a:pt x="31683" y="18463"/>
                    <a:pt x="31723" y="18463"/>
                  </a:cubicBezTo>
                  <a:cubicBezTo>
                    <a:pt x="32624" y="18463"/>
                    <a:pt x="32917" y="16736"/>
                    <a:pt x="33886" y="16691"/>
                  </a:cubicBezTo>
                  <a:cubicBezTo>
                    <a:pt x="33899" y="16690"/>
                    <a:pt x="33912" y="16690"/>
                    <a:pt x="33926" y="16690"/>
                  </a:cubicBezTo>
                  <a:cubicBezTo>
                    <a:pt x="34113" y="16690"/>
                    <a:pt x="34301" y="16754"/>
                    <a:pt x="34488" y="16754"/>
                  </a:cubicBezTo>
                  <a:cubicBezTo>
                    <a:pt x="34514" y="16754"/>
                    <a:pt x="34539" y="16753"/>
                    <a:pt x="34564" y="16750"/>
                  </a:cubicBezTo>
                  <a:cubicBezTo>
                    <a:pt x="35112" y="16703"/>
                    <a:pt x="35374" y="16072"/>
                    <a:pt x="35684" y="15607"/>
                  </a:cubicBezTo>
                  <a:cubicBezTo>
                    <a:pt x="36029" y="15107"/>
                    <a:pt x="36505" y="14726"/>
                    <a:pt x="37065" y="14512"/>
                  </a:cubicBezTo>
                  <a:cubicBezTo>
                    <a:pt x="36779" y="13976"/>
                    <a:pt x="36684" y="13357"/>
                    <a:pt x="36803" y="12762"/>
                  </a:cubicBezTo>
                  <a:lnTo>
                    <a:pt x="36838" y="12655"/>
                  </a:lnTo>
                  <a:lnTo>
                    <a:pt x="36946" y="12619"/>
                  </a:lnTo>
                  <a:cubicBezTo>
                    <a:pt x="37922" y="12297"/>
                    <a:pt x="38803" y="11750"/>
                    <a:pt x="39494" y="11000"/>
                  </a:cubicBezTo>
                  <a:lnTo>
                    <a:pt x="39672" y="10821"/>
                  </a:lnTo>
                  <a:lnTo>
                    <a:pt x="39815" y="11012"/>
                  </a:lnTo>
                  <a:cubicBezTo>
                    <a:pt x="39833" y="11038"/>
                    <a:pt x="39857" y="11052"/>
                    <a:pt x="39884" y="11052"/>
                  </a:cubicBezTo>
                  <a:cubicBezTo>
                    <a:pt x="39892" y="11052"/>
                    <a:pt x="39901" y="11050"/>
                    <a:pt x="39910" y="11047"/>
                  </a:cubicBezTo>
                  <a:cubicBezTo>
                    <a:pt x="40089" y="10988"/>
                    <a:pt x="40244" y="10845"/>
                    <a:pt x="40303" y="10654"/>
                  </a:cubicBezTo>
                  <a:cubicBezTo>
                    <a:pt x="40446" y="10190"/>
                    <a:pt x="40422" y="9702"/>
                    <a:pt x="40232" y="9261"/>
                  </a:cubicBezTo>
                  <a:cubicBezTo>
                    <a:pt x="40136" y="9071"/>
                    <a:pt x="40029" y="8880"/>
                    <a:pt x="39910" y="8714"/>
                  </a:cubicBezTo>
                  <a:cubicBezTo>
                    <a:pt x="39803" y="8547"/>
                    <a:pt x="39708" y="8368"/>
                    <a:pt x="39613" y="8190"/>
                  </a:cubicBezTo>
                  <a:cubicBezTo>
                    <a:pt x="39363" y="7678"/>
                    <a:pt x="39351" y="7166"/>
                    <a:pt x="39589" y="6797"/>
                  </a:cubicBezTo>
                  <a:cubicBezTo>
                    <a:pt x="39648" y="6702"/>
                    <a:pt x="39720" y="6606"/>
                    <a:pt x="39791" y="6523"/>
                  </a:cubicBezTo>
                  <a:cubicBezTo>
                    <a:pt x="40005" y="6261"/>
                    <a:pt x="40089" y="6130"/>
                    <a:pt x="40017" y="6059"/>
                  </a:cubicBezTo>
                  <a:cubicBezTo>
                    <a:pt x="39982" y="6023"/>
                    <a:pt x="39934" y="5987"/>
                    <a:pt x="39875" y="5975"/>
                  </a:cubicBezTo>
                  <a:cubicBezTo>
                    <a:pt x="38900" y="5599"/>
                    <a:pt x="37915" y="5411"/>
                    <a:pt x="36965" y="5411"/>
                  </a:cubicBezTo>
                  <a:cubicBezTo>
                    <a:pt x="36441" y="5411"/>
                    <a:pt x="35928" y="5468"/>
                    <a:pt x="35433" y="5582"/>
                  </a:cubicBezTo>
                  <a:lnTo>
                    <a:pt x="34719" y="5749"/>
                  </a:lnTo>
                  <a:lnTo>
                    <a:pt x="34719" y="5749"/>
                  </a:lnTo>
                  <a:lnTo>
                    <a:pt x="35243" y="5237"/>
                  </a:lnTo>
                  <a:cubicBezTo>
                    <a:pt x="35170" y="5164"/>
                    <a:pt x="35070" y="5128"/>
                    <a:pt x="34974" y="5128"/>
                  </a:cubicBezTo>
                  <a:cubicBezTo>
                    <a:pt x="34960" y="5128"/>
                    <a:pt x="34947" y="5128"/>
                    <a:pt x="34933" y="5130"/>
                  </a:cubicBezTo>
                  <a:cubicBezTo>
                    <a:pt x="34850" y="5154"/>
                    <a:pt x="34779" y="5178"/>
                    <a:pt x="34707" y="5213"/>
                  </a:cubicBezTo>
                  <a:cubicBezTo>
                    <a:pt x="34552" y="5275"/>
                    <a:pt x="34372" y="5347"/>
                    <a:pt x="34186" y="5347"/>
                  </a:cubicBezTo>
                  <a:cubicBezTo>
                    <a:pt x="34086" y="5347"/>
                    <a:pt x="33985" y="5327"/>
                    <a:pt x="33886" y="5273"/>
                  </a:cubicBezTo>
                  <a:cubicBezTo>
                    <a:pt x="33743" y="5178"/>
                    <a:pt x="33624" y="5047"/>
                    <a:pt x="33540" y="4892"/>
                  </a:cubicBezTo>
                  <a:cubicBezTo>
                    <a:pt x="33457" y="4761"/>
                    <a:pt x="33398" y="4677"/>
                    <a:pt x="33338" y="4666"/>
                  </a:cubicBezTo>
                  <a:cubicBezTo>
                    <a:pt x="33290" y="4666"/>
                    <a:pt x="33255" y="4677"/>
                    <a:pt x="33219" y="4689"/>
                  </a:cubicBezTo>
                  <a:cubicBezTo>
                    <a:pt x="33168" y="4705"/>
                    <a:pt x="33117" y="4713"/>
                    <a:pt x="33066" y="4713"/>
                  </a:cubicBezTo>
                  <a:cubicBezTo>
                    <a:pt x="32854" y="4713"/>
                    <a:pt x="32655" y="4579"/>
                    <a:pt x="32588" y="4368"/>
                  </a:cubicBezTo>
                  <a:cubicBezTo>
                    <a:pt x="32564" y="4332"/>
                    <a:pt x="32552" y="4296"/>
                    <a:pt x="32528" y="4261"/>
                  </a:cubicBezTo>
                  <a:cubicBezTo>
                    <a:pt x="32493" y="4213"/>
                    <a:pt x="32433" y="4189"/>
                    <a:pt x="32385" y="4177"/>
                  </a:cubicBezTo>
                  <a:cubicBezTo>
                    <a:pt x="32195" y="4177"/>
                    <a:pt x="32016" y="4237"/>
                    <a:pt x="31874" y="4344"/>
                  </a:cubicBezTo>
                  <a:lnTo>
                    <a:pt x="31707" y="4487"/>
                  </a:lnTo>
                  <a:cubicBezTo>
                    <a:pt x="31481" y="4677"/>
                    <a:pt x="31219" y="4892"/>
                    <a:pt x="30873" y="4904"/>
                  </a:cubicBezTo>
                  <a:lnTo>
                    <a:pt x="30766" y="4904"/>
                  </a:lnTo>
                  <a:lnTo>
                    <a:pt x="30707" y="4820"/>
                  </a:lnTo>
                  <a:cubicBezTo>
                    <a:pt x="30476" y="4519"/>
                    <a:pt x="30054" y="4442"/>
                    <a:pt x="29603" y="4442"/>
                  </a:cubicBezTo>
                  <a:cubicBezTo>
                    <a:pt x="29448" y="4442"/>
                    <a:pt x="29290" y="4451"/>
                    <a:pt x="29135" y="4463"/>
                  </a:cubicBezTo>
                  <a:lnTo>
                    <a:pt x="28933" y="4487"/>
                  </a:lnTo>
                  <a:lnTo>
                    <a:pt x="28921" y="4273"/>
                  </a:lnTo>
                  <a:cubicBezTo>
                    <a:pt x="28873" y="3677"/>
                    <a:pt x="28706" y="2963"/>
                    <a:pt x="28194" y="2868"/>
                  </a:cubicBezTo>
                  <a:cubicBezTo>
                    <a:pt x="28147" y="2862"/>
                    <a:pt x="28098" y="2859"/>
                    <a:pt x="28050" y="2859"/>
                  </a:cubicBezTo>
                  <a:cubicBezTo>
                    <a:pt x="27904" y="2859"/>
                    <a:pt x="27757" y="2886"/>
                    <a:pt x="27623" y="2939"/>
                  </a:cubicBezTo>
                  <a:lnTo>
                    <a:pt x="27444" y="2975"/>
                  </a:lnTo>
                  <a:cubicBezTo>
                    <a:pt x="27203" y="3032"/>
                    <a:pt x="26953" y="3059"/>
                    <a:pt x="26704" y="3059"/>
                  </a:cubicBezTo>
                  <a:cubicBezTo>
                    <a:pt x="26536" y="3059"/>
                    <a:pt x="26369" y="3046"/>
                    <a:pt x="26206" y="3022"/>
                  </a:cubicBezTo>
                  <a:cubicBezTo>
                    <a:pt x="25766" y="2939"/>
                    <a:pt x="25480" y="2761"/>
                    <a:pt x="25349" y="2475"/>
                  </a:cubicBezTo>
                  <a:cubicBezTo>
                    <a:pt x="25277" y="2296"/>
                    <a:pt x="25254" y="2106"/>
                    <a:pt x="25277" y="1915"/>
                  </a:cubicBezTo>
                  <a:lnTo>
                    <a:pt x="25361" y="201"/>
                  </a:lnTo>
                  <a:cubicBezTo>
                    <a:pt x="24905" y="65"/>
                    <a:pt x="24433" y="0"/>
                    <a:pt x="23952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3"/>
            <p:cNvSpPr/>
            <p:nvPr/>
          </p:nvSpPr>
          <p:spPr>
            <a:xfrm>
              <a:off x="2378550" y="2576050"/>
              <a:ext cx="430750" cy="681150"/>
            </a:xfrm>
            <a:custGeom>
              <a:rect b="b" l="l" r="r" t="t"/>
              <a:pathLst>
                <a:path extrusionOk="0" h="27246" w="17230">
                  <a:moveTo>
                    <a:pt x="5077" y="18068"/>
                  </a:moveTo>
                  <a:cubicBezTo>
                    <a:pt x="5032" y="18070"/>
                    <a:pt x="4987" y="18076"/>
                    <a:pt x="4942" y="18086"/>
                  </a:cubicBezTo>
                  <a:lnTo>
                    <a:pt x="5077" y="18068"/>
                  </a:lnTo>
                  <a:close/>
                  <a:moveTo>
                    <a:pt x="10800" y="0"/>
                  </a:moveTo>
                  <a:lnTo>
                    <a:pt x="11133" y="1465"/>
                  </a:lnTo>
                  <a:lnTo>
                    <a:pt x="9716" y="1405"/>
                  </a:lnTo>
                  <a:lnTo>
                    <a:pt x="9716" y="1405"/>
                  </a:lnTo>
                  <a:cubicBezTo>
                    <a:pt x="9859" y="1667"/>
                    <a:pt x="10074" y="1881"/>
                    <a:pt x="10347" y="2012"/>
                  </a:cubicBezTo>
                  <a:cubicBezTo>
                    <a:pt x="10244" y="2399"/>
                    <a:pt x="9927" y="2581"/>
                    <a:pt x="9609" y="2581"/>
                  </a:cubicBezTo>
                  <a:cubicBezTo>
                    <a:pt x="9232" y="2581"/>
                    <a:pt x="8855" y="2324"/>
                    <a:pt x="8835" y="1846"/>
                  </a:cubicBezTo>
                  <a:cubicBezTo>
                    <a:pt x="8835" y="1881"/>
                    <a:pt x="8466" y="3227"/>
                    <a:pt x="8442" y="3334"/>
                  </a:cubicBezTo>
                  <a:cubicBezTo>
                    <a:pt x="8266" y="3816"/>
                    <a:pt x="8055" y="4275"/>
                    <a:pt x="7431" y="4275"/>
                  </a:cubicBezTo>
                  <a:cubicBezTo>
                    <a:pt x="7423" y="4275"/>
                    <a:pt x="7415" y="4275"/>
                    <a:pt x="7407" y="4275"/>
                  </a:cubicBezTo>
                  <a:lnTo>
                    <a:pt x="7407" y="4275"/>
                  </a:lnTo>
                  <a:cubicBezTo>
                    <a:pt x="7492" y="4636"/>
                    <a:pt x="7821" y="4883"/>
                    <a:pt x="8180" y="4883"/>
                  </a:cubicBezTo>
                  <a:cubicBezTo>
                    <a:pt x="8271" y="4883"/>
                    <a:pt x="8363" y="4868"/>
                    <a:pt x="8454" y="4834"/>
                  </a:cubicBezTo>
                  <a:lnTo>
                    <a:pt x="8454" y="4834"/>
                  </a:lnTo>
                  <a:cubicBezTo>
                    <a:pt x="8323" y="5906"/>
                    <a:pt x="8335" y="6977"/>
                    <a:pt x="8133" y="8049"/>
                  </a:cubicBezTo>
                  <a:cubicBezTo>
                    <a:pt x="7919" y="9108"/>
                    <a:pt x="7430" y="10168"/>
                    <a:pt x="6525" y="10740"/>
                  </a:cubicBezTo>
                  <a:cubicBezTo>
                    <a:pt x="6275" y="10906"/>
                    <a:pt x="5990" y="11037"/>
                    <a:pt x="5811" y="11287"/>
                  </a:cubicBezTo>
                  <a:cubicBezTo>
                    <a:pt x="5633" y="11525"/>
                    <a:pt x="5644" y="11942"/>
                    <a:pt x="5918" y="12061"/>
                  </a:cubicBezTo>
                  <a:cubicBezTo>
                    <a:pt x="5988" y="12089"/>
                    <a:pt x="6062" y="12101"/>
                    <a:pt x="6137" y="12101"/>
                  </a:cubicBezTo>
                  <a:cubicBezTo>
                    <a:pt x="6191" y="12101"/>
                    <a:pt x="6245" y="12095"/>
                    <a:pt x="6299" y="12085"/>
                  </a:cubicBezTo>
                  <a:lnTo>
                    <a:pt x="8252" y="11883"/>
                  </a:lnTo>
                  <a:cubicBezTo>
                    <a:pt x="8412" y="11865"/>
                    <a:pt x="8575" y="11848"/>
                    <a:pt x="8735" y="11848"/>
                  </a:cubicBezTo>
                  <a:cubicBezTo>
                    <a:pt x="8909" y="11848"/>
                    <a:pt x="9079" y="11868"/>
                    <a:pt x="9240" y="11930"/>
                  </a:cubicBezTo>
                  <a:cubicBezTo>
                    <a:pt x="9550" y="12049"/>
                    <a:pt x="9800" y="12383"/>
                    <a:pt x="9728" y="12704"/>
                  </a:cubicBezTo>
                  <a:cubicBezTo>
                    <a:pt x="9649" y="12673"/>
                    <a:pt x="9570" y="12658"/>
                    <a:pt x="9492" y="12658"/>
                  </a:cubicBezTo>
                  <a:cubicBezTo>
                    <a:pt x="8954" y="12658"/>
                    <a:pt x="8496" y="13359"/>
                    <a:pt x="8621" y="13942"/>
                  </a:cubicBezTo>
                  <a:cubicBezTo>
                    <a:pt x="8764" y="14597"/>
                    <a:pt x="9359" y="15062"/>
                    <a:pt x="9907" y="15454"/>
                  </a:cubicBezTo>
                  <a:cubicBezTo>
                    <a:pt x="9204" y="15669"/>
                    <a:pt x="8740" y="16312"/>
                    <a:pt x="8764" y="17038"/>
                  </a:cubicBezTo>
                  <a:cubicBezTo>
                    <a:pt x="8776" y="17526"/>
                    <a:pt x="8883" y="18241"/>
                    <a:pt x="8395" y="18288"/>
                  </a:cubicBezTo>
                  <a:lnTo>
                    <a:pt x="7895" y="17693"/>
                  </a:lnTo>
                  <a:lnTo>
                    <a:pt x="5077" y="18068"/>
                  </a:lnTo>
                  <a:lnTo>
                    <a:pt x="5077" y="18068"/>
                  </a:lnTo>
                  <a:cubicBezTo>
                    <a:pt x="5089" y="18067"/>
                    <a:pt x="5101" y="18067"/>
                    <a:pt x="5114" y="18067"/>
                  </a:cubicBezTo>
                  <a:cubicBezTo>
                    <a:pt x="5794" y="18067"/>
                    <a:pt x="6308" y="18953"/>
                    <a:pt x="6121" y="19645"/>
                  </a:cubicBezTo>
                  <a:cubicBezTo>
                    <a:pt x="5906" y="20384"/>
                    <a:pt x="5168" y="20884"/>
                    <a:pt x="4406" y="21038"/>
                  </a:cubicBezTo>
                  <a:cubicBezTo>
                    <a:pt x="4149" y="21091"/>
                    <a:pt x="3890" y="21112"/>
                    <a:pt x="3630" y="21112"/>
                  </a:cubicBezTo>
                  <a:cubicBezTo>
                    <a:pt x="3117" y="21112"/>
                    <a:pt x="2602" y="21030"/>
                    <a:pt x="2096" y="20943"/>
                  </a:cubicBezTo>
                  <a:lnTo>
                    <a:pt x="2096" y="20943"/>
                  </a:lnTo>
                  <a:cubicBezTo>
                    <a:pt x="3156" y="21419"/>
                    <a:pt x="4228" y="21896"/>
                    <a:pt x="5097" y="22646"/>
                  </a:cubicBezTo>
                  <a:cubicBezTo>
                    <a:pt x="5424" y="22939"/>
                    <a:pt x="5889" y="23282"/>
                    <a:pt x="6283" y="23282"/>
                  </a:cubicBezTo>
                  <a:cubicBezTo>
                    <a:pt x="6434" y="23282"/>
                    <a:pt x="6574" y="23232"/>
                    <a:pt x="6692" y="23110"/>
                  </a:cubicBezTo>
                  <a:cubicBezTo>
                    <a:pt x="6573" y="22789"/>
                    <a:pt x="6799" y="22455"/>
                    <a:pt x="7133" y="22443"/>
                  </a:cubicBezTo>
                  <a:lnTo>
                    <a:pt x="7133" y="22443"/>
                  </a:lnTo>
                  <a:cubicBezTo>
                    <a:pt x="7026" y="22670"/>
                    <a:pt x="6918" y="22896"/>
                    <a:pt x="6823" y="23110"/>
                  </a:cubicBezTo>
                  <a:cubicBezTo>
                    <a:pt x="7323" y="23289"/>
                    <a:pt x="7109" y="24134"/>
                    <a:pt x="6621" y="24336"/>
                  </a:cubicBezTo>
                  <a:cubicBezTo>
                    <a:pt x="6452" y="24401"/>
                    <a:pt x="6279" y="24423"/>
                    <a:pt x="6102" y="24423"/>
                  </a:cubicBezTo>
                  <a:cubicBezTo>
                    <a:pt x="5753" y="24423"/>
                    <a:pt x="5393" y="24336"/>
                    <a:pt x="5037" y="24313"/>
                  </a:cubicBezTo>
                  <a:cubicBezTo>
                    <a:pt x="4949" y="24306"/>
                    <a:pt x="4862" y="24302"/>
                    <a:pt x="4774" y="24302"/>
                  </a:cubicBezTo>
                  <a:cubicBezTo>
                    <a:pt x="3973" y="24302"/>
                    <a:pt x="3193" y="24582"/>
                    <a:pt x="2442" y="24872"/>
                  </a:cubicBezTo>
                  <a:lnTo>
                    <a:pt x="1" y="25777"/>
                  </a:lnTo>
                  <a:cubicBezTo>
                    <a:pt x="82" y="26133"/>
                    <a:pt x="436" y="26253"/>
                    <a:pt x="830" y="26253"/>
                  </a:cubicBezTo>
                  <a:cubicBezTo>
                    <a:pt x="1068" y="26253"/>
                    <a:pt x="1321" y="26209"/>
                    <a:pt x="1537" y="26146"/>
                  </a:cubicBezTo>
                  <a:cubicBezTo>
                    <a:pt x="1710" y="26099"/>
                    <a:pt x="1910" y="26071"/>
                    <a:pt x="2105" y="26071"/>
                  </a:cubicBezTo>
                  <a:cubicBezTo>
                    <a:pt x="2553" y="26071"/>
                    <a:pt x="2976" y="26220"/>
                    <a:pt x="3001" y="26634"/>
                  </a:cubicBezTo>
                  <a:cubicBezTo>
                    <a:pt x="3039" y="26640"/>
                    <a:pt x="3077" y="26643"/>
                    <a:pt x="3114" y="26643"/>
                  </a:cubicBezTo>
                  <a:cubicBezTo>
                    <a:pt x="3947" y="26643"/>
                    <a:pt x="4472" y="25279"/>
                    <a:pt x="5252" y="25279"/>
                  </a:cubicBezTo>
                  <a:cubicBezTo>
                    <a:pt x="5321" y="25279"/>
                    <a:pt x="5392" y="25290"/>
                    <a:pt x="5466" y="25313"/>
                  </a:cubicBezTo>
                  <a:cubicBezTo>
                    <a:pt x="5930" y="25456"/>
                    <a:pt x="6085" y="26039"/>
                    <a:pt x="6490" y="26313"/>
                  </a:cubicBezTo>
                  <a:cubicBezTo>
                    <a:pt x="6716" y="26444"/>
                    <a:pt x="6978" y="26527"/>
                    <a:pt x="7252" y="26551"/>
                  </a:cubicBezTo>
                  <a:lnTo>
                    <a:pt x="9931" y="26956"/>
                  </a:lnTo>
                  <a:cubicBezTo>
                    <a:pt x="10657" y="27075"/>
                    <a:pt x="11383" y="27182"/>
                    <a:pt x="12133" y="27230"/>
                  </a:cubicBezTo>
                  <a:cubicBezTo>
                    <a:pt x="12301" y="27239"/>
                    <a:pt x="12470" y="27245"/>
                    <a:pt x="12639" y="27245"/>
                  </a:cubicBezTo>
                  <a:cubicBezTo>
                    <a:pt x="13505" y="27245"/>
                    <a:pt x="14379" y="27099"/>
                    <a:pt x="15086" y="26611"/>
                  </a:cubicBezTo>
                  <a:lnTo>
                    <a:pt x="15086" y="26611"/>
                  </a:lnTo>
                  <a:cubicBezTo>
                    <a:pt x="15013" y="26632"/>
                    <a:pt x="14939" y="26643"/>
                    <a:pt x="14866" y="26643"/>
                  </a:cubicBezTo>
                  <a:cubicBezTo>
                    <a:pt x="14260" y="26643"/>
                    <a:pt x="13696" y="25945"/>
                    <a:pt x="13919" y="25360"/>
                  </a:cubicBezTo>
                  <a:cubicBezTo>
                    <a:pt x="14360" y="24170"/>
                    <a:pt x="16586" y="24646"/>
                    <a:pt x="17015" y="23455"/>
                  </a:cubicBezTo>
                  <a:cubicBezTo>
                    <a:pt x="17229" y="22872"/>
                    <a:pt x="16824" y="22217"/>
                    <a:pt x="16277" y="21931"/>
                  </a:cubicBezTo>
                  <a:cubicBezTo>
                    <a:pt x="15729" y="21646"/>
                    <a:pt x="15086" y="21646"/>
                    <a:pt x="14467" y="21646"/>
                  </a:cubicBezTo>
                  <a:cubicBezTo>
                    <a:pt x="14598" y="20967"/>
                    <a:pt x="14717" y="20265"/>
                    <a:pt x="14598" y="19574"/>
                  </a:cubicBezTo>
                  <a:cubicBezTo>
                    <a:pt x="14491" y="18895"/>
                    <a:pt x="14098" y="18205"/>
                    <a:pt x="13455" y="17943"/>
                  </a:cubicBezTo>
                  <a:lnTo>
                    <a:pt x="14229" y="17824"/>
                  </a:lnTo>
                  <a:cubicBezTo>
                    <a:pt x="14860" y="17276"/>
                    <a:pt x="14693" y="16276"/>
                    <a:pt x="14479" y="15466"/>
                  </a:cubicBezTo>
                  <a:lnTo>
                    <a:pt x="14324" y="14847"/>
                  </a:lnTo>
                  <a:cubicBezTo>
                    <a:pt x="14098" y="14002"/>
                    <a:pt x="13884" y="13168"/>
                    <a:pt x="13598" y="12359"/>
                  </a:cubicBezTo>
                  <a:cubicBezTo>
                    <a:pt x="13408" y="11820"/>
                    <a:pt x="13002" y="11196"/>
                    <a:pt x="12488" y="11196"/>
                  </a:cubicBezTo>
                  <a:cubicBezTo>
                    <a:pt x="12423" y="11196"/>
                    <a:pt x="12356" y="11206"/>
                    <a:pt x="12288" y="11228"/>
                  </a:cubicBezTo>
                  <a:cubicBezTo>
                    <a:pt x="12502" y="11156"/>
                    <a:pt x="12633" y="10906"/>
                    <a:pt x="12550" y="10692"/>
                  </a:cubicBezTo>
                  <a:cubicBezTo>
                    <a:pt x="12633" y="9978"/>
                    <a:pt x="12145" y="9335"/>
                    <a:pt x="11443" y="9227"/>
                  </a:cubicBezTo>
                  <a:cubicBezTo>
                    <a:pt x="10931" y="9168"/>
                    <a:pt x="10169" y="9251"/>
                    <a:pt x="10121" y="8739"/>
                  </a:cubicBezTo>
                  <a:cubicBezTo>
                    <a:pt x="10099" y="8445"/>
                    <a:pt x="10419" y="8237"/>
                    <a:pt x="10717" y="8237"/>
                  </a:cubicBezTo>
                  <a:cubicBezTo>
                    <a:pt x="10733" y="8237"/>
                    <a:pt x="10748" y="8238"/>
                    <a:pt x="10764" y="8239"/>
                  </a:cubicBezTo>
                  <a:cubicBezTo>
                    <a:pt x="11074" y="8275"/>
                    <a:pt x="11324" y="8489"/>
                    <a:pt x="11550" y="8692"/>
                  </a:cubicBezTo>
                  <a:cubicBezTo>
                    <a:pt x="11621" y="8370"/>
                    <a:pt x="11681" y="8049"/>
                    <a:pt x="11752" y="7727"/>
                  </a:cubicBezTo>
                  <a:cubicBezTo>
                    <a:pt x="11945" y="7818"/>
                    <a:pt x="12152" y="7859"/>
                    <a:pt x="12363" y="7859"/>
                  </a:cubicBezTo>
                  <a:cubicBezTo>
                    <a:pt x="12844" y="7859"/>
                    <a:pt x="13341" y="7645"/>
                    <a:pt x="13705" y="7322"/>
                  </a:cubicBezTo>
                  <a:cubicBezTo>
                    <a:pt x="14229" y="6858"/>
                    <a:pt x="14562" y="6215"/>
                    <a:pt x="14872" y="5584"/>
                  </a:cubicBezTo>
                  <a:cubicBezTo>
                    <a:pt x="14943" y="5465"/>
                    <a:pt x="14991" y="5334"/>
                    <a:pt x="15003" y="5203"/>
                  </a:cubicBezTo>
                  <a:cubicBezTo>
                    <a:pt x="15015" y="4870"/>
                    <a:pt x="14705" y="4620"/>
                    <a:pt x="14407" y="4465"/>
                  </a:cubicBezTo>
                  <a:cubicBezTo>
                    <a:pt x="13917" y="4224"/>
                    <a:pt x="13376" y="4101"/>
                    <a:pt x="12831" y="4101"/>
                  </a:cubicBezTo>
                  <a:cubicBezTo>
                    <a:pt x="12622" y="4101"/>
                    <a:pt x="12412" y="4119"/>
                    <a:pt x="12205" y="4155"/>
                  </a:cubicBezTo>
                  <a:cubicBezTo>
                    <a:pt x="12019" y="4191"/>
                    <a:pt x="11801" y="4223"/>
                    <a:pt x="11597" y="4223"/>
                  </a:cubicBezTo>
                  <a:cubicBezTo>
                    <a:pt x="11251" y="4223"/>
                    <a:pt x="10943" y="4132"/>
                    <a:pt x="10883" y="3810"/>
                  </a:cubicBezTo>
                  <a:cubicBezTo>
                    <a:pt x="10836" y="3548"/>
                    <a:pt x="11038" y="3310"/>
                    <a:pt x="11228" y="3132"/>
                  </a:cubicBezTo>
                  <a:cubicBezTo>
                    <a:pt x="12038" y="2393"/>
                    <a:pt x="13062" y="1917"/>
                    <a:pt x="14157" y="1786"/>
                  </a:cubicBezTo>
                  <a:cubicBezTo>
                    <a:pt x="14288" y="1227"/>
                    <a:pt x="13455" y="1048"/>
                    <a:pt x="12883" y="1000"/>
                  </a:cubicBezTo>
                  <a:cubicBezTo>
                    <a:pt x="12086" y="929"/>
                    <a:pt x="11348" y="572"/>
                    <a:pt x="10800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3115250" y="1681575"/>
              <a:ext cx="967125" cy="1078800"/>
            </a:xfrm>
            <a:custGeom>
              <a:rect b="b" l="l" r="r" t="t"/>
              <a:pathLst>
                <a:path extrusionOk="0" h="43152" w="38685">
                  <a:moveTo>
                    <a:pt x="35184" y="1"/>
                  </a:moveTo>
                  <a:lnTo>
                    <a:pt x="35184" y="1"/>
                  </a:lnTo>
                  <a:cubicBezTo>
                    <a:pt x="34172" y="489"/>
                    <a:pt x="33541" y="1537"/>
                    <a:pt x="33565" y="2656"/>
                  </a:cubicBezTo>
                  <a:cubicBezTo>
                    <a:pt x="33556" y="2656"/>
                    <a:pt x="33547" y="2657"/>
                    <a:pt x="33538" y="2657"/>
                  </a:cubicBezTo>
                  <a:cubicBezTo>
                    <a:pt x="32980" y="2657"/>
                    <a:pt x="32569" y="1911"/>
                    <a:pt x="32886" y="1442"/>
                  </a:cubicBezTo>
                  <a:lnTo>
                    <a:pt x="32886" y="1442"/>
                  </a:lnTo>
                  <a:lnTo>
                    <a:pt x="31993" y="2501"/>
                  </a:lnTo>
                  <a:cubicBezTo>
                    <a:pt x="31505" y="1906"/>
                    <a:pt x="31850" y="846"/>
                    <a:pt x="32588" y="644"/>
                  </a:cubicBezTo>
                  <a:cubicBezTo>
                    <a:pt x="32478" y="607"/>
                    <a:pt x="32367" y="590"/>
                    <a:pt x="32257" y="590"/>
                  </a:cubicBezTo>
                  <a:cubicBezTo>
                    <a:pt x="31692" y="590"/>
                    <a:pt x="31151" y="1037"/>
                    <a:pt x="30802" y="1525"/>
                  </a:cubicBezTo>
                  <a:cubicBezTo>
                    <a:pt x="30386" y="2096"/>
                    <a:pt x="30064" y="2787"/>
                    <a:pt x="29445" y="3132"/>
                  </a:cubicBezTo>
                  <a:cubicBezTo>
                    <a:pt x="28826" y="3478"/>
                    <a:pt x="28016" y="3382"/>
                    <a:pt x="27361" y="3680"/>
                  </a:cubicBezTo>
                  <a:cubicBezTo>
                    <a:pt x="26695" y="3978"/>
                    <a:pt x="26409" y="5121"/>
                    <a:pt x="27099" y="5323"/>
                  </a:cubicBezTo>
                  <a:lnTo>
                    <a:pt x="24421" y="5835"/>
                  </a:lnTo>
                  <a:lnTo>
                    <a:pt x="25314" y="7073"/>
                  </a:lnTo>
                  <a:cubicBezTo>
                    <a:pt x="25124" y="7063"/>
                    <a:pt x="24928" y="7055"/>
                    <a:pt x="24731" y="7055"/>
                  </a:cubicBezTo>
                  <a:cubicBezTo>
                    <a:pt x="23989" y="7055"/>
                    <a:pt x="23231" y="7168"/>
                    <a:pt x="22742" y="7704"/>
                  </a:cubicBezTo>
                  <a:cubicBezTo>
                    <a:pt x="22456" y="8014"/>
                    <a:pt x="22325" y="8419"/>
                    <a:pt x="22182" y="8812"/>
                  </a:cubicBezTo>
                  <a:cubicBezTo>
                    <a:pt x="21920" y="9538"/>
                    <a:pt x="21634" y="10252"/>
                    <a:pt x="21325" y="10955"/>
                  </a:cubicBezTo>
                  <a:cubicBezTo>
                    <a:pt x="20968" y="11788"/>
                    <a:pt x="20515" y="12669"/>
                    <a:pt x="19706" y="13110"/>
                  </a:cubicBezTo>
                  <a:cubicBezTo>
                    <a:pt x="19456" y="12824"/>
                    <a:pt x="19098" y="12657"/>
                    <a:pt x="18729" y="12645"/>
                  </a:cubicBezTo>
                  <a:cubicBezTo>
                    <a:pt x="18670" y="13967"/>
                    <a:pt x="16396" y="14288"/>
                    <a:pt x="16348" y="15610"/>
                  </a:cubicBezTo>
                  <a:cubicBezTo>
                    <a:pt x="16336" y="15955"/>
                    <a:pt x="16491" y="16312"/>
                    <a:pt x="16396" y="16646"/>
                  </a:cubicBezTo>
                  <a:cubicBezTo>
                    <a:pt x="16277" y="17098"/>
                    <a:pt x="15777" y="17301"/>
                    <a:pt x="15419" y="17586"/>
                  </a:cubicBezTo>
                  <a:cubicBezTo>
                    <a:pt x="13955" y="18741"/>
                    <a:pt x="14550" y="21277"/>
                    <a:pt x="13276" y="22623"/>
                  </a:cubicBezTo>
                  <a:cubicBezTo>
                    <a:pt x="13183" y="22687"/>
                    <a:pt x="13076" y="22715"/>
                    <a:pt x="12968" y="22715"/>
                  </a:cubicBezTo>
                  <a:cubicBezTo>
                    <a:pt x="12631" y="22715"/>
                    <a:pt x="12279" y="22441"/>
                    <a:pt x="12288" y="22099"/>
                  </a:cubicBezTo>
                  <a:lnTo>
                    <a:pt x="12288" y="22099"/>
                  </a:lnTo>
                  <a:cubicBezTo>
                    <a:pt x="11764" y="22432"/>
                    <a:pt x="11336" y="22897"/>
                    <a:pt x="11038" y="23432"/>
                  </a:cubicBezTo>
                  <a:cubicBezTo>
                    <a:pt x="9931" y="25373"/>
                    <a:pt x="7680" y="27433"/>
                    <a:pt x="5525" y="27957"/>
                  </a:cubicBezTo>
                  <a:cubicBezTo>
                    <a:pt x="4561" y="28183"/>
                    <a:pt x="3525" y="28207"/>
                    <a:pt x="2656" y="28671"/>
                  </a:cubicBezTo>
                  <a:cubicBezTo>
                    <a:pt x="1513" y="29314"/>
                    <a:pt x="882" y="30600"/>
                    <a:pt x="1096" y="31898"/>
                  </a:cubicBezTo>
                  <a:cubicBezTo>
                    <a:pt x="1596" y="31981"/>
                    <a:pt x="1549" y="32707"/>
                    <a:pt x="1358" y="33172"/>
                  </a:cubicBezTo>
                  <a:cubicBezTo>
                    <a:pt x="1096" y="33827"/>
                    <a:pt x="846" y="34493"/>
                    <a:pt x="584" y="35160"/>
                  </a:cubicBezTo>
                  <a:lnTo>
                    <a:pt x="1525" y="35220"/>
                  </a:lnTo>
                  <a:cubicBezTo>
                    <a:pt x="1703" y="36172"/>
                    <a:pt x="1096" y="37089"/>
                    <a:pt x="144" y="37303"/>
                  </a:cubicBezTo>
                  <a:lnTo>
                    <a:pt x="1037" y="38101"/>
                  </a:lnTo>
                  <a:cubicBezTo>
                    <a:pt x="1001" y="38934"/>
                    <a:pt x="1" y="39482"/>
                    <a:pt x="1" y="40315"/>
                  </a:cubicBezTo>
                  <a:cubicBezTo>
                    <a:pt x="1" y="40827"/>
                    <a:pt x="382" y="41256"/>
                    <a:pt x="739" y="41625"/>
                  </a:cubicBezTo>
                  <a:cubicBezTo>
                    <a:pt x="1287" y="42161"/>
                    <a:pt x="1846" y="42697"/>
                    <a:pt x="2561" y="42982"/>
                  </a:cubicBezTo>
                  <a:cubicBezTo>
                    <a:pt x="2839" y="43091"/>
                    <a:pt x="3146" y="43151"/>
                    <a:pt x="3449" y="43151"/>
                  </a:cubicBezTo>
                  <a:cubicBezTo>
                    <a:pt x="3910" y="43151"/>
                    <a:pt x="4362" y="43013"/>
                    <a:pt x="4692" y="42697"/>
                  </a:cubicBezTo>
                  <a:cubicBezTo>
                    <a:pt x="5156" y="42232"/>
                    <a:pt x="5311" y="41494"/>
                    <a:pt x="5859" y="41149"/>
                  </a:cubicBezTo>
                  <a:cubicBezTo>
                    <a:pt x="6216" y="40923"/>
                    <a:pt x="6656" y="40911"/>
                    <a:pt x="7061" y="40780"/>
                  </a:cubicBezTo>
                  <a:cubicBezTo>
                    <a:pt x="8192" y="40411"/>
                    <a:pt x="8752" y="39149"/>
                    <a:pt x="9002" y="37994"/>
                  </a:cubicBezTo>
                  <a:cubicBezTo>
                    <a:pt x="9120" y="37474"/>
                    <a:pt x="9503" y="36810"/>
                    <a:pt x="9921" y="36810"/>
                  </a:cubicBezTo>
                  <a:cubicBezTo>
                    <a:pt x="10011" y="36810"/>
                    <a:pt x="10102" y="36841"/>
                    <a:pt x="10193" y="36910"/>
                  </a:cubicBezTo>
                  <a:cubicBezTo>
                    <a:pt x="10419" y="37089"/>
                    <a:pt x="10431" y="37410"/>
                    <a:pt x="10431" y="37696"/>
                  </a:cubicBezTo>
                  <a:lnTo>
                    <a:pt x="10383" y="40351"/>
                  </a:lnTo>
                  <a:cubicBezTo>
                    <a:pt x="10383" y="40506"/>
                    <a:pt x="10383" y="40649"/>
                    <a:pt x="10383" y="40792"/>
                  </a:cubicBezTo>
                  <a:lnTo>
                    <a:pt x="11395" y="38149"/>
                  </a:lnTo>
                  <a:cubicBezTo>
                    <a:pt x="11502" y="37851"/>
                    <a:pt x="11645" y="37494"/>
                    <a:pt x="11931" y="37244"/>
                  </a:cubicBezTo>
                  <a:cubicBezTo>
                    <a:pt x="12104" y="37097"/>
                    <a:pt x="12320" y="37019"/>
                    <a:pt x="12544" y="37019"/>
                  </a:cubicBezTo>
                  <a:cubicBezTo>
                    <a:pt x="12629" y="37019"/>
                    <a:pt x="12715" y="37030"/>
                    <a:pt x="12800" y="37053"/>
                  </a:cubicBezTo>
                  <a:cubicBezTo>
                    <a:pt x="12610" y="35458"/>
                    <a:pt x="12943" y="33838"/>
                    <a:pt x="13753" y="32457"/>
                  </a:cubicBezTo>
                  <a:cubicBezTo>
                    <a:pt x="13348" y="32231"/>
                    <a:pt x="12681" y="31779"/>
                    <a:pt x="12741" y="31100"/>
                  </a:cubicBezTo>
                  <a:cubicBezTo>
                    <a:pt x="12764" y="30921"/>
                    <a:pt x="12800" y="30767"/>
                    <a:pt x="12871" y="30612"/>
                  </a:cubicBezTo>
                  <a:cubicBezTo>
                    <a:pt x="12931" y="30505"/>
                    <a:pt x="12967" y="30386"/>
                    <a:pt x="12979" y="30267"/>
                  </a:cubicBezTo>
                  <a:cubicBezTo>
                    <a:pt x="13026" y="29981"/>
                    <a:pt x="12871" y="29695"/>
                    <a:pt x="12705" y="29397"/>
                  </a:cubicBezTo>
                  <a:cubicBezTo>
                    <a:pt x="12621" y="29255"/>
                    <a:pt x="12538" y="29100"/>
                    <a:pt x="12479" y="28945"/>
                  </a:cubicBezTo>
                  <a:cubicBezTo>
                    <a:pt x="12324" y="28564"/>
                    <a:pt x="12371" y="28123"/>
                    <a:pt x="12610" y="27778"/>
                  </a:cubicBezTo>
                  <a:cubicBezTo>
                    <a:pt x="12693" y="27671"/>
                    <a:pt x="12800" y="27588"/>
                    <a:pt x="12931" y="27540"/>
                  </a:cubicBezTo>
                  <a:cubicBezTo>
                    <a:pt x="12752" y="26778"/>
                    <a:pt x="12860" y="25980"/>
                    <a:pt x="13217" y="25290"/>
                  </a:cubicBezTo>
                  <a:cubicBezTo>
                    <a:pt x="13467" y="24802"/>
                    <a:pt x="13919" y="24444"/>
                    <a:pt x="14443" y="24290"/>
                  </a:cubicBezTo>
                  <a:cubicBezTo>
                    <a:pt x="14967" y="24147"/>
                    <a:pt x="15491" y="24242"/>
                    <a:pt x="15955" y="24171"/>
                  </a:cubicBezTo>
                  <a:cubicBezTo>
                    <a:pt x="16336" y="24111"/>
                    <a:pt x="16753" y="23885"/>
                    <a:pt x="16824" y="23551"/>
                  </a:cubicBezTo>
                  <a:lnTo>
                    <a:pt x="15527" y="22123"/>
                  </a:lnTo>
                  <a:lnTo>
                    <a:pt x="15789" y="22004"/>
                  </a:lnTo>
                  <a:cubicBezTo>
                    <a:pt x="16491" y="21706"/>
                    <a:pt x="16991" y="21087"/>
                    <a:pt x="17146" y="20349"/>
                  </a:cubicBezTo>
                  <a:cubicBezTo>
                    <a:pt x="17193" y="20087"/>
                    <a:pt x="17205" y="19825"/>
                    <a:pt x="17217" y="19551"/>
                  </a:cubicBezTo>
                  <a:cubicBezTo>
                    <a:pt x="17229" y="19003"/>
                    <a:pt x="17253" y="18444"/>
                    <a:pt x="17598" y="17979"/>
                  </a:cubicBezTo>
                  <a:cubicBezTo>
                    <a:pt x="17836" y="17682"/>
                    <a:pt x="18134" y="17444"/>
                    <a:pt x="18467" y="17265"/>
                  </a:cubicBezTo>
                  <a:cubicBezTo>
                    <a:pt x="18884" y="17003"/>
                    <a:pt x="19253" y="16777"/>
                    <a:pt x="19325" y="16384"/>
                  </a:cubicBezTo>
                  <a:cubicBezTo>
                    <a:pt x="19325" y="16324"/>
                    <a:pt x="19337" y="16265"/>
                    <a:pt x="19337" y="16205"/>
                  </a:cubicBezTo>
                  <a:cubicBezTo>
                    <a:pt x="19337" y="16074"/>
                    <a:pt x="19360" y="15955"/>
                    <a:pt x="19396" y="15836"/>
                  </a:cubicBezTo>
                  <a:cubicBezTo>
                    <a:pt x="19551" y="15455"/>
                    <a:pt x="19920" y="15289"/>
                    <a:pt x="20265" y="15158"/>
                  </a:cubicBezTo>
                  <a:cubicBezTo>
                    <a:pt x="20599" y="15015"/>
                    <a:pt x="20837" y="14896"/>
                    <a:pt x="20861" y="14693"/>
                  </a:cubicBezTo>
                  <a:cubicBezTo>
                    <a:pt x="20849" y="14562"/>
                    <a:pt x="20813" y="14443"/>
                    <a:pt x="20753" y="14324"/>
                  </a:cubicBezTo>
                  <a:cubicBezTo>
                    <a:pt x="20682" y="14205"/>
                    <a:pt x="20634" y="14062"/>
                    <a:pt x="20611" y="13919"/>
                  </a:cubicBezTo>
                  <a:cubicBezTo>
                    <a:pt x="20515" y="13241"/>
                    <a:pt x="21206" y="12812"/>
                    <a:pt x="21658" y="12526"/>
                  </a:cubicBezTo>
                  <a:cubicBezTo>
                    <a:pt x="21968" y="12336"/>
                    <a:pt x="22206" y="12038"/>
                    <a:pt x="22254" y="11800"/>
                  </a:cubicBezTo>
                  <a:cubicBezTo>
                    <a:pt x="22277" y="11705"/>
                    <a:pt x="22254" y="11610"/>
                    <a:pt x="22182" y="11526"/>
                  </a:cubicBezTo>
                  <a:lnTo>
                    <a:pt x="21980" y="11288"/>
                  </a:lnTo>
                  <a:lnTo>
                    <a:pt x="22289" y="11205"/>
                  </a:lnTo>
                  <a:cubicBezTo>
                    <a:pt x="22426" y="11169"/>
                    <a:pt x="22564" y="11152"/>
                    <a:pt x="22701" y="11152"/>
                  </a:cubicBezTo>
                  <a:cubicBezTo>
                    <a:pt x="22935" y="11152"/>
                    <a:pt x="23167" y="11202"/>
                    <a:pt x="23385" y="11300"/>
                  </a:cubicBezTo>
                  <a:cubicBezTo>
                    <a:pt x="23801" y="11026"/>
                    <a:pt x="24087" y="10598"/>
                    <a:pt x="24182" y="10097"/>
                  </a:cubicBezTo>
                  <a:lnTo>
                    <a:pt x="24230" y="9788"/>
                  </a:lnTo>
                  <a:lnTo>
                    <a:pt x="24504" y="9966"/>
                  </a:lnTo>
                  <a:cubicBezTo>
                    <a:pt x="24539" y="9994"/>
                    <a:pt x="24578" y="10006"/>
                    <a:pt x="24618" y="10006"/>
                  </a:cubicBezTo>
                  <a:cubicBezTo>
                    <a:pt x="24647" y="10006"/>
                    <a:pt x="24677" y="10000"/>
                    <a:pt x="24706" y="9990"/>
                  </a:cubicBezTo>
                  <a:cubicBezTo>
                    <a:pt x="24885" y="9931"/>
                    <a:pt x="25028" y="9800"/>
                    <a:pt x="25099" y="9621"/>
                  </a:cubicBezTo>
                  <a:cubicBezTo>
                    <a:pt x="25171" y="9466"/>
                    <a:pt x="25206" y="9300"/>
                    <a:pt x="25242" y="9133"/>
                  </a:cubicBezTo>
                  <a:cubicBezTo>
                    <a:pt x="25278" y="8919"/>
                    <a:pt x="25337" y="8704"/>
                    <a:pt x="25433" y="8502"/>
                  </a:cubicBezTo>
                  <a:cubicBezTo>
                    <a:pt x="25564" y="8228"/>
                    <a:pt x="25814" y="8038"/>
                    <a:pt x="26111" y="7966"/>
                  </a:cubicBezTo>
                  <a:cubicBezTo>
                    <a:pt x="25921" y="7585"/>
                    <a:pt x="25885" y="7180"/>
                    <a:pt x="26183" y="6930"/>
                  </a:cubicBezTo>
                  <a:cubicBezTo>
                    <a:pt x="26305" y="6818"/>
                    <a:pt x="26453" y="6759"/>
                    <a:pt x="26613" y="6759"/>
                  </a:cubicBezTo>
                  <a:cubicBezTo>
                    <a:pt x="26640" y="6759"/>
                    <a:pt x="26667" y="6760"/>
                    <a:pt x="26695" y="6764"/>
                  </a:cubicBezTo>
                  <a:cubicBezTo>
                    <a:pt x="27064" y="6799"/>
                    <a:pt x="27433" y="7121"/>
                    <a:pt x="27659" y="7407"/>
                  </a:cubicBezTo>
                  <a:lnTo>
                    <a:pt x="27719" y="7490"/>
                  </a:lnTo>
                  <a:cubicBezTo>
                    <a:pt x="27933" y="7811"/>
                    <a:pt x="28183" y="8085"/>
                    <a:pt x="28481" y="8323"/>
                  </a:cubicBezTo>
                  <a:cubicBezTo>
                    <a:pt x="28668" y="8459"/>
                    <a:pt x="28927" y="8577"/>
                    <a:pt x="29191" y="8577"/>
                  </a:cubicBezTo>
                  <a:cubicBezTo>
                    <a:pt x="29296" y="8577"/>
                    <a:pt x="29402" y="8558"/>
                    <a:pt x="29505" y="8514"/>
                  </a:cubicBezTo>
                  <a:lnTo>
                    <a:pt x="29635" y="8466"/>
                  </a:lnTo>
                  <a:lnTo>
                    <a:pt x="29731" y="8562"/>
                  </a:lnTo>
                  <a:cubicBezTo>
                    <a:pt x="29899" y="8729"/>
                    <a:pt x="30116" y="8824"/>
                    <a:pt x="30348" y="8824"/>
                  </a:cubicBezTo>
                  <a:cubicBezTo>
                    <a:pt x="30396" y="8824"/>
                    <a:pt x="30444" y="8820"/>
                    <a:pt x="30493" y="8812"/>
                  </a:cubicBezTo>
                  <a:cubicBezTo>
                    <a:pt x="30683" y="8776"/>
                    <a:pt x="30862" y="8704"/>
                    <a:pt x="31029" y="8597"/>
                  </a:cubicBezTo>
                  <a:cubicBezTo>
                    <a:pt x="31481" y="8371"/>
                    <a:pt x="31993" y="8109"/>
                    <a:pt x="32314" y="7704"/>
                  </a:cubicBezTo>
                  <a:cubicBezTo>
                    <a:pt x="32600" y="7359"/>
                    <a:pt x="32755" y="6799"/>
                    <a:pt x="32505" y="6407"/>
                  </a:cubicBezTo>
                  <a:cubicBezTo>
                    <a:pt x="32493" y="6371"/>
                    <a:pt x="32469" y="6347"/>
                    <a:pt x="32445" y="6323"/>
                  </a:cubicBezTo>
                  <a:cubicBezTo>
                    <a:pt x="32386" y="6228"/>
                    <a:pt x="32338" y="6133"/>
                    <a:pt x="32302" y="6026"/>
                  </a:cubicBezTo>
                  <a:cubicBezTo>
                    <a:pt x="32255" y="5847"/>
                    <a:pt x="32279" y="5656"/>
                    <a:pt x="32338" y="5478"/>
                  </a:cubicBezTo>
                  <a:cubicBezTo>
                    <a:pt x="32517" y="4954"/>
                    <a:pt x="32767" y="4454"/>
                    <a:pt x="33100" y="4001"/>
                  </a:cubicBezTo>
                  <a:lnTo>
                    <a:pt x="33315" y="3716"/>
                  </a:lnTo>
                  <a:lnTo>
                    <a:pt x="33457" y="4049"/>
                  </a:lnTo>
                  <a:cubicBezTo>
                    <a:pt x="33541" y="4216"/>
                    <a:pt x="33696" y="4335"/>
                    <a:pt x="33886" y="4359"/>
                  </a:cubicBezTo>
                  <a:cubicBezTo>
                    <a:pt x="33930" y="4370"/>
                    <a:pt x="33974" y="4375"/>
                    <a:pt x="34017" y="4375"/>
                  </a:cubicBezTo>
                  <a:cubicBezTo>
                    <a:pt x="34161" y="4375"/>
                    <a:pt x="34297" y="4316"/>
                    <a:pt x="34398" y="4216"/>
                  </a:cubicBezTo>
                  <a:cubicBezTo>
                    <a:pt x="34446" y="4168"/>
                    <a:pt x="34481" y="4121"/>
                    <a:pt x="34517" y="4061"/>
                  </a:cubicBezTo>
                  <a:cubicBezTo>
                    <a:pt x="34577" y="3990"/>
                    <a:pt x="34636" y="3906"/>
                    <a:pt x="34696" y="3847"/>
                  </a:cubicBezTo>
                  <a:cubicBezTo>
                    <a:pt x="34864" y="3686"/>
                    <a:pt x="35082" y="3604"/>
                    <a:pt x="35305" y="3604"/>
                  </a:cubicBezTo>
                  <a:cubicBezTo>
                    <a:pt x="35428" y="3604"/>
                    <a:pt x="35553" y="3629"/>
                    <a:pt x="35672" y="3680"/>
                  </a:cubicBezTo>
                  <a:lnTo>
                    <a:pt x="35767" y="3728"/>
                  </a:lnTo>
                  <a:lnTo>
                    <a:pt x="35874" y="4335"/>
                  </a:lnTo>
                  <a:cubicBezTo>
                    <a:pt x="35885" y="4334"/>
                    <a:pt x="35895" y="4334"/>
                    <a:pt x="35906" y="4334"/>
                  </a:cubicBezTo>
                  <a:cubicBezTo>
                    <a:pt x="36251" y="4334"/>
                    <a:pt x="36570" y="4523"/>
                    <a:pt x="36744" y="4835"/>
                  </a:cubicBezTo>
                  <a:cubicBezTo>
                    <a:pt x="36851" y="5049"/>
                    <a:pt x="36910" y="5275"/>
                    <a:pt x="36910" y="5514"/>
                  </a:cubicBezTo>
                  <a:cubicBezTo>
                    <a:pt x="37422" y="5085"/>
                    <a:pt x="38029" y="4799"/>
                    <a:pt x="38684" y="4656"/>
                  </a:cubicBezTo>
                  <a:cubicBezTo>
                    <a:pt x="38315" y="3906"/>
                    <a:pt x="38208" y="3061"/>
                    <a:pt x="38387" y="2251"/>
                  </a:cubicBezTo>
                  <a:cubicBezTo>
                    <a:pt x="38458" y="1965"/>
                    <a:pt x="38303" y="1989"/>
                    <a:pt x="38232" y="1715"/>
                  </a:cubicBezTo>
                  <a:cubicBezTo>
                    <a:pt x="38066" y="1869"/>
                    <a:pt x="37850" y="1939"/>
                    <a:pt x="37628" y="1939"/>
                  </a:cubicBezTo>
                  <a:cubicBezTo>
                    <a:pt x="37164" y="1939"/>
                    <a:pt x="36677" y="1635"/>
                    <a:pt x="36589" y="1168"/>
                  </a:cubicBezTo>
                  <a:cubicBezTo>
                    <a:pt x="36562" y="1166"/>
                    <a:pt x="36535" y="1165"/>
                    <a:pt x="36508" y="1165"/>
                  </a:cubicBezTo>
                  <a:cubicBezTo>
                    <a:pt x="35865" y="1165"/>
                    <a:pt x="35328" y="1707"/>
                    <a:pt x="35362" y="2358"/>
                  </a:cubicBezTo>
                  <a:lnTo>
                    <a:pt x="34196" y="2168"/>
                  </a:lnTo>
                  <a:lnTo>
                    <a:pt x="35184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3377500" y="1890425"/>
              <a:ext cx="531925" cy="1134200"/>
            </a:xfrm>
            <a:custGeom>
              <a:rect b="b" l="l" r="r" t="t"/>
              <a:pathLst>
                <a:path extrusionOk="0" h="45368" w="21277">
                  <a:moveTo>
                    <a:pt x="15760" y="1"/>
                  </a:moveTo>
                  <a:cubicBezTo>
                    <a:pt x="15744" y="1"/>
                    <a:pt x="15730" y="2"/>
                    <a:pt x="15716" y="5"/>
                  </a:cubicBezTo>
                  <a:cubicBezTo>
                    <a:pt x="15538" y="53"/>
                    <a:pt x="15383" y="172"/>
                    <a:pt x="15300" y="327"/>
                  </a:cubicBezTo>
                  <a:cubicBezTo>
                    <a:pt x="15228" y="505"/>
                    <a:pt x="15169" y="684"/>
                    <a:pt x="15145" y="862"/>
                  </a:cubicBezTo>
                  <a:cubicBezTo>
                    <a:pt x="15109" y="1053"/>
                    <a:pt x="15062" y="1243"/>
                    <a:pt x="14990" y="1434"/>
                  </a:cubicBezTo>
                  <a:cubicBezTo>
                    <a:pt x="14871" y="1720"/>
                    <a:pt x="14621" y="1934"/>
                    <a:pt x="14323" y="2041"/>
                  </a:cubicBezTo>
                  <a:cubicBezTo>
                    <a:pt x="14254" y="2059"/>
                    <a:pt x="14178" y="2070"/>
                    <a:pt x="14104" y="2070"/>
                  </a:cubicBezTo>
                  <a:cubicBezTo>
                    <a:pt x="14078" y="2070"/>
                    <a:pt x="14051" y="2068"/>
                    <a:pt x="14026" y="2065"/>
                  </a:cubicBezTo>
                  <a:cubicBezTo>
                    <a:pt x="13859" y="2613"/>
                    <a:pt x="13490" y="3089"/>
                    <a:pt x="12990" y="3363"/>
                  </a:cubicBezTo>
                  <a:lnTo>
                    <a:pt x="12883" y="3422"/>
                  </a:lnTo>
                  <a:lnTo>
                    <a:pt x="12788" y="3363"/>
                  </a:lnTo>
                  <a:cubicBezTo>
                    <a:pt x="12605" y="3266"/>
                    <a:pt x="12404" y="3218"/>
                    <a:pt x="12209" y="3218"/>
                  </a:cubicBezTo>
                  <a:cubicBezTo>
                    <a:pt x="12188" y="3218"/>
                    <a:pt x="12166" y="3219"/>
                    <a:pt x="12145" y="3220"/>
                  </a:cubicBezTo>
                  <a:cubicBezTo>
                    <a:pt x="12168" y="3315"/>
                    <a:pt x="12168" y="3410"/>
                    <a:pt x="12157" y="3517"/>
                  </a:cubicBezTo>
                  <a:cubicBezTo>
                    <a:pt x="12073" y="3946"/>
                    <a:pt x="11692" y="4339"/>
                    <a:pt x="11371" y="4529"/>
                  </a:cubicBezTo>
                  <a:cubicBezTo>
                    <a:pt x="10883" y="4827"/>
                    <a:pt x="10454" y="5137"/>
                    <a:pt x="10513" y="5518"/>
                  </a:cubicBezTo>
                  <a:cubicBezTo>
                    <a:pt x="10537" y="5613"/>
                    <a:pt x="10573" y="5720"/>
                    <a:pt x="10621" y="5815"/>
                  </a:cubicBezTo>
                  <a:cubicBezTo>
                    <a:pt x="10716" y="5982"/>
                    <a:pt x="10763" y="6173"/>
                    <a:pt x="10763" y="6375"/>
                  </a:cubicBezTo>
                  <a:cubicBezTo>
                    <a:pt x="10728" y="6851"/>
                    <a:pt x="10299" y="7030"/>
                    <a:pt x="9930" y="7185"/>
                  </a:cubicBezTo>
                  <a:cubicBezTo>
                    <a:pt x="9632" y="7304"/>
                    <a:pt x="9370" y="7423"/>
                    <a:pt x="9287" y="7625"/>
                  </a:cubicBezTo>
                  <a:cubicBezTo>
                    <a:pt x="9263" y="7708"/>
                    <a:pt x="9251" y="7792"/>
                    <a:pt x="9251" y="7887"/>
                  </a:cubicBezTo>
                  <a:cubicBezTo>
                    <a:pt x="9251" y="7958"/>
                    <a:pt x="9239" y="8030"/>
                    <a:pt x="9228" y="8101"/>
                  </a:cubicBezTo>
                  <a:cubicBezTo>
                    <a:pt x="9120" y="8673"/>
                    <a:pt x="8656" y="8971"/>
                    <a:pt x="8192" y="9256"/>
                  </a:cubicBezTo>
                  <a:cubicBezTo>
                    <a:pt x="7906" y="9411"/>
                    <a:pt x="7644" y="9625"/>
                    <a:pt x="7430" y="9875"/>
                  </a:cubicBezTo>
                  <a:cubicBezTo>
                    <a:pt x="7168" y="10233"/>
                    <a:pt x="7144" y="10721"/>
                    <a:pt x="7132" y="11221"/>
                  </a:cubicBezTo>
                  <a:cubicBezTo>
                    <a:pt x="7132" y="11507"/>
                    <a:pt x="7108" y="11792"/>
                    <a:pt x="7061" y="12078"/>
                  </a:cubicBezTo>
                  <a:cubicBezTo>
                    <a:pt x="6906" y="12852"/>
                    <a:pt x="6418" y="13519"/>
                    <a:pt x="5715" y="13912"/>
                  </a:cubicBezTo>
                  <a:lnTo>
                    <a:pt x="6763" y="15055"/>
                  </a:lnTo>
                  <a:lnTo>
                    <a:pt x="6763" y="15138"/>
                  </a:lnTo>
                  <a:cubicBezTo>
                    <a:pt x="6739" y="15745"/>
                    <a:pt x="6132" y="16138"/>
                    <a:pt x="5537" y="16233"/>
                  </a:cubicBezTo>
                  <a:cubicBezTo>
                    <a:pt x="5025" y="16305"/>
                    <a:pt x="4525" y="16221"/>
                    <a:pt x="4072" y="16340"/>
                  </a:cubicBezTo>
                  <a:cubicBezTo>
                    <a:pt x="3655" y="16460"/>
                    <a:pt x="3298" y="16745"/>
                    <a:pt x="3096" y="17138"/>
                  </a:cubicBezTo>
                  <a:cubicBezTo>
                    <a:pt x="2762" y="17817"/>
                    <a:pt x="2691" y="18591"/>
                    <a:pt x="2905" y="19317"/>
                  </a:cubicBezTo>
                  <a:lnTo>
                    <a:pt x="3001" y="19627"/>
                  </a:lnTo>
                  <a:lnTo>
                    <a:pt x="2679" y="19579"/>
                  </a:lnTo>
                  <a:cubicBezTo>
                    <a:pt x="2669" y="19577"/>
                    <a:pt x="2658" y="19577"/>
                    <a:pt x="2647" y="19577"/>
                  </a:cubicBezTo>
                  <a:cubicBezTo>
                    <a:pt x="2572" y="19577"/>
                    <a:pt x="2494" y="19612"/>
                    <a:pt x="2453" y="19674"/>
                  </a:cubicBezTo>
                  <a:cubicBezTo>
                    <a:pt x="2310" y="19900"/>
                    <a:pt x="2286" y="20186"/>
                    <a:pt x="2381" y="20448"/>
                  </a:cubicBezTo>
                  <a:cubicBezTo>
                    <a:pt x="2441" y="20579"/>
                    <a:pt x="2501" y="20722"/>
                    <a:pt x="2584" y="20841"/>
                  </a:cubicBezTo>
                  <a:cubicBezTo>
                    <a:pt x="2774" y="21198"/>
                    <a:pt x="2965" y="21555"/>
                    <a:pt x="2917" y="21972"/>
                  </a:cubicBezTo>
                  <a:cubicBezTo>
                    <a:pt x="2882" y="22127"/>
                    <a:pt x="2846" y="22270"/>
                    <a:pt x="2774" y="22413"/>
                  </a:cubicBezTo>
                  <a:cubicBezTo>
                    <a:pt x="2727" y="22532"/>
                    <a:pt x="2691" y="22651"/>
                    <a:pt x="2667" y="22782"/>
                  </a:cubicBezTo>
                  <a:cubicBezTo>
                    <a:pt x="2643" y="23151"/>
                    <a:pt x="2965" y="23496"/>
                    <a:pt x="3655" y="23841"/>
                  </a:cubicBezTo>
                  <a:lnTo>
                    <a:pt x="3858" y="23949"/>
                  </a:lnTo>
                  <a:lnTo>
                    <a:pt x="3727" y="24139"/>
                  </a:lnTo>
                  <a:cubicBezTo>
                    <a:pt x="2691" y="25794"/>
                    <a:pt x="2405" y="27806"/>
                    <a:pt x="2929" y="29687"/>
                  </a:cubicBezTo>
                  <a:lnTo>
                    <a:pt x="2965" y="29806"/>
                  </a:lnTo>
                  <a:cubicBezTo>
                    <a:pt x="3155" y="30473"/>
                    <a:pt x="3394" y="31295"/>
                    <a:pt x="2905" y="31878"/>
                  </a:cubicBezTo>
                  <a:lnTo>
                    <a:pt x="2715" y="32116"/>
                  </a:lnTo>
                  <a:lnTo>
                    <a:pt x="2572" y="31842"/>
                  </a:lnTo>
                  <a:cubicBezTo>
                    <a:pt x="2120" y="30997"/>
                    <a:pt x="1989" y="30021"/>
                    <a:pt x="2215" y="29092"/>
                  </a:cubicBezTo>
                  <a:cubicBezTo>
                    <a:pt x="2164" y="29078"/>
                    <a:pt x="2112" y="29072"/>
                    <a:pt x="2060" y="29072"/>
                  </a:cubicBezTo>
                  <a:cubicBezTo>
                    <a:pt x="1931" y="29072"/>
                    <a:pt x="1805" y="29114"/>
                    <a:pt x="1703" y="29199"/>
                  </a:cubicBezTo>
                  <a:cubicBezTo>
                    <a:pt x="1500" y="29390"/>
                    <a:pt x="1381" y="29675"/>
                    <a:pt x="1286" y="29937"/>
                  </a:cubicBezTo>
                  <a:lnTo>
                    <a:pt x="131" y="32962"/>
                  </a:lnTo>
                  <a:lnTo>
                    <a:pt x="0" y="32914"/>
                  </a:lnTo>
                  <a:lnTo>
                    <a:pt x="0" y="32914"/>
                  </a:lnTo>
                  <a:cubicBezTo>
                    <a:pt x="12" y="32950"/>
                    <a:pt x="24" y="32985"/>
                    <a:pt x="48" y="33021"/>
                  </a:cubicBezTo>
                  <a:cubicBezTo>
                    <a:pt x="167" y="33271"/>
                    <a:pt x="381" y="33462"/>
                    <a:pt x="548" y="33676"/>
                  </a:cubicBezTo>
                  <a:cubicBezTo>
                    <a:pt x="1846" y="35319"/>
                    <a:pt x="405" y="38046"/>
                    <a:pt x="1679" y="39724"/>
                  </a:cubicBezTo>
                  <a:cubicBezTo>
                    <a:pt x="1822" y="39867"/>
                    <a:pt x="1929" y="40034"/>
                    <a:pt x="2000" y="40224"/>
                  </a:cubicBezTo>
                  <a:cubicBezTo>
                    <a:pt x="2072" y="40582"/>
                    <a:pt x="1798" y="40891"/>
                    <a:pt x="1631" y="41213"/>
                  </a:cubicBezTo>
                  <a:cubicBezTo>
                    <a:pt x="1238" y="42010"/>
                    <a:pt x="1572" y="42951"/>
                    <a:pt x="1917" y="43772"/>
                  </a:cubicBezTo>
                  <a:cubicBezTo>
                    <a:pt x="2120" y="44296"/>
                    <a:pt x="2358" y="44832"/>
                    <a:pt x="2810" y="45154"/>
                  </a:cubicBezTo>
                  <a:cubicBezTo>
                    <a:pt x="3001" y="45293"/>
                    <a:pt x="3252" y="45367"/>
                    <a:pt x="3497" y="45367"/>
                  </a:cubicBezTo>
                  <a:cubicBezTo>
                    <a:pt x="3817" y="45367"/>
                    <a:pt x="4126" y="45240"/>
                    <a:pt x="4275" y="44963"/>
                  </a:cubicBezTo>
                  <a:cubicBezTo>
                    <a:pt x="4537" y="44475"/>
                    <a:pt x="4203" y="43868"/>
                    <a:pt x="4370" y="43356"/>
                  </a:cubicBezTo>
                  <a:cubicBezTo>
                    <a:pt x="4489" y="43082"/>
                    <a:pt x="4667" y="42832"/>
                    <a:pt x="4906" y="42641"/>
                  </a:cubicBezTo>
                  <a:cubicBezTo>
                    <a:pt x="5224" y="42339"/>
                    <a:pt x="5713" y="42042"/>
                    <a:pt x="6116" y="42042"/>
                  </a:cubicBezTo>
                  <a:cubicBezTo>
                    <a:pt x="6315" y="42042"/>
                    <a:pt x="6494" y="42115"/>
                    <a:pt x="6620" y="42296"/>
                  </a:cubicBezTo>
                  <a:cubicBezTo>
                    <a:pt x="6739" y="42451"/>
                    <a:pt x="6775" y="42677"/>
                    <a:pt x="6942" y="42784"/>
                  </a:cubicBezTo>
                  <a:cubicBezTo>
                    <a:pt x="6996" y="42816"/>
                    <a:pt x="7052" y="42830"/>
                    <a:pt x="7108" y="42830"/>
                  </a:cubicBezTo>
                  <a:cubicBezTo>
                    <a:pt x="7348" y="42830"/>
                    <a:pt x="7592" y="42573"/>
                    <a:pt x="7727" y="42332"/>
                  </a:cubicBezTo>
                  <a:cubicBezTo>
                    <a:pt x="9251" y="39677"/>
                    <a:pt x="9859" y="36593"/>
                    <a:pt x="9478" y="33557"/>
                  </a:cubicBezTo>
                  <a:lnTo>
                    <a:pt x="9478" y="33557"/>
                  </a:lnTo>
                  <a:lnTo>
                    <a:pt x="10323" y="33997"/>
                  </a:lnTo>
                  <a:cubicBezTo>
                    <a:pt x="10490" y="33628"/>
                    <a:pt x="10668" y="33247"/>
                    <a:pt x="10990" y="33009"/>
                  </a:cubicBezTo>
                  <a:cubicBezTo>
                    <a:pt x="11147" y="32893"/>
                    <a:pt x="11350" y="32828"/>
                    <a:pt x="11545" y="32828"/>
                  </a:cubicBezTo>
                  <a:cubicBezTo>
                    <a:pt x="11749" y="32828"/>
                    <a:pt x="11945" y="32899"/>
                    <a:pt x="12073" y="33057"/>
                  </a:cubicBezTo>
                  <a:cubicBezTo>
                    <a:pt x="12418" y="32688"/>
                    <a:pt x="12514" y="32152"/>
                    <a:pt x="12323" y="31688"/>
                  </a:cubicBezTo>
                  <a:lnTo>
                    <a:pt x="13752" y="30854"/>
                  </a:lnTo>
                  <a:cubicBezTo>
                    <a:pt x="13490" y="30223"/>
                    <a:pt x="13347" y="29556"/>
                    <a:pt x="13323" y="28878"/>
                  </a:cubicBezTo>
                  <a:cubicBezTo>
                    <a:pt x="11597" y="28759"/>
                    <a:pt x="10728" y="26663"/>
                    <a:pt x="10799" y="24937"/>
                  </a:cubicBezTo>
                  <a:cubicBezTo>
                    <a:pt x="10835" y="23782"/>
                    <a:pt x="11121" y="22639"/>
                    <a:pt x="11633" y="21591"/>
                  </a:cubicBezTo>
                  <a:cubicBezTo>
                    <a:pt x="11168" y="21579"/>
                    <a:pt x="10752" y="21353"/>
                    <a:pt x="10490" y="20984"/>
                  </a:cubicBezTo>
                  <a:cubicBezTo>
                    <a:pt x="12228" y="20567"/>
                    <a:pt x="13800" y="19603"/>
                    <a:pt x="14966" y="18234"/>
                  </a:cubicBezTo>
                  <a:cubicBezTo>
                    <a:pt x="15408" y="17713"/>
                    <a:pt x="15914" y="17073"/>
                    <a:pt x="16577" y="17073"/>
                  </a:cubicBezTo>
                  <a:cubicBezTo>
                    <a:pt x="16611" y="17073"/>
                    <a:pt x="16646" y="17075"/>
                    <a:pt x="16681" y="17079"/>
                  </a:cubicBezTo>
                  <a:cubicBezTo>
                    <a:pt x="17300" y="15959"/>
                    <a:pt x="17586" y="14686"/>
                    <a:pt x="17514" y="13400"/>
                  </a:cubicBezTo>
                  <a:cubicBezTo>
                    <a:pt x="17455" y="12435"/>
                    <a:pt x="17217" y="11364"/>
                    <a:pt x="17800" y="10590"/>
                  </a:cubicBezTo>
                  <a:cubicBezTo>
                    <a:pt x="18199" y="10062"/>
                    <a:pt x="18820" y="9886"/>
                    <a:pt x="19495" y="9886"/>
                  </a:cubicBezTo>
                  <a:cubicBezTo>
                    <a:pt x="20069" y="9886"/>
                    <a:pt x="20682" y="10013"/>
                    <a:pt x="21229" y="10161"/>
                  </a:cubicBezTo>
                  <a:cubicBezTo>
                    <a:pt x="21146" y="9816"/>
                    <a:pt x="21146" y="9447"/>
                    <a:pt x="21205" y="9101"/>
                  </a:cubicBezTo>
                  <a:cubicBezTo>
                    <a:pt x="21265" y="8566"/>
                    <a:pt x="21277" y="8220"/>
                    <a:pt x="21003" y="8018"/>
                  </a:cubicBezTo>
                  <a:cubicBezTo>
                    <a:pt x="20943" y="7982"/>
                    <a:pt x="20872" y="7947"/>
                    <a:pt x="20800" y="7923"/>
                  </a:cubicBezTo>
                  <a:cubicBezTo>
                    <a:pt x="20634" y="7863"/>
                    <a:pt x="20491" y="7756"/>
                    <a:pt x="20372" y="7625"/>
                  </a:cubicBezTo>
                  <a:cubicBezTo>
                    <a:pt x="20146" y="7304"/>
                    <a:pt x="20288" y="6970"/>
                    <a:pt x="20408" y="6673"/>
                  </a:cubicBezTo>
                  <a:cubicBezTo>
                    <a:pt x="20467" y="6530"/>
                    <a:pt x="20515" y="6363"/>
                    <a:pt x="20539" y="6208"/>
                  </a:cubicBezTo>
                  <a:cubicBezTo>
                    <a:pt x="20539" y="5982"/>
                    <a:pt x="20384" y="5780"/>
                    <a:pt x="20205" y="5565"/>
                  </a:cubicBezTo>
                  <a:cubicBezTo>
                    <a:pt x="20110" y="5446"/>
                    <a:pt x="20027" y="5327"/>
                    <a:pt x="19943" y="5196"/>
                  </a:cubicBezTo>
                  <a:cubicBezTo>
                    <a:pt x="19836" y="4982"/>
                    <a:pt x="19753" y="4768"/>
                    <a:pt x="19705" y="4541"/>
                  </a:cubicBezTo>
                  <a:lnTo>
                    <a:pt x="19657" y="4399"/>
                  </a:lnTo>
                  <a:cubicBezTo>
                    <a:pt x="19407" y="3565"/>
                    <a:pt x="18979" y="2791"/>
                    <a:pt x="18395" y="2136"/>
                  </a:cubicBezTo>
                  <a:cubicBezTo>
                    <a:pt x="17848" y="1898"/>
                    <a:pt x="17324" y="1517"/>
                    <a:pt x="16705" y="910"/>
                  </a:cubicBezTo>
                  <a:cubicBezTo>
                    <a:pt x="16431" y="636"/>
                    <a:pt x="16169" y="350"/>
                    <a:pt x="15919" y="65"/>
                  </a:cubicBezTo>
                  <a:lnTo>
                    <a:pt x="15907" y="65"/>
                  </a:lnTo>
                  <a:cubicBezTo>
                    <a:pt x="15870" y="19"/>
                    <a:pt x="15812" y="1"/>
                    <a:pt x="15760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3439700" y="2634675"/>
              <a:ext cx="8950" cy="37525"/>
            </a:xfrm>
            <a:custGeom>
              <a:rect b="b" l="l" r="r" t="t"/>
              <a:pathLst>
                <a:path extrusionOk="0" h="1501" w="358">
                  <a:moveTo>
                    <a:pt x="36" y="1"/>
                  </a:moveTo>
                  <a:cubicBezTo>
                    <a:pt x="1" y="513"/>
                    <a:pt x="84" y="1025"/>
                    <a:pt x="263" y="1501"/>
                  </a:cubicBezTo>
                  <a:cubicBezTo>
                    <a:pt x="358" y="1108"/>
                    <a:pt x="215" y="608"/>
                    <a:pt x="84" y="155"/>
                  </a:cubicBezTo>
                  <a:lnTo>
                    <a:pt x="48" y="36"/>
                  </a:lnTo>
                  <a:cubicBezTo>
                    <a:pt x="48" y="25"/>
                    <a:pt x="48" y="13"/>
                    <a:pt x="36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2167225" y="2798350"/>
              <a:ext cx="328050" cy="272300"/>
            </a:xfrm>
            <a:custGeom>
              <a:rect b="b" l="l" r="r" t="t"/>
              <a:pathLst>
                <a:path extrusionOk="0" h="10892" w="13122">
                  <a:moveTo>
                    <a:pt x="9426" y="0"/>
                  </a:moveTo>
                  <a:cubicBezTo>
                    <a:pt x="9046" y="0"/>
                    <a:pt x="8666" y="24"/>
                    <a:pt x="8287" y="74"/>
                  </a:cubicBezTo>
                  <a:cubicBezTo>
                    <a:pt x="7942" y="121"/>
                    <a:pt x="7573" y="193"/>
                    <a:pt x="7323" y="431"/>
                  </a:cubicBezTo>
                  <a:cubicBezTo>
                    <a:pt x="7073" y="681"/>
                    <a:pt x="7001" y="1145"/>
                    <a:pt x="7275" y="1359"/>
                  </a:cubicBezTo>
                  <a:cubicBezTo>
                    <a:pt x="7728" y="1729"/>
                    <a:pt x="7870" y="2419"/>
                    <a:pt x="7061" y="2645"/>
                  </a:cubicBezTo>
                  <a:cubicBezTo>
                    <a:pt x="6996" y="2664"/>
                    <a:pt x="6934" y="2672"/>
                    <a:pt x="6876" y="2672"/>
                  </a:cubicBezTo>
                  <a:cubicBezTo>
                    <a:pt x="6405" y="2672"/>
                    <a:pt x="6155" y="2115"/>
                    <a:pt x="5858" y="1776"/>
                  </a:cubicBezTo>
                  <a:cubicBezTo>
                    <a:pt x="5513" y="1389"/>
                    <a:pt x="5168" y="1118"/>
                    <a:pt x="4890" y="1118"/>
                  </a:cubicBezTo>
                  <a:cubicBezTo>
                    <a:pt x="4622" y="1118"/>
                    <a:pt x="4416" y="1371"/>
                    <a:pt x="4334" y="2014"/>
                  </a:cubicBezTo>
                  <a:cubicBezTo>
                    <a:pt x="4239" y="2693"/>
                    <a:pt x="3406" y="2967"/>
                    <a:pt x="2727" y="3086"/>
                  </a:cubicBezTo>
                  <a:cubicBezTo>
                    <a:pt x="2869" y="3610"/>
                    <a:pt x="3351" y="3964"/>
                    <a:pt x="3880" y="3964"/>
                  </a:cubicBezTo>
                  <a:cubicBezTo>
                    <a:pt x="3928" y="3964"/>
                    <a:pt x="3976" y="3961"/>
                    <a:pt x="4025" y="3955"/>
                  </a:cubicBezTo>
                  <a:lnTo>
                    <a:pt x="4025" y="3955"/>
                  </a:lnTo>
                  <a:cubicBezTo>
                    <a:pt x="4700" y="5116"/>
                    <a:pt x="3814" y="6491"/>
                    <a:pt x="2584" y="6491"/>
                  </a:cubicBezTo>
                  <a:cubicBezTo>
                    <a:pt x="2426" y="6491"/>
                    <a:pt x="2263" y="6468"/>
                    <a:pt x="2096" y="6420"/>
                  </a:cubicBezTo>
                  <a:lnTo>
                    <a:pt x="2096" y="6420"/>
                  </a:lnTo>
                  <a:cubicBezTo>
                    <a:pt x="2024" y="6860"/>
                    <a:pt x="2275" y="7301"/>
                    <a:pt x="2691" y="7444"/>
                  </a:cubicBezTo>
                  <a:cubicBezTo>
                    <a:pt x="2543" y="7531"/>
                    <a:pt x="2379" y="7562"/>
                    <a:pt x="2206" y="7562"/>
                  </a:cubicBezTo>
                  <a:cubicBezTo>
                    <a:pt x="1760" y="7562"/>
                    <a:pt x="1257" y="7352"/>
                    <a:pt x="833" y="7352"/>
                  </a:cubicBezTo>
                  <a:cubicBezTo>
                    <a:pt x="616" y="7352"/>
                    <a:pt x="420" y="7407"/>
                    <a:pt x="262" y="7574"/>
                  </a:cubicBezTo>
                  <a:cubicBezTo>
                    <a:pt x="0" y="7860"/>
                    <a:pt x="48" y="8325"/>
                    <a:pt x="119" y="8706"/>
                  </a:cubicBezTo>
                  <a:cubicBezTo>
                    <a:pt x="203" y="9158"/>
                    <a:pt x="322" y="9658"/>
                    <a:pt x="727" y="9884"/>
                  </a:cubicBezTo>
                  <a:cubicBezTo>
                    <a:pt x="1191" y="10134"/>
                    <a:pt x="1834" y="9872"/>
                    <a:pt x="2275" y="10182"/>
                  </a:cubicBezTo>
                  <a:cubicBezTo>
                    <a:pt x="2417" y="10313"/>
                    <a:pt x="2548" y="10456"/>
                    <a:pt x="2679" y="10599"/>
                  </a:cubicBezTo>
                  <a:cubicBezTo>
                    <a:pt x="2900" y="10807"/>
                    <a:pt x="3168" y="10892"/>
                    <a:pt x="3453" y="10892"/>
                  </a:cubicBezTo>
                  <a:cubicBezTo>
                    <a:pt x="3982" y="10892"/>
                    <a:pt x="4569" y="10602"/>
                    <a:pt x="5025" y="10277"/>
                  </a:cubicBezTo>
                  <a:cubicBezTo>
                    <a:pt x="5604" y="9865"/>
                    <a:pt x="6208" y="9428"/>
                    <a:pt x="6903" y="9428"/>
                  </a:cubicBezTo>
                  <a:cubicBezTo>
                    <a:pt x="7050" y="9428"/>
                    <a:pt x="7202" y="9448"/>
                    <a:pt x="7358" y="9491"/>
                  </a:cubicBezTo>
                  <a:cubicBezTo>
                    <a:pt x="7854" y="9622"/>
                    <a:pt x="8248" y="9949"/>
                    <a:pt x="8712" y="9949"/>
                  </a:cubicBezTo>
                  <a:cubicBezTo>
                    <a:pt x="8884" y="9949"/>
                    <a:pt x="9064" y="9905"/>
                    <a:pt x="9263" y="9789"/>
                  </a:cubicBezTo>
                  <a:cubicBezTo>
                    <a:pt x="9668" y="9563"/>
                    <a:pt x="9930" y="9182"/>
                    <a:pt x="10192" y="8801"/>
                  </a:cubicBezTo>
                  <a:cubicBezTo>
                    <a:pt x="10430" y="8456"/>
                    <a:pt x="10680" y="8086"/>
                    <a:pt x="10716" y="7670"/>
                  </a:cubicBezTo>
                  <a:cubicBezTo>
                    <a:pt x="10752" y="7182"/>
                    <a:pt x="10490" y="6693"/>
                    <a:pt x="10549" y="6205"/>
                  </a:cubicBezTo>
                  <a:cubicBezTo>
                    <a:pt x="10585" y="5979"/>
                    <a:pt x="10657" y="5765"/>
                    <a:pt x="10764" y="5562"/>
                  </a:cubicBezTo>
                  <a:cubicBezTo>
                    <a:pt x="11038" y="4931"/>
                    <a:pt x="11335" y="4276"/>
                    <a:pt x="11907" y="3884"/>
                  </a:cubicBezTo>
                  <a:cubicBezTo>
                    <a:pt x="12145" y="3717"/>
                    <a:pt x="12454" y="3550"/>
                    <a:pt x="12466" y="3253"/>
                  </a:cubicBezTo>
                  <a:cubicBezTo>
                    <a:pt x="12466" y="3002"/>
                    <a:pt x="12216" y="2776"/>
                    <a:pt x="12288" y="2526"/>
                  </a:cubicBezTo>
                  <a:cubicBezTo>
                    <a:pt x="12347" y="2288"/>
                    <a:pt x="12669" y="2229"/>
                    <a:pt x="12835" y="2062"/>
                  </a:cubicBezTo>
                  <a:cubicBezTo>
                    <a:pt x="13121" y="1764"/>
                    <a:pt x="12859" y="1228"/>
                    <a:pt x="12478" y="1062"/>
                  </a:cubicBezTo>
                  <a:cubicBezTo>
                    <a:pt x="12239" y="957"/>
                    <a:pt x="11981" y="942"/>
                    <a:pt x="11720" y="942"/>
                  </a:cubicBezTo>
                  <a:cubicBezTo>
                    <a:pt x="11609" y="942"/>
                    <a:pt x="11497" y="944"/>
                    <a:pt x="11386" y="944"/>
                  </a:cubicBezTo>
                  <a:cubicBezTo>
                    <a:pt x="11341" y="944"/>
                    <a:pt x="11297" y="944"/>
                    <a:pt x="11252" y="943"/>
                  </a:cubicBezTo>
                  <a:cubicBezTo>
                    <a:pt x="10799" y="943"/>
                    <a:pt x="10347" y="847"/>
                    <a:pt x="9918" y="657"/>
                  </a:cubicBezTo>
                  <a:cubicBezTo>
                    <a:pt x="10264" y="597"/>
                    <a:pt x="10573" y="395"/>
                    <a:pt x="10752" y="97"/>
                  </a:cubicBezTo>
                  <a:cubicBezTo>
                    <a:pt x="10315" y="33"/>
                    <a:pt x="9871" y="0"/>
                    <a:pt x="9426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2178225" y="1689625"/>
              <a:ext cx="386400" cy="313350"/>
            </a:xfrm>
            <a:custGeom>
              <a:rect b="b" l="l" r="r" t="t"/>
              <a:pathLst>
                <a:path extrusionOk="0" h="12534" w="15456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3027750" y="4034550"/>
              <a:ext cx="79150" cy="111475"/>
            </a:xfrm>
            <a:custGeom>
              <a:rect b="b" l="l" r="r" t="t"/>
              <a:pathLst>
                <a:path extrusionOk="0" h="4459" w="3166">
                  <a:moveTo>
                    <a:pt x="1636" y="1"/>
                  </a:moveTo>
                  <a:cubicBezTo>
                    <a:pt x="1568" y="1"/>
                    <a:pt x="1499" y="8"/>
                    <a:pt x="1429" y="24"/>
                  </a:cubicBezTo>
                  <a:cubicBezTo>
                    <a:pt x="191" y="310"/>
                    <a:pt x="0" y="2203"/>
                    <a:pt x="215" y="3180"/>
                  </a:cubicBezTo>
                  <a:cubicBezTo>
                    <a:pt x="239" y="3346"/>
                    <a:pt x="310" y="3501"/>
                    <a:pt x="429" y="3644"/>
                  </a:cubicBezTo>
                  <a:cubicBezTo>
                    <a:pt x="548" y="3763"/>
                    <a:pt x="750" y="3823"/>
                    <a:pt x="798" y="4001"/>
                  </a:cubicBezTo>
                  <a:cubicBezTo>
                    <a:pt x="834" y="4120"/>
                    <a:pt x="774" y="4263"/>
                    <a:pt x="846" y="4370"/>
                  </a:cubicBezTo>
                  <a:cubicBezTo>
                    <a:pt x="880" y="4433"/>
                    <a:pt x="933" y="4459"/>
                    <a:pt x="993" y="4459"/>
                  </a:cubicBezTo>
                  <a:cubicBezTo>
                    <a:pt x="1140" y="4459"/>
                    <a:pt x="1329" y="4304"/>
                    <a:pt x="1405" y="4144"/>
                  </a:cubicBezTo>
                  <a:cubicBezTo>
                    <a:pt x="1560" y="3823"/>
                    <a:pt x="1632" y="3477"/>
                    <a:pt x="1632" y="3120"/>
                  </a:cubicBezTo>
                  <a:cubicBezTo>
                    <a:pt x="1632" y="2870"/>
                    <a:pt x="1584" y="2608"/>
                    <a:pt x="1715" y="2394"/>
                  </a:cubicBezTo>
                  <a:cubicBezTo>
                    <a:pt x="1846" y="2180"/>
                    <a:pt x="2155" y="2072"/>
                    <a:pt x="2370" y="1906"/>
                  </a:cubicBezTo>
                  <a:cubicBezTo>
                    <a:pt x="3166" y="1287"/>
                    <a:pt x="2514" y="1"/>
                    <a:pt x="1636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2976250" y="4169075"/>
              <a:ext cx="117000" cy="173875"/>
            </a:xfrm>
            <a:custGeom>
              <a:rect b="b" l="l" r="r" t="t"/>
              <a:pathLst>
                <a:path extrusionOk="0" h="6955" w="4680">
                  <a:moveTo>
                    <a:pt x="3509" y="0"/>
                  </a:moveTo>
                  <a:cubicBezTo>
                    <a:pt x="2869" y="0"/>
                    <a:pt x="1783" y="412"/>
                    <a:pt x="1215" y="620"/>
                  </a:cubicBezTo>
                  <a:cubicBezTo>
                    <a:pt x="60" y="1037"/>
                    <a:pt x="1" y="1573"/>
                    <a:pt x="60" y="2823"/>
                  </a:cubicBezTo>
                  <a:cubicBezTo>
                    <a:pt x="334" y="2942"/>
                    <a:pt x="584" y="2930"/>
                    <a:pt x="858" y="3014"/>
                  </a:cubicBezTo>
                  <a:cubicBezTo>
                    <a:pt x="1120" y="3097"/>
                    <a:pt x="1370" y="3406"/>
                    <a:pt x="1215" y="3645"/>
                  </a:cubicBezTo>
                  <a:cubicBezTo>
                    <a:pt x="1120" y="3787"/>
                    <a:pt x="917" y="3823"/>
                    <a:pt x="810" y="3966"/>
                  </a:cubicBezTo>
                  <a:cubicBezTo>
                    <a:pt x="763" y="4049"/>
                    <a:pt x="727" y="4133"/>
                    <a:pt x="715" y="4228"/>
                  </a:cubicBezTo>
                  <a:lnTo>
                    <a:pt x="334" y="6312"/>
                  </a:lnTo>
                  <a:cubicBezTo>
                    <a:pt x="310" y="6383"/>
                    <a:pt x="310" y="6466"/>
                    <a:pt x="334" y="6538"/>
                  </a:cubicBezTo>
                  <a:cubicBezTo>
                    <a:pt x="382" y="6657"/>
                    <a:pt x="536" y="6693"/>
                    <a:pt x="667" y="6693"/>
                  </a:cubicBezTo>
                  <a:cubicBezTo>
                    <a:pt x="726" y="6697"/>
                    <a:pt x="787" y="6699"/>
                    <a:pt x="849" y="6699"/>
                  </a:cubicBezTo>
                  <a:cubicBezTo>
                    <a:pt x="1139" y="6699"/>
                    <a:pt x="1445" y="6640"/>
                    <a:pt x="1572" y="6395"/>
                  </a:cubicBezTo>
                  <a:cubicBezTo>
                    <a:pt x="1656" y="6228"/>
                    <a:pt x="1667" y="6002"/>
                    <a:pt x="1834" y="5942"/>
                  </a:cubicBezTo>
                  <a:cubicBezTo>
                    <a:pt x="1864" y="5937"/>
                    <a:pt x="1894" y="5934"/>
                    <a:pt x="1923" y="5934"/>
                  </a:cubicBezTo>
                  <a:cubicBezTo>
                    <a:pt x="1953" y="5934"/>
                    <a:pt x="1983" y="5937"/>
                    <a:pt x="2013" y="5942"/>
                  </a:cubicBezTo>
                  <a:cubicBezTo>
                    <a:pt x="2477" y="6073"/>
                    <a:pt x="2810" y="6478"/>
                    <a:pt x="2846" y="6955"/>
                  </a:cubicBezTo>
                  <a:cubicBezTo>
                    <a:pt x="3191" y="6538"/>
                    <a:pt x="3561" y="6062"/>
                    <a:pt x="3513" y="5526"/>
                  </a:cubicBezTo>
                  <a:cubicBezTo>
                    <a:pt x="3501" y="5311"/>
                    <a:pt x="3418" y="5121"/>
                    <a:pt x="3382" y="4907"/>
                  </a:cubicBezTo>
                  <a:cubicBezTo>
                    <a:pt x="3358" y="4573"/>
                    <a:pt x="3382" y="4240"/>
                    <a:pt x="3453" y="3918"/>
                  </a:cubicBezTo>
                  <a:cubicBezTo>
                    <a:pt x="3549" y="3418"/>
                    <a:pt x="3561" y="2799"/>
                    <a:pt x="3751" y="2323"/>
                  </a:cubicBezTo>
                  <a:cubicBezTo>
                    <a:pt x="3930" y="1906"/>
                    <a:pt x="4454" y="1525"/>
                    <a:pt x="4525" y="1097"/>
                  </a:cubicBezTo>
                  <a:cubicBezTo>
                    <a:pt x="4680" y="299"/>
                    <a:pt x="4215" y="37"/>
                    <a:pt x="3561" y="1"/>
                  </a:cubicBezTo>
                  <a:cubicBezTo>
                    <a:pt x="3544" y="1"/>
                    <a:pt x="3526" y="0"/>
                    <a:pt x="3509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3226975" y="4425575"/>
              <a:ext cx="234175" cy="139000"/>
            </a:xfrm>
            <a:custGeom>
              <a:rect b="b" l="l" r="r" t="t"/>
              <a:pathLst>
                <a:path extrusionOk="0" h="5560" w="9367">
                  <a:moveTo>
                    <a:pt x="1307" y="1"/>
                  </a:moveTo>
                  <a:cubicBezTo>
                    <a:pt x="553" y="1"/>
                    <a:pt x="1" y="310"/>
                    <a:pt x="521" y="1409"/>
                  </a:cubicBezTo>
                  <a:cubicBezTo>
                    <a:pt x="556" y="1517"/>
                    <a:pt x="628" y="1612"/>
                    <a:pt x="711" y="1683"/>
                  </a:cubicBezTo>
                  <a:cubicBezTo>
                    <a:pt x="842" y="1767"/>
                    <a:pt x="985" y="1802"/>
                    <a:pt x="1140" y="1814"/>
                  </a:cubicBezTo>
                  <a:cubicBezTo>
                    <a:pt x="2199" y="1981"/>
                    <a:pt x="3140" y="2588"/>
                    <a:pt x="3723" y="3493"/>
                  </a:cubicBezTo>
                  <a:cubicBezTo>
                    <a:pt x="3783" y="3612"/>
                    <a:pt x="3866" y="3719"/>
                    <a:pt x="3973" y="3803"/>
                  </a:cubicBezTo>
                  <a:cubicBezTo>
                    <a:pt x="4095" y="3888"/>
                    <a:pt x="4242" y="3905"/>
                    <a:pt x="4394" y="3905"/>
                  </a:cubicBezTo>
                  <a:cubicBezTo>
                    <a:pt x="4496" y="3905"/>
                    <a:pt x="4600" y="3898"/>
                    <a:pt x="4700" y="3898"/>
                  </a:cubicBezTo>
                  <a:cubicBezTo>
                    <a:pt x="4716" y="3897"/>
                    <a:pt x="4733" y="3897"/>
                    <a:pt x="4750" y="3897"/>
                  </a:cubicBezTo>
                  <a:cubicBezTo>
                    <a:pt x="5415" y="3897"/>
                    <a:pt x="6129" y="4355"/>
                    <a:pt x="6164" y="5017"/>
                  </a:cubicBezTo>
                  <a:cubicBezTo>
                    <a:pt x="6176" y="5207"/>
                    <a:pt x="6152" y="5434"/>
                    <a:pt x="6319" y="5529"/>
                  </a:cubicBezTo>
                  <a:cubicBezTo>
                    <a:pt x="6366" y="5550"/>
                    <a:pt x="6417" y="5559"/>
                    <a:pt x="6470" y="5559"/>
                  </a:cubicBezTo>
                  <a:cubicBezTo>
                    <a:pt x="6536" y="5559"/>
                    <a:pt x="6604" y="5544"/>
                    <a:pt x="6664" y="5517"/>
                  </a:cubicBezTo>
                  <a:cubicBezTo>
                    <a:pt x="7307" y="5315"/>
                    <a:pt x="8081" y="4957"/>
                    <a:pt x="8105" y="4279"/>
                  </a:cubicBezTo>
                  <a:cubicBezTo>
                    <a:pt x="8117" y="4005"/>
                    <a:pt x="7998" y="3755"/>
                    <a:pt x="7962" y="3481"/>
                  </a:cubicBezTo>
                  <a:cubicBezTo>
                    <a:pt x="7795" y="2231"/>
                    <a:pt x="9367" y="1302"/>
                    <a:pt x="9319" y="40"/>
                  </a:cubicBezTo>
                  <a:cubicBezTo>
                    <a:pt x="8540" y="40"/>
                    <a:pt x="7864" y="822"/>
                    <a:pt x="7133" y="822"/>
                  </a:cubicBezTo>
                  <a:cubicBezTo>
                    <a:pt x="7037" y="822"/>
                    <a:pt x="6941" y="809"/>
                    <a:pt x="6843" y="778"/>
                  </a:cubicBezTo>
                  <a:cubicBezTo>
                    <a:pt x="6664" y="731"/>
                    <a:pt x="6509" y="624"/>
                    <a:pt x="6331" y="564"/>
                  </a:cubicBezTo>
                  <a:cubicBezTo>
                    <a:pt x="6194" y="522"/>
                    <a:pt x="6050" y="506"/>
                    <a:pt x="5900" y="506"/>
                  </a:cubicBezTo>
                  <a:cubicBezTo>
                    <a:pt x="5427" y="506"/>
                    <a:pt x="4904" y="666"/>
                    <a:pt x="4433" y="666"/>
                  </a:cubicBezTo>
                  <a:cubicBezTo>
                    <a:pt x="4378" y="666"/>
                    <a:pt x="4324" y="664"/>
                    <a:pt x="4271" y="659"/>
                  </a:cubicBezTo>
                  <a:cubicBezTo>
                    <a:pt x="3676" y="612"/>
                    <a:pt x="3211" y="362"/>
                    <a:pt x="2652" y="219"/>
                  </a:cubicBezTo>
                  <a:cubicBezTo>
                    <a:pt x="2249" y="105"/>
                    <a:pt x="1744" y="1"/>
                    <a:pt x="1307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2570550" y="4205100"/>
              <a:ext cx="69975" cy="35450"/>
            </a:xfrm>
            <a:custGeom>
              <a:rect b="b" l="l" r="r" t="t"/>
              <a:pathLst>
                <a:path extrusionOk="0" h="1418" w="2799">
                  <a:moveTo>
                    <a:pt x="2215" y="1"/>
                  </a:moveTo>
                  <a:cubicBezTo>
                    <a:pt x="2166" y="66"/>
                    <a:pt x="2176" y="126"/>
                    <a:pt x="2215" y="185"/>
                  </a:cubicBezTo>
                  <a:lnTo>
                    <a:pt x="2215" y="185"/>
                  </a:lnTo>
                  <a:lnTo>
                    <a:pt x="2215" y="1"/>
                  </a:lnTo>
                  <a:close/>
                  <a:moveTo>
                    <a:pt x="1507" y="114"/>
                  </a:moveTo>
                  <a:cubicBezTo>
                    <a:pt x="989" y="114"/>
                    <a:pt x="475" y="236"/>
                    <a:pt x="0" y="465"/>
                  </a:cubicBezTo>
                  <a:cubicBezTo>
                    <a:pt x="98" y="455"/>
                    <a:pt x="196" y="450"/>
                    <a:pt x="293" y="450"/>
                  </a:cubicBezTo>
                  <a:cubicBezTo>
                    <a:pt x="1104" y="450"/>
                    <a:pt x="1874" y="801"/>
                    <a:pt x="2405" y="1418"/>
                  </a:cubicBezTo>
                  <a:cubicBezTo>
                    <a:pt x="2596" y="1168"/>
                    <a:pt x="2798" y="787"/>
                    <a:pt x="2584" y="525"/>
                  </a:cubicBezTo>
                  <a:cubicBezTo>
                    <a:pt x="2482" y="407"/>
                    <a:pt x="2291" y="299"/>
                    <a:pt x="2215" y="185"/>
                  </a:cubicBezTo>
                  <a:lnTo>
                    <a:pt x="2215" y="185"/>
                  </a:lnTo>
                  <a:lnTo>
                    <a:pt x="2215" y="191"/>
                  </a:lnTo>
                  <a:cubicBezTo>
                    <a:pt x="1980" y="139"/>
                    <a:pt x="1743" y="114"/>
                    <a:pt x="1507" y="114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3990075" y="4380950"/>
              <a:ext cx="115200" cy="65925"/>
            </a:xfrm>
            <a:custGeom>
              <a:rect b="b" l="l" r="r" t="t"/>
              <a:pathLst>
                <a:path extrusionOk="0" h="2637" w="4608">
                  <a:moveTo>
                    <a:pt x="1361" y="0"/>
                  </a:moveTo>
                  <a:cubicBezTo>
                    <a:pt x="882" y="0"/>
                    <a:pt x="312" y="143"/>
                    <a:pt x="0" y="242"/>
                  </a:cubicBezTo>
                  <a:cubicBezTo>
                    <a:pt x="417" y="468"/>
                    <a:pt x="1024" y="504"/>
                    <a:pt x="1500" y="635"/>
                  </a:cubicBezTo>
                  <a:cubicBezTo>
                    <a:pt x="2477" y="896"/>
                    <a:pt x="2894" y="1337"/>
                    <a:pt x="3572" y="2075"/>
                  </a:cubicBezTo>
                  <a:cubicBezTo>
                    <a:pt x="3835" y="2372"/>
                    <a:pt x="4174" y="2636"/>
                    <a:pt x="4559" y="2636"/>
                  </a:cubicBezTo>
                  <a:cubicBezTo>
                    <a:pt x="4575" y="2636"/>
                    <a:pt x="4592" y="2636"/>
                    <a:pt x="4608" y="2635"/>
                  </a:cubicBezTo>
                  <a:cubicBezTo>
                    <a:pt x="3822" y="1742"/>
                    <a:pt x="2953" y="920"/>
                    <a:pt x="2024" y="170"/>
                  </a:cubicBezTo>
                  <a:cubicBezTo>
                    <a:pt x="1874" y="46"/>
                    <a:pt x="1632" y="0"/>
                    <a:pt x="1361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4480300" y="3713725"/>
              <a:ext cx="298000" cy="136075"/>
            </a:xfrm>
            <a:custGeom>
              <a:rect b="b" l="l" r="r" t="t"/>
              <a:pathLst>
                <a:path extrusionOk="0" h="5443" w="11920">
                  <a:moveTo>
                    <a:pt x="5831" y="1"/>
                  </a:moveTo>
                  <a:cubicBezTo>
                    <a:pt x="5624" y="1"/>
                    <a:pt x="5385" y="40"/>
                    <a:pt x="5097" y="130"/>
                  </a:cubicBezTo>
                  <a:cubicBezTo>
                    <a:pt x="4168" y="392"/>
                    <a:pt x="3275" y="737"/>
                    <a:pt x="2418" y="1177"/>
                  </a:cubicBezTo>
                  <a:cubicBezTo>
                    <a:pt x="1" y="2523"/>
                    <a:pt x="4394" y="2190"/>
                    <a:pt x="4799" y="3106"/>
                  </a:cubicBezTo>
                  <a:cubicBezTo>
                    <a:pt x="5109" y="3833"/>
                    <a:pt x="4323" y="4690"/>
                    <a:pt x="4621" y="5416"/>
                  </a:cubicBezTo>
                  <a:cubicBezTo>
                    <a:pt x="4708" y="5434"/>
                    <a:pt x="4795" y="5442"/>
                    <a:pt x="4882" y="5442"/>
                  </a:cubicBezTo>
                  <a:cubicBezTo>
                    <a:pt x="5320" y="5442"/>
                    <a:pt x="5743" y="5226"/>
                    <a:pt x="6002" y="4868"/>
                  </a:cubicBezTo>
                  <a:cubicBezTo>
                    <a:pt x="6145" y="4654"/>
                    <a:pt x="6228" y="4392"/>
                    <a:pt x="6406" y="4225"/>
                  </a:cubicBezTo>
                  <a:cubicBezTo>
                    <a:pt x="6526" y="4118"/>
                    <a:pt x="6668" y="4035"/>
                    <a:pt x="6811" y="3975"/>
                  </a:cubicBezTo>
                  <a:lnTo>
                    <a:pt x="9157" y="2844"/>
                  </a:lnTo>
                  <a:cubicBezTo>
                    <a:pt x="9145" y="2618"/>
                    <a:pt x="9121" y="2392"/>
                    <a:pt x="9109" y="2166"/>
                  </a:cubicBezTo>
                  <a:cubicBezTo>
                    <a:pt x="9812" y="2070"/>
                    <a:pt x="10514" y="1904"/>
                    <a:pt x="11193" y="1666"/>
                  </a:cubicBezTo>
                  <a:cubicBezTo>
                    <a:pt x="11407" y="1618"/>
                    <a:pt x="11598" y="1511"/>
                    <a:pt x="11752" y="1344"/>
                  </a:cubicBezTo>
                  <a:cubicBezTo>
                    <a:pt x="11895" y="1177"/>
                    <a:pt x="11919" y="904"/>
                    <a:pt x="11752" y="749"/>
                  </a:cubicBezTo>
                  <a:cubicBezTo>
                    <a:pt x="11683" y="692"/>
                    <a:pt x="11602" y="669"/>
                    <a:pt x="11516" y="669"/>
                  </a:cubicBezTo>
                  <a:cubicBezTo>
                    <a:pt x="11352" y="669"/>
                    <a:pt x="11170" y="750"/>
                    <a:pt x="11014" y="820"/>
                  </a:cubicBezTo>
                  <a:cubicBezTo>
                    <a:pt x="10341" y="1147"/>
                    <a:pt x="9618" y="1317"/>
                    <a:pt x="8879" y="1317"/>
                  </a:cubicBezTo>
                  <a:cubicBezTo>
                    <a:pt x="8730" y="1317"/>
                    <a:pt x="8581" y="1311"/>
                    <a:pt x="8431" y="1297"/>
                  </a:cubicBezTo>
                  <a:cubicBezTo>
                    <a:pt x="8228" y="1297"/>
                    <a:pt x="8026" y="1237"/>
                    <a:pt x="7835" y="1154"/>
                  </a:cubicBezTo>
                  <a:cubicBezTo>
                    <a:pt x="6967" y="638"/>
                    <a:pt x="6664" y="1"/>
                    <a:pt x="5831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3265275" y="2807775"/>
              <a:ext cx="61050" cy="43850"/>
            </a:xfrm>
            <a:custGeom>
              <a:rect b="b" l="l" r="r" t="t"/>
              <a:pathLst>
                <a:path extrusionOk="0" h="1754" w="2442">
                  <a:moveTo>
                    <a:pt x="1754" y="1"/>
                  </a:moveTo>
                  <a:cubicBezTo>
                    <a:pt x="1403" y="1"/>
                    <a:pt x="1056" y="94"/>
                    <a:pt x="751" y="280"/>
                  </a:cubicBezTo>
                  <a:lnTo>
                    <a:pt x="1429" y="185"/>
                  </a:lnTo>
                  <a:lnTo>
                    <a:pt x="1429" y="185"/>
                  </a:lnTo>
                  <a:cubicBezTo>
                    <a:pt x="941" y="363"/>
                    <a:pt x="465" y="566"/>
                    <a:pt x="1" y="804"/>
                  </a:cubicBezTo>
                  <a:cubicBezTo>
                    <a:pt x="465" y="1101"/>
                    <a:pt x="1013" y="1280"/>
                    <a:pt x="1572" y="1328"/>
                  </a:cubicBezTo>
                  <a:cubicBezTo>
                    <a:pt x="1572" y="1435"/>
                    <a:pt x="1596" y="1542"/>
                    <a:pt x="1644" y="1649"/>
                  </a:cubicBezTo>
                  <a:cubicBezTo>
                    <a:pt x="1685" y="1716"/>
                    <a:pt x="1756" y="1754"/>
                    <a:pt x="1832" y="1754"/>
                  </a:cubicBezTo>
                  <a:cubicBezTo>
                    <a:pt x="1864" y="1754"/>
                    <a:pt x="1897" y="1747"/>
                    <a:pt x="1929" y="1733"/>
                  </a:cubicBezTo>
                  <a:cubicBezTo>
                    <a:pt x="1965" y="1709"/>
                    <a:pt x="1989" y="1673"/>
                    <a:pt x="2013" y="1637"/>
                  </a:cubicBezTo>
                  <a:cubicBezTo>
                    <a:pt x="2310" y="1185"/>
                    <a:pt x="2441" y="637"/>
                    <a:pt x="2382" y="101"/>
                  </a:cubicBezTo>
                  <a:cubicBezTo>
                    <a:pt x="2176" y="34"/>
                    <a:pt x="1964" y="1"/>
                    <a:pt x="1754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3319750" y="2947525"/>
              <a:ext cx="71150" cy="74725"/>
            </a:xfrm>
            <a:custGeom>
              <a:rect b="b" l="l" r="r" t="t"/>
              <a:pathLst>
                <a:path extrusionOk="0" h="2989" w="2846">
                  <a:moveTo>
                    <a:pt x="2810" y="0"/>
                  </a:moveTo>
                  <a:lnTo>
                    <a:pt x="2810" y="0"/>
                  </a:lnTo>
                  <a:cubicBezTo>
                    <a:pt x="2382" y="155"/>
                    <a:pt x="2072" y="786"/>
                    <a:pt x="1786" y="1143"/>
                  </a:cubicBezTo>
                  <a:cubicBezTo>
                    <a:pt x="1703" y="1274"/>
                    <a:pt x="1584" y="1381"/>
                    <a:pt x="1453" y="1453"/>
                  </a:cubicBezTo>
                  <a:cubicBezTo>
                    <a:pt x="1395" y="1487"/>
                    <a:pt x="1331" y="1503"/>
                    <a:pt x="1267" y="1503"/>
                  </a:cubicBezTo>
                  <a:cubicBezTo>
                    <a:pt x="1174" y="1503"/>
                    <a:pt x="1083" y="1469"/>
                    <a:pt x="1012" y="1405"/>
                  </a:cubicBezTo>
                  <a:cubicBezTo>
                    <a:pt x="905" y="1286"/>
                    <a:pt x="929" y="1096"/>
                    <a:pt x="905" y="929"/>
                  </a:cubicBezTo>
                  <a:cubicBezTo>
                    <a:pt x="885" y="790"/>
                    <a:pt x="783" y="635"/>
                    <a:pt x="660" y="635"/>
                  </a:cubicBezTo>
                  <a:cubicBezTo>
                    <a:pt x="635" y="635"/>
                    <a:pt x="610" y="641"/>
                    <a:pt x="584" y="655"/>
                  </a:cubicBezTo>
                  <a:cubicBezTo>
                    <a:pt x="536" y="679"/>
                    <a:pt x="500" y="715"/>
                    <a:pt x="477" y="762"/>
                  </a:cubicBezTo>
                  <a:lnTo>
                    <a:pt x="155" y="1226"/>
                  </a:lnTo>
                  <a:cubicBezTo>
                    <a:pt x="72" y="1322"/>
                    <a:pt x="24" y="1429"/>
                    <a:pt x="0" y="1536"/>
                  </a:cubicBezTo>
                  <a:cubicBezTo>
                    <a:pt x="0" y="1679"/>
                    <a:pt x="36" y="1810"/>
                    <a:pt x="96" y="1917"/>
                  </a:cubicBezTo>
                  <a:cubicBezTo>
                    <a:pt x="262" y="2310"/>
                    <a:pt x="489" y="2750"/>
                    <a:pt x="905" y="2858"/>
                  </a:cubicBezTo>
                  <a:cubicBezTo>
                    <a:pt x="1001" y="2870"/>
                    <a:pt x="1084" y="2893"/>
                    <a:pt x="1179" y="2929"/>
                  </a:cubicBezTo>
                  <a:cubicBezTo>
                    <a:pt x="1215" y="2965"/>
                    <a:pt x="1251" y="2977"/>
                    <a:pt x="1298" y="2989"/>
                  </a:cubicBezTo>
                  <a:cubicBezTo>
                    <a:pt x="1358" y="2989"/>
                    <a:pt x="1417" y="2965"/>
                    <a:pt x="1453" y="2917"/>
                  </a:cubicBezTo>
                  <a:cubicBezTo>
                    <a:pt x="2263" y="2215"/>
                    <a:pt x="2846" y="1084"/>
                    <a:pt x="2810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3268550" y="2990450"/>
              <a:ext cx="41400" cy="35750"/>
            </a:xfrm>
            <a:custGeom>
              <a:rect b="b" l="l" r="r" t="t"/>
              <a:pathLst>
                <a:path extrusionOk="0" h="1430" w="1656">
                  <a:moveTo>
                    <a:pt x="414" y="1"/>
                  </a:moveTo>
                  <a:cubicBezTo>
                    <a:pt x="251" y="1"/>
                    <a:pt x="96" y="109"/>
                    <a:pt x="48" y="271"/>
                  </a:cubicBezTo>
                  <a:cubicBezTo>
                    <a:pt x="1" y="486"/>
                    <a:pt x="72" y="700"/>
                    <a:pt x="227" y="843"/>
                  </a:cubicBezTo>
                  <a:cubicBezTo>
                    <a:pt x="382" y="986"/>
                    <a:pt x="560" y="1093"/>
                    <a:pt x="751" y="1176"/>
                  </a:cubicBezTo>
                  <a:lnTo>
                    <a:pt x="1120" y="1367"/>
                  </a:lnTo>
                  <a:cubicBezTo>
                    <a:pt x="1199" y="1406"/>
                    <a:pt x="1278" y="1429"/>
                    <a:pt x="1356" y="1429"/>
                  </a:cubicBezTo>
                  <a:cubicBezTo>
                    <a:pt x="1373" y="1429"/>
                    <a:pt x="1389" y="1428"/>
                    <a:pt x="1405" y="1426"/>
                  </a:cubicBezTo>
                  <a:cubicBezTo>
                    <a:pt x="1656" y="1379"/>
                    <a:pt x="1656" y="1022"/>
                    <a:pt x="1560" y="795"/>
                  </a:cubicBezTo>
                  <a:cubicBezTo>
                    <a:pt x="1441" y="522"/>
                    <a:pt x="1239" y="283"/>
                    <a:pt x="965" y="141"/>
                  </a:cubicBezTo>
                  <a:cubicBezTo>
                    <a:pt x="869" y="94"/>
                    <a:pt x="765" y="72"/>
                    <a:pt x="662" y="72"/>
                  </a:cubicBezTo>
                  <a:cubicBezTo>
                    <a:pt x="568" y="72"/>
                    <a:pt x="474" y="91"/>
                    <a:pt x="387" y="128"/>
                  </a:cubicBezTo>
                  <a:lnTo>
                    <a:pt x="387" y="128"/>
                  </a:lnTo>
                  <a:lnTo>
                    <a:pt x="536" y="21"/>
                  </a:lnTo>
                  <a:cubicBezTo>
                    <a:pt x="496" y="7"/>
                    <a:pt x="455" y="1"/>
                    <a:pt x="414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3307850" y="3042825"/>
              <a:ext cx="34550" cy="23775"/>
            </a:xfrm>
            <a:custGeom>
              <a:rect b="b" l="l" r="r" t="t"/>
              <a:pathLst>
                <a:path extrusionOk="0" h="951" w="1382">
                  <a:moveTo>
                    <a:pt x="131" y="1"/>
                  </a:moveTo>
                  <a:cubicBezTo>
                    <a:pt x="88" y="1"/>
                    <a:pt x="44" y="4"/>
                    <a:pt x="0" y="10"/>
                  </a:cubicBezTo>
                  <a:cubicBezTo>
                    <a:pt x="357" y="451"/>
                    <a:pt x="834" y="772"/>
                    <a:pt x="1369" y="951"/>
                  </a:cubicBezTo>
                  <a:cubicBezTo>
                    <a:pt x="1381" y="701"/>
                    <a:pt x="1215" y="474"/>
                    <a:pt x="965" y="415"/>
                  </a:cubicBezTo>
                  <a:lnTo>
                    <a:pt x="965" y="415"/>
                  </a:lnTo>
                  <a:lnTo>
                    <a:pt x="1036" y="593"/>
                  </a:lnTo>
                  <a:cubicBezTo>
                    <a:pt x="876" y="230"/>
                    <a:pt x="514" y="1"/>
                    <a:pt x="131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3858500" y="2732025"/>
              <a:ext cx="54500" cy="41225"/>
            </a:xfrm>
            <a:custGeom>
              <a:rect b="b" l="l" r="r" t="t"/>
              <a:pathLst>
                <a:path extrusionOk="0" h="1649" w="2180">
                  <a:moveTo>
                    <a:pt x="1834" y="0"/>
                  </a:moveTo>
                  <a:lnTo>
                    <a:pt x="1640" y="125"/>
                  </a:lnTo>
                  <a:lnTo>
                    <a:pt x="1640" y="125"/>
                  </a:lnTo>
                  <a:cubicBezTo>
                    <a:pt x="1613" y="137"/>
                    <a:pt x="1587" y="154"/>
                    <a:pt x="1563" y="174"/>
                  </a:cubicBezTo>
                  <a:lnTo>
                    <a:pt x="1563" y="174"/>
                  </a:lnTo>
                  <a:lnTo>
                    <a:pt x="406" y="917"/>
                  </a:lnTo>
                  <a:cubicBezTo>
                    <a:pt x="275" y="1000"/>
                    <a:pt x="167" y="1095"/>
                    <a:pt x="84" y="1214"/>
                  </a:cubicBezTo>
                  <a:cubicBezTo>
                    <a:pt x="1" y="1345"/>
                    <a:pt x="36" y="1512"/>
                    <a:pt x="156" y="1607"/>
                  </a:cubicBezTo>
                  <a:cubicBezTo>
                    <a:pt x="198" y="1637"/>
                    <a:pt x="244" y="1649"/>
                    <a:pt x="293" y="1649"/>
                  </a:cubicBezTo>
                  <a:cubicBezTo>
                    <a:pt x="381" y="1649"/>
                    <a:pt x="476" y="1610"/>
                    <a:pt x="560" y="1572"/>
                  </a:cubicBezTo>
                  <a:lnTo>
                    <a:pt x="1501" y="1167"/>
                  </a:lnTo>
                  <a:cubicBezTo>
                    <a:pt x="1727" y="1072"/>
                    <a:pt x="1953" y="964"/>
                    <a:pt x="2072" y="750"/>
                  </a:cubicBezTo>
                  <a:cubicBezTo>
                    <a:pt x="2180" y="583"/>
                    <a:pt x="2168" y="357"/>
                    <a:pt x="2037" y="202"/>
                  </a:cubicBezTo>
                  <a:cubicBezTo>
                    <a:pt x="1964" y="129"/>
                    <a:pt x="1872" y="93"/>
                    <a:pt x="1782" y="93"/>
                  </a:cubicBezTo>
                  <a:cubicBezTo>
                    <a:pt x="1747" y="93"/>
                    <a:pt x="1712" y="99"/>
                    <a:pt x="1679" y="110"/>
                  </a:cubicBezTo>
                  <a:lnTo>
                    <a:pt x="1679" y="110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4642525" y="1654925"/>
              <a:ext cx="68500" cy="89200"/>
            </a:xfrm>
            <a:custGeom>
              <a:rect b="b" l="l" r="r" t="t"/>
              <a:pathLst>
                <a:path extrusionOk="0" h="3568" w="2740">
                  <a:moveTo>
                    <a:pt x="523" y="1"/>
                  </a:moveTo>
                  <a:cubicBezTo>
                    <a:pt x="484" y="1"/>
                    <a:pt x="445" y="3"/>
                    <a:pt x="406" y="7"/>
                  </a:cubicBezTo>
                  <a:cubicBezTo>
                    <a:pt x="501" y="710"/>
                    <a:pt x="1" y="1817"/>
                    <a:pt x="441" y="2424"/>
                  </a:cubicBezTo>
                  <a:cubicBezTo>
                    <a:pt x="644" y="2686"/>
                    <a:pt x="1001" y="2793"/>
                    <a:pt x="1203" y="3043"/>
                  </a:cubicBezTo>
                  <a:cubicBezTo>
                    <a:pt x="1379" y="3254"/>
                    <a:pt x="1497" y="3568"/>
                    <a:pt x="1760" y="3568"/>
                  </a:cubicBezTo>
                  <a:cubicBezTo>
                    <a:pt x="1765" y="3568"/>
                    <a:pt x="1770" y="3567"/>
                    <a:pt x="1775" y="3567"/>
                  </a:cubicBezTo>
                  <a:cubicBezTo>
                    <a:pt x="2037" y="3543"/>
                    <a:pt x="2108" y="3186"/>
                    <a:pt x="2192" y="2924"/>
                  </a:cubicBezTo>
                  <a:cubicBezTo>
                    <a:pt x="2275" y="2674"/>
                    <a:pt x="2453" y="2424"/>
                    <a:pt x="2573" y="2162"/>
                  </a:cubicBezTo>
                  <a:cubicBezTo>
                    <a:pt x="2692" y="1900"/>
                    <a:pt x="2739" y="1579"/>
                    <a:pt x="2584" y="1329"/>
                  </a:cubicBezTo>
                  <a:cubicBezTo>
                    <a:pt x="2370" y="984"/>
                    <a:pt x="1846" y="972"/>
                    <a:pt x="1549" y="686"/>
                  </a:cubicBezTo>
                  <a:cubicBezTo>
                    <a:pt x="1418" y="567"/>
                    <a:pt x="1334" y="412"/>
                    <a:pt x="1227" y="293"/>
                  </a:cubicBezTo>
                  <a:cubicBezTo>
                    <a:pt x="1040" y="106"/>
                    <a:pt x="789" y="1"/>
                    <a:pt x="523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2523225" y="2563250"/>
              <a:ext cx="58350" cy="42275"/>
            </a:xfrm>
            <a:custGeom>
              <a:rect b="b" l="l" r="r" t="t"/>
              <a:pathLst>
                <a:path extrusionOk="0" h="1691" w="2334">
                  <a:moveTo>
                    <a:pt x="1834" y="0"/>
                  </a:moveTo>
                  <a:lnTo>
                    <a:pt x="1834" y="0"/>
                  </a:lnTo>
                  <a:cubicBezTo>
                    <a:pt x="1572" y="191"/>
                    <a:pt x="1298" y="345"/>
                    <a:pt x="1000" y="465"/>
                  </a:cubicBezTo>
                  <a:cubicBezTo>
                    <a:pt x="512" y="703"/>
                    <a:pt x="0" y="1155"/>
                    <a:pt x="119" y="1691"/>
                  </a:cubicBezTo>
                  <a:cubicBezTo>
                    <a:pt x="477" y="1298"/>
                    <a:pt x="1072" y="1227"/>
                    <a:pt x="1608" y="1215"/>
                  </a:cubicBezTo>
                  <a:cubicBezTo>
                    <a:pt x="1703" y="1215"/>
                    <a:pt x="1798" y="1203"/>
                    <a:pt x="1881" y="1167"/>
                  </a:cubicBezTo>
                  <a:cubicBezTo>
                    <a:pt x="1989" y="1084"/>
                    <a:pt x="2060" y="977"/>
                    <a:pt x="2096" y="857"/>
                  </a:cubicBezTo>
                  <a:lnTo>
                    <a:pt x="2334" y="215"/>
                  </a:lnTo>
                  <a:lnTo>
                    <a:pt x="2334" y="215"/>
                  </a:lnTo>
                  <a:cubicBezTo>
                    <a:pt x="2096" y="238"/>
                    <a:pt x="1870" y="334"/>
                    <a:pt x="1691" y="476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2526500" y="2923100"/>
              <a:ext cx="30975" cy="20425"/>
            </a:xfrm>
            <a:custGeom>
              <a:rect b="b" l="l" r="r" t="t"/>
              <a:pathLst>
                <a:path extrusionOk="0" h="817" w="1239">
                  <a:moveTo>
                    <a:pt x="691" y="1"/>
                  </a:moveTo>
                  <a:lnTo>
                    <a:pt x="691" y="1"/>
                  </a:lnTo>
                  <a:cubicBezTo>
                    <a:pt x="381" y="191"/>
                    <a:pt x="143" y="465"/>
                    <a:pt x="0" y="787"/>
                  </a:cubicBezTo>
                  <a:cubicBezTo>
                    <a:pt x="105" y="808"/>
                    <a:pt x="214" y="817"/>
                    <a:pt x="323" y="817"/>
                  </a:cubicBezTo>
                  <a:cubicBezTo>
                    <a:pt x="463" y="817"/>
                    <a:pt x="605" y="801"/>
                    <a:pt x="738" y="775"/>
                  </a:cubicBezTo>
                  <a:cubicBezTo>
                    <a:pt x="988" y="715"/>
                    <a:pt x="1191" y="525"/>
                    <a:pt x="1239" y="275"/>
                  </a:cubicBezTo>
                  <a:cubicBezTo>
                    <a:pt x="1012" y="275"/>
                    <a:pt x="774" y="263"/>
                    <a:pt x="536" y="227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2538700" y="2626475"/>
              <a:ext cx="21450" cy="38000"/>
            </a:xfrm>
            <a:custGeom>
              <a:rect b="b" l="l" r="r" t="t"/>
              <a:pathLst>
                <a:path extrusionOk="0" h="1520" w="858">
                  <a:moveTo>
                    <a:pt x="200" y="0"/>
                  </a:moveTo>
                  <a:cubicBezTo>
                    <a:pt x="130" y="0"/>
                    <a:pt x="60" y="22"/>
                    <a:pt x="0" y="67"/>
                  </a:cubicBezTo>
                  <a:lnTo>
                    <a:pt x="131" y="79"/>
                  </a:lnTo>
                  <a:cubicBezTo>
                    <a:pt x="131" y="186"/>
                    <a:pt x="155" y="293"/>
                    <a:pt x="215" y="388"/>
                  </a:cubicBezTo>
                  <a:cubicBezTo>
                    <a:pt x="393" y="769"/>
                    <a:pt x="584" y="1138"/>
                    <a:pt x="762" y="1519"/>
                  </a:cubicBezTo>
                  <a:cubicBezTo>
                    <a:pt x="858" y="1222"/>
                    <a:pt x="774" y="900"/>
                    <a:pt x="691" y="603"/>
                  </a:cubicBezTo>
                  <a:cubicBezTo>
                    <a:pt x="655" y="424"/>
                    <a:pt x="584" y="257"/>
                    <a:pt x="465" y="126"/>
                  </a:cubicBezTo>
                  <a:cubicBezTo>
                    <a:pt x="395" y="43"/>
                    <a:pt x="298" y="0"/>
                    <a:pt x="200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2675325" y="4180175"/>
              <a:ext cx="49600" cy="42600"/>
            </a:xfrm>
            <a:custGeom>
              <a:rect b="b" l="l" r="r" t="t"/>
              <a:pathLst>
                <a:path extrusionOk="0" h="1704" w="1984">
                  <a:moveTo>
                    <a:pt x="477" y="1"/>
                  </a:moveTo>
                  <a:cubicBezTo>
                    <a:pt x="423" y="1"/>
                    <a:pt x="369" y="15"/>
                    <a:pt x="322" y="45"/>
                  </a:cubicBezTo>
                  <a:cubicBezTo>
                    <a:pt x="203" y="141"/>
                    <a:pt x="119" y="272"/>
                    <a:pt x="84" y="415"/>
                  </a:cubicBezTo>
                  <a:lnTo>
                    <a:pt x="274" y="367"/>
                  </a:lnTo>
                  <a:lnTo>
                    <a:pt x="274" y="367"/>
                  </a:lnTo>
                  <a:cubicBezTo>
                    <a:pt x="0" y="748"/>
                    <a:pt x="334" y="1403"/>
                    <a:pt x="810" y="1403"/>
                  </a:cubicBezTo>
                  <a:cubicBezTo>
                    <a:pt x="888" y="1403"/>
                    <a:pt x="966" y="1392"/>
                    <a:pt x="1040" y="1392"/>
                  </a:cubicBezTo>
                  <a:cubicBezTo>
                    <a:pt x="1102" y="1392"/>
                    <a:pt x="1161" y="1400"/>
                    <a:pt x="1215" y="1427"/>
                  </a:cubicBezTo>
                  <a:cubicBezTo>
                    <a:pt x="1334" y="1498"/>
                    <a:pt x="1382" y="1617"/>
                    <a:pt x="1477" y="1677"/>
                  </a:cubicBezTo>
                  <a:cubicBezTo>
                    <a:pt x="1513" y="1695"/>
                    <a:pt x="1549" y="1704"/>
                    <a:pt x="1585" y="1704"/>
                  </a:cubicBezTo>
                  <a:cubicBezTo>
                    <a:pt x="1797" y="1704"/>
                    <a:pt x="1984" y="1401"/>
                    <a:pt x="1882" y="1177"/>
                  </a:cubicBezTo>
                  <a:cubicBezTo>
                    <a:pt x="1774" y="915"/>
                    <a:pt x="1477" y="796"/>
                    <a:pt x="1203" y="712"/>
                  </a:cubicBezTo>
                  <a:cubicBezTo>
                    <a:pt x="1024" y="653"/>
                    <a:pt x="810" y="569"/>
                    <a:pt x="762" y="379"/>
                  </a:cubicBezTo>
                  <a:cubicBezTo>
                    <a:pt x="750" y="295"/>
                    <a:pt x="739" y="212"/>
                    <a:pt x="715" y="129"/>
                  </a:cubicBezTo>
                  <a:cubicBezTo>
                    <a:pt x="662" y="45"/>
                    <a:pt x="570" y="1"/>
                    <a:pt x="477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2464575" y="4239925"/>
              <a:ext cx="58375" cy="44975"/>
            </a:xfrm>
            <a:custGeom>
              <a:rect b="b" l="l" r="r" t="t"/>
              <a:pathLst>
                <a:path extrusionOk="0" h="1799" w="2335">
                  <a:moveTo>
                    <a:pt x="1763" y="1"/>
                  </a:moveTo>
                  <a:lnTo>
                    <a:pt x="1132" y="596"/>
                  </a:lnTo>
                  <a:cubicBezTo>
                    <a:pt x="1168" y="574"/>
                    <a:pt x="1204" y="553"/>
                    <a:pt x="1241" y="534"/>
                  </a:cubicBezTo>
                  <a:lnTo>
                    <a:pt x="1241" y="534"/>
                  </a:lnTo>
                  <a:lnTo>
                    <a:pt x="1763" y="1"/>
                  </a:lnTo>
                  <a:close/>
                  <a:moveTo>
                    <a:pt x="2287" y="287"/>
                  </a:moveTo>
                  <a:cubicBezTo>
                    <a:pt x="1924" y="287"/>
                    <a:pt x="1561" y="363"/>
                    <a:pt x="1241" y="534"/>
                  </a:cubicBezTo>
                  <a:lnTo>
                    <a:pt x="1241" y="534"/>
                  </a:lnTo>
                  <a:lnTo>
                    <a:pt x="1" y="1799"/>
                  </a:lnTo>
                  <a:cubicBezTo>
                    <a:pt x="513" y="1775"/>
                    <a:pt x="1049" y="1739"/>
                    <a:pt x="1501" y="1501"/>
                  </a:cubicBezTo>
                  <a:cubicBezTo>
                    <a:pt x="1953" y="1275"/>
                    <a:pt x="2334" y="799"/>
                    <a:pt x="2287" y="287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3"/>
            <p:cNvSpPr/>
            <p:nvPr/>
          </p:nvSpPr>
          <p:spPr>
            <a:xfrm>
              <a:off x="2725325" y="2550750"/>
              <a:ext cx="18725" cy="20550"/>
            </a:xfrm>
            <a:custGeom>
              <a:rect b="b" l="l" r="r" t="t"/>
              <a:pathLst>
                <a:path extrusionOk="0" h="822" w="749">
                  <a:moveTo>
                    <a:pt x="346" y="0"/>
                  </a:moveTo>
                  <a:lnTo>
                    <a:pt x="263" y="107"/>
                  </a:lnTo>
                  <a:cubicBezTo>
                    <a:pt x="269" y="109"/>
                    <a:pt x="276" y="110"/>
                    <a:pt x="282" y="112"/>
                  </a:cubicBezTo>
                  <a:lnTo>
                    <a:pt x="282" y="112"/>
                  </a:lnTo>
                  <a:cubicBezTo>
                    <a:pt x="303" y="75"/>
                    <a:pt x="324" y="37"/>
                    <a:pt x="346" y="0"/>
                  </a:cubicBezTo>
                  <a:close/>
                  <a:moveTo>
                    <a:pt x="282" y="112"/>
                  </a:moveTo>
                  <a:cubicBezTo>
                    <a:pt x="158" y="340"/>
                    <a:pt x="62" y="576"/>
                    <a:pt x="1" y="822"/>
                  </a:cubicBezTo>
                  <a:lnTo>
                    <a:pt x="667" y="810"/>
                  </a:lnTo>
                  <a:cubicBezTo>
                    <a:pt x="749" y="507"/>
                    <a:pt x="580" y="193"/>
                    <a:pt x="282" y="112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3"/>
            <p:cNvSpPr/>
            <p:nvPr/>
          </p:nvSpPr>
          <p:spPr>
            <a:xfrm>
              <a:off x="5482225" y="2968350"/>
              <a:ext cx="2400" cy="2700"/>
            </a:xfrm>
            <a:custGeom>
              <a:rect b="b" l="l" r="r" t="t"/>
              <a:pathLst>
                <a:path extrusionOk="0" h="108" w="96">
                  <a:moveTo>
                    <a:pt x="0" y="1"/>
                  </a:moveTo>
                  <a:lnTo>
                    <a:pt x="0" y="1"/>
                  </a:lnTo>
                  <a:cubicBezTo>
                    <a:pt x="24" y="36"/>
                    <a:pt x="60" y="72"/>
                    <a:pt x="96" y="108"/>
                  </a:cubicBezTo>
                  <a:cubicBezTo>
                    <a:pt x="72" y="60"/>
                    <a:pt x="36" y="36"/>
                    <a:pt x="0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4018350" y="4506650"/>
              <a:ext cx="5075" cy="4175"/>
            </a:xfrm>
            <a:custGeom>
              <a:rect b="b" l="l" r="r" t="t"/>
              <a:pathLst>
                <a:path extrusionOk="0" h="167" w="203">
                  <a:moveTo>
                    <a:pt x="0" y="0"/>
                  </a:moveTo>
                  <a:lnTo>
                    <a:pt x="0" y="0"/>
                  </a:lnTo>
                  <a:cubicBezTo>
                    <a:pt x="60" y="60"/>
                    <a:pt x="119" y="119"/>
                    <a:pt x="203" y="167"/>
                  </a:cubicBezTo>
                  <a:cubicBezTo>
                    <a:pt x="131" y="107"/>
                    <a:pt x="60" y="60"/>
                    <a:pt x="0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3771300" y="1781450"/>
              <a:ext cx="465250" cy="855600"/>
            </a:xfrm>
            <a:custGeom>
              <a:rect b="b" l="l" r="r" t="t"/>
              <a:pathLst>
                <a:path extrusionOk="0" h="34224" w="18610">
                  <a:moveTo>
                    <a:pt x="9077" y="0"/>
                  </a:moveTo>
                  <a:cubicBezTo>
                    <a:pt x="8949" y="0"/>
                    <a:pt x="8826" y="47"/>
                    <a:pt x="8727" y="126"/>
                  </a:cubicBezTo>
                  <a:cubicBezTo>
                    <a:pt x="8680" y="173"/>
                    <a:pt x="8644" y="233"/>
                    <a:pt x="8597" y="292"/>
                  </a:cubicBezTo>
                  <a:cubicBezTo>
                    <a:pt x="8561" y="352"/>
                    <a:pt x="8501" y="423"/>
                    <a:pt x="8454" y="483"/>
                  </a:cubicBezTo>
                  <a:cubicBezTo>
                    <a:pt x="8267" y="669"/>
                    <a:pt x="8023" y="768"/>
                    <a:pt x="7771" y="768"/>
                  </a:cubicBezTo>
                  <a:cubicBezTo>
                    <a:pt x="7701" y="768"/>
                    <a:pt x="7631" y="760"/>
                    <a:pt x="7561" y="745"/>
                  </a:cubicBezTo>
                  <a:cubicBezTo>
                    <a:pt x="7346" y="709"/>
                    <a:pt x="7156" y="614"/>
                    <a:pt x="7013" y="471"/>
                  </a:cubicBezTo>
                  <a:cubicBezTo>
                    <a:pt x="6787" y="816"/>
                    <a:pt x="6608" y="1185"/>
                    <a:pt x="6477" y="1590"/>
                  </a:cubicBezTo>
                  <a:cubicBezTo>
                    <a:pt x="6441" y="1685"/>
                    <a:pt x="6418" y="1792"/>
                    <a:pt x="6441" y="1900"/>
                  </a:cubicBezTo>
                  <a:cubicBezTo>
                    <a:pt x="6465" y="1959"/>
                    <a:pt x="6501" y="2019"/>
                    <a:pt x="6537" y="2066"/>
                  </a:cubicBezTo>
                  <a:cubicBezTo>
                    <a:pt x="6561" y="2102"/>
                    <a:pt x="6584" y="2138"/>
                    <a:pt x="6608" y="2173"/>
                  </a:cubicBezTo>
                  <a:cubicBezTo>
                    <a:pt x="6965" y="2757"/>
                    <a:pt x="6751" y="3507"/>
                    <a:pt x="6382" y="3959"/>
                  </a:cubicBezTo>
                  <a:cubicBezTo>
                    <a:pt x="6013" y="4400"/>
                    <a:pt x="5453" y="4709"/>
                    <a:pt x="4965" y="4959"/>
                  </a:cubicBezTo>
                  <a:cubicBezTo>
                    <a:pt x="4763" y="5079"/>
                    <a:pt x="4536" y="5162"/>
                    <a:pt x="4310" y="5209"/>
                  </a:cubicBezTo>
                  <a:cubicBezTo>
                    <a:pt x="4239" y="5221"/>
                    <a:pt x="4167" y="5227"/>
                    <a:pt x="4096" y="5227"/>
                  </a:cubicBezTo>
                  <a:cubicBezTo>
                    <a:pt x="3801" y="5227"/>
                    <a:pt x="3517" y="5128"/>
                    <a:pt x="3286" y="4936"/>
                  </a:cubicBezTo>
                  <a:cubicBezTo>
                    <a:pt x="3173" y="4959"/>
                    <a:pt x="3059" y="4971"/>
                    <a:pt x="2945" y="4971"/>
                  </a:cubicBezTo>
                  <a:cubicBezTo>
                    <a:pt x="2602" y="4971"/>
                    <a:pt x="2265" y="4864"/>
                    <a:pt x="1989" y="4650"/>
                  </a:cubicBezTo>
                  <a:cubicBezTo>
                    <a:pt x="1667" y="4388"/>
                    <a:pt x="1381" y="4078"/>
                    <a:pt x="1143" y="3733"/>
                  </a:cubicBezTo>
                  <a:lnTo>
                    <a:pt x="1084" y="3650"/>
                  </a:lnTo>
                  <a:cubicBezTo>
                    <a:pt x="869" y="3388"/>
                    <a:pt x="596" y="3185"/>
                    <a:pt x="405" y="3162"/>
                  </a:cubicBezTo>
                  <a:cubicBezTo>
                    <a:pt x="396" y="3160"/>
                    <a:pt x="387" y="3159"/>
                    <a:pt x="377" y="3159"/>
                  </a:cubicBezTo>
                  <a:cubicBezTo>
                    <a:pt x="316" y="3159"/>
                    <a:pt x="256" y="3193"/>
                    <a:pt x="215" y="3245"/>
                  </a:cubicBezTo>
                  <a:cubicBezTo>
                    <a:pt x="0" y="3424"/>
                    <a:pt x="226" y="3864"/>
                    <a:pt x="441" y="4102"/>
                  </a:cubicBezTo>
                  <a:cubicBezTo>
                    <a:pt x="691" y="4400"/>
                    <a:pt x="953" y="4698"/>
                    <a:pt x="1238" y="4971"/>
                  </a:cubicBezTo>
                  <a:cubicBezTo>
                    <a:pt x="1834" y="5555"/>
                    <a:pt x="2334" y="5912"/>
                    <a:pt x="2846" y="6138"/>
                  </a:cubicBezTo>
                  <a:lnTo>
                    <a:pt x="2917" y="6186"/>
                  </a:lnTo>
                  <a:cubicBezTo>
                    <a:pt x="3560" y="6900"/>
                    <a:pt x="4025" y="7734"/>
                    <a:pt x="4298" y="8638"/>
                  </a:cubicBezTo>
                  <a:lnTo>
                    <a:pt x="4346" y="8781"/>
                  </a:lnTo>
                  <a:cubicBezTo>
                    <a:pt x="4394" y="8984"/>
                    <a:pt x="4453" y="9174"/>
                    <a:pt x="4548" y="9353"/>
                  </a:cubicBezTo>
                  <a:cubicBezTo>
                    <a:pt x="4620" y="9460"/>
                    <a:pt x="4703" y="9567"/>
                    <a:pt x="4787" y="9674"/>
                  </a:cubicBezTo>
                  <a:cubicBezTo>
                    <a:pt x="4977" y="9924"/>
                    <a:pt x="5191" y="10210"/>
                    <a:pt x="5191" y="10567"/>
                  </a:cubicBezTo>
                  <a:cubicBezTo>
                    <a:pt x="5179" y="10782"/>
                    <a:pt x="5120" y="10996"/>
                    <a:pt x="5025" y="11186"/>
                  </a:cubicBezTo>
                  <a:cubicBezTo>
                    <a:pt x="4929" y="11448"/>
                    <a:pt x="4870" y="11615"/>
                    <a:pt x="4953" y="11746"/>
                  </a:cubicBezTo>
                  <a:cubicBezTo>
                    <a:pt x="5025" y="11817"/>
                    <a:pt x="5120" y="11877"/>
                    <a:pt x="5215" y="11913"/>
                  </a:cubicBezTo>
                  <a:cubicBezTo>
                    <a:pt x="5310" y="11948"/>
                    <a:pt x="5406" y="11996"/>
                    <a:pt x="5489" y="12056"/>
                  </a:cubicBezTo>
                  <a:cubicBezTo>
                    <a:pt x="5977" y="12401"/>
                    <a:pt x="5918" y="12996"/>
                    <a:pt x="5858" y="13532"/>
                  </a:cubicBezTo>
                  <a:cubicBezTo>
                    <a:pt x="5822" y="13913"/>
                    <a:pt x="5775" y="14318"/>
                    <a:pt x="5930" y="14592"/>
                  </a:cubicBezTo>
                  <a:lnTo>
                    <a:pt x="5834" y="14651"/>
                  </a:lnTo>
                  <a:cubicBezTo>
                    <a:pt x="6251" y="14794"/>
                    <a:pt x="6656" y="14973"/>
                    <a:pt x="6918" y="15318"/>
                  </a:cubicBezTo>
                  <a:cubicBezTo>
                    <a:pt x="7430" y="16044"/>
                    <a:pt x="7025" y="17056"/>
                    <a:pt x="6513" y="17794"/>
                  </a:cubicBezTo>
                  <a:cubicBezTo>
                    <a:pt x="6096" y="18390"/>
                    <a:pt x="5608" y="18949"/>
                    <a:pt x="5072" y="19437"/>
                  </a:cubicBezTo>
                  <a:cubicBezTo>
                    <a:pt x="4846" y="19628"/>
                    <a:pt x="4656" y="19842"/>
                    <a:pt x="4489" y="20068"/>
                  </a:cubicBezTo>
                  <a:cubicBezTo>
                    <a:pt x="4275" y="20414"/>
                    <a:pt x="4215" y="20830"/>
                    <a:pt x="4096" y="21211"/>
                  </a:cubicBezTo>
                  <a:cubicBezTo>
                    <a:pt x="3739" y="22283"/>
                    <a:pt x="2882" y="23093"/>
                    <a:pt x="1798" y="23390"/>
                  </a:cubicBezTo>
                  <a:cubicBezTo>
                    <a:pt x="2084" y="25140"/>
                    <a:pt x="2084" y="26926"/>
                    <a:pt x="1798" y="28689"/>
                  </a:cubicBezTo>
                  <a:cubicBezTo>
                    <a:pt x="1631" y="29629"/>
                    <a:pt x="1477" y="30820"/>
                    <a:pt x="2274" y="31367"/>
                  </a:cubicBezTo>
                  <a:cubicBezTo>
                    <a:pt x="2596" y="31594"/>
                    <a:pt x="3012" y="31641"/>
                    <a:pt x="3370" y="31832"/>
                  </a:cubicBezTo>
                  <a:cubicBezTo>
                    <a:pt x="3715" y="32022"/>
                    <a:pt x="3989" y="32475"/>
                    <a:pt x="3763" y="32808"/>
                  </a:cubicBezTo>
                  <a:cubicBezTo>
                    <a:pt x="4298" y="32808"/>
                    <a:pt x="4667" y="33332"/>
                    <a:pt x="5025" y="33737"/>
                  </a:cubicBezTo>
                  <a:cubicBezTo>
                    <a:pt x="5268" y="34004"/>
                    <a:pt x="5651" y="34224"/>
                    <a:pt x="5982" y="34224"/>
                  </a:cubicBezTo>
                  <a:cubicBezTo>
                    <a:pt x="6154" y="34224"/>
                    <a:pt x="6312" y="34165"/>
                    <a:pt x="6430" y="34023"/>
                  </a:cubicBezTo>
                  <a:cubicBezTo>
                    <a:pt x="6608" y="33796"/>
                    <a:pt x="6596" y="33463"/>
                    <a:pt x="6763" y="33237"/>
                  </a:cubicBezTo>
                  <a:cubicBezTo>
                    <a:pt x="7013" y="32891"/>
                    <a:pt x="7525" y="32927"/>
                    <a:pt x="7942" y="32808"/>
                  </a:cubicBezTo>
                  <a:cubicBezTo>
                    <a:pt x="8287" y="32713"/>
                    <a:pt x="8573" y="32499"/>
                    <a:pt x="8882" y="32308"/>
                  </a:cubicBezTo>
                  <a:cubicBezTo>
                    <a:pt x="9835" y="31713"/>
                    <a:pt x="10918" y="31391"/>
                    <a:pt x="12037" y="31367"/>
                  </a:cubicBezTo>
                  <a:cubicBezTo>
                    <a:pt x="12128" y="30832"/>
                    <a:pt x="12656" y="30648"/>
                    <a:pt x="13235" y="30648"/>
                  </a:cubicBezTo>
                  <a:cubicBezTo>
                    <a:pt x="13339" y="30648"/>
                    <a:pt x="13445" y="30654"/>
                    <a:pt x="13550" y="30665"/>
                  </a:cubicBezTo>
                  <a:lnTo>
                    <a:pt x="13371" y="30558"/>
                  </a:lnTo>
                  <a:lnTo>
                    <a:pt x="15276" y="27248"/>
                  </a:lnTo>
                  <a:cubicBezTo>
                    <a:pt x="15371" y="27034"/>
                    <a:pt x="15526" y="26867"/>
                    <a:pt x="15716" y="26748"/>
                  </a:cubicBezTo>
                  <a:cubicBezTo>
                    <a:pt x="15824" y="26688"/>
                    <a:pt x="15931" y="26653"/>
                    <a:pt x="16050" y="26617"/>
                  </a:cubicBezTo>
                  <a:cubicBezTo>
                    <a:pt x="16157" y="26593"/>
                    <a:pt x="16252" y="26545"/>
                    <a:pt x="16347" y="26486"/>
                  </a:cubicBezTo>
                  <a:cubicBezTo>
                    <a:pt x="16336" y="26450"/>
                    <a:pt x="16312" y="26414"/>
                    <a:pt x="16288" y="26379"/>
                  </a:cubicBezTo>
                  <a:cubicBezTo>
                    <a:pt x="16228" y="26307"/>
                    <a:pt x="16181" y="26224"/>
                    <a:pt x="16157" y="26129"/>
                  </a:cubicBezTo>
                  <a:cubicBezTo>
                    <a:pt x="16133" y="25962"/>
                    <a:pt x="16169" y="25795"/>
                    <a:pt x="16276" y="25652"/>
                  </a:cubicBezTo>
                  <a:cubicBezTo>
                    <a:pt x="16693" y="24879"/>
                    <a:pt x="17181" y="24128"/>
                    <a:pt x="17705" y="23426"/>
                  </a:cubicBezTo>
                  <a:cubicBezTo>
                    <a:pt x="17931" y="23093"/>
                    <a:pt x="18241" y="22831"/>
                    <a:pt x="18598" y="22652"/>
                  </a:cubicBezTo>
                  <a:cubicBezTo>
                    <a:pt x="18610" y="22235"/>
                    <a:pt x="17979" y="21902"/>
                    <a:pt x="17776" y="21795"/>
                  </a:cubicBezTo>
                  <a:lnTo>
                    <a:pt x="14454" y="20199"/>
                  </a:lnTo>
                  <a:lnTo>
                    <a:pt x="14800" y="19164"/>
                  </a:lnTo>
                  <a:lnTo>
                    <a:pt x="15026" y="19354"/>
                  </a:lnTo>
                  <a:cubicBezTo>
                    <a:pt x="15098" y="19396"/>
                    <a:pt x="15175" y="19416"/>
                    <a:pt x="15251" y="19416"/>
                  </a:cubicBezTo>
                  <a:cubicBezTo>
                    <a:pt x="15471" y="19416"/>
                    <a:pt x="15675" y="19249"/>
                    <a:pt x="15693" y="19009"/>
                  </a:cubicBezTo>
                  <a:cubicBezTo>
                    <a:pt x="15681" y="18783"/>
                    <a:pt x="15478" y="18580"/>
                    <a:pt x="15276" y="18378"/>
                  </a:cubicBezTo>
                  <a:lnTo>
                    <a:pt x="15252" y="18354"/>
                  </a:lnTo>
                  <a:cubicBezTo>
                    <a:pt x="14466" y="17580"/>
                    <a:pt x="13871" y="16639"/>
                    <a:pt x="13502" y="15604"/>
                  </a:cubicBezTo>
                  <a:cubicBezTo>
                    <a:pt x="13383" y="15306"/>
                    <a:pt x="13323" y="14984"/>
                    <a:pt x="13347" y="14663"/>
                  </a:cubicBezTo>
                  <a:cubicBezTo>
                    <a:pt x="13371" y="14473"/>
                    <a:pt x="13430" y="14270"/>
                    <a:pt x="13514" y="14080"/>
                  </a:cubicBezTo>
                  <a:cubicBezTo>
                    <a:pt x="13561" y="13961"/>
                    <a:pt x="13597" y="13841"/>
                    <a:pt x="13633" y="13722"/>
                  </a:cubicBezTo>
                  <a:cubicBezTo>
                    <a:pt x="13704" y="13318"/>
                    <a:pt x="13657" y="12901"/>
                    <a:pt x="13490" y="12532"/>
                  </a:cubicBezTo>
                  <a:cubicBezTo>
                    <a:pt x="13192" y="11806"/>
                    <a:pt x="12704" y="11174"/>
                    <a:pt x="12061" y="10710"/>
                  </a:cubicBezTo>
                  <a:lnTo>
                    <a:pt x="12026" y="10674"/>
                  </a:lnTo>
                  <a:cubicBezTo>
                    <a:pt x="11883" y="10591"/>
                    <a:pt x="11764" y="10484"/>
                    <a:pt x="11668" y="10353"/>
                  </a:cubicBezTo>
                  <a:cubicBezTo>
                    <a:pt x="11573" y="10210"/>
                    <a:pt x="11514" y="10055"/>
                    <a:pt x="11490" y="9889"/>
                  </a:cubicBezTo>
                  <a:cubicBezTo>
                    <a:pt x="11371" y="9269"/>
                    <a:pt x="11442" y="8627"/>
                    <a:pt x="11692" y="8055"/>
                  </a:cubicBezTo>
                  <a:lnTo>
                    <a:pt x="11764" y="7900"/>
                  </a:lnTo>
                  <a:cubicBezTo>
                    <a:pt x="11847" y="7746"/>
                    <a:pt x="11906" y="7579"/>
                    <a:pt x="11918" y="7400"/>
                  </a:cubicBezTo>
                  <a:cubicBezTo>
                    <a:pt x="11918" y="7055"/>
                    <a:pt x="11561" y="6769"/>
                    <a:pt x="11252" y="6507"/>
                  </a:cubicBezTo>
                  <a:cubicBezTo>
                    <a:pt x="10192" y="5662"/>
                    <a:pt x="9632" y="4757"/>
                    <a:pt x="9585" y="3828"/>
                  </a:cubicBezTo>
                  <a:cubicBezTo>
                    <a:pt x="9561" y="3126"/>
                    <a:pt x="9799" y="2447"/>
                    <a:pt x="10251" y="1911"/>
                  </a:cubicBezTo>
                  <a:cubicBezTo>
                    <a:pt x="10251" y="1614"/>
                    <a:pt x="10263" y="1280"/>
                    <a:pt x="10132" y="1030"/>
                  </a:cubicBezTo>
                  <a:cubicBezTo>
                    <a:pt x="10038" y="870"/>
                    <a:pt x="9847" y="740"/>
                    <a:pt x="9682" y="740"/>
                  </a:cubicBezTo>
                  <a:cubicBezTo>
                    <a:pt x="9639" y="740"/>
                    <a:pt x="9598" y="749"/>
                    <a:pt x="9561" y="768"/>
                  </a:cubicBezTo>
                  <a:lnTo>
                    <a:pt x="9311" y="899"/>
                  </a:lnTo>
                  <a:lnTo>
                    <a:pt x="9156" y="6"/>
                  </a:lnTo>
                  <a:cubicBezTo>
                    <a:pt x="9130" y="2"/>
                    <a:pt x="9103" y="0"/>
                    <a:pt x="9077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3812975" y="2787800"/>
              <a:ext cx="351850" cy="174950"/>
            </a:xfrm>
            <a:custGeom>
              <a:rect b="b" l="l" r="r" t="t"/>
              <a:pathLst>
                <a:path extrusionOk="0" h="6998" w="14074">
                  <a:moveTo>
                    <a:pt x="8481" y="1"/>
                  </a:moveTo>
                  <a:cubicBezTo>
                    <a:pt x="8397" y="1"/>
                    <a:pt x="8319" y="10"/>
                    <a:pt x="8263" y="19"/>
                  </a:cubicBezTo>
                  <a:cubicBezTo>
                    <a:pt x="8180" y="31"/>
                    <a:pt x="8084" y="55"/>
                    <a:pt x="8001" y="79"/>
                  </a:cubicBezTo>
                  <a:cubicBezTo>
                    <a:pt x="7822" y="138"/>
                    <a:pt x="7632" y="162"/>
                    <a:pt x="7441" y="174"/>
                  </a:cubicBezTo>
                  <a:cubicBezTo>
                    <a:pt x="7299" y="174"/>
                    <a:pt x="7156" y="162"/>
                    <a:pt x="7025" y="138"/>
                  </a:cubicBezTo>
                  <a:cubicBezTo>
                    <a:pt x="7001" y="1293"/>
                    <a:pt x="6703" y="2436"/>
                    <a:pt x="6168" y="3460"/>
                  </a:cubicBezTo>
                  <a:cubicBezTo>
                    <a:pt x="5334" y="3401"/>
                    <a:pt x="4798" y="2603"/>
                    <a:pt x="4334" y="1912"/>
                  </a:cubicBezTo>
                  <a:cubicBezTo>
                    <a:pt x="3923" y="1302"/>
                    <a:pt x="3308" y="664"/>
                    <a:pt x="2620" y="664"/>
                  </a:cubicBezTo>
                  <a:cubicBezTo>
                    <a:pt x="2530" y="664"/>
                    <a:pt x="2438" y="674"/>
                    <a:pt x="2346" y="698"/>
                  </a:cubicBezTo>
                  <a:cubicBezTo>
                    <a:pt x="1215" y="996"/>
                    <a:pt x="1274" y="2615"/>
                    <a:pt x="679" y="3627"/>
                  </a:cubicBezTo>
                  <a:cubicBezTo>
                    <a:pt x="500" y="3936"/>
                    <a:pt x="226" y="4210"/>
                    <a:pt x="95" y="4556"/>
                  </a:cubicBezTo>
                  <a:cubicBezTo>
                    <a:pt x="36" y="4710"/>
                    <a:pt x="12" y="4889"/>
                    <a:pt x="0" y="5068"/>
                  </a:cubicBezTo>
                  <a:cubicBezTo>
                    <a:pt x="43" y="5102"/>
                    <a:pt x="97" y="5116"/>
                    <a:pt x="157" y="5116"/>
                  </a:cubicBezTo>
                  <a:cubicBezTo>
                    <a:pt x="328" y="5116"/>
                    <a:pt x="547" y="4997"/>
                    <a:pt x="714" y="4865"/>
                  </a:cubicBezTo>
                  <a:cubicBezTo>
                    <a:pt x="935" y="4692"/>
                    <a:pt x="1256" y="4435"/>
                    <a:pt x="1610" y="4435"/>
                  </a:cubicBezTo>
                  <a:cubicBezTo>
                    <a:pt x="1695" y="4435"/>
                    <a:pt x="1782" y="4449"/>
                    <a:pt x="1869" y="4484"/>
                  </a:cubicBezTo>
                  <a:cubicBezTo>
                    <a:pt x="1977" y="4532"/>
                    <a:pt x="2072" y="4591"/>
                    <a:pt x="2155" y="4663"/>
                  </a:cubicBezTo>
                  <a:cubicBezTo>
                    <a:pt x="2203" y="4698"/>
                    <a:pt x="2262" y="4734"/>
                    <a:pt x="2310" y="4770"/>
                  </a:cubicBezTo>
                  <a:cubicBezTo>
                    <a:pt x="2366" y="4797"/>
                    <a:pt x="2424" y="4808"/>
                    <a:pt x="2485" y="4808"/>
                  </a:cubicBezTo>
                  <a:cubicBezTo>
                    <a:pt x="2695" y="4808"/>
                    <a:pt x="2930" y="4668"/>
                    <a:pt x="3179" y="4520"/>
                  </a:cubicBezTo>
                  <a:cubicBezTo>
                    <a:pt x="3286" y="4460"/>
                    <a:pt x="3381" y="4389"/>
                    <a:pt x="3489" y="4341"/>
                  </a:cubicBezTo>
                  <a:cubicBezTo>
                    <a:pt x="3861" y="4149"/>
                    <a:pt x="4275" y="4088"/>
                    <a:pt x="4681" y="4088"/>
                  </a:cubicBezTo>
                  <a:cubicBezTo>
                    <a:pt x="5107" y="4088"/>
                    <a:pt x="5523" y="4155"/>
                    <a:pt x="5870" y="4210"/>
                  </a:cubicBezTo>
                  <a:cubicBezTo>
                    <a:pt x="7239" y="4437"/>
                    <a:pt x="8537" y="4710"/>
                    <a:pt x="9370" y="5675"/>
                  </a:cubicBezTo>
                  <a:lnTo>
                    <a:pt x="9406" y="5710"/>
                  </a:lnTo>
                  <a:cubicBezTo>
                    <a:pt x="9466" y="5794"/>
                    <a:pt x="9549" y="5865"/>
                    <a:pt x="9644" y="5913"/>
                  </a:cubicBezTo>
                  <a:cubicBezTo>
                    <a:pt x="9674" y="5919"/>
                    <a:pt x="9704" y="5922"/>
                    <a:pt x="9733" y="5922"/>
                  </a:cubicBezTo>
                  <a:cubicBezTo>
                    <a:pt x="9763" y="5922"/>
                    <a:pt x="9793" y="5919"/>
                    <a:pt x="9823" y="5913"/>
                  </a:cubicBezTo>
                  <a:cubicBezTo>
                    <a:pt x="9894" y="5901"/>
                    <a:pt x="9966" y="5901"/>
                    <a:pt x="10037" y="5901"/>
                  </a:cubicBezTo>
                  <a:cubicBezTo>
                    <a:pt x="10430" y="5937"/>
                    <a:pt x="10632" y="6246"/>
                    <a:pt x="10823" y="6520"/>
                  </a:cubicBezTo>
                  <a:cubicBezTo>
                    <a:pt x="10966" y="6711"/>
                    <a:pt x="11085" y="6889"/>
                    <a:pt x="11251" y="6961"/>
                  </a:cubicBezTo>
                  <a:cubicBezTo>
                    <a:pt x="11309" y="6986"/>
                    <a:pt x="11370" y="6997"/>
                    <a:pt x="11433" y="6997"/>
                  </a:cubicBezTo>
                  <a:cubicBezTo>
                    <a:pt x="11604" y="6997"/>
                    <a:pt x="11796" y="6917"/>
                    <a:pt x="12013" y="6830"/>
                  </a:cubicBezTo>
                  <a:cubicBezTo>
                    <a:pt x="12216" y="6734"/>
                    <a:pt x="12430" y="6675"/>
                    <a:pt x="12656" y="6639"/>
                  </a:cubicBezTo>
                  <a:cubicBezTo>
                    <a:pt x="12716" y="6633"/>
                    <a:pt x="12773" y="6630"/>
                    <a:pt x="12828" y="6630"/>
                  </a:cubicBezTo>
                  <a:cubicBezTo>
                    <a:pt x="12883" y="6630"/>
                    <a:pt x="12936" y="6633"/>
                    <a:pt x="12990" y="6639"/>
                  </a:cubicBezTo>
                  <a:cubicBezTo>
                    <a:pt x="13031" y="6645"/>
                    <a:pt x="13072" y="6648"/>
                    <a:pt x="13113" y="6648"/>
                  </a:cubicBezTo>
                  <a:cubicBezTo>
                    <a:pt x="13233" y="6648"/>
                    <a:pt x="13347" y="6621"/>
                    <a:pt x="13454" y="6568"/>
                  </a:cubicBezTo>
                  <a:cubicBezTo>
                    <a:pt x="13645" y="6449"/>
                    <a:pt x="13657" y="6163"/>
                    <a:pt x="13668" y="5865"/>
                  </a:cubicBezTo>
                  <a:cubicBezTo>
                    <a:pt x="13668" y="5782"/>
                    <a:pt x="13668" y="5687"/>
                    <a:pt x="13680" y="5615"/>
                  </a:cubicBezTo>
                  <a:cubicBezTo>
                    <a:pt x="13704" y="5329"/>
                    <a:pt x="13847" y="5079"/>
                    <a:pt x="14073" y="4901"/>
                  </a:cubicBezTo>
                  <a:cubicBezTo>
                    <a:pt x="13990" y="4806"/>
                    <a:pt x="13930" y="4698"/>
                    <a:pt x="13895" y="4591"/>
                  </a:cubicBezTo>
                  <a:cubicBezTo>
                    <a:pt x="13811" y="4306"/>
                    <a:pt x="13799" y="4008"/>
                    <a:pt x="13859" y="3710"/>
                  </a:cubicBezTo>
                  <a:cubicBezTo>
                    <a:pt x="13907" y="3341"/>
                    <a:pt x="13918" y="3115"/>
                    <a:pt x="13752" y="2984"/>
                  </a:cubicBezTo>
                  <a:cubicBezTo>
                    <a:pt x="13716" y="2960"/>
                    <a:pt x="13692" y="2948"/>
                    <a:pt x="13668" y="2936"/>
                  </a:cubicBezTo>
                  <a:cubicBezTo>
                    <a:pt x="13561" y="2877"/>
                    <a:pt x="13466" y="2793"/>
                    <a:pt x="13407" y="2686"/>
                  </a:cubicBezTo>
                  <a:cubicBezTo>
                    <a:pt x="13335" y="2508"/>
                    <a:pt x="13347" y="2329"/>
                    <a:pt x="13430" y="2162"/>
                  </a:cubicBezTo>
                  <a:cubicBezTo>
                    <a:pt x="13621" y="1639"/>
                    <a:pt x="13478" y="948"/>
                    <a:pt x="13037" y="650"/>
                  </a:cubicBezTo>
                  <a:lnTo>
                    <a:pt x="13014" y="722"/>
                  </a:lnTo>
                  <a:cubicBezTo>
                    <a:pt x="12563" y="577"/>
                    <a:pt x="12150" y="451"/>
                    <a:pt x="11764" y="451"/>
                  </a:cubicBezTo>
                  <a:cubicBezTo>
                    <a:pt x="11608" y="451"/>
                    <a:pt x="11458" y="472"/>
                    <a:pt x="11311" y="519"/>
                  </a:cubicBezTo>
                  <a:cubicBezTo>
                    <a:pt x="11156" y="579"/>
                    <a:pt x="11001" y="650"/>
                    <a:pt x="10859" y="734"/>
                  </a:cubicBezTo>
                  <a:cubicBezTo>
                    <a:pt x="10740" y="805"/>
                    <a:pt x="10597" y="865"/>
                    <a:pt x="10466" y="924"/>
                  </a:cubicBezTo>
                  <a:cubicBezTo>
                    <a:pt x="10299" y="996"/>
                    <a:pt x="10132" y="1031"/>
                    <a:pt x="9954" y="1031"/>
                  </a:cubicBezTo>
                  <a:cubicBezTo>
                    <a:pt x="9938" y="1032"/>
                    <a:pt x="9923" y="1033"/>
                    <a:pt x="9908" y="1033"/>
                  </a:cubicBezTo>
                  <a:cubicBezTo>
                    <a:pt x="9709" y="1033"/>
                    <a:pt x="9513" y="962"/>
                    <a:pt x="9358" y="829"/>
                  </a:cubicBezTo>
                  <a:cubicBezTo>
                    <a:pt x="9227" y="710"/>
                    <a:pt x="9132" y="567"/>
                    <a:pt x="9061" y="400"/>
                  </a:cubicBezTo>
                  <a:cubicBezTo>
                    <a:pt x="9013" y="293"/>
                    <a:pt x="8942" y="198"/>
                    <a:pt x="8858" y="103"/>
                  </a:cubicBezTo>
                  <a:cubicBezTo>
                    <a:pt x="8757" y="23"/>
                    <a:pt x="8612" y="1"/>
                    <a:pt x="8481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3944525" y="2639450"/>
              <a:ext cx="205400" cy="163775"/>
            </a:xfrm>
            <a:custGeom>
              <a:rect b="b" l="l" r="r" t="t"/>
              <a:pathLst>
                <a:path extrusionOk="0" h="6551" w="8216">
                  <a:moveTo>
                    <a:pt x="7656" y="0"/>
                  </a:moveTo>
                  <a:lnTo>
                    <a:pt x="7656" y="0"/>
                  </a:lnTo>
                  <a:cubicBezTo>
                    <a:pt x="6704" y="584"/>
                    <a:pt x="5394" y="631"/>
                    <a:pt x="4227" y="631"/>
                  </a:cubicBezTo>
                  <a:cubicBezTo>
                    <a:pt x="2715" y="631"/>
                    <a:pt x="953" y="798"/>
                    <a:pt x="132" y="2060"/>
                  </a:cubicBezTo>
                  <a:lnTo>
                    <a:pt x="775" y="2453"/>
                  </a:lnTo>
                  <a:cubicBezTo>
                    <a:pt x="215" y="3120"/>
                    <a:pt x="1" y="4001"/>
                    <a:pt x="191" y="4846"/>
                  </a:cubicBezTo>
                  <a:cubicBezTo>
                    <a:pt x="465" y="4751"/>
                    <a:pt x="727" y="4584"/>
                    <a:pt x="941" y="4382"/>
                  </a:cubicBezTo>
                  <a:cubicBezTo>
                    <a:pt x="1001" y="4350"/>
                    <a:pt x="1059" y="4336"/>
                    <a:pt x="1115" y="4336"/>
                  </a:cubicBezTo>
                  <a:cubicBezTo>
                    <a:pt x="1441" y="4336"/>
                    <a:pt x="1698" y="4819"/>
                    <a:pt x="1739" y="5215"/>
                  </a:cubicBezTo>
                  <a:cubicBezTo>
                    <a:pt x="1751" y="5358"/>
                    <a:pt x="1751" y="5501"/>
                    <a:pt x="1763" y="5644"/>
                  </a:cubicBezTo>
                  <a:cubicBezTo>
                    <a:pt x="1894" y="5679"/>
                    <a:pt x="2037" y="5691"/>
                    <a:pt x="2179" y="5691"/>
                  </a:cubicBezTo>
                  <a:cubicBezTo>
                    <a:pt x="2334" y="5679"/>
                    <a:pt x="2489" y="5656"/>
                    <a:pt x="2644" y="5608"/>
                  </a:cubicBezTo>
                  <a:cubicBezTo>
                    <a:pt x="2739" y="5584"/>
                    <a:pt x="2834" y="5560"/>
                    <a:pt x="2930" y="5548"/>
                  </a:cubicBezTo>
                  <a:cubicBezTo>
                    <a:pt x="3037" y="5529"/>
                    <a:pt x="3138" y="5519"/>
                    <a:pt x="3232" y="5519"/>
                  </a:cubicBezTo>
                  <a:cubicBezTo>
                    <a:pt x="3485" y="5519"/>
                    <a:pt x="3694" y="5589"/>
                    <a:pt x="3858" y="5727"/>
                  </a:cubicBezTo>
                  <a:cubicBezTo>
                    <a:pt x="3989" y="5846"/>
                    <a:pt x="4084" y="5989"/>
                    <a:pt x="4156" y="6156"/>
                  </a:cubicBezTo>
                  <a:cubicBezTo>
                    <a:pt x="4204" y="6263"/>
                    <a:pt x="4275" y="6358"/>
                    <a:pt x="4358" y="6453"/>
                  </a:cubicBezTo>
                  <a:cubicBezTo>
                    <a:pt x="4445" y="6523"/>
                    <a:pt x="4560" y="6550"/>
                    <a:pt x="4681" y="6550"/>
                  </a:cubicBezTo>
                  <a:cubicBezTo>
                    <a:pt x="4807" y="6550"/>
                    <a:pt x="4939" y="6520"/>
                    <a:pt x="5049" y="6477"/>
                  </a:cubicBezTo>
                  <a:cubicBezTo>
                    <a:pt x="5168" y="6418"/>
                    <a:pt x="5287" y="6358"/>
                    <a:pt x="5406" y="6299"/>
                  </a:cubicBezTo>
                  <a:cubicBezTo>
                    <a:pt x="5573" y="6203"/>
                    <a:pt x="5739" y="6120"/>
                    <a:pt x="5918" y="6060"/>
                  </a:cubicBezTo>
                  <a:cubicBezTo>
                    <a:pt x="6107" y="6000"/>
                    <a:pt x="6302" y="5976"/>
                    <a:pt x="6497" y="5976"/>
                  </a:cubicBezTo>
                  <a:cubicBezTo>
                    <a:pt x="6842" y="5976"/>
                    <a:pt x="7185" y="6053"/>
                    <a:pt x="7490" y="6144"/>
                  </a:cubicBezTo>
                  <a:lnTo>
                    <a:pt x="7537" y="6108"/>
                  </a:lnTo>
                  <a:cubicBezTo>
                    <a:pt x="8014" y="5810"/>
                    <a:pt x="8216" y="5203"/>
                    <a:pt x="8025" y="4679"/>
                  </a:cubicBezTo>
                  <a:lnTo>
                    <a:pt x="7990" y="4584"/>
                  </a:lnTo>
                  <a:cubicBezTo>
                    <a:pt x="7930" y="4465"/>
                    <a:pt x="7894" y="4334"/>
                    <a:pt x="7883" y="4203"/>
                  </a:cubicBezTo>
                  <a:cubicBezTo>
                    <a:pt x="7883" y="4120"/>
                    <a:pt x="7883" y="4048"/>
                    <a:pt x="7894" y="3977"/>
                  </a:cubicBezTo>
                  <a:cubicBezTo>
                    <a:pt x="7906" y="3917"/>
                    <a:pt x="7918" y="3870"/>
                    <a:pt x="7918" y="3822"/>
                  </a:cubicBezTo>
                  <a:cubicBezTo>
                    <a:pt x="7894" y="3727"/>
                    <a:pt x="7835" y="3632"/>
                    <a:pt x="7764" y="3548"/>
                  </a:cubicBezTo>
                  <a:cubicBezTo>
                    <a:pt x="7740" y="3513"/>
                    <a:pt x="7704" y="3477"/>
                    <a:pt x="7680" y="3441"/>
                  </a:cubicBezTo>
                  <a:cubicBezTo>
                    <a:pt x="7240" y="2798"/>
                    <a:pt x="7394" y="1965"/>
                    <a:pt x="7704" y="1381"/>
                  </a:cubicBezTo>
                  <a:lnTo>
                    <a:pt x="7764" y="1262"/>
                  </a:lnTo>
                  <a:cubicBezTo>
                    <a:pt x="7859" y="1119"/>
                    <a:pt x="7918" y="965"/>
                    <a:pt x="7954" y="810"/>
                  </a:cubicBezTo>
                  <a:cubicBezTo>
                    <a:pt x="7978" y="548"/>
                    <a:pt x="7835" y="298"/>
                    <a:pt x="7585" y="215"/>
                  </a:cubicBezTo>
                  <a:lnTo>
                    <a:pt x="7656" y="0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4020425" y="1446725"/>
              <a:ext cx="1922300" cy="2426225"/>
            </a:xfrm>
            <a:custGeom>
              <a:rect b="b" l="l" r="r" t="t"/>
              <a:pathLst>
                <a:path extrusionOk="0" h="97049" w="76892">
                  <a:moveTo>
                    <a:pt x="42482" y="1"/>
                  </a:moveTo>
                  <a:lnTo>
                    <a:pt x="40220" y="84"/>
                  </a:lnTo>
                  <a:cubicBezTo>
                    <a:pt x="39660" y="108"/>
                    <a:pt x="39101" y="132"/>
                    <a:pt x="38601" y="382"/>
                  </a:cubicBezTo>
                  <a:cubicBezTo>
                    <a:pt x="38113" y="620"/>
                    <a:pt x="37708" y="1144"/>
                    <a:pt x="37779" y="1680"/>
                  </a:cubicBezTo>
                  <a:cubicBezTo>
                    <a:pt x="37875" y="2323"/>
                    <a:pt x="38517" y="2704"/>
                    <a:pt x="38922" y="3192"/>
                  </a:cubicBezTo>
                  <a:cubicBezTo>
                    <a:pt x="39327" y="3692"/>
                    <a:pt x="39303" y="4692"/>
                    <a:pt x="38660" y="4716"/>
                  </a:cubicBezTo>
                  <a:cubicBezTo>
                    <a:pt x="39589" y="4906"/>
                    <a:pt x="39780" y="6454"/>
                    <a:pt x="38922" y="6859"/>
                  </a:cubicBezTo>
                  <a:cubicBezTo>
                    <a:pt x="37946" y="6478"/>
                    <a:pt x="37410" y="5418"/>
                    <a:pt x="37672" y="4394"/>
                  </a:cubicBezTo>
                  <a:lnTo>
                    <a:pt x="37672" y="4394"/>
                  </a:lnTo>
                  <a:cubicBezTo>
                    <a:pt x="36767" y="5144"/>
                    <a:pt x="36458" y="6395"/>
                    <a:pt x="36922" y="7466"/>
                  </a:cubicBezTo>
                  <a:lnTo>
                    <a:pt x="35196" y="7478"/>
                  </a:lnTo>
                  <a:cubicBezTo>
                    <a:pt x="34946" y="8014"/>
                    <a:pt x="34922" y="8621"/>
                    <a:pt x="34815" y="9204"/>
                  </a:cubicBezTo>
                  <a:cubicBezTo>
                    <a:pt x="34696" y="9776"/>
                    <a:pt x="34446" y="10395"/>
                    <a:pt x="33934" y="10669"/>
                  </a:cubicBezTo>
                  <a:cubicBezTo>
                    <a:pt x="33789" y="10748"/>
                    <a:pt x="33621" y="10785"/>
                    <a:pt x="33453" y="10785"/>
                  </a:cubicBezTo>
                  <a:cubicBezTo>
                    <a:pt x="33014" y="10785"/>
                    <a:pt x="32575" y="10531"/>
                    <a:pt x="32541" y="10109"/>
                  </a:cubicBezTo>
                  <a:cubicBezTo>
                    <a:pt x="32481" y="9466"/>
                    <a:pt x="33267" y="8788"/>
                    <a:pt x="32874" y="8276"/>
                  </a:cubicBezTo>
                  <a:cubicBezTo>
                    <a:pt x="32743" y="8133"/>
                    <a:pt x="32564" y="8050"/>
                    <a:pt x="32374" y="8038"/>
                  </a:cubicBezTo>
                  <a:cubicBezTo>
                    <a:pt x="32327" y="8032"/>
                    <a:pt x="32280" y="8029"/>
                    <a:pt x="32233" y="8029"/>
                  </a:cubicBezTo>
                  <a:cubicBezTo>
                    <a:pt x="31455" y="8029"/>
                    <a:pt x="30764" y="8846"/>
                    <a:pt x="30921" y="9621"/>
                  </a:cubicBezTo>
                  <a:cubicBezTo>
                    <a:pt x="31076" y="10288"/>
                    <a:pt x="31636" y="11169"/>
                    <a:pt x="31028" y="11490"/>
                  </a:cubicBezTo>
                  <a:cubicBezTo>
                    <a:pt x="30950" y="11532"/>
                    <a:pt x="30871" y="11550"/>
                    <a:pt x="30794" y="11550"/>
                  </a:cubicBezTo>
                  <a:cubicBezTo>
                    <a:pt x="30402" y="11550"/>
                    <a:pt x="30039" y="11076"/>
                    <a:pt x="29850" y="10669"/>
                  </a:cubicBezTo>
                  <a:lnTo>
                    <a:pt x="28302" y="13026"/>
                  </a:lnTo>
                  <a:cubicBezTo>
                    <a:pt x="28183" y="13193"/>
                    <a:pt x="28088" y="13384"/>
                    <a:pt x="28040" y="13586"/>
                  </a:cubicBezTo>
                  <a:cubicBezTo>
                    <a:pt x="28040" y="13824"/>
                    <a:pt x="28076" y="14050"/>
                    <a:pt x="28171" y="14265"/>
                  </a:cubicBezTo>
                  <a:cubicBezTo>
                    <a:pt x="28564" y="15336"/>
                    <a:pt x="28754" y="16789"/>
                    <a:pt x="27778" y="17384"/>
                  </a:cubicBezTo>
                  <a:cubicBezTo>
                    <a:pt x="27470" y="17572"/>
                    <a:pt x="27110" y="17619"/>
                    <a:pt x="26734" y="17619"/>
                  </a:cubicBezTo>
                  <a:cubicBezTo>
                    <a:pt x="26360" y="17619"/>
                    <a:pt x="25971" y="17572"/>
                    <a:pt x="25601" y="17572"/>
                  </a:cubicBezTo>
                  <a:cubicBezTo>
                    <a:pt x="25164" y="17572"/>
                    <a:pt x="24755" y="17637"/>
                    <a:pt x="24432" y="17920"/>
                  </a:cubicBezTo>
                  <a:cubicBezTo>
                    <a:pt x="23718" y="17432"/>
                    <a:pt x="23349" y="16586"/>
                    <a:pt x="23468" y="15729"/>
                  </a:cubicBezTo>
                  <a:cubicBezTo>
                    <a:pt x="24313" y="15729"/>
                    <a:pt x="25373" y="15574"/>
                    <a:pt x="25611" y="14777"/>
                  </a:cubicBezTo>
                  <a:cubicBezTo>
                    <a:pt x="24576" y="14000"/>
                    <a:pt x="23248" y="13259"/>
                    <a:pt x="22033" y="13259"/>
                  </a:cubicBezTo>
                  <a:cubicBezTo>
                    <a:pt x="21516" y="13259"/>
                    <a:pt x="21019" y="13393"/>
                    <a:pt x="20575" y="13717"/>
                  </a:cubicBezTo>
                  <a:cubicBezTo>
                    <a:pt x="20801" y="14110"/>
                    <a:pt x="21218" y="14324"/>
                    <a:pt x="21551" y="14622"/>
                  </a:cubicBezTo>
                  <a:cubicBezTo>
                    <a:pt x="22682" y="15658"/>
                    <a:pt x="22563" y="17432"/>
                    <a:pt x="22361" y="18956"/>
                  </a:cubicBezTo>
                  <a:cubicBezTo>
                    <a:pt x="22687" y="18860"/>
                    <a:pt x="23062" y="18775"/>
                    <a:pt x="23412" y="18775"/>
                  </a:cubicBezTo>
                  <a:cubicBezTo>
                    <a:pt x="23801" y="18775"/>
                    <a:pt x="24159" y="18880"/>
                    <a:pt x="24385" y="19194"/>
                  </a:cubicBezTo>
                  <a:cubicBezTo>
                    <a:pt x="24871" y="19876"/>
                    <a:pt x="24345" y="21087"/>
                    <a:pt x="25003" y="21548"/>
                  </a:cubicBezTo>
                  <a:lnTo>
                    <a:pt x="25003" y="21548"/>
                  </a:lnTo>
                  <a:cubicBezTo>
                    <a:pt x="24612" y="21309"/>
                    <a:pt x="24169" y="21185"/>
                    <a:pt x="23718" y="21185"/>
                  </a:cubicBezTo>
                  <a:cubicBezTo>
                    <a:pt x="23467" y="21185"/>
                    <a:pt x="23215" y="21223"/>
                    <a:pt x="22968" y="21301"/>
                  </a:cubicBezTo>
                  <a:lnTo>
                    <a:pt x="22789" y="20242"/>
                  </a:lnTo>
                  <a:cubicBezTo>
                    <a:pt x="22713" y="20228"/>
                    <a:pt x="22638" y="20221"/>
                    <a:pt x="22564" y="20221"/>
                  </a:cubicBezTo>
                  <a:cubicBezTo>
                    <a:pt x="21856" y="20221"/>
                    <a:pt x="21226" y="20807"/>
                    <a:pt x="20849" y="21432"/>
                  </a:cubicBezTo>
                  <a:cubicBezTo>
                    <a:pt x="20432" y="22123"/>
                    <a:pt x="20158" y="22944"/>
                    <a:pt x="19539" y="23456"/>
                  </a:cubicBezTo>
                  <a:cubicBezTo>
                    <a:pt x="19015" y="23897"/>
                    <a:pt x="18205" y="24313"/>
                    <a:pt x="18372" y="24968"/>
                  </a:cubicBezTo>
                  <a:cubicBezTo>
                    <a:pt x="18426" y="24960"/>
                    <a:pt x="18479" y="24957"/>
                    <a:pt x="18533" y="24957"/>
                  </a:cubicBezTo>
                  <a:cubicBezTo>
                    <a:pt x="19283" y="24957"/>
                    <a:pt x="19972" y="25713"/>
                    <a:pt x="19860" y="26468"/>
                  </a:cubicBezTo>
                  <a:cubicBezTo>
                    <a:pt x="20765" y="26754"/>
                    <a:pt x="21515" y="27385"/>
                    <a:pt x="21968" y="28231"/>
                  </a:cubicBezTo>
                  <a:cubicBezTo>
                    <a:pt x="20039" y="27897"/>
                    <a:pt x="17420" y="27992"/>
                    <a:pt x="15526" y="27504"/>
                  </a:cubicBezTo>
                  <a:cubicBezTo>
                    <a:pt x="15384" y="27838"/>
                    <a:pt x="15241" y="28183"/>
                    <a:pt x="15098" y="28528"/>
                  </a:cubicBezTo>
                  <a:cubicBezTo>
                    <a:pt x="16491" y="28671"/>
                    <a:pt x="18265" y="29183"/>
                    <a:pt x="18348" y="30588"/>
                  </a:cubicBezTo>
                  <a:cubicBezTo>
                    <a:pt x="18372" y="30779"/>
                    <a:pt x="18313" y="30969"/>
                    <a:pt x="18182" y="31100"/>
                  </a:cubicBezTo>
                  <a:cubicBezTo>
                    <a:pt x="18053" y="31186"/>
                    <a:pt x="17905" y="31233"/>
                    <a:pt x="17756" y="31233"/>
                  </a:cubicBezTo>
                  <a:cubicBezTo>
                    <a:pt x="17739" y="31233"/>
                    <a:pt x="17722" y="31232"/>
                    <a:pt x="17705" y="31231"/>
                  </a:cubicBezTo>
                  <a:cubicBezTo>
                    <a:pt x="16896" y="31219"/>
                    <a:pt x="16098" y="30981"/>
                    <a:pt x="15419" y="30552"/>
                  </a:cubicBezTo>
                  <a:cubicBezTo>
                    <a:pt x="15102" y="30341"/>
                    <a:pt x="14660" y="30115"/>
                    <a:pt x="14313" y="30115"/>
                  </a:cubicBezTo>
                  <a:cubicBezTo>
                    <a:pt x="14112" y="30115"/>
                    <a:pt x="13943" y="30190"/>
                    <a:pt x="13848" y="30386"/>
                  </a:cubicBezTo>
                  <a:cubicBezTo>
                    <a:pt x="12776" y="29755"/>
                    <a:pt x="12050" y="28683"/>
                    <a:pt x="11847" y="27469"/>
                  </a:cubicBezTo>
                  <a:cubicBezTo>
                    <a:pt x="11752" y="26861"/>
                    <a:pt x="11788" y="26207"/>
                    <a:pt x="11502" y="25659"/>
                  </a:cubicBezTo>
                  <a:cubicBezTo>
                    <a:pt x="11313" y="25280"/>
                    <a:pt x="10873" y="24993"/>
                    <a:pt x="10471" y="24993"/>
                  </a:cubicBezTo>
                  <a:cubicBezTo>
                    <a:pt x="10291" y="24993"/>
                    <a:pt x="10118" y="25050"/>
                    <a:pt x="9978" y="25183"/>
                  </a:cubicBezTo>
                  <a:cubicBezTo>
                    <a:pt x="10109" y="24552"/>
                    <a:pt x="9311" y="24182"/>
                    <a:pt x="8692" y="24016"/>
                  </a:cubicBezTo>
                  <a:cubicBezTo>
                    <a:pt x="8073" y="23849"/>
                    <a:pt x="7299" y="23361"/>
                    <a:pt x="7549" y="22766"/>
                  </a:cubicBezTo>
                  <a:cubicBezTo>
                    <a:pt x="7659" y="22502"/>
                    <a:pt x="7945" y="22382"/>
                    <a:pt x="8246" y="22382"/>
                  </a:cubicBezTo>
                  <a:cubicBezTo>
                    <a:pt x="8434" y="22382"/>
                    <a:pt x="8627" y="22429"/>
                    <a:pt x="8788" y="22516"/>
                  </a:cubicBezTo>
                  <a:cubicBezTo>
                    <a:pt x="9216" y="22730"/>
                    <a:pt x="9538" y="23111"/>
                    <a:pt x="9954" y="23337"/>
                  </a:cubicBezTo>
                  <a:cubicBezTo>
                    <a:pt x="10299" y="23517"/>
                    <a:pt x="10676" y="23574"/>
                    <a:pt x="11069" y="23574"/>
                  </a:cubicBezTo>
                  <a:cubicBezTo>
                    <a:pt x="11762" y="23574"/>
                    <a:pt x="12502" y="23396"/>
                    <a:pt x="13186" y="23396"/>
                  </a:cubicBezTo>
                  <a:cubicBezTo>
                    <a:pt x="13629" y="23396"/>
                    <a:pt x="14050" y="23471"/>
                    <a:pt x="14419" y="23718"/>
                  </a:cubicBezTo>
                  <a:cubicBezTo>
                    <a:pt x="14705" y="23909"/>
                    <a:pt x="14919" y="24194"/>
                    <a:pt x="15229" y="24325"/>
                  </a:cubicBezTo>
                  <a:cubicBezTo>
                    <a:pt x="15373" y="24388"/>
                    <a:pt x="15523" y="24417"/>
                    <a:pt x="15673" y="24417"/>
                  </a:cubicBezTo>
                  <a:cubicBezTo>
                    <a:pt x="16122" y="24417"/>
                    <a:pt x="16578" y="24167"/>
                    <a:pt x="16908" y="23837"/>
                  </a:cubicBezTo>
                  <a:cubicBezTo>
                    <a:pt x="17360" y="23409"/>
                    <a:pt x="17658" y="22849"/>
                    <a:pt x="18110" y="22432"/>
                  </a:cubicBezTo>
                  <a:cubicBezTo>
                    <a:pt x="18610" y="21956"/>
                    <a:pt x="19301" y="21611"/>
                    <a:pt x="19551" y="20968"/>
                  </a:cubicBezTo>
                  <a:cubicBezTo>
                    <a:pt x="19706" y="20551"/>
                    <a:pt x="19658" y="20099"/>
                    <a:pt x="19587" y="19658"/>
                  </a:cubicBezTo>
                  <a:cubicBezTo>
                    <a:pt x="19425" y="18503"/>
                    <a:pt x="18893" y="17023"/>
                    <a:pt x="17763" y="17023"/>
                  </a:cubicBezTo>
                  <a:cubicBezTo>
                    <a:pt x="17729" y="17023"/>
                    <a:pt x="17693" y="17024"/>
                    <a:pt x="17658" y="17027"/>
                  </a:cubicBezTo>
                  <a:cubicBezTo>
                    <a:pt x="17324" y="17051"/>
                    <a:pt x="17027" y="17217"/>
                    <a:pt x="16693" y="17277"/>
                  </a:cubicBezTo>
                  <a:cubicBezTo>
                    <a:pt x="16582" y="17298"/>
                    <a:pt x="16472" y="17308"/>
                    <a:pt x="16365" y="17308"/>
                  </a:cubicBezTo>
                  <a:cubicBezTo>
                    <a:pt x="15078" y="17308"/>
                    <a:pt x="14088" y="15886"/>
                    <a:pt x="12824" y="15336"/>
                  </a:cubicBezTo>
                  <a:cubicBezTo>
                    <a:pt x="12302" y="15112"/>
                    <a:pt x="11749" y="15047"/>
                    <a:pt x="11182" y="15047"/>
                  </a:cubicBezTo>
                  <a:cubicBezTo>
                    <a:pt x="10404" y="15047"/>
                    <a:pt x="9599" y="15169"/>
                    <a:pt x="8814" y="15169"/>
                  </a:cubicBezTo>
                  <a:cubicBezTo>
                    <a:pt x="8409" y="15169"/>
                    <a:pt x="8009" y="15137"/>
                    <a:pt x="7621" y="15039"/>
                  </a:cubicBezTo>
                  <a:cubicBezTo>
                    <a:pt x="6542" y="14776"/>
                    <a:pt x="5506" y="14002"/>
                    <a:pt x="4448" y="14002"/>
                  </a:cubicBezTo>
                  <a:cubicBezTo>
                    <a:pt x="4256" y="14002"/>
                    <a:pt x="4064" y="14028"/>
                    <a:pt x="3870" y="14086"/>
                  </a:cubicBezTo>
                  <a:cubicBezTo>
                    <a:pt x="3477" y="14205"/>
                    <a:pt x="3144" y="14443"/>
                    <a:pt x="2906" y="14765"/>
                  </a:cubicBezTo>
                  <a:cubicBezTo>
                    <a:pt x="2823" y="14658"/>
                    <a:pt x="2739" y="14550"/>
                    <a:pt x="2656" y="14431"/>
                  </a:cubicBezTo>
                  <a:cubicBezTo>
                    <a:pt x="1977" y="14550"/>
                    <a:pt x="1346" y="14860"/>
                    <a:pt x="834" y="15312"/>
                  </a:cubicBezTo>
                  <a:cubicBezTo>
                    <a:pt x="298" y="15801"/>
                    <a:pt x="1" y="16491"/>
                    <a:pt x="13" y="17217"/>
                  </a:cubicBezTo>
                  <a:cubicBezTo>
                    <a:pt x="60" y="18015"/>
                    <a:pt x="572" y="18813"/>
                    <a:pt x="1537" y="19599"/>
                  </a:cubicBezTo>
                  <a:cubicBezTo>
                    <a:pt x="1906" y="19896"/>
                    <a:pt x="2358" y="20265"/>
                    <a:pt x="2358" y="20801"/>
                  </a:cubicBezTo>
                  <a:cubicBezTo>
                    <a:pt x="2346" y="21039"/>
                    <a:pt x="2275" y="21277"/>
                    <a:pt x="2156" y="21480"/>
                  </a:cubicBezTo>
                  <a:lnTo>
                    <a:pt x="2096" y="21611"/>
                  </a:lnTo>
                  <a:cubicBezTo>
                    <a:pt x="1870" y="22111"/>
                    <a:pt x="1810" y="22670"/>
                    <a:pt x="1918" y="23206"/>
                  </a:cubicBezTo>
                  <a:cubicBezTo>
                    <a:pt x="1930" y="23313"/>
                    <a:pt x="1965" y="23420"/>
                    <a:pt x="2025" y="23516"/>
                  </a:cubicBezTo>
                  <a:cubicBezTo>
                    <a:pt x="2096" y="23599"/>
                    <a:pt x="2191" y="23682"/>
                    <a:pt x="2287" y="23742"/>
                  </a:cubicBezTo>
                  <a:lnTo>
                    <a:pt x="2334" y="23778"/>
                  </a:lnTo>
                  <a:cubicBezTo>
                    <a:pt x="3025" y="24278"/>
                    <a:pt x="3573" y="24980"/>
                    <a:pt x="3894" y="25778"/>
                  </a:cubicBezTo>
                  <a:cubicBezTo>
                    <a:pt x="4096" y="26230"/>
                    <a:pt x="4156" y="26730"/>
                    <a:pt x="4061" y="27219"/>
                  </a:cubicBezTo>
                  <a:cubicBezTo>
                    <a:pt x="4025" y="27361"/>
                    <a:pt x="3977" y="27492"/>
                    <a:pt x="3930" y="27635"/>
                  </a:cubicBezTo>
                  <a:cubicBezTo>
                    <a:pt x="3858" y="27790"/>
                    <a:pt x="3811" y="27945"/>
                    <a:pt x="3775" y="28112"/>
                  </a:cubicBezTo>
                  <a:cubicBezTo>
                    <a:pt x="3763" y="28373"/>
                    <a:pt x="3811" y="28635"/>
                    <a:pt x="3918" y="28874"/>
                  </a:cubicBezTo>
                  <a:cubicBezTo>
                    <a:pt x="4275" y="29838"/>
                    <a:pt x="4835" y="30719"/>
                    <a:pt x="5573" y="31445"/>
                  </a:cubicBezTo>
                  <a:lnTo>
                    <a:pt x="5609" y="31481"/>
                  </a:lnTo>
                  <a:cubicBezTo>
                    <a:pt x="5847" y="31719"/>
                    <a:pt x="6109" y="31981"/>
                    <a:pt x="6144" y="32374"/>
                  </a:cubicBezTo>
                  <a:cubicBezTo>
                    <a:pt x="6156" y="32695"/>
                    <a:pt x="5978" y="32993"/>
                    <a:pt x="5680" y="33124"/>
                  </a:cubicBezTo>
                  <a:cubicBezTo>
                    <a:pt x="5558" y="33193"/>
                    <a:pt x="5420" y="33227"/>
                    <a:pt x="5281" y="33227"/>
                  </a:cubicBezTo>
                  <a:cubicBezTo>
                    <a:pt x="5204" y="33227"/>
                    <a:pt x="5126" y="33217"/>
                    <a:pt x="5049" y="33196"/>
                  </a:cubicBezTo>
                  <a:lnTo>
                    <a:pt x="4989" y="33374"/>
                  </a:lnTo>
                  <a:lnTo>
                    <a:pt x="7990" y="34827"/>
                  </a:lnTo>
                  <a:cubicBezTo>
                    <a:pt x="8788" y="35220"/>
                    <a:pt x="9157" y="35732"/>
                    <a:pt x="9002" y="36255"/>
                  </a:cubicBezTo>
                  <a:lnTo>
                    <a:pt x="8966" y="36363"/>
                  </a:lnTo>
                  <a:lnTo>
                    <a:pt x="8859" y="36386"/>
                  </a:lnTo>
                  <a:cubicBezTo>
                    <a:pt x="8538" y="36482"/>
                    <a:pt x="8287" y="36767"/>
                    <a:pt x="8061" y="37053"/>
                  </a:cubicBezTo>
                  <a:cubicBezTo>
                    <a:pt x="7537" y="37756"/>
                    <a:pt x="7073" y="38482"/>
                    <a:pt x="6656" y="39244"/>
                  </a:cubicBezTo>
                  <a:cubicBezTo>
                    <a:pt x="6633" y="39280"/>
                    <a:pt x="6573" y="39375"/>
                    <a:pt x="6585" y="39422"/>
                  </a:cubicBezTo>
                  <a:cubicBezTo>
                    <a:pt x="6597" y="39458"/>
                    <a:pt x="6621" y="39482"/>
                    <a:pt x="6644" y="39518"/>
                  </a:cubicBezTo>
                  <a:cubicBezTo>
                    <a:pt x="6704" y="39589"/>
                    <a:pt x="6752" y="39684"/>
                    <a:pt x="6775" y="39792"/>
                  </a:cubicBezTo>
                  <a:cubicBezTo>
                    <a:pt x="6847" y="40184"/>
                    <a:pt x="6442" y="40304"/>
                    <a:pt x="6204" y="40387"/>
                  </a:cubicBezTo>
                  <a:cubicBezTo>
                    <a:pt x="6121" y="40411"/>
                    <a:pt x="6037" y="40434"/>
                    <a:pt x="5954" y="40482"/>
                  </a:cubicBezTo>
                  <a:cubicBezTo>
                    <a:pt x="5823" y="40565"/>
                    <a:pt x="5728" y="40685"/>
                    <a:pt x="5668" y="40827"/>
                  </a:cubicBezTo>
                  <a:lnTo>
                    <a:pt x="3799" y="44066"/>
                  </a:lnTo>
                  <a:cubicBezTo>
                    <a:pt x="3942" y="44090"/>
                    <a:pt x="4085" y="44125"/>
                    <a:pt x="4227" y="44161"/>
                  </a:cubicBezTo>
                  <a:lnTo>
                    <a:pt x="4942" y="44375"/>
                  </a:lnTo>
                  <a:lnTo>
                    <a:pt x="5097" y="45257"/>
                  </a:lnTo>
                  <a:cubicBezTo>
                    <a:pt x="5552" y="45067"/>
                    <a:pt x="6030" y="44974"/>
                    <a:pt x="6506" y="44974"/>
                  </a:cubicBezTo>
                  <a:cubicBezTo>
                    <a:pt x="7374" y="44974"/>
                    <a:pt x="8230" y="45283"/>
                    <a:pt x="8907" y="45876"/>
                  </a:cubicBezTo>
                  <a:cubicBezTo>
                    <a:pt x="7645" y="45971"/>
                    <a:pt x="6430" y="46388"/>
                    <a:pt x="5359" y="47066"/>
                  </a:cubicBezTo>
                  <a:cubicBezTo>
                    <a:pt x="5204" y="47269"/>
                    <a:pt x="5025" y="47447"/>
                    <a:pt x="4811" y="47590"/>
                  </a:cubicBezTo>
                  <a:cubicBezTo>
                    <a:pt x="5168" y="47781"/>
                    <a:pt x="5370" y="48174"/>
                    <a:pt x="5335" y="48566"/>
                  </a:cubicBezTo>
                  <a:cubicBezTo>
                    <a:pt x="5299" y="48781"/>
                    <a:pt x="5216" y="48995"/>
                    <a:pt x="5097" y="49174"/>
                  </a:cubicBezTo>
                  <a:lnTo>
                    <a:pt x="5037" y="49293"/>
                  </a:lnTo>
                  <a:cubicBezTo>
                    <a:pt x="4787" y="49757"/>
                    <a:pt x="4644" y="50436"/>
                    <a:pt x="4989" y="50924"/>
                  </a:cubicBezTo>
                  <a:cubicBezTo>
                    <a:pt x="5013" y="50948"/>
                    <a:pt x="5037" y="50983"/>
                    <a:pt x="5061" y="51019"/>
                  </a:cubicBezTo>
                  <a:cubicBezTo>
                    <a:pt x="5263" y="51210"/>
                    <a:pt x="5347" y="51495"/>
                    <a:pt x="5275" y="51757"/>
                  </a:cubicBezTo>
                  <a:cubicBezTo>
                    <a:pt x="5275" y="51805"/>
                    <a:pt x="5263" y="51864"/>
                    <a:pt x="5263" y="51912"/>
                  </a:cubicBezTo>
                  <a:cubicBezTo>
                    <a:pt x="5275" y="51995"/>
                    <a:pt x="5299" y="52067"/>
                    <a:pt x="5335" y="52150"/>
                  </a:cubicBezTo>
                  <a:lnTo>
                    <a:pt x="5382" y="52245"/>
                  </a:lnTo>
                  <a:cubicBezTo>
                    <a:pt x="5597" y="52853"/>
                    <a:pt x="5454" y="53519"/>
                    <a:pt x="5001" y="53984"/>
                  </a:cubicBezTo>
                  <a:cubicBezTo>
                    <a:pt x="5597" y="54400"/>
                    <a:pt x="5763" y="55270"/>
                    <a:pt x="5537" y="55936"/>
                  </a:cubicBezTo>
                  <a:cubicBezTo>
                    <a:pt x="5501" y="56020"/>
                    <a:pt x="5466" y="56115"/>
                    <a:pt x="5478" y="56151"/>
                  </a:cubicBezTo>
                  <a:cubicBezTo>
                    <a:pt x="5513" y="56186"/>
                    <a:pt x="5549" y="56210"/>
                    <a:pt x="5585" y="56234"/>
                  </a:cubicBezTo>
                  <a:cubicBezTo>
                    <a:pt x="5632" y="56258"/>
                    <a:pt x="5668" y="56282"/>
                    <a:pt x="5704" y="56305"/>
                  </a:cubicBezTo>
                  <a:cubicBezTo>
                    <a:pt x="6073" y="56591"/>
                    <a:pt x="6013" y="57032"/>
                    <a:pt x="5978" y="57413"/>
                  </a:cubicBezTo>
                  <a:cubicBezTo>
                    <a:pt x="5930" y="57639"/>
                    <a:pt x="5930" y="57865"/>
                    <a:pt x="5990" y="58091"/>
                  </a:cubicBezTo>
                  <a:cubicBezTo>
                    <a:pt x="6097" y="58389"/>
                    <a:pt x="6466" y="58544"/>
                    <a:pt x="6763" y="58639"/>
                  </a:cubicBezTo>
                  <a:cubicBezTo>
                    <a:pt x="7871" y="58937"/>
                    <a:pt x="8990" y="59211"/>
                    <a:pt x="10109" y="59461"/>
                  </a:cubicBezTo>
                  <a:cubicBezTo>
                    <a:pt x="10228" y="59211"/>
                    <a:pt x="10454" y="59044"/>
                    <a:pt x="10728" y="58984"/>
                  </a:cubicBezTo>
                  <a:cubicBezTo>
                    <a:pt x="10807" y="58961"/>
                    <a:pt x="10887" y="58950"/>
                    <a:pt x="10966" y="58950"/>
                  </a:cubicBezTo>
                  <a:cubicBezTo>
                    <a:pt x="11211" y="58950"/>
                    <a:pt x="11450" y="59057"/>
                    <a:pt x="11621" y="59246"/>
                  </a:cubicBezTo>
                  <a:lnTo>
                    <a:pt x="11669" y="59282"/>
                  </a:lnTo>
                  <a:lnTo>
                    <a:pt x="11669" y="59342"/>
                  </a:lnTo>
                  <a:cubicBezTo>
                    <a:pt x="11824" y="60306"/>
                    <a:pt x="12038" y="61270"/>
                    <a:pt x="12300" y="62211"/>
                  </a:cubicBezTo>
                  <a:cubicBezTo>
                    <a:pt x="12431" y="62675"/>
                    <a:pt x="12598" y="62913"/>
                    <a:pt x="12824" y="62949"/>
                  </a:cubicBezTo>
                  <a:lnTo>
                    <a:pt x="12979" y="62949"/>
                  </a:lnTo>
                  <a:cubicBezTo>
                    <a:pt x="13005" y="62946"/>
                    <a:pt x="13033" y="62945"/>
                    <a:pt x="13061" y="62945"/>
                  </a:cubicBezTo>
                  <a:cubicBezTo>
                    <a:pt x="13144" y="62945"/>
                    <a:pt x="13232" y="62958"/>
                    <a:pt x="13312" y="62985"/>
                  </a:cubicBezTo>
                  <a:cubicBezTo>
                    <a:pt x="13586" y="63068"/>
                    <a:pt x="13693" y="63330"/>
                    <a:pt x="13788" y="63533"/>
                  </a:cubicBezTo>
                  <a:cubicBezTo>
                    <a:pt x="13824" y="63616"/>
                    <a:pt x="13860" y="63699"/>
                    <a:pt x="13919" y="63783"/>
                  </a:cubicBezTo>
                  <a:cubicBezTo>
                    <a:pt x="14038" y="63925"/>
                    <a:pt x="14193" y="64045"/>
                    <a:pt x="14372" y="64116"/>
                  </a:cubicBezTo>
                  <a:lnTo>
                    <a:pt x="16384" y="65223"/>
                  </a:lnTo>
                  <a:cubicBezTo>
                    <a:pt x="16717" y="65330"/>
                    <a:pt x="16896" y="65688"/>
                    <a:pt x="16777" y="66021"/>
                  </a:cubicBezTo>
                  <a:cubicBezTo>
                    <a:pt x="16658" y="66557"/>
                    <a:pt x="16527" y="67223"/>
                    <a:pt x="16086" y="67688"/>
                  </a:cubicBezTo>
                  <a:cubicBezTo>
                    <a:pt x="15991" y="67783"/>
                    <a:pt x="15884" y="67878"/>
                    <a:pt x="15788" y="67962"/>
                  </a:cubicBezTo>
                  <a:cubicBezTo>
                    <a:pt x="15693" y="68045"/>
                    <a:pt x="15598" y="68128"/>
                    <a:pt x="15515" y="68212"/>
                  </a:cubicBezTo>
                  <a:cubicBezTo>
                    <a:pt x="15050" y="68771"/>
                    <a:pt x="15122" y="69581"/>
                    <a:pt x="15657" y="70057"/>
                  </a:cubicBezTo>
                  <a:cubicBezTo>
                    <a:pt x="15741" y="70117"/>
                    <a:pt x="15824" y="70176"/>
                    <a:pt x="15907" y="70236"/>
                  </a:cubicBezTo>
                  <a:cubicBezTo>
                    <a:pt x="16027" y="70307"/>
                    <a:pt x="16134" y="70379"/>
                    <a:pt x="16229" y="70462"/>
                  </a:cubicBezTo>
                  <a:cubicBezTo>
                    <a:pt x="16908" y="70248"/>
                    <a:pt x="17598" y="70093"/>
                    <a:pt x="18301" y="69986"/>
                  </a:cubicBezTo>
                  <a:cubicBezTo>
                    <a:pt x="18515" y="69950"/>
                    <a:pt x="18717" y="69926"/>
                    <a:pt x="18932" y="69902"/>
                  </a:cubicBezTo>
                  <a:cubicBezTo>
                    <a:pt x="19034" y="69897"/>
                    <a:pt x="19137" y="69894"/>
                    <a:pt x="19240" y="69894"/>
                  </a:cubicBezTo>
                  <a:cubicBezTo>
                    <a:pt x="19827" y="69894"/>
                    <a:pt x="20410" y="69982"/>
                    <a:pt x="20968" y="70164"/>
                  </a:cubicBezTo>
                  <a:lnTo>
                    <a:pt x="21122" y="70212"/>
                  </a:lnTo>
                  <a:lnTo>
                    <a:pt x="21027" y="72236"/>
                  </a:lnTo>
                  <a:cubicBezTo>
                    <a:pt x="21003" y="72367"/>
                    <a:pt x="21015" y="72498"/>
                    <a:pt x="21063" y="72617"/>
                  </a:cubicBezTo>
                  <a:cubicBezTo>
                    <a:pt x="21146" y="72808"/>
                    <a:pt x="21396" y="72879"/>
                    <a:pt x="21599" y="72915"/>
                  </a:cubicBezTo>
                  <a:cubicBezTo>
                    <a:pt x="21758" y="72940"/>
                    <a:pt x="21918" y="72953"/>
                    <a:pt x="22076" y="72953"/>
                  </a:cubicBezTo>
                  <a:cubicBezTo>
                    <a:pt x="22285" y="72953"/>
                    <a:pt x="22491" y="72931"/>
                    <a:pt x="22694" y="72891"/>
                  </a:cubicBezTo>
                  <a:lnTo>
                    <a:pt x="22849" y="72843"/>
                  </a:lnTo>
                  <a:cubicBezTo>
                    <a:pt x="23024" y="72785"/>
                    <a:pt x="23199" y="72756"/>
                    <a:pt x="23378" y="72756"/>
                  </a:cubicBezTo>
                  <a:cubicBezTo>
                    <a:pt x="23455" y="72756"/>
                    <a:pt x="23532" y="72761"/>
                    <a:pt x="23611" y="72772"/>
                  </a:cubicBezTo>
                  <a:cubicBezTo>
                    <a:pt x="24004" y="72843"/>
                    <a:pt x="24504" y="73189"/>
                    <a:pt x="24635" y="74343"/>
                  </a:cubicBezTo>
                  <a:cubicBezTo>
                    <a:pt x="24737" y="74338"/>
                    <a:pt x="24840" y="74334"/>
                    <a:pt x="24942" y="74334"/>
                  </a:cubicBezTo>
                  <a:cubicBezTo>
                    <a:pt x="25456" y="74334"/>
                    <a:pt x="25952" y="74426"/>
                    <a:pt x="26290" y="74784"/>
                  </a:cubicBezTo>
                  <a:cubicBezTo>
                    <a:pt x="26468" y="74713"/>
                    <a:pt x="26647" y="74605"/>
                    <a:pt x="26778" y="74474"/>
                  </a:cubicBezTo>
                  <a:cubicBezTo>
                    <a:pt x="26837" y="74415"/>
                    <a:pt x="26897" y="74367"/>
                    <a:pt x="26956" y="74320"/>
                  </a:cubicBezTo>
                  <a:cubicBezTo>
                    <a:pt x="27170" y="74159"/>
                    <a:pt x="27423" y="74066"/>
                    <a:pt x="27679" y="74066"/>
                  </a:cubicBezTo>
                  <a:cubicBezTo>
                    <a:pt x="27708" y="74066"/>
                    <a:pt x="27737" y="74067"/>
                    <a:pt x="27766" y="74070"/>
                  </a:cubicBezTo>
                  <a:cubicBezTo>
                    <a:pt x="27933" y="74093"/>
                    <a:pt x="28088" y="74177"/>
                    <a:pt x="28183" y="74320"/>
                  </a:cubicBezTo>
                  <a:cubicBezTo>
                    <a:pt x="28219" y="74367"/>
                    <a:pt x="28254" y="74427"/>
                    <a:pt x="28278" y="74474"/>
                  </a:cubicBezTo>
                  <a:cubicBezTo>
                    <a:pt x="28290" y="74522"/>
                    <a:pt x="28314" y="74558"/>
                    <a:pt x="28350" y="74593"/>
                  </a:cubicBezTo>
                  <a:cubicBezTo>
                    <a:pt x="28385" y="74593"/>
                    <a:pt x="28421" y="74593"/>
                    <a:pt x="28469" y="74582"/>
                  </a:cubicBezTo>
                  <a:cubicBezTo>
                    <a:pt x="28540" y="74558"/>
                    <a:pt x="28623" y="74558"/>
                    <a:pt x="28707" y="74558"/>
                  </a:cubicBezTo>
                  <a:cubicBezTo>
                    <a:pt x="28969" y="74582"/>
                    <a:pt x="29112" y="74796"/>
                    <a:pt x="29219" y="74974"/>
                  </a:cubicBezTo>
                  <a:cubicBezTo>
                    <a:pt x="29266" y="75070"/>
                    <a:pt x="29338" y="75153"/>
                    <a:pt x="29409" y="75213"/>
                  </a:cubicBezTo>
                  <a:cubicBezTo>
                    <a:pt x="29442" y="75231"/>
                    <a:pt x="29477" y="75239"/>
                    <a:pt x="29518" y="75239"/>
                  </a:cubicBezTo>
                  <a:cubicBezTo>
                    <a:pt x="29611" y="75239"/>
                    <a:pt x="29728" y="75196"/>
                    <a:pt x="29885" y="75129"/>
                  </a:cubicBezTo>
                  <a:cubicBezTo>
                    <a:pt x="29969" y="75094"/>
                    <a:pt x="30052" y="75058"/>
                    <a:pt x="30147" y="75034"/>
                  </a:cubicBezTo>
                  <a:cubicBezTo>
                    <a:pt x="30202" y="75021"/>
                    <a:pt x="30257" y="75015"/>
                    <a:pt x="30311" y="75015"/>
                  </a:cubicBezTo>
                  <a:cubicBezTo>
                    <a:pt x="30554" y="75015"/>
                    <a:pt x="30785" y="75139"/>
                    <a:pt x="30921" y="75344"/>
                  </a:cubicBezTo>
                  <a:cubicBezTo>
                    <a:pt x="30933" y="75367"/>
                    <a:pt x="30945" y="75391"/>
                    <a:pt x="30957" y="75415"/>
                  </a:cubicBezTo>
                  <a:cubicBezTo>
                    <a:pt x="31404" y="75339"/>
                    <a:pt x="31855" y="75302"/>
                    <a:pt x="32305" y="75302"/>
                  </a:cubicBezTo>
                  <a:cubicBezTo>
                    <a:pt x="33344" y="75302"/>
                    <a:pt x="34379" y="75501"/>
                    <a:pt x="35350" y="75891"/>
                  </a:cubicBezTo>
                  <a:cubicBezTo>
                    <a:pt x="35469" y="75927"/>
                    <a:pt x="35577" y="75998"/>
                    <a:pt x="35660" y="76082"/>
                  </a:cubicBezTo>
                  <a:cubicBezTo>
                    <a:pt x="35970" y="76439"/>
                    <a:pt x="35660" y="76808"/>
                    <a:pt x="35446" y="77082"/>
                  </a:cubicBezTo>
                  <a:cubicBezTo>
                    <a:pt x="35374" y="77153"/>
                    <a:pt x="35315" y="77237"/>
                    <a:pt x="35267" y="77320"/>
                  </a:cubicBezTo>
                  <a:cubicBezTo>
                    <a:pt x="35112" y="77558"/>
                    <a:pt x="35124" y="77927"/>
                    <a:pt x="35315" y="78308"/>
                  </a:cubicBezTo>
                  <a:cubicBezTo>
                    <a:pt x="35398" y="78475"/>
                    <a:pt x="35493" y="78630"/>
                    <a:pt x="35589" y="78784"/>
                  </a:cubicBezTo>
                  <a:cubicBezTo>
                    <a:pt x="35731" y="78987"/>
                    <a:pt x="35839" y="79189"/>
                    <a:pt x="35946" y="79404"/>
                  </a:cubicBezTo>
                  <a:cubicBezTo>
                    <a:pt x="36172" y="79927"/>
                    <a:pt x="36208" y="80535"/>
                    <a:pt x="36029" y="81082"/>
                  </a:cubicBezTo>
                  <a:cubicBezTo>
                    <a:pt x="35910" y="81416"/>
                    <a:pt x="35636" y="81666"/>
                    <a:pt x="35303" y="81761"/>
                  </a:cubicBezTo>
                  <a:cubicBezTo>
                    <a:pt x="35277" y="81764"/>
                    <a:pt x="35253" y="81765"/>
                    <a:pt x="35229" y="81765"/>
                  </a:cubicBezTo>
                  <a:cubicBezTo>
                    <a:pt x="35151" y="81765"/>
                    <a:pt x="35078" y="81750"/>
                    <a:pt x="35005" y="81713"/>
                  </a:cubicBezTo>
                  <a:cubicBezTo>
                    <a:pt x="34303" y="82416"/>
                    <a:pt x="33445" y="82952"/>
                    <a:pt x="32517" y="83273"/>
                  </a:cubicBezTo>
                  <a:cubicBezTo>
                    <a:pt x="32433" y="83749"/>
                    <a:pt x="32529" y="84237"/>
                    <a:pt x="32767" y="84666"/>
                  </a:cubicBezTo>
                  <a:cubicBezTo>
                    <a:pt x="33469" y="84452"/>
                    <a:pt x="34195" y="84309"/>
                    <a:pt x="34934" y="84237"/>
                  </a:cubicBezTo>
                  <a:lnTo>
                    <a:pt x="34934" y="84237"/>
                  </a:lnTo>
                  <a:cubicBezTo>
                    <a:pt x="34934" y="84773"/>
                    <a:pt x="34565" y="85250"/>
                    <a:pt x="34041" y="85357"/>
                  </a:cubicBezTo>
                  <a:cubicBezTo>
                    <a:pt x="34124" y="85619"/>
                    <a:pt x="34207" y="85869"/>
                    <a:pt x="34303" y="86119"/>
                  </a:cubicBezTo>
                  <a:cubicBezTo>
                    <a:pt x="34082" y="86314"/>
                    <a:pt x="33804" y="86413"/>
                    <a:pt x="33527" y="86413"/>
                  </a:cubicBezTo>
                  <a:cubicBezTo>
                    <a:pt x="33280" y="86413"/>
                    <a:pt x="33033" y="86335"/>
                    <a:pt x="32826" y="86178"/>
                  </a:cubicBezTo>
                  <a:cubicBezTo>
                    <a:pt x="32624" y="86333"/>
                    <a:pt x="32469" y="86547"/>
                    <a:pt x="32410" y="86797"/>
                  </a:cubicBezTo>
                  <a:cubicBezTo>
                    <a:pt x="33267" y="87095"/>
                    <a:pt x="33731" y="88036"/>
                    <a:pt x="33445" y="88905"/>
                  </a:cubicBezTo>
                  <a:cubicBezTo>
                    <a:pt x="33396" y="88879"/>
                    <a:pt x="33346" y="88868"/>
                    <a:pt x="33296" y="88868"/>
                  </a:cubicBezTo>
                  <a:cubicBezTo>
                    <a:pt x="33045" y="88868"/>
                    <a:pt x="32806" y="89162"/>
                    <a:pt x="32767" y="89441"/>
                  </a:cubicBezTo>
                  <a:cubicBezTo>
                    <a:pt x="32707" y="89774"/>
                    <a:pt x="32779" y="90143"/>
                    <a:pt x="32612" y="90429"/>
                  </a:cubicBezTo>
                  <a:cubicBezTo>
                    <a:pt x="32445" y="90726"/>
                    <a:pt x="32064" y="90881"/>
                    <a:pt x="31945" y="91191"/>
                  </a:cubicBezTo>
                  <a:cubicBezTo>
                    <a:pt x="31731" y="91750"/>
                    <a:pt x="32445" y="92215"/>
                    <a:pt x="33029" y="92369"/>
                  </a:cubicBezTo>
                  <a:cubicBezTo>
                    <a:pt x="33624" y="92524"/>
                    <a:pt x="34374" y="92822"/>
                    <a:pt x="34303" y="93429"/>
                  </a:cubicBezTo>
                  <a:cubicBezTo>
                    <a:pt x="34561" y="93326"/>
                    <a:pt x="34837" y="93280"/>
                    <a:pt x="35122" y="93280"/>
                  </a:cubicBezTo>
                  <a:cubicBezTo>
                    <a:pt x="36193" y="93280"/>
                    <a:pt x="37387" y="93932"/>
                    <a:pt x="38196" y="94703"/>
                  </a:cubicBezTo>
                  <a:cubicBezTo>
                    <a:pt x="38244" y="94679"/>
                    <a:pt x="38279" y="94667"/>
                    <a:pt x="38327" y="94655"/>
                  </a:cubicBezTo>
                  <a:cubicBezTo>
                    <a:pt x="38401" y="94637"/>
                    <a:pt x="38478" y="94628"/>
                    <a:pt x="38555" y="94628"/>
                  </a:cubicBezTo>
                  <a:cubicBezTo>
                    <a:pt x="38724" y="94628"/>
                    <a:pt x="38894" y="94673"/>
                    <a:pt x="39041" y="94763"/>
                  </a:cubicBezTo>
                  <a:cubicBezTo>
                    <a:pt x="39291" y="94941"/>
                    <a:pt x="39482" y="95191"/>
                    <a:pt x="39613" y="95465"/>
                  </a:cubicBezTo>
                  <a:cubicBezTo>
                    <a:pt x="40196" y="95298"/>
                    <a:pt x="40637" y="94810"/>
                    <a:pt x="40744" y="94203"/>
                  </a:cubicBezTo>
                  <a:lnTo>
                    <a:pt x="40780" y="93965"/>
                  </a:lnTo>
                  <a:lnTo>
                    <a:pt x="41006" y="94036"/>
                  </a:lnTo>
                  <a:cubicBezTo>
                    <a:pt x="41075" y="94056"/>
                    <a:pt x="41146" y="94066"/>
                    <a:pt x="41216" y="94066"/>
                  </a:cubicBezTo>
                  <a:cubicBezTo>
                    <a:pt x="41482" y="94066"/>
                    <a:pt x="41739" y="93929"/>
                    <a:pt x="41899" y="93703"/>
                  </a:cubicBezTo>
                  <a:lnTo>
                    <a:pt x="41946" y="93620"/>
                  </a:lnTo>
                  <a:lnTo>
                    <a:pt x="42054" y="93620"/>
                  </a:lnTo>
                  <a:cubicBezTo>
                    <a:pt x="42067" y="93619"/>
                    <a:pt x="42080" y="93619"/>
                    <a:pt x="42092" y="93619"/>
                  </a:cubicBezTo>
                  <a:cubicBezTo>
                    <a:pt x="42538" y="93619"/>
                    <a:pt x="42688" y="94022"/>
                    <a:pt x="42816" y="94358"/>
                  </a:cubicBezTo>
                  <a:cubicBezTo>
                    <a:pt x="42875" y="94548"/>
                    <a:pt x="42958" y="94715"/>
                    <a:pt x="43078" y="94870"/>
                  </a:cubicBezTo>
                  <a:cubicBezTo>
                    <a:pt x="43212" y="95004"/>
                    <a:pt x="43422" y="95038"/>
                    <a:pt x="43647" y="95038"/>
                  </a:cubicBezTo>
                  <a:cubicBezTo>
                    <a:pt x="43742" y="95038"/>
                    <a:pt x="43839" y="95032"/>
                    <a:pt x="43935" y="95025"/>
                  </a:cubicBezTo>
                  <a:lnTo>
                    <a:pt x="46721" y="94810"/>
                  </a:lnTo>
                  <a:cubicBezTo>
                    <a:pt x="47125" y="94777"/>
                    <a:pt x="47568" y="94743"/>
                    <a:pt x="48023" y="94743"/>
                  </a:cubicBezTo>
                  <a:cubicBezTo>
                    <a:pt x="48721" y="94743"/>
                    <a:pt x="49446" y="94824"/>
                    <a:pt x="50102" y="95120"/>
                  </a:cubicBezTo>
                  <a:lnTo>
                    <a:pt x="50364" y="95251"/>
                  </a:lnTo>
                  <a:lnTo>
                    <a:pt x="50162" y="95453"/>
                  </a:lnTo>
                  <a:cubicBezTo>
                    <a:pt x="50150" y="95465"/>
                    <a:pt x="50126" y="95489"/>
                    <a:pt x="50150" y="95548"/>
                  </a:cubicBezTo>
                  <a:cubicBezTo>
                    <a:pt x="50209" y="95656"/>
                    <a:pt x="50305" y="95727"/>
                    <a:pt x="50424" y="95751"/>
                  </a:cubicBezTo>
                  <a:cubicBezTo>
                    <a:pt x="50590" y="95739"/>
                    <a:pt x="50757" y="95703"/>
                    <a:pt x="50912" y="95644"/>
                  </a:cubicBezTo>
                  <a:cubicBezTo>
                    <a:pt x="51174" y="95537"/>
                    <a:pt x="51448" y="95489"/>
                    <a:pt x="51721" y="95489"/>
                  </a:cubicBezTo>
                  <a:cubicBezTo>
                    <a:pt x="51748" y="95491"/>
                    <a:pt x="51775" y="95492"/>
                    <a:pt x="51801" y="95492"/>
                  </a:cubicBezTo>
                  <a:cubicBezTo>
                    <a:pt x="51929" y="95492"/>
                    <a:pt x="52056" y="95469"/>
                    <a:pt x="52174" y="95429"/>
                  </a:cubicBezTo>
                  <a:cubicBezTo>
                    <a:pt x="52341" y="95358"/>
                    <a:pt x="52495" y="95251"/>
                    <a:pt x="52626" y="95120"/>
                  </a:cubicBezTo>
                  <a:cubicBezTo>
                    <a:pt x="52769" y="94989"/>
                    <a:pt x="52924" y="94870"/>
                    <a:pt x="53103" y="94775"/>
                  </a:cubicBezTo>
                  <a:cubicBezTo>
                    <a:pt x="53213" y="94728"/>
                    <a:pt x="53329" y="94705"/>
                    <a:pt x="53444" y="94705"/>
                  </a:cubicBezTo>
                  <a:cubicBezTo>
                    <a:pt x="53654" y="94705"/>
                    <a:pt x="53862" y="94779"/>
                    <a:pt x="54031" y="94917"/>
                  </a:cubicBezTo>
                  <a:cubicBezTo>
                    <a:pt x="54055" y="94941"/>
                    <a:pt x="54067" y="94965"/>
                    <a:pt x="54091" y="94989"/>
                  </a:cubicBezTo>
                  <a:cubicBezTo>
                    <a:pt x="54138" y="94965"/>
                    <a:pt x="54198" y="94953"/>
                    <a:pt x="54258" y="94929"/>
                  </a:cubicBezTo>
                  <a:cubicBezTo>
                    <a:pt x="54325" y="94913"/>
                    <a:pt x="54396" y="94906"/>
                    <a:pt x="54467" y="94906"/>
                  </a:cubicBezTo>
                  <a:cubicBezTo>
                    <a:pt x="54824" y="94906"/>
                    <a:pt x="55212" y="95086"/>
                    <a:pt x="55460" y="95275"/>
                  </a:cubicBezTo>
                  <a:lnTo>
                    <a:pt x="55531" y="95346"/>
                  </a:lnTo>
                  <a:cubicBezTo>
                    <a:pt x="55828" y="95583"/>
                    <a:pt x="56158" y="95845"/>
                    <a:pt x="56459" y="95845"/>
                  </a:cubicBezTo>
                  <a:cubicBezTo>
                    <a:pt x="56520" y="95845"/>
                    <a:pt x="56580" y="95835"/>
                    <a:pt x="56639" y="95810"/>
                  </a:cubicBezTo>
                  <a:lnTo>
                    <a:pt x="56805" y="95739"/>
                  </a:lnTo>
                  <a:lnTo>
                    <a:pt x="57532" y="97049"/>
                  </a:lnTo>
                  <a:cubicBezTo>
                    <a:pt x="57591" y="96930"/>
                    <a:pt x="57639" y="96799"/>
                    <a:pt x="57663" y="96668"/>
                  </a:cubicBezTo>
                  <a:cubicBezTo>
                    <a:pt x="57698" y="96441"/>
                    <a:pt x="57794" y="96227"/>
                    <a:pt x="57925" y="96025"/>
                  </a:cubicBezTo>
                  <a:cubicBezTo>
                    <a:pt x="58077" y="95848"/>
                    <a:pt x="58280" y="95760"/>
                    <a:pt x="58518" y="95760"/>
                  </a:cubicBezTo>
                  <a:cubicBezTo>
                    <a:pt x="58857" y="95760"/>
                    <a:pt x="59265" y="95937"/>
                    <a:pt x="59699" y="96287"/>
                  </a:cubicBezTo>
                  <a:cubicBezTo>
                    <a:pt x="59977" y="96522"/>
                    <a:pt x="60322" y="96661"/>
                    <a:pt x="60562" y="96661"/>
                  </a:cubicBezTo>
                  <a:cubicBezTo>
                    <a:pt x="60589" y="96661"/>
                    <a:pt x="60615" y="96659"/>
                    <a:pt x="60639" y="96656"/>
                  </a:cubicBezTo>
                  <a:cubicBezTo>
                    <a:pt x="60735" y="96644"/>
                    <a:pt x="60818" y="96584"/>
                    <a:pt x="60854" y="96501"/>
                  </a:cubicBezTo>
                  <a:lnTo>
                    <a:pt x="61270" y="95798"/>
                  </a:lnTo>
                  <a:lnTo>
                    <a:pt x="61235" y="96620"/>
                  </a:lnTo>
                  <a:cubicBezTo>
                    <a:pt x="61235" y="96715"/>
                    <a:pt x="61282" y="96810"/>
                    <a:pt x="61354" y="96882"/>
                  </a:cubicBezTo>
                  <a:cubicBezTo>
                    <a:pt x="61422" y="96950"/>
                    <a:pt x="61508" y="96984"/>
                    <a:pt x="61593" y="96984"/>
                  </a:cubicBezTo>
                  <a:cubicBezTo>
                    <a:pt x="61701" y="96984"/>
                    <a:pt x="61806" y="96929"/>
                    <a:pt x="61866" y="96822"/>
                  </a:cubicBezTo>
                  <a:cubicBezTo>
                    <a:pt x="61925" y="96739"/>
                    <a:pt x="61949" y="96644"/>
                    <a:pt x="61925" y="96537"/>
                  </a:cubicBezTo>
                  <a:cubicBezTo>
                    <a:pt x="61913" y="96489"/>
                    <a:pt x="61901" y="96441"/>
                    <a:pt x="61878" y="96394"/>
                  </a:cubicBezTo>
                  <a:cubicBezTo>
                    <a:pt x="61806" y="96275"/>
                    <a:pt x="61782" y="96132"/>
                    <a:pt x="61782" y="95989"/>
                  </a:cubicBezTo>
                  <a:cubicBezTo>
                    <a:pt x="61818" y="95691"/>
                    <a:pt x="62068" y="95537"/>
                    <a:pt x="62270" y="95417"/>
                  </a:cubicBezTo>
                  <a:cubicBezTo>
                    <a:pt x="62413" y="95322"/>
                    <a:pt x="62544" y="95251"/>
                    <a:pt x="62568" y="95144"/>
                  </a:cubicBezTo>
                  <a:cubicBezTo>
                    <a:pt x="62568" y="95048"/>
                    <a:pt x="62532" y="94953"/>
                    <a:pt x="62473" y="94870"/>
                  </a:cubicBezTo>
                  <a:cubicBezTo>
                    <a:pt x="62449" y="94798"/>
                    <a:pt x="62413" y="94739"/>
                    <a:pt x="62389" y="94667"/>
                  </a:cubicBezTo>
                  <a:cubicBezTo>
                    <a:pt x="62330" y="94465"/>
                    <a:pt x="62366" y="94251"/>
                    <a:pt x="62497" y="94096"/>
                  </a:cubicBezTo>
                  <a:cubicBezTo>
                    <a:pt x="61342" y="93477"/>
                    <a:pt x="60103" y="93024"/>
                    <a:pt x="59187" y="92108"/>
                  </a:cubicBezTo>
                  <a:cubicBezTo>
                    <a:pt x="58913" y="91834"/>
                    <a:pt x="58675" y="91512"/>
                    <a:pt x="58472" y="91179"/>
                  </a:cubicBezTo>
                  <a:cubicBezTo>
                    <a:pt x="58020" y="90381"/>
                    <a:pt x="57817" y="89441"/>
                    <a:pt x="57282" y="88679"/>
                  </a:cubicBezTo>
                  <a:cubicBezTo>
                    <a:pt x="56899" y="88131"/>
                    <a:pt x="56226" y="87698"/>
                    <a:pt x="55584" y="87698"/>
                  </a:cubicBezTo>
                  <a:cubicBezTo>
                    <a:pt x="55346" y="87698"/>
                    <a:pt x="55113" y="87758"/>
                    <a:pt x="54900" y="87893"/>
                  </a:cubicBezTo>
                  <a:lnTo>
                    <a:pt x="55317" y="82344"/>
                  </a:lnTo>
                  <a:cubicBezTo>
                    <a:pt x="55722" y="82344"/>
                    <a:pt x="56115" y="82475"/>
                    <a:pt x="56436" y="82713"/>
                  </a:cubicBezTo>
                  <a:lnTo>
                    <a:pt x="58020" y="79951"/>
                  </a:lnTo>
                  <a:cubicBezTo>
                    <a:pt x="57246" y="79904"/>
                    <a:pt x="56639" y="79273"/>
                    <a:pt x="56627" y="78499"/>
                  </a:cubicBezTo>
                  <a:lnTo>
                    <a:pt x="56627" y="78499"/>
                  </a:lnTo>
                  <a:lnTo>
                    <a:pt x="57841" y="78630"/>
                  </a:lnTo>
                  <a:cubicBezTo>
                    <a:pt x="56472" y="77689"/>
                    <a:pt x="55281" y="76534"/>
                    <a:pt x="54305" y="75189"/>
                  </a:cubicBezTo>
                  <a:cubicBezTo>
                    <a:pt x="54031" y="75534"/>
                    <a:pt x="53888" y="75975"/>
                    <a:pt x="53912" y="76415"/>
                  </a:cubicBezTo>
                  <a:cubicBezTo>
                    <a:pt x="53814" y="76520"/>
                    <a:pt x="53694" y="76564"/>
                    <a:pt x="53566" y="76564"/>
                  </a:cubicBezTo>
                  <a:cubicBezTo>
                    <a:pt x="53227" y="76564"/>
                    <a:pt x="52835" y="76252"/>
                    <a:pt x="52662" y="75915"/>
                  </a:cubicBezTo>
                  <a:cubicBezTo>
                    <a:pt x="52424" y="75439"/>
                    <a:pt x="52245" y="74843"/>
                    <a:pt x="51733" y="74689"/>
                  </a:cubicBezTo>
                  <a:cubicBezTo>
                    <a:pt x="51644" y="74664"/>
                    <a:pt x="51552" y="74656"/>
                    <a:pt x="51460" y="74656"/>
                  </a:cubicBezTo>
                  <a:cubicBezTo>
                    <a:pt x="51305" y="74656"/>
                    <a:pt x="51148" y="74678"/>
                    <a:pt x="50995" y="74678"/>
                  </a:cubicBezTo>
                  <a:cubicBezTo>
                    <a:pt x="50935" y="74678"/>
                    <a:pt x="50875" y="74674"/>
                    <a:pt x="50817" y="74665"/>
                  </a:cubicBezTo>
                  <a:cubicBezTo>
                    <a:pt x="50055" y="74522"/>
                    <a:pt x="49995" y="73189"/>
                    <a:pt x="50745" y="72986"/>
                  </a:cubicBezTo>
                  <a:cubicBezTo>
                    <a:pt x="49816" y="72022"/>
                    <a:pt x="49709" y="70545"/>
                    <a:pt x="49674" y="69200"/>
                  </a:cubicBezTo>
                  <a:cubicBezTo>
                    <a:pt x="49662" y="68843"/>
                    <a:pt x="49674" y="68426"/>
                    <a:pt x="49936" y="68176"/>
                  </a:cubicBezTo>
                  <a:cubicBezTo>
                    <a:pt x="50061" y="68059"/>
                    <a:pt x="50220" y="68008"/>
                    <a:pt x="50386" y="68008"/>
                  </a:cubicBezTo>
                  <a:cubicBezTo>
                    <a:pt x="50675" y="68008"/>
                    <a:pt x="50984" y="68163"/>
                    <a:pt x="51174" y="68390"/>
                  </a:cubicBezTo>
                  <a:cubicBezTo>
                    <a:pt x="51460" y="68759"/>
                    <a:pt x="51531" y="69259"/>
                    <a:pt x="51579" y="69736"/>
                  </a:cubicBezTo>
                  <a:cubicBezTo>
                    <a:pt x="51672" y="69908"/>
                    <a:pt x="51847" y="69984"/>
                    <a:pt x="52036" y="69984"/>
                  </a:cubicBezTo>
                  <a:cubicBezTo>
                    <a:pt x="52331" y="69984"/>
                    <a:pt x="52660" y="69800"/>
                    <a:pt x="52769" y="69509"/>
                  </a:cubicBezTo>
                  <a:cubicBezTo>
                    <a:pt x="52948" y="69033"/>
                    <a:pt x="52745" y="68497"/>
                    <a:pt x="52483" y="68057"/>
                  </a:cubicBezTo>
                  <a:cubicBezTo>
                    <a:pt x="52233" y="67616"/>
                    <a:pt x="51924" y="67164"/>
                    <a:pt x="51912" y="66664"/>
                  </a:cubicBezTo>
                  <a:cubicBezTo>
                    <a:pt x="52049" y="66626"/>
                    <a:pt x="52188" y="66607"/>
                    <a:pt x="52326" y="66607"/>
                  </a:cubicBezTo>
                  <a:cubicBezTo>
                    <a:pt x="52621" y="66607"/>
                    <a:pt x="52911" y="66692"/>
                    <a:pt x="53162" y="66854"/>
                  </a:cubicBezTo>
                  <a:cubicBezTo>
                    <a:pt x="52495" y="66176"/>
                    <a:pt x="52900" y="65045"/>
                    <a:pt x="53388" y="64247"/>
                  </a:cubicBezTo>
                  <a:cubicBezTo>
                    <a:pt x="53972" y="63318"/>
                    <a:pt x="54627" y="62425"/>
                    <a:pt x="55353" y="61616"/>
                  </a:cubicBezTo>
                  <a:lnTo>
                    <a:pt x="55948" y="62640"/>
                  </a:lnTo>
                  <a:cubicBezTo>
                    <a:pt x="56222" y="61687"/>
                    <a:pt x="56805" y="60854"/>
                    <a:pt x="57615" y="60294"/>
                  </a:cubicBezTo>
                  <a:cubicBezTo>
                    <a:pt x="57948" y="60401"/>
                    <a:pt x="58234" y="60604"/>
                    <a:pt x="58460" y="60877"/>
                  </a:cubicBezTo>
                  <a:cubicBezTo>
                    <a:pt x="58306" y="60616"/>
                    <a:pt x="58508" y="60199"/>
                    <a:pt x="58818" y="60080"/>
                  </a:cubicBezTo>
                  <a:cubicBezTo>
                    <a:pt x="58922" y="60041"/>
                    <a:pt x="59030" y="60026"/>
                    <a:pt x="59139" y="60026"/>
                  </a:cubicBezTo>
                  <a:cubicBezTo>
                    <a:pt x="59402" y="60026"/>
                    <a:pt x="59672" y="60118"/>
                    <a:pt x="59925" y="60211"/>
                  </a:cubicBezTo>
                  <a:lnTo>
                    <a:pt x="64437" y="61901"/>
                  </a:lnTo>
                  <a:cubicBezTo>
                    <a:pt x="64021" y="61354"/>
                    <a:pt x="63604" y="60806"/>
                    <a:pt x="63175" y="60258"/>
                  </a:cubicBezTo>
                  <a:lnTo>
                    <a:pt x="63175" y="60258"/>
                  </a:lnTo>
                  <a:lnTo>
                    <a:pt x="66057" y="60651"/>
                  </a:lnTo>
                  <a:cubicBezTo>
                    <a:pt x="66366" y="59496"/>
                    <a:pt x="67188" y="58544"/>
                    <a:pt x="68283" y="58056"/>
                  </a:cubicBezTo>
                  <a:lnTo>
                    <a:pt x="68914" y="58210"/>
                  </a:lnTo>
                  <a:cubicBezTo>
                    <a:pt x="68618" y="57205"/>
                    <a:pt x="69573" y="56096"/>
                    <a:pt x="70591" y="56096"/>
                  </a:cubicBezTo>
                  <a:cubicBezTo>
                    <a:pt x="70718" y="56096"/>
                    <a:pt x="70847" y="56114"/>
                    <a:pt x="70974" y="56151"/>
                  </a:cubicBezTo>
                  <a:cubicBezTo>
                    <a:pt x="71033" y="56389"/>
                    <a:pt x="71105" y="56627"/>
                    <a:pt x="71176" y="56865"/>
                  </a:cubicBezTo>
                  <a:cubicBezTo>
                    <a:pt x="71754" y="56608"/>
                    <a:pt x="72380" y="56467"/>
                    <a:pt x="73020" y="56467"/>
                  </a:cubicBezTo>
                  <a:cubicBezTo>
                    <a:pt x="73092" y="56467"/>
                    <a:pt x="73164" y="56469"/>
                    <a:pt x="73236" y="56472"/>
                  </a:cubicBezTo>
                  <a:cubicBezTo>
                    <a:pt x="73236" y="56163"/>
                    <a:pt x="73248" y="55865"/>
                    <a:pt x="73260" y="55555"/>
                  </a:cubicBezTo>
                  <a:lnTo>
                    <a:pt x="75213" y="54960"/>
                  </a:lnTo>
                  <a:cubicBezTo>
                    <a:pt x="75855" y="54067"/>
                    <a:pt x="76891" y="52769"/>
                    <a:pt x="76034" y="52103"/>
                  </a:cubicBezTo>
                  <a:cubicBezTo>
                    <a:pt x="75806" y="51926"/>
                    <a:pt x="75550" y="51857"/>
                    <a:pt x="75276" y="51857"/>
                  </a:cubicBezTo>
                  <a:cubicBezTo>
                    <a:pt x="74335" y="51857"/>
                    <a:pt x="73191" y="52669"/>
                    <a:pt x="72299" y="52669"/>
                  </a:cubicBezTo>
                  <a:cubicBezTo>
                    <a:pt x="72003" y="52669"/>
                    <a:pt x="71734" y="52580"/>
                    <a:pt x="71510" y="52341"/>
                  </a:cubicBezTo>
                  <a:cubicBezTo>
                    <a:pt x="71105" y="51864"/>
                    <a:pt x="71212" y="51138"/>
                    <a:pt x="71736" y="50793"/>
                  </a:cubicBezTo>
                  <a:cubicBezTo>
                    <a:pt x="70641" y="50793"/>
                    <a:pt x="69617" y="51364"/>
                    <a:pt x="69033" y="52293"/>
                  </a:cubicBezTo>
                  <a:cubicBezTo>
                    <a:pt x="67700" y="50376"/>
                    <a:pt x="66926" y="48138"/>
                    <a:pt x="66807" y="45804"/>
                  </a:cubicBezTo>
                  <a:cubicBezTo>
                    <a:pt x="66199" y="45387"/>
                    <a:pt x="65854" y="44709"/>
                    <a:pt x="65866" y="43983"/>
                  </a:cubicBezTo>
                  <a:lnTo>
                    <a:pt x="65866" y="43983"/>
                  </a:lnTo>
                  <a:cubicBezTo>
                    <a:pt x="65759" y="45221"/>
                    <a:pt x="64568" y="46066"/>
                    <a:pt x="63497" y="46697"/>
                  </a:cubicBezTo>
                  <a:cubicBezTo>
                    <a:pt x="63282" y="46852"/>
                    <a:pt x="63021" y="46959"/>
                    <a:pt x="62759" y="47019"/>
                  </a:cubicBezTo>
                  <a:cubicBezTo>
                    <a:pt x="62714" y="47026"/>
                    <a:pt x="62669" y="47029"/>
                    <a:pt x="62625" y="47029"/>
                  </a:cubicBezTo>
                  <a:cubicBezTo>
                    <a:pt x="61932" y="47029"/>
                    <a:pt x="61361" y="46180"/>
                    <a:pt x="61663" y="45542"/>
                  </a:cubicBezTo>
                  <a:cubicBezTo>
                    <a:pt x="61836" y="45191"/>
                    <a:pt x="62222" y="45012"/>
                    <a:pt x="62606" y="45012"/>
                  </a:cubicBezTo>
                  <a:cubicBezTo>
                    <a:pt x="62964" y="45012"/>
                    <a:pt x="63319" y="45167"/>
                    <a:pt x="63497" y="45483"/>
                  </a:cubicBezTo>
                  <a:cubicBezTo>
                    <a:pt x="63592" y="44602"/>
                    <a:pt x="63675" y="43733"/>
                    <a:pt x="63771" y="42851"/>
                  </a:cubicBezTo>
                  <a:cubicBezTo>
                    <a:pt x="63794" y="42673"/>
                    <a:pt x="63794" y="42482"/>
                    <a:pt x="63735" y="42316"/>
                  </a:cubicBezTo>
                  <a:cubicBezTo>
                    <a:pt x="63617" y="41997"/>
                    <a:pt x="63322" y="41894"/>
                    <a:pt x="62976" y="41894"/>
                  </a:cubicBezTo>
                  <a:cubicBezTo>
                    <a:pt x="62624" y="41894"/>
                    <a:pt x="62219" y="42000"/>
                    <a:pt x="61889" y="42089"/>
                  </a:cubicBezTo>
                  <a:cubicBezTo>
                    <a:pt x="61629" y="42149"/>
                    <a:pt x="61367" y="42178"/>
                    <a:pt x="61108" y="42178"/>
                  </a:cubicBezTo>
                  <a:cubicBezTo>
                    <a:pt x="59965" y="42178"/>
                    <a:pt x="58872" y="41617"/>
                    <a:pt x="58222" y="40637"/>
                  </a:cubicBezTo>
                  <a:lnTo>
                    <a:pt x="59270" y="40494"/>
                  </a:lnTo>
                  <a:cubicBezTo>
                    <a:pt x="58437" y="39232"/>
                    <a:pt x="58079" y="37708"/>
                    <a:pt x="58270" y="36208"/>
                  </a:cubicBezTo>
                  <a:cubicBezTo>
                    <a:pt x="58365" y="35482"/>
                    <a:pt x="58770" y="34493"/>
                    <a:pt x="58282" y="33946"/>
                  </a:cubicBezTo>
                  <a:lnTo>
                    <a:pt x="58282" y="33946"/>
                  </a:lnTo>
                  <a:cubicBezTo>
                    <a:pt x="58190" y="34068"/>
                    <a:pt x="58037" y="34129"/>
                    <a:pt x="57883" y="34129"/>
                  </a:cubicBezTo>
                  <a:cubicBezTo>
                    <a:pt x="57857" y="34129"/>
                    <a:pt x="57831" y="34128"/>
                    <a:pt x="57806" y="34124"/>
                  </a:cubicBezTo>
                  <a:cubicBezTo>
                    <a:pt x="57329" y="33326"/>
                    <a:pt x="57258" y="32303"/>
                    <a:pt x="56615" y="31636"/>
                  </a:cubicBezTo>
                  <a:cubicBezTo>
                    <a:pt x="56377" y="31421"/>
                    <a:pt x="56127" y="31219"/>
                    <a:pt x="55865" y="31029"/>
                  </a:cubicBezTo>
                  <a:cubicBezTo>
                    <a:pt x="55127" y="30409"/>
                    <a:pt x="54698" y="29481"/>
                    <a:pt x="54710" y="28516"/>
                  </a:cubicBezTo>
                  <a:cubicBezTo>
                    <a:pt x="54734" y="28338"/>
                    <a:pt x="54722" y="28159"/>
                    <a:pt x="54674" y="27981"/>
                  </a:cubicBezTo>
                  <a:cubicBezTo>
                    <a:pt x="54543" y="27659"/>
                    <a:pt x="54162" y="27528"/>
                    <a:pt x="53853" y="27338"/>
                  </a:cubicBezTo>
                  <a:cubicBezTo>
                    <a:pt x="53555" y="27147"/>
                    <a:pt x="53317" y="26707"/>
                    <a:pt x="53579" y="26468"/>
                  </a:cubicBezTo>
                  <a:cubicBezTo>
                    <a:pt x="53269" y="25433"/>
                    <a:pt x="52412" y="24028"/>
                    <a:pt x="52102" y="23004"/>
                  </a:cubicBezTo>
                  <a:cubicBezTo>
                    <a:pt x="51960" y="22480"/>
                    <a:pt x="51781" y="21956"/>
                    <a:pt x="51424" y="21551"/>
                  </a:cubicBezTo>
                  <a:cubicBezTo>
                    <a:pt x="51007" y="21075"/>
                    <a:pt x="50376" y="20849"/>
                    <a:pt x="49876" y="20456"/>
                  </a:cubicBezTo>
                  <a:cubicBezTo>
                    <a:pt x="48995" y="19753"/>
                    <a:pt x="48638" y="18598"/>
                    <a:pt x="48173" y="17575"/>
                  </a:cubicBezTo>
                  <a:cubicBezTo>
                    <a:pt x="47709" y="16551"/>
                    <a:pt x="46947" y="15491"/>
                    <a:pt x="45828" y="15348"/>
                  </a:cubicBezTo>
                  <a:cubicBezTo>
                    <a:pt x="46061" y="15253"/>
                    <a:pt x="46308" y="15204"/>
                    <a:pt x="46555" y="15204"/>
                  </a:cubicBezTo>
                  <a:cubicBezTo>
                    <a:pt x="46863" y="15204"/>
                    <a:pt x="47170" y="15279"/>
                    <a:pt x="47447" y="15431"/>
                  </a:cubicBezTo>
                  <a:cubicBezTo>
                    <a:pt x="46876" y="14134"/>
                    <a:pt x="46995" y="12633"/>
                    <a:pt x="47745" y="11431"/>
                  </a:cubicBezTo>
                  <a:cubicBezTo>
                    <a:pt x="48090" y="10907"/>
                    <a:pt x="48566" y="10300"/>
                    <a:pt x="48292" y="9728"/>
                  </a:cubicBezTo>
                  <a:cubicBezTo>
                    <a:pt x="48138" y="9395"/>
                    <a:pt x="47757" y="9228"/>
                    <a:pt x="47542" y="8931"/>
                  </a:cubicBezTo>
                  <a:cubicBezTo>
                    <a:pt x="47090" y="8300"/>
                    <a:pt x="47471" y="7442"/>
                    <a:pt x="47840" y="6752"/>
                  </a:cubicBezTo>
                  <a:cubicBezTo>
                    <a:pt x="48209" y="6061"/>
                    <a:pt x="48519" y="5144"/>
                    <a:pt x="47983" y="4585"/>
                  </a:cubicBezTo>
                  <a:cubicBezTo>
                    <a:pt x="48311" y="3839"/>
                    <a:pt x="47492" y="2826"/>
                    <a:pt x="46742" y="2826"/>
                  </a:cubicBezTo>
                  <a:cubicBezTo>
                    <a:pt x="46594" y="2826"/>
                    <a:pt x="46449" y="2866"/>
                    <a:pt x="46316" y="2954"/>
                  </a:cubicBezTo>
                  <a:cubicBezTo>
                    <a:pt x="46072" y="2015"/>
                    <a:pt x="45103" y="1365"/>
                    <a:pt x="44150" y="1365"/>
                  </a:cubicBezTo>
                  <a:cubicBezTo>
                    <a:pt x="43894" y="1365"/>
                    <a:pt x="43639" y="1412"/>
                    <a:pt x="43399" y="1513"/>
                  </a:cubicBezTo>
                  <a:cubicBezTo>
                    <a:pt x="42744" y="1323"/>
                    <a:pt x="42351" y="668"/>
                    <a:pt x="42482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4983650" y="3797625"/>
              <a:ext cx="483700" cy="171575"/>
            </a:xfrm>
            <a:custGeom>
              <a:rect b="b" l="l" r="r" t="t"/>
              <a:pathLst>
                <a:path extrusionOk="0" h="6863" w="19348">
                  <a:moveTo>
                    <a:pt x="3644" y="0"/>
                  </a:moveTo>
                  <a:cubicBezTo>
                    <a:pt x="3405" y="282"/>
                    <a:pt x="3058" y="446"/>
                    <a:pt x="2692" y="446"/>
                  </a:cubicBezTo>
                  <a:cubicBezTo>
                    <a:pt x="2656" y="446"/>
                    <a:pt x="2620" y="444"/>
                    <a:pt x="2584" y="441"/>
                  </a:cubicBezTo>
                  <a:cubicBezTo>
                    <a:pt x="2370" y="1179"/>
                    <a:pt x="1762" y="1739"/>
                    <a:pt x="1000" y="1870"/>
                  </a:cubicBezTo>
                  <a:lnTo>
                    <a:pt x="858" y="1893"/>
                  </a:lnTo>
                  <a:lnTo>
                    <a:pt x="786" y="1762"/>
                  </a:lnTo>
                  <a:cubicBezTo>
                    <a:pt x="643" y="1465"/>
                    <a:pt x="500" y="1215"/>
                    <a:pt x="286" y="1084"/>
                  </a:cubicBezTo>
                  <a:cubicBezTo>
                    <a:pt x="217" y="1044"/>
                    <a:pt x="140" y="1021"/>
                    <a:pt x="54" y="1021"/>
                  </a:cubicBezTo>
                  <a:cubicBezTo>
                    <a:pt x="37" y="1021"/>
                    <a:pt x="19" y="1022"/>
                    <a:pt x="0" y="1024"/>
                  </a:cubicBezTo>
                  <a:lnTo>
                    <a:pt x="60" y="1072"/>
                  </a:lnTo>
                  <a:cubicBezTo>
                    <a:pt x="393" y="1489"/>
                    <a:pt x="667" y="1989"/>
                    <a:pt x="1167" y="2191"/>
                  </a:cubicBezTo>
                  <a:cubicBezTo>
                    <a:pt x="1342" y="2256"/>
                    <a:pt x="1527" y="2275"/>
                    <a:pt x="1716" y="2275"/>
                  </a:cubicBezTo>
                  <a:cubicBezTo>
                    <a:pt x="1977" y="2275"/>
                    <a:pt x="2245" y="2239"/>
                    <a:pt x="2501" y="2239"/>
                  </a:cubicBezTo>
                  <a:cubicBezTo>
                    <a:pt x="3620" y="2239"/>
                    <a:pt x="4620" y="2882"/>
                    <a:pt x="5549" y="3489"/>
                  </a:cubicBezTo>
                  <a:cubicBezTo>
                    <a:pt x="6132" y="3882"/>
                    <a:pt x="6727" y="4287"/>
                    <a:pt x="7049" y="4894"/>
                  </a:cubicBezTo>
                  <a:cubicBezTo>
                    <a:pt x="7382" y="5513"/>
                    <a:pt x="7311" y="6382"/>
                    <a:pt x="6727" y="6763"/>
                  </a:cubicBezTo>
                  <a:cubicBezTo>
                    <a:pt x="7428" y="6486"/>
                    <a:pt x="8219" y="6208"/>
                    <a:pt x="8961" y="6208"/>
                  </a:cubicBezTo>
                  <a:cubicBezTo>
                    <a:pt x="9366" y="6208"/>
                    <a:pt x="9756" y="6291"/>
                    <a:pt x="10109" y="6501"/>
                  </a:cubicBezTo>
                  <a:cubicBezTo>
                    <a:pt x="10335" y="6632"/>
                    <a:pt x="10525" y="6799"/>
                    <a:pt x="10776" y="6846"/>
                  </a:cubicBezTo>
                  <a:cubicBezTo>
                    <a:pt x="10833" y="6858"/>
                    <a:pt x="10891" y="6863"/>
                    <a:pt x="10949" y="6863"/>
                  </a:cubicBezTo>
                  <a:cubicBezTo>
                    <a:pt x="11188" y="6863"/>
                    <a:pt x="11426" y="6780"/>
                    <a:pt x="11657" y="6751"/>
                  </a:cubicBezTo>
                  <a:cubicBezTo>
                    <a:pt x="11706" y="6746"/>
                    <a:pt x="11757" y="6743"/>
                    <a:pt x="11809" y="6743"/>
                  </a:cubicBezTo>
                  <a:cubicBezTo>
                    <a:pt x="11882" y="6743"/>
                    <a:pt x="11956" y="6749"/>
                    <a:pt x="12026" y="6763"/>
                  </a:cubicBezTo>
                  <a:lnTo>
                    <a:pt x="12121" y="6573"/>
                  </a:lnTo>
                  <a:cubicBezTo>
                    <a:pt x="12146" y="6589"/>
                    <a:pt x="12174" y="6596"/>
                    <a:pt x="12204" y="6596"/>
                  </a:cubicBezTo>
                  <a:cubicBezTo>
                    <a:pt x="12331" y="6596"/>
                    <a:pt x="12494" y="6467"/>
                    <a:pt x="12609" y="6323"/>
                  </a:cubicBezTo>
                  <a:lnTo>
                    <a:pt x="12669" y="6239"/>
                  </a:lnTo>
                  <a:cubicBezTo>
                    <a:pt x="12835" y="6013"/>
                    <a:pt x="13050" y="5739"/>
                    <a:pt x="13383" y="5691"/>
                  </a:cubicBezTo>
                  <a:cubicBezTo>
                    <a:pt x="13437" y="5680"/>
                    <a:pt x="13490" y="5674"/>
                    <a:pt x="13544" y="5674"/>
                  </a:cubicBezTo>
                  <a:cubicBezTo>
                    <a:pt x="13597" y="5674"/>
                    <a:pt x="13651" y="5680"/>
                    <a:pt x="13704" y="5691"/>
                  </a:cubicBezTo>
                  <a:lnTo>
                    <a:pt x="13800" y="5691"/>
                  </a:lnTo>
                  <a:cubicBezTo>
                    <a:pt x="14074" y="5691"/>
                    <a:pt x="14347" y="5632"/>
                    <a:pt x="14597" y="5537"/>
                  </a:cubicBezTo>
                  <a:lnTo>
                    <a:pt x="16145" y="5001"/>
                  </a:lnTo>
                  <a:cubicBezTo>
                    <a:pt x="16240" y="4977"/>
                    <a:pt x="16324" y="4929"/>
                    <a:pt x="16395" y="4846"/>
                  </a:cubicBezTo>
                  <a:lnTo>
                    <a:pt x="16324" y="4787"/>
                  </a:lnTo>
                  <a:cubicBezTo>
                    <a:pt x="16300" y="4775"/>
                    <a:pt x="16276" y="4739"/>
                    <a:pt x="16252" y="4715"/>
                  </a:cubicBezTo>
                  <a:cubicBezTo>
                    <a:pt x="15828" y="4321"/>
                    <a:pt x="16167" y="3686"/>
                    <a:pt x="16659" y="3686"/>
                  </a:cubicBezTo>
                  <a:cubicBezTo>
                    <a:pt x="16746" y="3686"/>
                    <a:pt x="16838" y="3706"/>
                    <a:pt x="16931" y="3751"/>
                  </a:cubicBezTo>
                  <a:cubicBezTo>
                    <a:pt x="17026" y="3810"/>
                    <a:pt x="17110" y="3870"/>
                    <a:pt x="17193" y="3941"/>
                  </a:cubicBezTo>
                  <a:cubicBezTo>
                    <a:pt x="17229" y="3989"/>
                    <a:pt x="17264" y="4025"/>
                    <a:pt x="17312" y="4048"/>
                  </a:cubicBezTo>
                  <a:cubicBezTo>
                    <a:pt x="17395" y="4096"/>
                    <a:pt x="17479" y="4120"/>
                    <a:pt x="17562" y="4132"/>
                  </a:cubicBezTo>
                  <a:lnTo>
                    <a:pt x="19181" y="4525"/>
                  </a:lnTo>
                  <a:cubicBezTo>
                    <a:pt x="19348" y="4179"/>
                    <a:pt x="19336" y="3751"/>
                    <a:pt x="19122" y="3417"/>
                  </a:cubicBezTo>
                  <a:cubicBezTo>
                    <a:pt x="19074" y="3441"/>
                    <a:pt x="19015" y="3465"/>
                    <a:pt x="18967" y="3465"/>
                  </a:cubicBezTo>
                  <a:lnTo>
                    <a:pt x="18824" y="3489"/>
                  </a:lnTo>
                  <a:lnTo>
                    <a:pt x="18098" y="2191"/>
                  </a:lnTo>
                  <a:cubicBezTo>
                    <a:pt x="18045" y="2201"/>
                    <a:pt x="17992" y="2206"/>
                    <a:pt x="17939" y="2206"/>
                  </a:cubicBezTo>
                  <a:cubicBezTo>
                    <a:pt x="17502" y="2206"/>
                    <a:pt x="17105" y="1874"/>
                    <a:pt x="16764" y="1608"/>
                  </a:cubicBezTo>
                  <a:lnTo>
                    <a:pt x="16681" y="1536"/>
                  </a:lnTo>
                  <a:cubicBezTo>
                    <a:pt x="16471" y="1366"/>
                    <a:pt x="16176" y="1263"/>
                    <a:pt x="15953" y="1263"/>
                  </a:cubicBezTo>
                  <a:cubicBezTo>
                    <a:pt x="15911" y="1263"/>
                    <a:pt x="15872" y="1267"/>
                    <a:pt x="15836" y="1274"/>
                  </a:cubicBezTo>
                  <a:cubicBezTo>
                    <a:pt x="15752" y="1298"/>
                    <a:pt x="15669" y="1358"/>
                    <a:pt x="15633" y="1441"/>
                  </a:cubicBezTo>
                  <a:lnTo>
                    <a:pt x="15264" y="1274"/>
                  </a:lnTo>
                  <a:cubicBezTo>
                    <a:pt x="15276" y="1250"/>
                    <a:pt x="15288" y="1215"/>
                    <a:pt x="15228" y="1167"/>
                  </a:cubicBezTo>
                  <a:cubicBezTo>
                    <a:pt x="15144" y="1098"/>
                    <a:pt x="15039" y="1059"/>
                    <a:pt x="14934" y="1059"/>
                  </a:cubicBezTo>
                  <a:cubicBezTo>
                    <a:pt x="14877" y="1059"/>
                    <a:pt x="14819" y="1070"/>
                    <a:pt x="14764" y="1096"/>
                  </a:cubicBezTo>
                  <a:cubicBezTo>
                    <a:pt x="14621" y="1167"/>
                    <a:pt x="14490" y="1262"/>
                    <a:pt x="14383" y="1381"/>
                  </a:cubicBezTo>
                  <a:cubicBezTo>
                    <a:pt x="14111" y="1676"/>
                    <a:pt x="13718" y="1850"/>
                    <a:pt x="13316" y="1850"/>
                  </a:cubicBezTo>
                  <a:cubicBezTo>
                    <a:pt x="13279" y="1850"/>
                    <a:pt x="13242" y="1849"/>
                    <a:pt x="13204" y="1846"/>
                  </a:cubicBezTo>
                  <a:cubicBezTo>
                    <a:pt x="12966" y="1846"/>
                    <a:pt x="12740" y="1882"/>
                    <a:pt x="12526" y="1977"/>
                  </a:cubicBezTo>
                  <a:cubicBezTo>
                    <a:pt x="12323" y="2060"/>
                    <a:pt x="12109" y="2108"/>
                    <a:pt x="11883" y="2108"/>
                  </a:cubicBezTo>
                  <a:cubicBezTo>
                    <a:pt x="11597" y="2084"/>
                    <a:pt x="11359" y="1905"/>
                    <a:pt x="11252" y="1643"/>
                  </a:cubicBezTo>
                  <a:cubicBezTo>
                    <a:pt x="11216" y="1548"/>
                    <a:pt x="11204" y="1453"/>
                    <a:pt x="11216" y="1358"/>
                  </a:cubicBezTo>
                  <a:cubicBezTo>
                    <a:pt x="10675" y="1152"/>
                    <a:pt x="10086" y="1092"/>
                    <a:pt x="9502" y="1092"/>
                  </a:cubicBezTo>
                  <a:cubicBezTo>
                    <a:pt x="9072" y="1092"/>
                    <a:pt x="8644" y="1125"/>
                    <a:pt x="8239" y="1155"/>
                  </a:cubicBezTo>
                  <a:lnTo>
                    <a:pt x="5442" y="1381"/>
                  </a:lnTo>
                  <a:cubicBezTo>
                    <a:pt x="5332" y="1391"/>
                    <a:pt x="5217" y="1399"/>
                    <a:pt x="5103" y="1399"/>
                  </a:cubicBezTo>
                  <a:cubicBezTo>
                    <a:pt x="4796" y="1399"/>
                    <a:pt x="4488" y="1342"/>
                    <a:pt x="4263" y="1108"/>
                  </a:cubicBezTo>
                  <a:cubicBezTo>
                    <a:pt x="4108" y="917"/>
                    <a:pt x="3989" y="703"/>
                    <a:pt x="3918" y="465"/>
                  </a:cubicBezTo>
                  <a:cubicBezTo>
                    <a:pt x="3798" y="167"/>
                    <a:pt x="3739" y="36"/>
                    <a:pt x="3644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5295600" y="3931775"/>
              <a:ext cx="243800" cy="167200"/>
            </a:xfrm>
            <a:custGeom>
              <a:rect b="b" l="l" r="r" t="t"/>
              <a:pathLst>
                <a:path extrusionOk="0" h="6688" w="9752">
                  <a:moveTo>
                    <a:pt x="4078" y="1"/>
                  </a:moveTo>
                  <a:cubicBezTo>
                    <a:pt x="4018" y="1"/>
                    <a:pt x="3956" y="2"/>
                    <a:pt x="3893" y="4"/>
                  </a:cubicBezTo>
                  <a:cubicBezTo>
                    <a:pt x="3858" y="16"/>
                    <a:pt x="3822" y="28"/>
                    <a:pt x="3786" y="40"/>
                  </a:cubicBezTo>
                  <a:lnTo>
                    <a:pt x="2250" y="576"/>
                  </a:lnTo>
                  <a:cubicBezTo>
                    <a:pt x="1941" y="695"/>
                    <a:pt x="1619" y="754"/>
                    <a:pt x="1286" y="754"/>
                  </a:cubicBezTo>
                  <a:lnTo>
                    <a:pt x="1167" y="742"/>
                  </a:lnTo>
                  <a:cubicBezTo>
                    <a:pt x="1107" y="730"/>
                    <a:pt x="1036" y="730"/>
                    <a:pt x="965" y="730"/>
                  </a:cubicBezTo>
                  <a:cubicBezTo>
                    <a:pt x="798" y="766"/>
                    <a:pt x="667" y="933"/>
                    <a:pt x="524" y="1123"/>
                  </a:cubicBezTo>
                  <a:lnTo>
                    <a:pt x="453" y="1218"/>
                  </a:lnTo>
                  <a:cubicBezTo>
                    <a:pt x="333" y="1373"/>
                    <a:pt x="179" y="1492"/>
                    <a:pt x="0" y="1576"/>
                  </a:cubicBezTo>
                  <a:cubicBezTo>
                    <a:pt x="774" y="2064"/>
                    <a:pt x="1143" y="3278"/>
                    <a:pt x="488" y="3969"/>
                  </a:cubicBezTo>
                  <a:cubicBezTo>
                    <a:pt x="619" y="4207"/>
                    <a:pt x="860" y="4275"/>
                    <a:pt x="1136" y="4275"/>
                  </a:cubicBezTo>
                  <a:cubicBezTo>
                    <a:pt x="1411" y="4275"/>
                    <a:pt x="1721" y="4207"/>
                    <a:pt x="1988" y="4171"/>
                  </a:cubicBezTo>
                  <a:cubicBezTo>
                    <a:pt x="2082" y="4160"/>
                    <a:pt x="2176" y="4154"/>
                    <a:pt x="2268" y="4154"/>
                  </a:cubicBezTo>
                  <a:cubicBezTo>
                    <a:pt x="4237" y="4154"/>
                    <a:pt x="5816" y="6687"/>
                    <a:pt x="7675" y="6687"/>
                  </a:cubicBezTo>
                  <a:cubicBezTo>
                    <a:pt x="7868" y="6687"/>
                    <a:pt x="8064" y="6660"/>
                    <a:pt x="8263" y="6600"/>
                  </a:cubicBezTo>
                  <a:cubicBezTo>
                    <a:pt x="8906" y="6398"/>
                    <a:pt x="9394" y="5886"/>
                    <a:pt x="9751" y="5302"/>
                  </a:cubicBezTo>
                  <a:cubicBezTo>
                    <a:pt x="9406" y="5148"/>
                    <a:pt x="9108" y="4897"/>
                    <a:pt x="8894" y="4588"/>
                  </a:cubicBezTo>
                  <a:cubicBezTo>
                    <a:pt x="8846" y="4528"/>
                    <a:pt x="8811" y="4469"/>
                    <a:pt x="8775" y="4421"/>
                  </a:cubicBezTo>
                  <a:cubicBezTo>
                    <a:pt x="8704" y="4278"/>
                    <a:pt x="8608" y="4171"/>
                    <a:pt x="8489" y="4064"/>
                  </a:cubicBezTo>
                  <a:cubicBezTo>
                    <a:pt x="8299" y="3909"/>
                    <a:pt x="8025" y="3885"/>
                    <a:pt x="7739" y="3850"/>
                  </a:cubicBezTo>
                  <a:cubicBezTo>
                    <a:pt x="7465" y="3838"/>
                    <a:pt x="7203" y="3778"/>
                    <a:pt x="6953" y="3683"/>
                  </a:cubicBezTo>
                  <a:lnTo>
                    <a:pt x="6918" y="3659"/>
                  </a:lnTo>
                  <a:lnTo>
                    <a:pt x="6882" y="3624"/>
                  </a:lnTo>
                  <a:cubicBezTo>
                    <a:pt x="6810" y="3528"/>
                    <a:pt x="6787" y="3409"/>
                    <a:pt x="6834" y="3302"/>
                  </a:cubicBezTo>
                  <a:cubicBezTo>
                    <a:pt x="6882" y="3147"/>
                    <a:pt x="7013" y="3028"/>
                    <a:pt x="7180" y="2981"/>
                  </a:cubicBezTo>
                  <a:cubicBezTo>
                    <a:pt x="7215" y="2969"/>
                    <a:pt x="7263" y="2957"/>
                    <a:pt x="7299" y="2945"/>
                  </a:cubicBezTo>
                  <a:cubicBezTo>
                    <a:pt x="7358" y="2945"/>
                    <a:pt x="7418" y="2921"/>
                    <a:pt x="7477" y="2885"/>
                  </a:cubicBezTo>
                  <a:cubicBezTo>
                    <a:pt x="7465" y="2826"/>
                    <a:pt x="7430" y="2766"/>
                    <a:pt x="7370" y="2742"/>
                  </a:cubicBezTo>
                  <a:cubicBezTo>
                    <a:pt x="7330" y="2737"/>
                    <a:pt x="7290" y="2734"/>
                    <a:pt x="7251" y="2734"/>
                  </a:cubicBezTo>
                  <a:cubicBezTo>
                    <a:pt x="7129" y="2734"/>
                    <a:pt x="7014" y="2763"/>
                    <a:pt x="6906" y="2826"/>
                  </a:cubicBezTo>
                  <a:lnTo>
                    <a:pt x="6251" y="3064"/>
                  </a:lnTo>
                  <a:lnTo>
                    <a:pt x="6680" y="2504"/>
                  </a:lnTo>
                  <a:cubicBezTo>
                    <a:pt x="6727" y="2433"/>
                    <a:pt x="6739" y="2338"/>
                    <a:pt x="6715" y="2242"/>
                  </a:cubicBezTo>
                  <a:cubicBezTo>
                    <a:pt x="6668" y="2064"/>
                    <a:pt x="6537" y="1909"/>
                    <a:pt x="6370" y="1826"/>
                  </a:cubicBezTo>
                  <a:cubicBezTo>
                    <a:pt x="6132" y="1730"/>
                    <a:pt x="5870" y="1683"/>
                    <a:pt x="5608" y="1683"/>
                  </a:cubicBezTo>
                  <a:cubicBezTo>
                    <a:pt x="5489" y="1671"/>
                    <a:pt x="5370" y="1659"/>
                    <a:pt x="5251" y="1647"/>
                  </a:cubicBezTo>
                  <a:cubicBezTo>
                    <a:pt x="5084" y="1623"/>
                    <a:pt x="4929" y="1540"/>
                    <a:pt x="4834" y="1421"/>
                  </a:cubicBezTo>
                  <a:cubicBezTo>
                    <a:pt x="4775" y="1338"/>
                    <a:pt x="4751" y="1230"/>
                    <a:pt x="4763" y="1135"/>
                  </a:cubicBezTo>
                  <a:cubicBezTo>
                    <a:pt x="4798" y="1028"/>
                    <a:pt x="4870" y="921"/>
                    <a:pt x="4965" y="861"/>
                  </a:cubicBezTo>
                  <a:lnTo>
                    <a:pt x="5001" y="826"/>
                  </a:lnTo>
                  <a:cubicBezTo>
                    <a:pt x="5060" y="766"/>
                    <a:pt x="5084" y="671"/>
                    <a:pt x="5072" y="587"/>
                  </a:cubicBezTo>
                  <a:cubicBezTo>
                    <a:pt x="5060" y="421"/>
                    <a:pt x="4965" y="266"/>
                    <a:pt x="4834" y="171"/>
                  </a:cubicBezTo>
                  <a:cubicBezTo>
                    <a:pt x="4627" y="32"/>
                    <a:pt x="4370" y="1"/>
                    <a:pt x="4078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5394325" y="3803275"/>
              <a:ext cx="332900" cy="262250"/>
            </a:xfrm>
            <a:custGeom>
              <a:rect b="b" l="l" r="r" t="t"/>
              <a:pathLst>
                <a:path extrusionOk="0" h="10490" w="13316">
                  <a:moveTo>
                    <a:pt x="13315" y="3251"/>
                  </a:moveTo>
                  <a:cubicBezTo>
                    <a:pt x="13279" y="3255"/>
                    <a:pt x="13244" y="3260"/>
                    <a:pt x="13210" y="3267"/>
                  </a:cubicBezTo>
                  <a:lnTo>
                    <a:pt x="13210" y="3267"/>
                  </a:lnTo>
                  <a:cubicBezTo>
                    <a:pt x="13245" y="3262"/>
                    <a:pt x="13280" y="3257"/>
                    <a:pt x="13315" y="3251"/>
                  </a:cubicBezTo>
                  <a:close/>
                  <a:moveTo>
                    <a:pt x="7850" y="1"/>
                  </a:moveTo>
                  <a:lnTo>
                    <a:pt x="7826" y="84"/>
                  </a:lnTo>
                  <a:cubicBezTo>
                    <a:pt x="7838" y="108"/>
                    <a:pt x="7803" y="203"/>
                    <a:pt x="7826" y="262"/>
                  </a:cubicBezTo>
                  <a:cubicBezTo>
                    <a:pt x="7850" y="310"/>
                    <a:pt x="7874" y="370"/>
                    <a:pt x="7898" y="417"/>
                  </a:cubicBezTo>
                  <a:cubicBezTo>
                    <a:pt x="8005" y="584"/>
                    <a:pt x="8041" y="774"/>
                    <a:pt x="8029" y="953"/>
                  </a:cubicBezTo>
                  <a:cubicBezTo>
                    <a:pt x="7969" y="1239"/>
                    <a:pt x="7731" y="1382"/>
                    <a:pt x="7541" y="1501"/>
                  </a:cubicBezTo>
                  <a:cubicBezTo>
                    <a:pt x="7350" y="1608"/>
                    <a:pt x="7255" y="1667"/>
                    <a:pt x="7255" y="1763"/>
                  </a:cubicBezTo>
                  <a:cubicBezTo>
                    <a:pt x="7255" y="1834"/>
                    <a:pt x="7279" y="1906"/>
                    <a:pt x="7314" y="1965"/>
                  </a:cubicBezTo>
                  <a:cubicBezTo>
                    <a:pt x="7338" y="2025"/>
                    <a:pt x="7362" y="2096"/>
                    <a:pt x="7386" y="2167"/>
                  </a:cubicBezTo>
                  <a:cubicBezTo>
                    <a:pt x="7539" y="2697"/>
                    <a:pt x="7112" y="3128"/>
                    <a:pt x="6656" y="3128"/>
                  </a:cubicBezTo>
                  <a:cubicBezTo>
                    <a:pt x="6475" y="3128"/>
                    <a:pt x="6291" y="3061"/>
                    <a:pt x="6136" y="2906"/>
                  </a:cubicBezTo>
                  <a:cubicBezTo>
                    <a:pt x="6076" y="2846"/>
                    <a:pt x="6029" y="2787"/>
                    <a:pt x="5981" y="2715"/>
                  </a:cubicBezTo>
                  <a:cubicBezTo>
                    <a:pt x="5921" y="2751"/>
                    <a:pt x="5850" y="2775"/>
                    <a:pt x="5779" y="2787"/>
                  </a:cubicBezTo>
                  <a:cubicBezTo>
                    <a:pt x="5722" y="2797"/>
                    <a:pt x="5665" y="2802"/>
                    <a:pt x="5607" y="2802"/>
                  </a:cubicBezTo>
                  <a:cubicBezTo>
                    <a:pt x="5202" y="2802"/>
                    <a:pt x="4775" y="2563"/>
                    <a:pt x="4505" y="2334"/>
                  </a:cubicBezTo>
                  <a:cubicBezTo>
                    <a:pt x="4431" y="2279"/>
                    <a:pt x="3951" y="1902"/>
                    <a:pt x="3587" y="1902"/>
                  </a:cubicBezTo>
                  <a:cubicBezTo>
                    <a:pt x="3476" y="1902"/>
                    <a:pt x="3377" y="1936"/>
                    <a:pt x="3302" y="2025"/>
                  </a:cubicBezTo>
                  <a:cubicBezTo>
                    <a:pt x="3207" y="2167"/>
                    <a:pt x="3147" y="2334"/>
                    <a:pt x="3123" y="2501"/>
                  </a:cubicBezTo>
                  <a:cubicBezTo>
                    <a:pt x="3088" y="2632"/>
                    <a:pt x="3052" y="2775"/>
                    <a:pt x="2992" y="2906"/>
                  </a:cubicBezTo>
                  <a:cubicBezTo>
                    <a:pt x="3373" y="3430"/>
                    <a:pt x="3373" y="4132"/>
                    <a:pt x="3016" y="4680"/>
                  </a:cubicBezTo>
                  <a:lnTo>
                    <a:pt x="2945" y="4787"/>
                  </a:lnTo>
                  <a:lnTo>
                    <a:pt x="1040" y="4322"/>
                  </a:lnTo>
                  <a:cubicBezTo>
                    <a:pt x="909" y="4299"/>
                    <a:pt x="790" y="4251"/>
                    <a:pt x="671" y="4192"/>
                  </a:cubicBezTo>
                  <a:cubicBezTo>
                    <a:pt x="599" y="4144"/>
                    <a:pt x="540" y="4096"/>
                    <a:pt x="492" y="4037"/>
                  </a:cubicBezTo>
                  <a:cubicBezTo>
                    <a:pt x="445" y="3989"/>
                    <a:pt x="397" y="3953"/>
                    <a:pt x="337" y="3918"/>
                  </a:cubicBezTo>
                  <a:cubicBezTo>
                    <a:pt x="310" y="3906"/>
                    <a:pt x="284" y="3900"/>
                    <a:pt x="258" y="3900"/>
                  </a:cubicBezTo>
                  <a:cubicBezTo>
                    <a:pt x="106" y="3900"/>
                    <a:pt x="1" y="4095"/>
                    <a:pt x="123" y="4227"/>
                  </a:cubicBezTo>
                  <a:cubicBezTo>
                    <a:pt x="135" y="4239"/>
                    <a:pt x="159" y="4251"/>
                    <a:pt x="171" y="4275"/>
                  </a:cubicBezTo>
                  <a:cubicBezTo>
                    <a:pt x="242" y="4322"/>
                    <a:pt x="302" y="4394"/>
                    <a:pt x="337" y="4477"/>
                  </a:cubicBezTo>
                  <a:cubicBezTo>
                    <a:pt x="373" y="4561"/>
                    <a:pt x="385" y="4656"/>
                    <a:pt x="349" y="4739"/>
                  </a:cubicBezTo>
                  <a:cubicBezTo>
                    <a:pt x="623" y="4751"/>
                    <a:pt x="885" y="4834"/>
                    <a:pt x="1123" y="4977"/>
                  </a:cubicBezTo>
                  <a:cubicBezTo>
                    <a:pt x="1361" y="5144"/>
                    <a:pt x="1516" y="5406"/>
                    <a:pt x="1552" y="5692"/>
                  </a:cubicBezTo>
                  <a:cubicBezTo>
                    <a:pt x="1576" y="5906"/>
                    <a:pt x="1492" y="6120"/>
                    <a:pt x="1337" y="6275"/>
                  </a:cubicBezTo>
                  <a:cubicBezTo>
                    <a:pt x="1326" y="6287"/>
                    <a:pt x="1302" y="6311"/>
                    <a:pt x="1278" y="6323"/>
                  </a:cubicBezTo>
                  <a:lnTo>
                    <a:pt x="1254" y="6347"/>
                  </a:lnTo>
                  <a:cubicBezTo>
                    <a:pt x="1290" y="6370"/>
                    <a:pt x="1326" y="6382"/>
                    <a:pt x="1373" y="6382"/>
                  </a:cubicBezTo>
                  <a:cubicBezTo>
                    <a:pt x="1480" y="6406"/>
                    <a:pt x="1599" y="6406"/>
                    <a:pt x="1707" y="6418"/>
                  </a:cubicBezTo>
                  <a:cubicBezTo>
                    <a:pt x="2016" y="6430"/>
                    <a:pt x="2326" y="6489"/>
                    <a:pt x="2611" y="6608"/>
                  </a:cubicBezTo>
                  <a:cubicBezTo>
                    <a:pt x="2885" y="6751"/>
                    <a:pt x="3100" y="7001"/>
                    <a:pt x="3171" y="7299"/>
                  </a:cubicBezTo>
                  <a:cubicBezTo>
                    <a:pt x="3183" y="7359"/>
                    <a:pt x="3195" y="7418"/>
                    <a:pt x="3195" y="7478"/>
                  </a:cubicBezTo>
                  <a:cubicBezTo>
                    <a:pt x="3237" y="7469"/>
                    <a:pt x="3279" y="7465"/>
                    <a:pt x="3321" y="7465"/>
                  </a:cubicBezTo>
                  <a:cubicBezTo>
                    <a:pt x="3397" y="7465"/>
                    <a:pt x="3471" y="7478"/>
                    <a:pt x="3540" y="7501"/>
                  </a:cubicBezTo>
                  <a:cubicBezTo>
                    <a:pt x="3719" y="7561"/>
                    <a:pt x="3862" y="7704"/>
                    <a:pt x="3921" y="7882"/>
                  </a:cubicBezTo>
                  <a:cubicBezTo>
                    <a:pt x="3969" y="8025"/>
                    <a:pt x="3945" y="8180"/>
                    <a:pt x="3850" y="8287"/>
                  </a:cubicBezTo>
                  <a:cubicBezTo>
                    <a:pt x="3743" y="8406"/>
                    <a:pt x="3600" y="8478"/>
                    <a:pt x="3445" y="8490"/>
                  </a:cubicBezTo>
                  <a:lnTo>
                    <a:pt x="3362" y="8513"/>
                  </a:lnTo>
                  <a:cubicBezTo>
                    <a:pt x="3516" y="8549"/>
                    <a:pt x="3683" y="8573"/>
                    <a:pt x="3838" y="8585"/>
                  </a:cubicBezTo>
                  <a:cubicBezTo>
                    <a:pt x="4171" y="8621"/>
                    <a:pt x="4516" y="8656"/>
                    <a:pt x="4814" y="8883"/>
                  </a:cubicBezTo>
                  <a:cubicBezTo>
                    <a:pt x="4957" y="9014"/>
                    <a:pt x="5076" y="9168"/>
                    <a:pt x="5171" y="9335"/>
                  </a:cubicBezTo>
                  <a:cubicBezTo>
                    <a:pt x="5207" y="9383"/>
                    <a:pt x="5243" y="9442"/>
                    <a:pt x="5278" y="9490"/>
                  </a:cubicBezTo>
                  <a:cubicBezTo>
                    <a:pt x="5469" y="9740"/>
                    <a:pt x="5719" y="9954"/>
                    <a:pt x="6005" y="10085"/>
                  </a:cubicBezTo>
                  <a:cubicBezTo>
                    <a:pt x="6040" y="10002"/>
                    <a:pt x="6088" y="9930"/>
                    <a:pt x="6124" y="9847"/>
                  </a:cubicBezTo>
                  <a:cubicBezTo>
                    <a:pt x="6517" y="9049"/>
                    <a:pt x="6814" y="8168"/>
                    <a:pt x="7433" y="7525"/>
                  </a:cubicBezTo>
                  <a:cubicBezTo>
                    <a:pt x="7833" y="7110"/>
                    <a:pt x="8426" y="6829"/>
                    <a:pt x="8988" y="6829"/>
                  </a:cubicBezTo>
                  <a:cubicBezTo>
                    <a:pt x="9297" y="6829"/>
                    <a:pt x="9597" y="6914"/>
                    <a:pt x="9850" y="7109"/>
                  </a:cubicBezTo>
                  <a:cubicBezTo>
                    <a:pt x="10422" y="8132"/>
                    <a:pt x="10601" y="9335"/>
                    <a:pt x="10351" y="10490"/>
                  </a:cubicBezTo>
                  <a:cubicBezTo>
                    <a:pt x="10885" y="10370"/>
                    <a:pt x="11420" y="10310"/>
                    <a:pt x="11964" y="10310"/>
                  </a:cubicBezTo>
                  <a:cubicBezTo>
                    <a:pt x="12013" y="10310"/>
                    <a:pt x="12063" y="10310"/>
                    <a:pt x="12113" y="10311"/>
                  </a:cubicBezTo>
                  <a:cubicBezTo>
                    <a:pt x="12029" y="8811"/>
                    <a:pt x="12089" y="7525"/>
                    <a:pt x="12005" y="6013"/>
                  </a:cubicBezTo>
                  <a:cubicBezTo>
                    <a:pt x="11948" y="4930"/>
                    <a:pt x="12180" y="3467"/>
                    <a:pt x="13210" y="3267"/>
                  </a:cubicBezTo>
                  <a:lnTo>
                    <a:pt x="13210" y="3267"/>
                  </a:lnTo>
                  <a:cubicBezTo>
                    <a:pt x="13109" y="3280"/>
                    <a:pt x="13009" y="3286"/>
                    <a:pt x="12910" y="3286"/>
                  </a:cubicBezTo>
                  <a:cubicBezTo>
                    <a:pt x="11247" y="3286"/>
                    <a:pt x="9988" y="1513"/>
                    <a:pt x="8576" y="465"/>
                  </a:cubicBezTo>
                  <a:cubicBezTo>
                    <a:pt x="8350" y="298"/>
                    <a:pt x="8100" y="143"/>
                    <a:pt x="7850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4159150" y="3548700"/>
              <a:ext cx="203300" cy="159275"/>
            </a:xfrm>
            <a:custGeom>
              <a:rect b="b" l="l" r="r" t="t"/>
              <a:pathLst>
                <a:path extrusionOk="0" h="6371" w="8132">
                  <a:moveTo>
                    <a:pt x="2726" y="0"/>
                  </a:moveTo>
                  <a:cubicBezTo>
                    <a:pt x="2647" y="0"/>
                    <a:pt x="2568" y="5"/>
                    <a:pt x="2488" y="16"/>
                  </a:cubicBezTo>
                  <a:cubicBezTo>
                    <a:pt x="2072" y="87"/>
                    <a:pt x="1655" y="206"/>
                    <a:pt x="1250" y="385"/>
                  </a:cubicBezTo>
                  <a:cubicBezTo>
                    <a:pt x="845" y="551"/>
                    <a:pt x="429" y="670"/>
                    <a:pt x="0" y="754"/>
                  </a:cubicBezTo>
                  <a:cubicBezTo>
                    <a:pt x="310" y="920"/>
                    <a:pt x="583" y="1147"/>
                    <a:pt x="810" y="1432"/>
                  </a:cubicBezTo>
                  <a:cubicBezTo>
                    <a:pt x="905" y="1552"/>
                    <a:pt x="1012" y="1682"/>
                    <a:pt x="1107" y="1813"/>
                  </a:cubicBezTo>
                  <a:cubicBezTo>
                    <a:pt x="1405" y="2218"/>
                    <a:pt x="1679" y="2599"/>
                    <a:pt x="2084" y="2790"/>
                  </a:cubicBezTo>
                  <a:cubicBezTo>
                    <a:pt x="2143" y="2814"/>
                    <a:pt x="2203" y="2837"/>
                    <a:pt x="2262" y="2861"/>
                  </a:cubicBezTo>
                  <a:cubicBezTo>
                    <a:pt x="2500" y="2956"/>
                    <a:pt x="2774" y="3076"/>
                    <a:pt x="2905" y="3349"/>
                  </a:cubicBezTo>
                  <a:cubicBezTo>
                    <a:pt x="2953" y="3433"/>
                    <a:pt x="2977" y="3528"/>
                    <a:pt x="2989" y="3623"/>
                  </a:cubicBezTo>
                  <a:cubicBezTo>
                    <a:pt x="3000" y="3695"/>
                    <a:pt x="3024" y="3766"/>
                    <a:pt x="3060" y="3826"/>
                  </a:cubicBezTo>
                  <a:cubicBezTo>
                    <a:pt x="3108" y="3885"/>
                    <a:pt x="3179" y="3933"/>
                    <a:pt x="3250" y="3957"/>
                  </a:cubicBezTo>
                  <a:lnTo>
                    <a:pt x="3370" y="4016"/>
                  </a:lnTo>
                  <a:cubicBezTo>
                    <a:pt x="3965" y="4349"/>
                    <a:pt x="4155" y="5076"/>
                    <a:pt x="4262" y="5743"/>
                  </a:cubicBezTo>
                  <a:cubicBezTo>
                    <a:pt x="4286" y="5945"/>
                    <a:pt x="4310" y="6147"/>
                    <a:pt x="4346" y="6362"/>
                  </a:cubicBezTo>
                  <a:lnTo>
                    <a:pt x="4405" y="6278"/>
                  </a:lnTo>
                  <a:cubicBezTo>
                    <a:pt x="4484" y="6346"/>
                    <a:pt x="4587" y="6371"/>
                    <a:pt x="4695" y="6371"/>
                  </a:cubicBezTo>
                  <a:cubicBezTo>
                    <a:pt x="4815" y="6371"/>
                    <a:pt x="4942" y="6340"/>
                    <a:pt x="5048" y="6302"/>
                  </a:cubicBezTo>
                  <a:cubicBezTo>
                    <a:pt x="5155" y="6254"/>
                    <a:pt x="5263" y="6207"/>
                    <a:pt x="5370" y="6147"/>
                  </a:cubicBezTo>
                  <a:cubicBezTo>
                    <a:pt x="5705" y="5946"/>
                    <a:pt x="6087" y="5840"/>
                    <a:pt x="6475" y="5840"/>
                  </a:cubicBezTo>
                  <a:cubicBezTo>
                    <a:pt x="6638" y="5840"/>
                    <a:pt x="6803" y="5858"/>
                    <a:pt x="6965" y="5897"/>
                  </a:cubicBezTo>
                  <a:cubicBezTo>
                    <a:pt x="7180" y="5909"/>
                    <a:pt x="7394" y="5933"/>
                    <a:pt x="7608" y="5969"/>
                  </a:cubicBezTo>
                  <a:cubicBezTo>
                    <a:pt x="7787" y="6004"/>
                    <a:pt x="7965" y="6052"/>
                    <a:pt x="8132" y="6124"/>
                  </a:cubicBezTo>
                  <a:cubicBezTo>
                    <a:pt x="7644" y="5195"/>
                    <a:pt x="7001" y="4349"/>
                    <a:pt x="6251" y="3623"/>
                  </a:cubicBezTo>
                  <a:cubicBezTo>
                    <a:pt x="6084" y="3504"/>
                    <a:pt x="5965" y="3326"/>
                    <a:pt x="5906" y="3135"/>
                  </a:cubicBezTo>
                  <a:cubicBezTo>
                    <a:pt x="5858" y="2933"/>
                    <a:pt x="5882" y="2730"/>
                    <a:pt x="5953" y="2552"/>
                  </a:cubicBezTo>
                  <a:cubicBezTo>
                    <a:pt x="5989" y="2468"/>
                    <a:pt x="6013" y="2385"/>
                    <a:pt x="6025" y="2290"/>
                  </a:cubicBezTo>
                  <a:cubicBezTo>
                    <a:pt x="6048" y="1980"/>
                    <a:pt x="5775" y="1706"/>
                    <a:pt x="5501" y="1599"/>
                  </a:cubicBezTo>
                  <a:cubicBezTo>
                    <a:pt x="5271" y="1504"/>
                    <a:pt x="5014" y="1483"/>
                    <a:pt x="4763" y="1483"/>
                  </a:cubicBezTo>
                  <a:cubicBezTo>
                    <a:pt x="4637" y="1483"/>
                    <a:pt x="4513" y="1488"/>
                    <a:pt x="4393" y="1492"/>
                  </a:cubicBezTo>
                  <a:lnTo>
                    <a:pt x="4120" y="1504"/>
                  </a:lnTo>
                  <a:lnTo>
                    <a:pt x="4191" y="1242"/>
                  </a:lnTo>
                  <a:cubicBezTo>
                    <a:pt x="4251" y="980"/>
                    <a:pt x="4179" y="706"/>
                    <a:pt x="3989" y="516"/>
                  </a:cubicBezTo>
                  <a:cubicBezTo>
                    <a:pt x="3652" y="179"/>
                    <a:pt x="3194" y="0"/>
                    <a:pt x="2726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4268975" y="3704725"/>
              <a:ext cx="128900" cy="96025"/>
            </a:xfrm>
            <a:custGeom>
              <a:rect b="b" l="l" r="r" t="t"/>
              <a:pathLst>
                <a:path extrusionOk="0" h="3841" w="5156">
                  <a:moveTo>
                    <a:pt x="2107" y="1"/>
                  </a:moveTo>
                  <a:cubicBezTo>
                    <a:pt x="1774" y="1"/>
                    <a:pt x="1447" y="88"/>
                    <a:pt x="1155" y="264"/>
                  </a:cubicBezTo>
                  <a:cubicBezTo>
                    <a:pt x="1048" y="335"/>
                    <a:pt x="929" y="383"/>
                    <a:pt x="798" y="442"/>
                  </a:cubicBezTo>
                  <a:cubicBezTo>
                    <a:pt x="652" y="505"/>
                    <a:pt x="494" y="535"/>
                    <a:pt x="336" y="535"/>
                  </a:cubicBezTo>
                  <a:cubicBezTo>
                    <a:pt x="223" y="535"/>
                    <a:pt x="109" y="519"/>
                    <a:pt x="0" y="490"/>
                  </a:cubicBezTo>
                  <a:lnTo>
                    <a:pt x="0" y="490"/>
                  </a:lnTo>
                  <a:cubicBezTo>
                    <a:pt x="155" y="1585"/>
                    <a:pt x="262" y="2692"/>
                    <a:pt x="346" y="3788"/>
                  </a:cubicBezTo>
                  <a:cubicBezTo>
                    <a:pt x="405" y="3825"/>
                    <a:pt x="477" y="3841"/>
                    <a:pt x="558" y="3841"/>
                  </a:cubicBezTo>
                  <a:cubicBezTo>
                    <a:pt x="736" y="3841"/>
                    <a:pt x="951" y="3760"/>
                    <a:pt x="1132" y="3645"/>
                  </a:cubicBezTo>
                  <a:lnTo>
                    <a:pt x="1274" y="3562"/>
                  </a:lnTo>
                  <a:cubicBezTo>
                    <a:pt x="1550" y="3382"/>
                    <a:pt x="1853" y="3183"/>
                    <a:pt x="2210" y="3183"/>
                  </a:cubicBezTo>
                  <a:cubicBezTo>
                    <a:pt x="2254" y="3183"/>
                    <a:pt x="2300" y="3186"/>
                    <a:pt x="2346" y="3192"/>
                  </a:cubicBezTo>
                  <a:cubicBezTo>
                    <a:pt x="2513" y="3216"/>
                    <a:pt x="2667" y="3276"/>
                    <a:pt x="2810" y="3347"/>
                  </a:cubicBezTo>
                  <a:lnTo>
                    <a:pt x="3703" y="3776"/>
                  </a:lnTo>
                  <a:cubicBezTo>
                    <a:pt x="3537" y="3312"/>
                    <a:pt x="3322" y="2859"/>
                    <a:pt x="3084" y="2430"/>
                  </a:cubicBezTo>
                  <a:lnTo>
                    <a:pt x="5156" y="2264"/>
                  </a:lnTo>
                  <a:lnTo>
                    <a:pt x="3751" y="954"/>
                  </a:lnTo>
                  <a:cubicBezTo>
                    <a:pt x="3751" y="775"/>
                    <a:pt x="3918" y="668"/>
                    <a:pt x="4120" y="656"/>
                  </a:cubicBezTo>
                  <a:cubicBezTo>
                    <a:pt x="4096" y="609"/>
                    <a:pt x="4072" y="573"/>
                    <a:pt x="4049" y="525"/>
                  </a:cubicBezTo>
                  <a:lnTo>
                    <a:pt x="4013" y="549"/>
                  </a:lnTo>
                  <a:cubicBezTo>
                    <a:pt x="3870" y="335"/>
                    <a:pt x="3572" y="204"/>
                    <a:pt x="3144" y="133"/>
                  </a:cubicBezTo>
                  <a:cubicBezTo>
                    <a:pt x="2941" y="97"/>
                    <a:pt x="2739" y="73"/>
                    <a:pt x="2536" y="49"/>
                  </a:cubicBezTo>
                  <a:cubicBezTo>
                    <a:pt x="2394" y="17"/>
                    <a:pt x="2250" y="1"/>
                    <a:pt x="2107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3785575" y="4045700"/>
              <a:ext cx="173575" cy="167000"/>
            </a:xfrm>
            <a:custGeom>
              <a:rect b="b" l="l" r="r" t="t"/>
              <a:pathLst>
                <a:path extrusionOk="0" h="6680" w="6943">
                  <a:moveTo>
                    <a:pt x="1351" y="0"/>
                  </a:moveTo>
                  <a:cubicBezTo>
                    <a:pt x="1093" y="0"/>
                    <a:pt x="842" y="104"/>
                    <a:pt x="656" y="281"/>
                  </a:cubicBezTo>
                  <a:cubicBezTo>
                    <a:pt x="632" y="305"/>
                    <a:pt x="620" y="329"/>
                    <a:pt x="596" y="352"/>
                  </a:cubicBezTo>
                  <a:lnTo>
                    <a:pt x="560" y="471"/>
                  </a:lnTo>
                  <a:cubicBezTo>
                    <a:pt x="548" y="471"/>
                    <a:pt x="525" y="460"/>
                    <a:pt x="513" y="460"/>
                  </a:cubicBezTo>
                  <a:cubicBezTo>
                    <a:pt x="477" y="519"/>
                    <a:pt x="441" y="579"/>
                    <a:pt x="394" y="638"/>
                  </a:cubicBezTo>
                  <a:cubicBezTo>
                    <a:pt x="275" y="841"/>
                    <a:pt x="144" y="1043"/>
                    <a:pt x="1" y="1233"/>
                  </a:cubicBezTo>
                  <a:lnTo>
                    <a:pt x="108" y="1388"/>
                  </a:lnTo>
                  <a:cubicBezTo>
                    <a:pt x="108" y="1388"/>
                    <a:pt x="96" y="1388"/>
                    <a:pt x="84" y="1424"/>
                  </a:cubicBezTo>
                  <a:cubicBezTo>
                    <a:pt x="84" y="1495"/>
                    <a:pt x="108" y="1555"/>
                    <a:pt x="144" y="1614"/>
                  </a:cubicBezTo>
                  <a:cubicBezTo>
                    <a:pt x="215" y="1686"/>
                    <a:pt x="298" y="1745"/>
                    <a:pt x="394" y="1805"/>
                  </a:cubicBezTo>
                  <a:cubicBezTo>
                    <a:pt x="465" y="1853"/>
                    <a:pt x="536" y="1900"/>
                    <a:pt x="596" y="1948"/>
                  </a:cubicBezTo>
                  <a:cubicBezTo>
                    <a:pt x="929" y="2222"/>
                    <a:pt x="1096" y="2626"/>
                    <a:pt x="1227" y="3019"/>
                  </a:cubicBezTo>
                  <a:cubicBezTo>
                    <a:pt x="1632" y="4186"/>
                    <a:pt x="1965" y="5377"/>
                    <a:pt x="2227" y="6591"/>
                  </a:cubicBezTo>
                  <a:cubicBezTo>
                    <a:pt x="2370" y="6591"/>
                    <a:pt x="2513" y="6603"/>
                    <a:pt x="2644" y="6627"/>
                  </a:cubicBezTo>
                  <a:lnTo>
                    <a:pt x="2727" y="6639"/>
                  </a:lnTo>
                  <a:cubicBezTo>
                    <a:pt x="2894" y="6667"/>
                    <a:pt x="3061" y="6680"/>
                    <a:pt x="3228" y="6680"/>
                  </a:cubicBezTo>
                  <a:cubicBezTo>
                    <a:pt x="3985" y="6680"/>
                    <a:pt x="4755" y="6419"/>
                    <a:pt x="5525" y="6127"/>
                  </a:cubicBezTo>
                  <a:cubicBezTo>
                    <a:pt x="6037" y="5936"/>
                    <a:pt x="6549" y="5722"/>
                    <a:pt x="6752" y="5282"/>
                  </a:cubicBezTo>
                  <a:cubicBezTo>
                    <a:pt x="6942" y="4912"/>
                    <a:pt x="6859" y="4448"/>
                    <a:pt x="6752" y="3972"/>
                  </a:cubicBezTo>
                  <a:cubicBezTo>
                    <a:pt x="6621" y="3329"/>
                    <a:pt x="6430" y="2865"/>
                    <a:pt x="6192" y="2555"/>
                  </a:cubicBezTo>
                  <a:cubicBezTo>
                    <a:pt x="6158" y="2541"/>
                    <a:pt x="6120" y="2535"/>
                    <a:pt x="6079" y="2535"/>
                  </a:cubicBezTo>
                  <a:cubicBezTo>
                    <a:pt x="5906" y="2535"/>
                    <a:pt x="5687" y="2647"/>
                    <a:pt x="5513" y="2781"/>
                  </a:cubicBezTo>
                  <a:cubicBezTo>
                    <a:pt x="5236" y="3009"/>
                    <a:pt x="4910" y="3269"/>
                    <a:pt x="4549" y="3269"/>
                  </a:cubicBezTo>
                  <a:cubicBezTo>
                    <a:pt x="4475" y="3269"/>
                    <a:pt x="4399" y="3258"/>
                    <a:pt x="4323" y="3234"/>
                  </a:cubicBezTo>
                  <a:lnTo>
                    <a:pt x="4156" y="3174"/>
                  </a:lnTo>
                  <a:lnTo>
                    <a:pt x="4192" y="2996"/>
                  </a:lnTo>
                  <a:cubicBezTo>
                    <a:pt x="4192" y="2948"/>
                    <a:pt x="4108" y="2877"/>
                    <a:pt x="4037" y="2805"/>
                  </a:cubicBezTo>
                  <a:cubicBezTo>
                    <a:pt x="3906" y="2698"/>
                    <a:pt x="3811" y="2555"/>
                    <a:pt x="3751" y="2400"/>
                  </a:cubicBezTo>
                  <a:cubicBezTo>
                    <a:pt x="3739" y="2305"/>
                    <a:pt x="3727" y="2222"/>
                    <a:pt x="3739" y="2126"/>
                  </a:cubicBezTo>
                  <a:cubicBezTo>
                    <a:pt x="3751" y="2091"/>
                    <a:pt x="3751" y="2043"/>
                    <a:pt x="3739" y="2007"/>
                  </a:cubicBezTo>
                  <a:cubicBezTo>
                    <a:pt x="3727" y="1853"/>
                    <a:pt x="3561" y="1781"/>
                    <a:pt x="3299" y="1662"/>
                  </a:cubicBezTo>
                  <a:cubicBezTo>
                    <a:pt x="3132" y="1603"/>
                    <a:pt x="2965" y="1519"/>
                    <a:pt x="2822" y="1412"/>
                  </a:cubicBezTo>
                  <a:cubicBezTo>
                    <a:pt x="2632" y="1233"/>
                    <a:pt x="2477" y="1007"/>
                    <a:pt x="2382" y="757"/>
                  </a:cubicBezTo>
                  <a:cubicBezTo>
                    <a:pt x="2334" y="638"/>
                    <a:pt x="2275" y="519"/>
                    <a:pt x="2203" y="412"/>
                  </a:cubicBezTo>
                  <a:cubicBezTo>
                    <a:pt x="2025" y="174"/>
                    <a:pt x="1751" y="19"/>
                    <a:pt x="1465" y="7"/>
                  </a:cubicBezTo>
                  <a:cubicBezTo>
                    <a:pt x="1427" y="3"/>
                    <a:pt x="1389" y="0"/>
                    <a:pt x="1351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3565325" y="3575450"/>
              <a:ext cx="368225" cy="236600"/>
            </a:xfrm>
            <a:custGeom>
              <a:rect b="b" l="l" r="r" t="t"/>
              <a:pathLst>
                <a:path extrusionOk="0" h="9464" w="14729">
                  <a:moveTo>
                    <a:pt x="9735" y="1"/>
                  </a:moveTo>
                  <a:cubicBezTo>
                    <a:pt x="9617" y="1"/>
                    <a:pt x="9510" y="33"/>
                    <a:pt x="9442" y="112"/>
                  </a:cubicBezTo>
                  <a:cubicBezTo>
                    <a:pt x="9406" y="148"/>
                    <a:pt x="9382" y="184"/>
                    <a:pt x="9358" y="220"/>
                  </a:cubicBezTo>
                  <a:cubicBezTo>
                    <a:pt x="9251" y="444"/>
                    <a:pt x="9032" y="572"/>
                    <a:pt x="8800" y="572"/>
                  </a:cubicBezTo>
                  <a:cubicBezTo>
                    <a:pt x="8748" y="572"/>
                    <a:pt x="8696" y="566"/>
                    <a:pt x="8644" y="553"/>
                  </a:cubicBezTo>
                  <a:lnTo>
                    <a:pt x="8454" y="553"/>
                  </a:lnTo>
                  <a:cubicBezTo>
                    <a:pt x="8263" y="589"/>
                    <a:pt x="8180" y="815"/>
                    <a:pt x="8073" y="1172"/>
                  </a:cubicBezTo>
                  <a:cubicBezTo>
                    <a:pt x="7965" y="1529"/>
                    <a:pt x="7846" y="1934"/>
                    <a:pt x="7465" y="2089"/>
                  </a:cubicBezTo>
                  <a:cubicBezTo>
                    <a:pt x="7334" y="2136"/>
                    <a:pt x="7191" y="2160"/>
                    <a:pt x="7060" y="2160"/>
                  </a:cubicBezTo>
                  <a:lnTo>
                    <a:pt x="5477" y="2232"/>
                  </a:lnTo>
                  <a:cubicBezTo>
                    <a:pt x="5501" y="2422"/>
                    <a:pt x="5477" y="2613"/>
                    <a:pt x="5394" y="2779"/>
                  </a:cubicBezTo>
                  <a:cubicBezTo>
                    <a:pt x="5227" y="3149"/>
                    <a:pt x="4905" y="3422"/>
                    <a:pt x="4513" y="3530"/>
                  </a:cubicBezTo>
                  <a:cubicBezTo>
                    <a:pt x="4382" y="3565"/>
                    <a:pt x="4239" y="3577"/>
                    <a:pt x="4096" y="3577"/>
                  </a:cubicBezTo>
                  <a:cubicBezTo>
                    <a:pt x="3620" y="3565"/>
                    <a:pt x="3155" y="3434"/>
                    <a:pt x="2727" y="3220"/>
                  </a:cubicBezTo>
                  <a:lnTo>
                    <a:pt x="2560" y="3149"/>
                  </a:lnTo>
                  <a:cubicBezTo>
                    <a:pt x="2119" y="2934"/>
                    <a:pt x="1667" y="2732"/>
                    <a:pt x="1203" y="2732"/>
                  </a:cubicBezTo>
                  <a:lnTo>
                    <a:pt x="1203" y="2720"/>
                  </a:lnTo>
                  <a:cubicBezTo>
                    <a:pt x="941" y="2982"/>
                    <a:pt x="583" y="3137"/>
                    <a:pt x="202" y="3137"/>
                  </a:cubicBezTo>
                  <a:cubicBezTo>
                    <a:pt x="143" y="3291"/>
                    <a:pt x="155" y="3458"/>
                    <a:pt x="238" y="3601"/>
                  </a:cubicBezTo>
                  <a:cubicBezTo>
                    <a:pt x="393" y="3791"/>
                    <a:pt x="583" y="3958"/>
                    <a:pt x="798" y="4077"/>
                  </a:cubicBezTo>
                  <a:lnTo>
                    <a:pt x="1060" y="4232"/>
                  </a:lnTo>
                  <a:lnTo>
                    <a:pt x="822" y="4411"/>
                  </a:lnTo>
                  <a:cubicBezTo>
                    <a:pt x="274" y="4839"/>
                    <a:pt x="0" y="5530"/>
                    <a:pt x="83" y="6208"/>
                  </a:cubicBezTo>
                  <a:cubicBezTo>
                    <a:pt x="322" y="6220"/>
                    <a:pt x="548" y="6316"/>
                    <a:pt x="726" y="6470"/>
                  </a:cubicBezTo>
                  <a:cubicBezTo>
                    <a:pt x="953" y="6685"/>
                    <a:pt x="1131" y="6959"/>
                    <a:pt x="1250" y="7244"/>
                  </a:cubicBezTo>
                  <a:lnTo>
                    <a:pt x="1846" y="8471"/>
                  </a:lnTo>
                  <a:cubicBezTo>
                    <a:pt x="1881" y="8566"/>
                    <a:pt x="1929" y="8649"/>
                    <a:pt x="2000" y="8733"/>
                  </a:cubicBezTo>
                  <a:cubicBezTo>
                    <a:pt x="2131" y="8864"/>
                    <a:pt x="2358" y="8875"/>
                    <a:pt x="2608" y="8899"/>
                  </a:cubicBezTo>
                  <a:cubicBezTo>
                    <a:pt x="2727" y="8911"/>
                    <a:pt x="2858" y="8923"/>
                    <a:pt x="2977" y="8947"/>
                  </a:cubicBezTo>
                  <a:cubicBezTo>
                    <a:pt x="3215" y="9006"/>
                    <a:pt x="3453" y="9102"/>
                    <a:pt x="3667" y="9221"/>
                  </a:cubicBezTo>
                  <a:cubicBezTo>
                    <a:pt x="3834" y="9304"/>
                    <a:pt x="4012" y="9387"/>
                    <a:pt x="4191" y="9435"/>
                  </a:cubicBezTo>
                  <a:cubicBezTo>
                    <a:pt x="4256" y="9454"/>
                    <a:pt x="4323" y="9463"/>
                    <a:pt x="4390" y="9463"/>
                  </a:cubicBezTo>
                  <a:cubicBezTo>
                    <a:pt x="4533" y="9463"/>
                    <a:pt x="4677" y="9421"/>
                    <a:pt x="4798" y="9340"/>
                  </a:cubicBezTo>
                  <a:cubicBezTo>
                    <a:pt x="4882" y="9292"/>
                    <a:pt x="4929" y="9209"/>
                    <a:pt x="4929" y="9114"/>
                  </a:cubicBezTo>
                  <a:lnTo>
                    <a:pt x="4929" y="9006"/>
                  </a:lnTo>
                  <a:lnTo>
                    <a:pt x="5025" y="8947"/>
                  </a:lnTo>
                  <a:cubicBezTo>
                    <a:pt x="6034" y="8288"/>
                    <a:pt x="7213" y="7947"/>
                    <a:pt x="8406" y="7947"/>
                  </a:cubicBezTo>
                  <a:cubicBezTo>
                    <a:pt x="8831" y="7947"/>
                    <a:pt x="9258" y="7990"/>
                    <a:pt x="9680" y="8078"/>
                  </a:cubicBezTo>
                  <a:cubicBezTo>
                    <a:pt x="9739" y="7971"/>
                    <a:pt x="9799" y="7875"/>
                    <a:pt x="9882" y="7780"/>
                  </a:cubicBezTo>
                  <a:cubicBezTo>
                    <a:pt x="10049" y="7637"/>
                    <a:pt x="10228" y="7506"/>
                    <a:pt x="10430" y="7423"/>
                  </a:cubicBezTo>
                  <a:lnTo>
                    <a:pt x="10549" y="7351"/>
                  </a:lnTo>
                  <a:cubicBezTo>
                    <a:pt x="11573" y="6792"/>
                    <a:pt x="12287" y="5804"/>
                    <a:pt x="12502" y="4649"/>
                  </a:cubicBezTo>
                  <a:cubicBezTo>
                    <a:pt x="12514" y="4565"/>
                    <a:pt x="12525" y="4470"/>
                    <a:pt x="12537" y="4375"/>
                  </a:cubicBezTo>
                  <a:cubicBezTo>
                    <a:pt x="12597" y="3970"/>
                    <a:pt x="12656" y="3541"/>
                    <a:pt x="12930" y="3208"/>
                  </a:cubicBezTo>
                  <a:cubicBezTo>
                    <a:pt x="13168" y="2910"/>
                    <a:pt x="13514" y="2756"/>
                    <a:pt x="13847" y="2625"/>
                  </a:cubicBezTo>
                  <a:cubicBezTo>
                    <a:pt x="14038" y="2553"/>
                    <a:pt x="14228" y="2458"/>
                    <a:pt x="14407" y="2339"/>
                  </a:cubicBezTo>
                  <a:cubicBezTo>
                    <a:pt x="14633" y="2160"/>
                    <a:pt x="14728" y="1875"/>
                    <a:pt x="14669" y="1601"/>
                  </a:cubicBezTo>
                  <a:cubicBezTo>
                    <a:pt x="14657" y="1505"/>
                    <a:pt x="14585" y="1434"/>
                    <a:pt x="14490" y="1434"/>
                  </a:cubicBezTo>
                  <a:lnTo>
                    <a:pt x="14490" y="1386"/>
                  </a:lnTo>
                  <a:cubicBezTo>
                    <a:pt x="14276" y="1339"/>
                    <a:pt x="14061" y="1291"/>
                    <a:pt x="13847" y="1220"/>
                  </a:cubicBezTo>
                  <a:cubicBezTo>
                    <a:pt x="13704" y="1172"/>
                    <a:pt x="13252" y="1041"/>
                    <a:pt x="13145" y="648"/>
                  </a:cubicBezTo>
                  <a:cubicBezTo>
                    <a:pt x="13145" y="624"/>
                    <a:pt x="13145" y="601"/>
                    <a:pt x="13133" y="577"/>
                  </a:cubicBezTo>
                  <a:cubicBezTo>
                    <a:pt x="13121" y="565"/>
                    <a:pt x="13121" y="553"/>
                    <a:pt x="13109" y="541"/>
                  </a:cubicBezTo>
                  <a:cubicBezTo>
                    <a:pt x="12968" y="453"/>
                    <a:pt x="12807" y="404"/>
                    <a:pt x="12645" y="404"/>
                  </a:cubicBezTo>
                  <a:cubicBezTo>
                    <a:pt x="12589" y="404"/>
                    <a:pt x="12533" y="410"/>
                    <a:pt x="12478" y="422"/>
                  </a:cubicBezTo>
                  <a:cubicBezTo>
                    <a:pt x="12359" y="446"/>
                    <a:pt x="12228" y="482"/>
                    <a:pt x="12097" y="505"/>
                  </a:cubicBezTo>
                  <a:cubicBezTo>
                    <a:pt x="11891" y="595"/>
                    <a:pt x="11674" y="639"/>
                    <a:pt x="11458" y="639"/>
                  </a:cubicBezTo>
                  <a:cubicBezTo>
                    <a:pt x="11099" y="639"/>
                    <a:pt x="10744" y="517"/>
                    <a:pt x="10454" y="279"/>
                  </a:cubicBezTo>
                  <a:cubicBezTo>
                    <a:pt x="10370" y="231"/>
                    <a:pt x="10275" y="172"/>
                    <a:pt x="10180" y="124"/>
                  </a:cubicBezTo>
                  <a:cubicBezTo>
                    <a:pt x="10048" y="52"/>
                    <a:pt x="9882" y="1"/>
                    <a:pt x="9735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3929950" y="3931400"/>
              <a:ext cx="378625" cy="236750"/>
            </a:xfrm>
            <a:custGeom>
              <a:rect b="b" l="l" r="r" t="t"/>
              <a:pathLst>
                <a:path extrusionOk="0" h="9470" w="15145">
                  <a:moveTo>
                    <a:pt x="9802" y="0"/>
                  </a:moveTo>
                  <a:cubicBezTo>
                    <a:pt x="9687" y="0"/>
                    <a:pt x="9583" y="27"/>
                    <a:pt x="9501" y="90"/>
                  </a:cubicBezTo>
                  <a:cubicBezTo>
                    <a:pt x="9525" y="1067"/>
                    <a:pt x="8751" y="1829"/>
                    <a:pt x="7989" y="2138"/>
                  </a:cubicBezTo>
                  <a:cubicBezTo>
                    <a:pt x="7489" y="2329"/>
                    <a:pt x="6942" y="2424"/>
                    <a:pt x="6394" y="2424"/>
                  </a:cubicBezTo>
                  <a:cubicBezTo>
                    <a:pt x="6049" y="2424"/>
                    <a:pt x="5703" y="2400"/>
                    <a:pt x="5382" y="2376"/>
                  </a:cubicBezTo>
                  <a:cubicBezTo>
                    <a:pt x="3882" y="2245"/>
                    <a:pt x="2381" y="2007"/>
                    <a:pt x="917" y="1662"/>
                  </a:cubicBezTo>
                  <a:lnTo>
                    <a:pt x="715" y="1614"/>
                  </a:lnTo>
                  <a:lnTo>
                    <a:pt x="762" y="1412"/>
                  </a:lnTo>
                  <a:cubicBezTo>
                    <a:pt x="810" y="1210"/>
                    <a:pt x="822" y="995"/>
                    <a:pt x="798" y="793"/>
                  </a:cubicBezTo>
                  <a:lnTo>
                    <a:pt x="798" y="793"/>
                  </a:lnTo>
                  <a:cubicBezTo>
                    <a:pt x="703" y="948"/>
                    <a:pt x="584" y="1091"/>
                    <a:pt x="453" y="1222"/>
                  </a:cubicBezTo>
                  <a:cubicBezTo>
                    <a:pt x="393" y="1281"/>
                    <a:pt x="346" y="1329"/>
                    <a:pt x="298" y="1388"/>
                  </a:cubicBezTo>
                  <a:cubicBezTo>
                    <a:pt x="226" y="1472"/>
                    <a:pt x="0" y="1769"/>
                    <a:pt x="95" y="1995"/>
                  </a:cubicBezTo>
                  <a:cubicBezTo>
                    <a:pt x="167" y="2115"/>
                    <a:pt x="274" y="2222"/>
                    <a:pt x="393" y="2293"/>
                  </a:cubicBezTo>
                  <a:cubicBezTo>
                    <a:pt x="500" y="2353"/>
                    <a:pt x="596" y="2436"/>
                    <a:pt x="679" y="2519"/>
                  </a:cubicBezTo>
                  <a:cubicBezTo>
                    <a:pt x="1179" y="3043"/>
                    <a:pt x="977" y="3841"/>
                    <a:pt x="750" y="4472"/>
                  </a:cubicBezTo>
                  <a:lnTo>
                    <a:pt x="72" y="6365"/>
                  </a:lnTo>
                  <a:cubicBezTo>
                    <a:pt x="322" y="6460"/>
                    <a:pt x="536" y="6627"/>
                    <a:pt x="691" y="6829"/>
                  </a:cubicBezTo>
                  <a:cubicBezTo>
                    <a:pt x="715" y="6841"/>
                    <a:pt x="738" y="6865"/>
                    <a:pt x="762" y="6877"/>
                  </a:cubicBezTo>
                  <a:lnTo>
                    <a:pt x="750" y="6901"/>
                  </a:lnTo>
                  <a:cubicBezTo>
                    <a:pt x="1084" y="7341"/>
                    <a:pt x="1262" y="7949"/>
                    <a:pt x="1369" y="8449"/>
                  </a:cubicBezTo>
                  <a:cubicBezTo>
                    <a:pt x="1441" y="8734"/>
                    <a:pt x="1477" y="9020"/>
                    <a:pt x="1489" y="9318"/>
                  </a:cubicBezTo>
                  <a:lnTo>
                    <a:pt x="1596" y="9318"/>
                  </a:lnTo>
                  <a:cubicBezTo>
                    <a:pt x="1596" y="9342"/>
                    <a:pt x="1608" y="9377"/>
                    <a:pt x="1643" y="9389"/>
                  </a:cubicBezTo>
                  <a:cubicBezTo>
                    <a:pt x="1713" y="9424"/>
                    <a:pt x="1794" y="9442"/>
                    <a:pt x="1876" y="9442"/>
                  </a:cubicBezTo>
                  <a:cubicBezTo>
                    <a:pt x="1935" y="9442"/>
                    <a:pt x="1993" y="9433"/>
                    <a:pt x="2048" y="9413"/>
                  </a:cubicBezTo>
                  <a:cubicBezTo>
                    <a:pt x="2108" y="9389"/>
                    <a:pt x="2179" y="9365"/>
                    <a:pt x="2251" y="9330"/>
                  </a:cubicBezTo>
                  <a:cubicBezTo>
                    <a:pt x="2433" y="9248"/>
                    <a:pt x="2629" y="9159"/>
                    <a:pt x="2844" y="9159"/>
                  </a:cubicBezTo>
                  <a:cubicBezTo>
                    <a:pt x="2910" y="9159"/>
                    <a:pt x="2978" y="9167"/>
                    <a:pt x="3048" y="9187"/>
                  </a:cubicBezTo>
                  <a:cubicBezTo>
                    <a:pt x="3155" y="9223"/>
                    <a:pt x="3251" y="9270"/>
                    <a:pt x="3346" y="9330"/>
                  </a:cubicBezTo>
                  <a:cubicBezTo>
                    <a:pt x="3382" y="9365"/>
                    <a:pt x="3429" y="9389"/>
                    <a:pt x="3477" y="9413"/>
                  </a:cubicBezTo>
                  <a:cubicBezTo>
                    <a:pt x="3562" y="9452"/>
                    <a:pt x="3651" y="9469"/>
                    <a:pt x="3745" y="9469"/>
                  </a:cubicBezTo>
                  <a:cubicBezTo>
                    <a:pt x="4019" y="9469"/>
                    <a:pt x="4330" y="9323"/>
                    <a:pt x="4667" y="9163"/>
                  </a:cubicBezTo>
                  <a:cubicBezTo>
                    <a:pt x="4996" y="9010"/>
                    <a:pt x="5353" y="8843"/>
                    <a:pt x="5700" y="8843"/>
                  </a:cubicBezTo>
                  <a:cubicBezTo>
                    <a:pt x="5893" y="8843"/>
                    <a:pt x="6084" y="8895"/>
                    <a:pt x="6263" y="9032"/>
                  </a:cubicBezTo>
                  <a:cubicBezTo>
                    <a:pt x="6311" y="9068"/>
                    <a:pt x="6370" y="9115"/>
                    <a:pt x="6418" y="9163"/>
                  </a:cubicBezTo>
                  <a:cubicBezTo>
                    <a:pt x="6465" y="9223"/>
                    <a:pt x="6525" y="9270"/>
                    <a:pt x="6596" y="9306"/>
                  </a:cubicBezTo>
                  <a:cubicBezTo>
                    <a:pt x="6629" y="9322"/>
                    <a:pt x="6663" y="9330"/>
                    <a:pt x="6700" y="9330"/>
                  </a:cubicBezTo>
                  <a:cubicBezTo>
                    <a:pt x="6825" y="9330"/>
                    <a:pt x="6980" y="9241"/>
                    <a:pt x="7192" y="9103"/>
                  </a:cubicBezTo>
                  <a:cubicBezTo>
                    <a:pt x="7299" y="9020"/>
                    <a:pt x="7418" y="8961"/>
                    <a:pt x="7537" y="8901"/>
                  </a:cubicBezTo>
                  <a:cubicBezTo>
                    <a:pt x="7811" y="8782"/>
                    <a:pt x="8108" y="8722"/>
                    <a:pt x="8406" y="8722"/>
                  </a:cubicBezTo>
                  <a:cubicBezTo>
                    <a:pt x="8489" y="8722"/>
                    <a:pt x="8573" y="8722"/>
                    <a:pt x="8668" y="8711"/>
                  </a:cubicBezTo>
                  <a:cubicBezTo>
                    <a:pt x="8954" y="8675"/>
                    <a:pt x="9644" y="8556"/>
                    <a:pt x="9966" y="8008"/>
                  </a:cubicBezTo>
                  <a:cubicBezTo>
                    <a:pt x="10025" y="7901"/>
                    <a:pt x="10073" y="7806"/>
                    <a:pt x="10121" y="7699"/>
                  </a:cubicBezTo>
                  <a:cubicBezTo>
                    <a:pt x="10192" y="7508"/>
                    <a:pt x="10287" y="7329"/>
                    <a:pt x="10406" y="7163"/>
                  </a:cubicBezTo>
                  <a:cubicBezTo>
                    <a:pt x="10573" y="6972"/>
                    <a:pt x="10823" y="6865"/>
                    <a:pt x="11085" y="6865"/>
                  </a:cubicBezTo>
                  <a:cubicBezTo>
                    <a:pt x="11133" y="6877"/>
                    <a:pt x="11180" y="6877"/>
                    <a:pt x="11228" y="6901"/>
                  </a:cubicBezTo>
                  <a:cubicBezTo>
                    <a:pt x="11287" y="6770"/>
                    <a:pt x="11383" y="6651"/>
                    <a:pt x="11502" y="6567"/>
                  </a:cubicBezTo>
                  <a:cubicBezTo>
                    <a:pt x="11792" y="6393"/>
                    <a:pt x="12118" y="6300"/>
                    <a:pt x="12446" y="6300"/>
                  </a:cubicBezTo>
                  <a:cubicBezTo>
                    <a:pt x="12588" y="6300"/>
                    <a:pt x="12731" y="6317"/>
                    <a:pt x="12871" y="6353"/>
                  </a:cubicBezTo>
                  <a:cubicBezTo>
                    <a:pt x="13038" y="6401"/>
                    <a:pt x="13192" y="6448"/>
                    <a:pt x="13347" y="6496"/>
                  </a:cubicBezTo>
                  <a:cubicBezTo>
                    <a:pt x="13659" y="6594"/>
                    <a:pt x="13957" y="6685"/>
                    <a:pt x="14237" y="6685"/>
                  </a:cubicBezTo>
                  <a:cubicBezTo>
                    <a:pt x="14331" y="6685"/>
                    <a:pt x="14424" y="6675"/>
                    <a:pt x="14514" y="6651"/>
                  </a:cubicBezTo>
                  <a:cubicBezTo>
                    <a:pt x="14419" y="6520"/>
                    <a:pt x="14335" y="6401"/>
                    <a:pt x="14240" y="6258"/>
                  </a:cubicBezTo>
                  <a:cubicBezTo>
                    <a:pt x="13419" y="4924"/>
                    <a:pt x="13169" y="3103"/>
                    <a:pt x="14073" y="1817"/>
                  </a:cubicBezTo>
                  <a:lnTo>
                    <a:pt x="14073" y="1817"/>
                  </a:lnTo>
                  <a:cubicBezTo>
                    <a:pt x="14148" y="1831"/>
                    <a:pt x="14219" y="1838"/>
                    <a:pt x="14286" y="1838"/>
                  </a:cubicBezTo>
                  <a:cubicBezTo>
                    <a:pt x="14720" y="1838"/>
                    <a:pt x="14990" y="1551"/>
                    <a:pt x="15145" y="1138"/>
                  </a:cubicBezTo>
                  <a:lnTo>
                    <a:pt x="15145" y="1138"/>
                  </a:lnTo>
                  <a:lnTo>
                    <a:pt x="15121" y="1162"/>
                  </a:lnTo>
                  <a:lnTo>
                    <a:pt x="14633" y="579"/>
                  </a:lnTo>
                  <a:cubicBezTo>
                    <a:pt x="14338" y="371"/>
                    <a:pt x="13993" y="267"/>
                    <a:pt x="13645" y="267"/>
                  </a:cubicBezTo>
                  <a:cubicBezTo>
                    <a:pt x="13334" y="267"/>
                    <a:pt x="13021" y="350"/>
                    <a:pt x="12740" y="519"/>
                  </a:cubicBezTo>
                  <a:lnTo>
                    <a:pt x="12621" y="602"/>
                  </a:lnTo>
                  <a:cubicBezTo>
                    <a:pt x="12502" y="698"/>
                    <a:pt x="12371" y="769"/>
                    <a:pt x="12228" y="829"/>
                  </a:cubicBezTo>
                  <a:cubicBezTo>
                    <a:pt x="12116" y="868"/>
                    <a:pt x="12006" y="885"/>
                    <a:pt x="11897" y="885"/>
                  </a:cubicBezTo>
                  <a:cubicBezTo>
                    <a:pt x="11447" y="885"/>
                    <a:pt x="11023" y="592"/>
                    <a:pt x="10668" y="352"/>
                  </a:cubicBezTo>
                  <a:lnTo>
                    <a:pt x="10609" y="305"/>
                  </a:lnTo>
                  <a:cubicBezTo>
                    <a:pt x="10363" y="133"/>
                    <a:pt x="10055" y="0"/>
                    <a:pt x="9802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3807000" y="3573200"/>
              <a:ext cx="559925" cy="408425"/>
            </a:xfrm>
            <a:custGeom>
              <a:rect b="b" l="l" r="r" t="t"/>
              <a:pathLst>
                <a:path extrusionOk="0" h="16337" w="22397">
                  <a:moveTo>
                    <a:pt x="13526" y="0"/>
                  </a:moveTo>
                  <a:lnTo>
                    <a:pt x="13324" y="298"/>
                  </a:lnTo>
                  <a:lnTo>
                    <a:pt x="13050" y="107"/>
                  </a:lnTo>
                  <a:cubicBezTo>
                    <a:pt x="13050" y="143"/>
                    <a:pt x="13038" y="167"/>
                    <a:pt x="13026" y="202"/>
                  </a:cubicBezTo>
                  <a:cubicBezTo>
                    <a:pt x="13003" y="286"/>
                    <a:pt x="12979" y="381"/>
                    <a:pt x="12943" y="464"/>
                  </a:cubicBezTo>
                  <a:cubicBezTo>
                    <a:pt x="12776" y="822"/>
                    <a:pt x="12383" y="964"/>
                    <a:pt x="12014" y="1060"/>
                  </a:cubicBezTo>
                  <a:cubicBezTo>
                    <a:pt x="10359" y="1453"/>
                    <a:pt x="8681" y="1655"/>
                    <a:pt x="6978" y="1655"/>
                  </a:cubicBezTo>
                  <a:cubicBezTo>
                    <a:pt x="6454" y="1655"/>
                    <a:pt x="5930" y="1631"/>
                    <a:pt x="5406" y="1560"/>
                  </a:cubicBezTo>
                  <a:lnTo>
                    <a:pt x="5406" y="1584"/>
                  </a:lnTo>
                  <a:cubicBezTo>
                    <a:pt x="5502" y="2024"/>
                    <a:pt x="5347" y="2488"/>
                    <a:pt x="4978" y="2774"/>
                  </a:cubicBezTo>
                  <a:cubicBezTo>
                    <a:pt x="4775" y="2905"/>
                    <a:pt x="4561" y="3012"/>
                    <a:pt x="4335" y="3096"/>
                  </a:cubicBezTo>
                  <a:cubicBezTo>
                    <a:pt x="4037" y="3227"/>
                    <a:pt x="3763" y="3334"/>
                    <a:pt x="3573" y="3560"/>
                  </a:cubicBezTo>
                  <a:cubicBezTo>
                    <a:pt x="3370" y="3810"/>
                    <a:pt x="3323" y="4155"/>
                    <a:pt x="3275" y="4524"/>
                  </a:cubicBezTo>
                  <a:cubicBezTo>
                    <a:pt x="3263" y="4620"/>
                    <a:pt x="3251" y="4715"/>
                    <a:pt x="3239" y="4810"/>
                  </a:cubicBezTo>
                  <a:cubicBezTo>
                    <a:pt x="3013" y="6084"/>
                    <a:pt x="2216" y="7191"/>
                    <a:pt x="1084" y="7811"/>
                  </a:cubicBezTo>
                  <a:lnTo>
                    <a:pt x="965" y="7870"/>
                  </a:lnTo>
                  <a:cubicBezTo>
                    <a:pt x="799" y="7941"/>
                    <a:pt x="644" y="8037"/>
                    <a:pt x="513" y="8156"/>
                  </a:cubicBezTo>
                  <a:cubicBezTo>
                    <a:pt x="1" y="8692"/>
                    <a:pt x="537" y="9644"/>
                    <a:pt x="894" y="10168"/>
                  </a:cubicBezTo>
                  <a:lnTo>
                    <a:pt x="2656" y="12716"/>
                  </a:lnTo>
                  <a:lnTo>
                    <a:pt x="4025" y="12990"/>
                  </a:lnTo>
                  <a:cubicBezTo>
                    <a:pt x="4240" y="13014"/>
                    <a:pt x="4442" y="13061"/>
                    <a:pt x="4644" y="13133"/>
                  </a:cubicBezTo>
                  <a:cubicBezTo>
                    <a:pt x="5656" y="13525"/>
                    <a:pt x="6264" y="14549"/>
                    <a:pt x="6121" y="15633"/>
                  </a:cubicBezTo>
                  <a:cubicBezTo>
                    <a:pt x="7514" y="15942"/>
                    <a:pt x="8919" y="16169"/>
                    <a:pt x="10347" y="16288"/>
                  </a:cubicBezTo>
                  <a:cubicBezTo>
                    <a:pt x="10636" y="16315"/>
                    <a:pt x="10943" y="16337"/>
                    <a:pt x="11255" y="16337"/>
                  </a:cubicBezTo>
                  <a:cubicBezTo>
                    <a:pt x="11767" y="16337"/>
                    <a:pt x="12291" y="16278"/>
                    <a:pt x="12764" y="16085"/>
                  </a:cubicBezTo>
                  <a:cubicBezTo>
                    <a:pt x="13431" y="15811"/>
                    <a:pt x="14074" y="15121"/>
                    <a:pt x="14015" y="14347"/>
                  </a:cubicBezTo>
                  <a:lnTo>
                    <a:pt x="14015" y="14264"/>
                  </a:lnTo>
                  <a:lnTo>
                    <a:pt x="14074" y="14204"/>
                  </a:lnTo>
                  <a:cubicBezTo>
                    <a:pt x="14247" y="14001"/>
                    <a:pt x="14480" y="13917"/>
                    <a:pt x="14734" y="13917"/>
                  </a:cubicBezTo>
                  <a:cubicBezTo>
                    <a:pt x="15076" y="13917"/>
                    <a:pt x="15456" y="14069"/>
                    <a:pt x="15777" y="14287"/>
                  </a:cubicBezTo>
                  <a:lnTo>
                    <a:pt x="15836" y="14335"/>
                  </a:lnTo>
                  <a:cubicBezTo>
                    <a:pt x="16161" y="14562"/>
                    <a:pt x="16503" y="14797"/>
                    <a:pt x="16820" y="14797"/>
                  </a:cubicBezTo>
                  <a:cubicBezTo>
                    <a:pt x="16886" y="14797"/>
                    <a:pt x="16951" y="14786"/>
                    <a:pt x="17015" y="14764"/>
                  </a:cubicBezTo>
                  <a:cubicBezTo>
                    <a:pt x="17122" y="14728"/>
                    <a:pt x="17217" y="14668"/>
                    <a:pt x="17313" y="14597"/>
                  </a:cubicBezTo>
                  <a:cubicBezTo>
                    <a:pt x="17360" y="14561"/>
                    <a:pt x="17408" y="14526"/>
                    <a:pt x="17456" y="14502"/>
                  </a:cubicBezTo>
                  <a:cubicBezTo>
                    <a:pt x="17800" y="14291"/>
                    <a:pt x="18188" y="14186"/>
                    <a:pt x="18575" y="14186"/>
                  </a:cubicBezTo>
                  <a:cubicBezTo>
                    <a:pt x="19019" y="14186"/>
                    <a:pt x="19462" y="14324"/>
                    <a:pt x="19837" y="14597"/>
                  </a:cubicBezTo>
                  <a:lnTo>
                    <a:pt x="19872" y="14621"/>
                  </a:lnTo>
                  <a:lnTo>
                    <a:pt x="20206" y="15038"/>
                  </a:lnTo>
                  <a:cubicBezTo>
                    <a:pt x="20265" y="14740"/>
                    <a:pt x="20301" y="14430"/>
                    <a:pt x="20313" y="14133"/>
                  </a:cubicBezTo>
                  <a:cubicBezTo>
                    <a:pt x="20373" y="12978"/>
                    <a:pt x="20432" y="11811"/>
                    <a:pt x="20504" y="10656"/>
                  </a:cubicBezTo>
                  <a:cubicBezTo>
                    <a:pt x="20968" y="10906"/>
                    <a:pt x="21135" y="11490"/>
                    <a:pt x="20885" y="11954"/>
                  </a:cubicBezTo>
                  <a:cubicBezTo>
                    <a:pt x="21754" y="11930"/>
                    <a:pt x="22373" y="11001"/>
                    <a:pt x="22397" y="10132"/>
                  </a:cubicBezTo>
                  <a:cubicBezTo>
                    <a:pt x="22397" y="9846"/>
                    <a:pt x="22349" y="9561"/>
                    <a:pt x="22278" y="9287"/>
                  </a:cubicBezTo>
                  <a:lnTo>
                    <a:pt x="22182" y="9477"/>
                  </a:lnTo>
                  <a:lnTo>
                    <a:pt x="21123" y="8977"/>
                  </a:lnTo>
                  <a:cubicBezTo>
                    <a:pt x="21015" y="8918"/>
                    <a:pt x="20896" y="8882"/>
                    <a:pt x="20777" y="8858"/>
                  </a:cubicBezTo>
                  <a:cubicBezTo>
                    <a:pt x="20753" y="8855"/>
                    <a:pt x="20729" y="8853"/>
                    <a:pt x="20705" y="8853"/>
                  </a:cubicBezTo>
                  <a:cubicBezTo>
                    <a:pt x="20467" y="8853"/>
                    <a:pt x="20228" y="9005"/>
                    <a:pt x="19980" y="9156"/>
                  </a:cubicBezTo>
                  <a:lnTo>
                    <a:pt x="19837" y="9251"/>
                  </a:lnTo>
                  <a:cubicBezTo>
                    <a:pt x="19599" y="9406"/>
                    <a:pt x="19325" y="9489"/>
                    <a:pt x="19051" y="9513"/>
                  </a:cubicBezTo>
                  <a:cubicBezTo>
                    <a:pt x="18837" y="9513"/>
                    <a:pt x="18634" y="9442"/>
                    <a:pt x="18491" y="9299"/>
                  </a:cubicBezTo>
                  <a:lnTo>
                    <a:pt x="18432" y="9239"/>
                  </a:lnTo>
                  <a:lnTo>
                    <a:pt x="18432" y="9156"/>
                  </a:lnTo>
                  <a:cubicBezTo>
                    <a:pt x="18325" y="7715"/>
                    <a:pt x="18170" y="6251"/>
                    <a:pt x="17944" y="4822"/>
                  </a:cubicBezTo>
                  <a:cubicBezTo>
                    <a:pt x="17848" y="4227"/>
                    <a:pt x="17694" y="3631"/>
                    <a:pt x="17253" y="3381"/>
                  </a:cubicBezTo>
                  <a:cubicBezTo>
                    <a:pt x="17229" y="3369"/>
                    <a:pt x="17194" y="3346"/>
                    <a:pt x="17170" y="3334"/>
                  </a:cubicBezTo>
                  <a:cubicBezTo>
                    <a:pt x="17027" y="3286"/>
                    <a:pt x="16908" y="3191"/>
                    <a:pt x="16824" y="3084"/>
                  </a:cubicBezTo>
                  <a:cubicBezTo>
                    <a:pt x="16741" y="2977"/>
                    <a:pt x="16694" y="2846"/>
                    <a:pt x="16682" y="2715"/>
                  </a:cubicBezTo>
                  <a:cubicBezTo>
                    <a:pt x="16670" y="2655"/>
                    <a:pt x="16658" y="2596"/>
                    <a:pt x="16634" y="2536"/>
                  </a:cubicBezTo>
                  <a:cubicBezTo>
                    <a:pt x="16563" y="2405"/>
                    <a:pt x="16384" y="2334"/>
                    <a:pt x="16193" y="2250"/>
                  </a:cubicBezTo>
                  <a:cubicBezTo>
                    <a:pt x="16134" y="2226"/>
                    <a:pt x="16062" y="2203"/>
                    <a:pt x="16003" y="2167"/>
                  </a:cubicBezTo>
                  <a:cubicBezTo>
                    <a:pt x="15503" y="1929"/>
                    <a:pt x="15181" y="1488"/>
                    <a:pt x="14872" y="1072"/>
                  </a:cubicBezTo>
                  <a:cubicBezTo>
                    <a:pt x="14777" y="941"/>
                    <a:pt x="14681" y="810"/>
                    <a:pt x="14586" y="691"/>
                  </a:cubicBezTo>
                  <a:cubicBezTo>
                    <a:pt x="14324" y="369"/>
                    <a:pt x="13931" y="48"/>
                    <a:pt x="13526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3735875" y="4086950"/>
              <a:ext cx="105700" cy="233375"/>
            </a:xfrm>
            <a:custGeom>
              <a:rect b="b" l="l" r="r" t="t"/>
              <a:pathLst>
                <a:path extrusionOk="0" h="9335" w="4228">
                  <a:moveTo>
                    <a:pt x="1679" y="0"/>
                  </a:moveTo>
                  <a:cubicBezTo>
                    <a:pt x="1370" y="381"/>
                    <a:pt x="1048" y="607"/>
                    <a:pt x="727" y="703"/>
                  </a:cubicBezTo>
                  <a:cubicBezTo>
                    <a:pt x="822" y="1107"/>
                    <a:pt x="750" y="1536"/>
                    <a:pt x="548" y="1905"/>
                  </a:cubicBezTo>
                  <a:lnTo>
                    <a:pt x="489" y="1869"/>
                  </a:lnTo>
                  <a:lnTo>
                    <a:pt x="489" y="1869"/>
                  </a:lnTo>
                  <a:cubicBezTo>
                    <a:pt x="1096" y="3810"/>
                    <a:pt x="0" y="5918"/>
                    <a:pt x="191" y="7942"/>
                  </a:cubicBezTo>
                  <a:cubicBezTo>
                    <a:pt x="191" y="8108"/>
                    <a:pt x="250" y="8263"/>
                    <a:pt x="381" y="8382"/>
                  </a:cubicBezTo>
                  <a:cubicBezTo>
                    <a:pt x="465" y="8435"/>
                    <a:pt x="563" y="8445"/>
                    <a:pt x="663" y="8445"/>
                  </a:cubicBezTo>
                  <a:cubicBezTo>
                    <a:pt x="720" y="8445"/>
                    <a:pt x="778" y="8442"/>
                    <a:pt x="834" y="8442"/>
                  </a:cubicBezTo>
                  <a:cubicBezTo>
                    <a:pt x="1381" y="8454"/>
                    <a:pt x="1751" y="8846"/>
                    <a:pt x="2036" y="9335"/>
                  </a:cubicBezTo>
                  <a:cubicBezTo>
                    <a:pt x="2013" y="8977"/>
                    <a:pt x="2132" y="8620"/>
                    <a:pt x="2358" y="8358"/>
                  </a:cubicBezTo>
                  <a:cubicBezTo>
                    <a:pt x="2625" y="8037"/>
                    <a:pt x="3018" y="7851"/>
                    <a:pt x="3431" y="7851"/>
                  </a:cubicBezTo>
                  <a:cubicBezTo>
                    <a:pt x="3478" y="7851"/>
                    <a:pt x="3525" y="7853"/>
                    <a:pt x="3572" y="7858"/>
                  </a:cubicBezTo>
                  <a:cubicBezTo>
                    <a:pt x="3525" y="7299"/>
                    <a:pt x="3715" y="6751"/>
                    <a:pt x="4096" y="6346"/>
                  </a:cubicBezTo>
                  <a:cubicBezTo>
                    <a:pt x="4156" y="6275"/>
                    <a:pt x="4227" y="6203"/>
                    <a:pt x="4227" y="6179"/>
                  </a:cubicBezTo>
                  <a:cubicBezTo>
                    <a:pt x="4227" y="6144"/>
                    <a:pt x="4108" y="6084"/>
                    <a:pt x="4048" y="6049"/>
                  </a:cubicBezTo>
                  <a:cubicBezTo>
                    <a:pt x="3870" y="5977"/>
                    <a:pt x="3727" y="5846"/>
                    <a:pt x="3644" y="5668"/>
                  </a:cubicBezTo>
                  <a:cubicBezTo>
                    <a:pt x="3596" y="5548"/>
                    <a:pt x="3608" y="5406"/>
                    <a:pt x="3667" y="5287"/>
                  </a:cubicBezTo>
                  <a:cubicBezTo>
                    <a:pt x="3715" y="5227"/>
                    <a:pt x="3763" y="5167"/>
                    <a:pt x="3822" y="5108"/>
                  </a:cubicBezTo>
                  <a:cubicBezTo>
                    <a:pt x="3560" y="3894"/>
                    <a:pt x="3227" y="2691"/>
                    <a:pt x="2822" y="1512"/>
                  </a:cubicBezTo>
                  <a:cubicBezTo>
                    <a:pt x="2691" y="1155"/>
                    <a:pt x="2572" y="822"/>
                    <a:pt x="2322" y="619"/>
                  </a:cubicBezTo>
                  <a:cubicBezTo>
                    <a:pt x="2263" y="584"/>
                    <a:pt x="2203" y="536"/>
                    <a:pt x="2143" y="500"/>
                  </a:cubicBezTo>
                  <a:cubicBezTo>
                    <a:pt x="2024" y="429"/>
                    <a:pt x="1905" y="345"/>
                    <a:pt x="1810" y="238"/>
                  </a:cubicBezTo>
                  <a:cubicBezTo>
                    <a:pt x="1751" y="167"/>
                    <a:pt x="1703" y="84"/>
                    <a:pt x="1679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4202000" y="4099200"/>
              <a:ext cx="169400" cy="142250"/>
            </a:xfrm>
            <a:custGeom>
              <a:rect b="b" l="l" r="r" t="t"/>
              <a:pathLst>
                <a:path extrusionOk="0" h="5690" w="6776">
                  <a:moveTo>
                    <a:pt x="1562" y="1"/>
                  </a:moveTo>
                  <a:cubicBezTo>
                    <a:pt x="1319" y="1"/>
                    <a:pt x="1080" y="67"/>
                    <a:pt x="870" y="189"/>
                  </a:cubicBezTo>
                  <a:cubicBezTo>
                    <a:pt x="751" y="272"/>
                    <a:pt x="679" y="391"/>
                    <a:pt x="667" y="534"/>
                  </a:cubicBezTo>
                  <a:lnTo>
                    <a:pt x="643" y="867"/>
                  </a:lnTo>
                  <a:lnTo>
                    <a:pt x="703" y="963"/>
                  </a:lnTo>
                  <a:cubicBezTo>
                    <a:pt x="810" y="1129"/>
                    <a:pt x="882" y="1320"/>
                    <a:pt x="905" y="1510"/>
                  </a:cubicBezTo>
                  <a:cubicBezTo>
                    <a:pt x="905" y="1749"/>
                    <a:pt x="834" y="1987"/>
                    <a:pt x="703" y="2189"/>
                  </a:cubicBezTo>
                  <a:lnTo>
                    <a:pt x="120" y="3249"/>
                  </a:lnTo>
                  <a:cubicBezTo>
                    <a:pt x="48" y="3356"/>
                    <a:pt x="1" y="3475"/>
                    <a:pt x="1" y="3606"/>
                  </a:cubicBezTo>
                  <a:cubicBezTo>
                    <a:pt x="12" y="3749"/>
                    <a:pt x="179" y="3868"/>
                    <a:pt x="417" y="4023"/>
                  </a:cubicBezTo>
                  <a:cubicBezTo>
                    <a:pt x="489" y="4070"/>
                    <a:pt x="572" y="4118"/>
                    <a:pt x="632" y="4166"/>
                  </a:cubicBezTo>
                  <a:cubicBezTo>
                    <a:pt x="941" y="4392"/>
                    <a:pt x="1155" y="4713"/>
                    <a:pt x="1251" y="5082"/>
                  </a:cubicBezTo>
                  <a:lnTo>
                    <a:pt x="1263" y="5154"/>
                  </a:lnTo>
                  <a:cubicBezTo>
                    <a:pt x="1310" y="5320"/>
                    <a:pt x="1370" y="5559"/>
                    <a:pt x="1465" y="5570"/>
                  </a:cubicBezTo>
                  <a:lnTo>
                    <a:pt x="1453" y="5689"/>
                  </a:lnTo>
                  <a:cubicBezTo>
                    <a:pt x="1596" y="5523"/>
                    <a:pt x="1715" y="5344"/>
                    <a:pt x="1822" y="5154"/>
                  </a:cubicBezTo>
                  <a:cubicBezTo>
                    <a:pt x="2684" y="3617"/>
                    <a:pt x="4297" y="2687"/>
                    <a:pt x="6014" y="2687"/>
                  </a:cubicBezTo>
                  <a:cubicBezTo>
                    <a:pt x="6266" y="2687"/>
                    <a:pt x="6520" y="2707"/>
                    <a:pt x="6775" y="2749"/>
                  </a:cubicBezTo>
                  <a:cubicBezTo>
                    <a:pt x="5692" y="1975"/>
                    <a:pt x="4573" y="1165"/>
                    <a:pt x="3751" y="105"/>
                  </a:cubicBezTo>
                  <a:lnTo>
                    <a:pt x="3751" y="105"/>
                  </a:lnTo>
                  <a:lnTo>
                    <a:pt x="3834" y="332"/>
                  </a:lnTo>
                  <a:cubicBezTo>
                    <a:pt x="3684" y="377"/>
                    <a:pt x="3536" y="396"/>
                    <a:pt x="3390" y="396"/>
                  </a:cubicBezTo>
                  <a:cubicBezTo>
                    <a:pt x="3036" y="396"/>
                    <a:pt x="2691" y="286"/>
                    <a:pt x="2346" y="177"/>
                  </a:cubicBezTo>
                  <a:cubicBezTo>
                    <a:pt x="2203" y="129"/>
                    <a:pt x="2048" y="82"/>
                    <a:pt x="1906" y="46"/>
                  </a:cubicBezTo>
                  <a:cubicBezTo>
                    <a:pt x="1791" y="16"/>
                    <a:pt x="1676" y="1"/>
                    <a:pt x="1562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3790400" y="4113425"/>
              <a:ext cx="441975" cy="461150"/>
            </a:xfrm>
            <a:custGeom>
              <a:rect b="b" l="l" r="r" t="t"/>
              <a:pathLst>
                <a:path extrusionOk="0" h="18446" w="17679">
                  <a:moveTo>
                    <a:pt x="16619" y="1"/>
                  </a:moveTo>
                  <a:cubicBezTo>
                    <a:pt x="16500" y="13"/>
                    <a:pt x="16381" y="60"/>
                    <a:pt x="16310" y="156"/>
                  </a:cubicBezTo>
                  <a:cubicBezTo>
                    <a:pt x="16215" y="275"/>
                    <a:pt x="16131" y="418"/>
                    <a:pt x="16084" y="572"/>
                  </a:cubicBezTo>
                  <a:cubicBezTo>
                    <a:pt x="16036" y="691"/>
                    <a:pt x="15976" y="822"/>
                    <a:pt x="15917" y="941"/>
                  </a:cubicBezTo>
                  <a:cubicBezTo>
                    <a:pt x="15619" y="1430"/>
                    <a:pt x="15024" y="1763"/>
                    <a:pt x="14298" y="1834"/>
                  </a:cubicBezTo>
                  <a:cubicBezTo>
                    <a:pt x="14202" y="1846"/>
                    <a:pt x="14107" y="1846"/>
                    <a:pt x="14024" y="1858"/>
                  </a:cubicBezTo>
                  <a:cubicBezTo>
                    <a:pt x="13774" y="1858"/>
                    <a:pt x="13524" y="1894"/>
                    <a:pt x="13297" y="1989"/>
                  </a:cubicBezTo>
                  <a:cubicBezTo>
                    <a:pt x="13190" y="2037"/>
                    <a:pt x="13095" y="2096"/>
                    <a:pt x="13000" y="2168"/>
                  </a:cubicBezTo>
                  <a:cubicBezTo>
                    <a:pt x="12793" y="2302"/>
                    <a:pt x="12540" y="2464"/>
                    <a:pt x="12269" y="2464"/>
                  </a:cubicBezTo>
                  <a:cubicBezTo>
                    <a:pt x="12181" y="2464"/>
                    <a:pt x="12091" y="2447"/>
                    <a:pt x="12000" y="2406"/>
                  </a:cubicBezTo>
                  <a:cubicBezTo>
                    <a:pt x="11893" y="2346"/>
                    <a:pt x="11797" y="2275"/>
                    <a:pt x="11714" y="2180"/>
                  </a:cubicBezTo>
                  <a:cubicBezTo>
                    <a:pt x="11678" y="2144"/>
                    <a:pt x="11643" y="2108"/>
                    <a:pt x="11595" y="2073"/>
                  </a:cubicBezTo>
                  <a:cubicBezTo>
                    <a:pt x="11498" y="2004"/>
                    <a:pt x="11395" y="1974"/>
                    <a:pt x="11279" y="1974"/>
                  </a:cubicBezTo>
                  <a:cubicBezTo>
                    <a:pt x="11052" y="1974"/>
                    <a:pt x="10779" y="2090"/>
                    <a:pt x="10416" y="2263"/>
                  </a:cubicBezTo>
                  <a:cubicBezTo>
                    <a:pt x="10083" y="2418"/>
                    <a:pt x="9702" y="2596"/>
                    <a:pt x="9333" y="2596"/>
                  </a:cubicBezTo>
                  <a:cubicBezTo>
                    <a:pt x="9178" y="2596"/>
                    <a:pt x="9023" y="2561"/>
                    <a:pt x="8892" y="2501"/>
                  </a:cubicBezTo>
                  <a:cubicBezTo>
                    <a:pt x="8833" y="2465"/>
                    <a:pt x="8773" y="2442"/>
                    <a:pt x="8714" y="2406"/>
                  </a:cubicBezTo>
                  <a:cubicBezTo>
                    <a:pt x="8654" y="2358"/>
                    <a:pt x="8595" y="2323"/>
                    <a:pt x="8523" y="2311"/>
                  </a:cubicBezTo>
                  <a:cubicBezTo>
                    <a:pt x="8494" y="2301"/>
                    <a:pt x="8464" y="2297"/>
                    <a:pt x="8432" y="2297"/>
                  </a:cubicBezTo>
                  <a:cubicBezTo>
                    <a:pt x="8307" y="2297"/>
                    <a:pt x="8163" y="2363"/>
                    <a:pt x="8011" y="2430"/>
                  </a:cubicBezTo>
                  <a:cubicBezTo>
                    <a:pt x="7928" y="2465"/>
                    <a:pt x="7856" y="2501"/>
                    <a:pt x="7773" y="2525"/>
                  </a:cubicBezTo>
                  <a:cubicBezTo>
                    <a:pt x="7674" y="2560"/>
                    <a:pt x="7569" y="2578"/>
                    <a:pt x="7463" y="2578"/>
                  </a:cubicBezTo>
                  <a:cubicBezTo>
                    <a:pt x="7315" y="2578"/>
                    <a:pt x="7167" y="2542"/>
                    <a:pt x="7035" y="2465"/>
                  </a:cubicBezTo>
                  <a:cubicBezTo>
                    <a:pt x="7011" y="2561"/>
                    <a:pt x="6975" y="2656"/>
                    <a:pt x="6940" y="2751"/>
                  </a:cubicBezTo>
                  <a:cubicBezTo>
                    <a:pt x="6666" y="3323"/>
                    <a:pt x="6047" y="3597"/>
                    <a:pt x="5475" y="3811"/>
                  </a:cubicBezTo>
                  <a:cubicBezTo>
                    <a:pt x="4661" y="4111"/>
                    <a:pt x="3856" y="4380"/>
                    <a:pt x="3038" y="4380"/>
                  </a:cubicBezTo>
                  <a:cubicBezTo>
                    <a:pt x="2851" y="4380"/>
                    <a:pt x="2663" y="4366"/>
                    <a:pt x="2475" y="4335"/>
                  </a:cubicBezTo>
                  <a:lnTo>
                    <a:pt x="2391" y="4323"/>
                  </a:lnTo>
                  <a:cubicBezTo>
                    <a:pt x="2319" y="4303"/>
                    <a:pt x="2244" y="4294"/>
                    <a:pt x="2168" y="4294"/>
                  </a:cubicBezTo>
                  <a:cubicBezTo>
                    <a:pt x="2107" y="4294"/>
                    <a:pt x="2045" y="4300"/>
                    <a:pt x="1987" y="4311"/>
                  </a:cubicBezTo>
                  <a:cubicBezTo>
                    <a:pt x="1939" y="4323"/>
                    <a:pt x="1891" y="4359"/>
                    <a:pt x="1856" y="4418"/>
                  </a:cubicBezTo>
                  <a:cubicBezTo>
                    <a:pt x="1844" y="4430"/>
                    <a:pt x="1844" y="4454"/>
                    <a:pt x="1844" y="4466"/>
                  </a:cubicBezTo>
                  <a:cubicBezTo>
                    <a:pt x="1867" y="4513"/>
                    <a:pt x="1963" y="4573"/>
                    <a:pt x="2058" y="4620"/>
                  </a:cubicBezTo>
                  <a:cubicBezTo>
                    <a:pt x="2225" y="4704"/>
                    <a:pt x="2451" y="4835"/>
                    <a:pt x="2451" y="5109"/>
                  </a:cubicBezTo>
                  <a:cubicBezTo>
                    <a:pt x="2439" y="5275"/>
                    <a:pt x="2356" y="5430"/>
                    <a:pt x="2225" y="5537"/>
                  </a:cubicBezTo>
                  <a:cubicBezTo>
                    <a:pt x="1856" y="5918"/>
                    <a:pt x="1713" y="6466"/>
                    <a:pt x="1844" y="6990"/>
                  </a:cubicBezTo>
                  <a:lnTo>
                    <a:pt x="1951" y="7371"/>
                  </a:lnTo>
                  <a:lnTo>
                    <a:pt x="1951" y="7371"/>
                  </a:lnTo>
                  <a:lnTo>
                    <a:pt x="1582" y="7240"/>
                  </a:lnTo>
                  <a:cubicBezTo>
                    <a:pt x="1465" y="7198"/>
                    <a:pt x="1351" y="7179"/>
                    <a:pt x="1241" y="7179"/>
                  </a:cubicBezTo>
                  <a:cubicBezTo>
                    <a:pt x="528" y="7179"/>
                    <a:pt x="1" y="7978"/>
                    <a:pt x="403" y="8669"/>
                  </a:cubicBezTo>
                  <a:lnTo>
                    <a:pt x="141" y="8823"/>
                  </a:lnTo>
                  <a:cubicBezTo>
                    <a:pt x="213" y="8978"/>
                    <a:pt x="284" y="9133"/>
                    <a:pt x="355" y="9276"/>
                  </a:cubicBezTo>
                  <a:cubicBezTo>
                    <a:pt x="628" y="9911"/>
                    <a:pt x="1281" y="10554"/>
                    <a:pt x="1871" y="10554"/>
                  </a:cubicBezTo>
                  <a:cubicBezTo>
                    <a:pt x="2055" y="10554"/>
                    <a:pt x="2233" y="10492"/>
                    <a:pt x="2391" y="10347"/>
                  </a:cubicBezTo>
                  <a:lnTo>
                    <a:pt x="2391" y="10347"/>
                  </a:lnTo>
                  <a:cubicBezTo>
                    <a:pt x="2308" y="10824"/>
                    <a:pt x="1939" y="11205"/>
                    <a:pt x="1463" y="11312"/>
                  </a:cubicBezTo>
                  <a:cubicBezTo>
                    <a:pt x="2000" y="11555"/>
                    <a:pt x="2578" y="11613"/>
                    <a:pt x="3170" y="11613"/>
                  </a:cubicBezTo>
                  <a:cubicBezTo>
                    <a:pt x="3704" y="11613"/>
                    <a:pt x="4249" y="11566"/>
                    <a:pt x="4786" y="11566"/>
                  </a:cubicBezTo>
                  <a:cubicBezTo>
                    <a:pt x="4905" y="11566"/>
                    <a:pt x="5024" y="11568"/>
                    <a:pt x="5142" y="11574"/>
                  </a:cubicBezTo>
                  <a:cubicBezTo>
                    <a:pt x="6380" y="11621"/>
                    <a:pt x="7844" y="12395"/>
                    <a:pt x="7773" y="13633"/>
                  </a:cubicBezTo>
                  <a:cubicBezTo>
                    <a:pt x="6853" y="13340"/>
                    <a:pt x="5902" y="13192"/>
                    <a:pt x="4949" y="13192"/>
                  </a:cubicBezTo>
                  <a:cubicBezTo>
                    <a:pt x="4237" y="13192"/>
                    <a:pt x="3523" y="13275"/>
                    <a:pt x="2820" y="13443"/>
                  </a:cubicBezTo>
                  <a:cubicBezTo>
                    <a:pt x="3665" y="14193"/>
                    <a:pt x="4142" y="15277"/>
                    <a:pt x="4106" y="16408"/>
                  </a:cubicBezTo>
                  <a:cubicBezTo>
                    <a:pt x="4082" y="16836"/>
                    <a:pt x="3999" y="17277"/>
                    <a:pt x="4106" y="17705"/>
                  </a:cubicBezTo>
                  <a:cubicBezTo>
                    <a:pt x="4202" y="18080"/>
                    <a:pt x="4520" y="18446"/>
                    <a:pt x="4896" y="18446"/>
                  </a:cubicBezTo>
                  <a:cubicBezTo>
                    <a:pt x="4937" y="18446"/>
                    <a:pt x="4980" y="18441"/>
                    <a:pt x="5023" y="18432"/>
                  </a:cubicBezTo>
                  <a:cubicBezTo>
                    <a:pt x="5725" y="18289"/>
                    <a:pt x="5606" y="17241"/>
                    <a:pt x="5308" y="16586"/>
                  </a:cubicBezTo>
                  <a:lnTo>
                    <a:pt x="5308" y="16586"/>
                  </a:lnTo>
                  <a:cubicBezTo>
                    <a:pt x="5987" y="16943"/>
                    <a:pt x="6404" y="17646"/>
                    <a:pt x="6404" y="18408"/>
                  </a:cubicBezTo>
                  <a:lnTo>
                    <a:pt x="6940" y="17598"/>
                  </a:lnTo>
                  <a:cubicBezTo>
                    <a:pt x="7416" y="18039"/>
                    <a:pt x="8035" y="18325"/>
                    <a:pt x="8702" y="18384"/>
                  </a:cubicBezTo>
                  <a:cubicBezTo>
                    <a:pt x="7821" y="17241"/>
                    <a:pt x="7118" y="15979"/>
                    <a:pt x="6630" y="14634"/>
                  </a:cubicBezTo>
                  <a:lnTo>
                    <a:pt x="6630" y="14634"/>
                  </a:lnTo>
                  <a:cubicBezTo>
                    <a:pt x="7535" y="14776"/>
                    <a:pt x="8392" y="15157"/>
                    <a:pt x="9118" y="15729"/>
                  </a:cubicBezTo>
                  <a:cubicBezTo>
                    <a:pt x="8412" y="15041"/>
                    <a:pt x="9049" y="14069"/>
                    <a:pt x="9793" y="14069"/>
                  </a:cubicBezTo>
                  <a:cubicBezTo>
                    <a:pt x="10014" y="14069"/>
                    <a:pt x="10245" y="14155"/>
                    <a:pt x="10452" y="14360"/>
                  </a:cubicBezTo>
                  <a:cubicBezTo>
                    <a:pt x="11119" y="13681"/>
                    <a:pt x="10416" y="12502"/>
                    <a:pt x="9547" y="12086"/>
                  </a:cubicBezTo>
                  <a:cubicBezTo>
                    <a:pt x="8690" y="11681"/>
                    <a:pt x="7642" y="11586"/>
                    <a:pt x="6963" y="10919"/>
                  </a:cubicBezTo>
                  <a:lnTo>
                    <a:pt x="6594" y="8549"/>
                  </a:lnTo>
                  <a:cubicBezTo>
                    <a:pt x="6689" y="8502"/>
                    <a:pt x="6790" y="8480"/>
                    <a:pt x="6890" y="8480"/>
                  </a:cubicBezTo>
                  <a:cubicBezTo>
                    <a:pt x="7143" y="8480"/>
                    <a:pt x="7388" y="8623"/>
                    <a:pt x="7499" y="8871"/>
                  </a:cubicBezTo>
                  <a:cubicBezTo>
                    <a:pt x="7833" y="8776"/>
                    <a:pt x="7844" y="8276"/>
                    <a:pt x="7630" y="8014"/>
                  </a:cubicBezTo>
                  <a:cubicBezTo>
                    <a:pt x="7416" y="7752"/>
                    <a:pt x="7071" y="7621"/>
                    <a:pt x="6797" y="7418"/>
                  </a:cubicBezTo>
                  <a:cubicBezTo>
                    <a:pt x="5951" y="6787"/>
                    <a:pt x="5963" y="5323"/>
                    <a:pt x="6820" y="4704"/>
                  </a:cubicBezTo>
                  <a:cubicBezTo>
                    <a:pt x="7380" y="4751"/>
                    <a:pt x="7535" y="5478"/>
                    <a:pt x="7630" y="6037"/>
                  </a:cubicBezTo>
                  <a:cubicBezTo>
                    <a:pt x="7709" y="6493"/>
                    <a:pt x="8068" y="7039"/>
                    <a:pt x="8461" y="7039"/>
                  </a:cubicBezTo>
                  <a:cubicBezTo>
                    <a:pt x="8540" y="7039"/>
                    <a:pt x="8621" y="7016"/>
                    <a:pt x="8702" y="6966"/>
                  </a:cubicBezTo>
                  <a:cubicBezTo>
                    <a:pt x="8725" y="6644"/>
                    <a:pt x="8630" y="6323"/>
                    <a:pt x="8452" y="6061"/>
                  </a:cubicBezTo>
                  <a:lnTo>
                    <a:pt x="8452" y="6061"/>
                  </a:lnTo>
                  <a:lnTo>
                    <a:pt x="9749" y="6954"/>
                  </a:lnTo>
                  <a:lnTo>
                    <a:pt x="9749" y="6954"/>
                  </a:lnTo>
                  <a:lnTo>
                    <a:pt x="9368" y="6037"/>
                  </a:lnTo>
                  <a:lnTo>
                    <a:pt x="11131" y="6478"/>
                  </a:lnTo>
                  <a:cubicBezTo>
                    <a:pt x="10392" y="6085"/>
                    <a:pt x="9845" y="5394"/>
                    <a:pt x="9642" y="4585"/>
                  </a:cubicBezTo>
                  <a:cubicBezTo>
                    <a:pt x="10885" y="3881"/>
                    <a:pt x="12290" y="3501"/>
                    <a:pt x="13731" y="3501"/>
                  </a:cubicBezTo>
                  <a:cubicBezTo>
                    <a:pt x="13753" y="3501"/>
                    <a:pt x="13775" y="3501"/>
                    <a:pt x="13798" y="3501"/>
                  </a:cubicBezTo>
                  <a:cubicBezTo>
                    <a:pt x="14952" y="3513"/>
                    <a:pt x="16238" y="3870"/>
                    <a:pt x="16810" y="4870"/>
                  </a:cubicBezTo>
                  <a:cubicBezTo>
                    <a:pt x="16917" y="5061"/>
                    <a:pt x="17012" y="5275"/>
                    <a:pt x="17203" y="5371"/>
                  </a:cubicBezTo>
                  <a:cubicBezTo>
                    <a:pt x="17272" y="5408"/>
                    <a:pt x="17347" y="5426"/>
                    <a:pt x="17421" y="5426"/>
                  </a:cubicBezTo>
                  <a:cubicBezTo>
                    <a:pt x="17511" y="5426"/>
                    <a:pt x="17600" y="5399"/>
                    <a:pt x="17679" y="5347"/>
                  </a:cubicBezTo>
                  <a:cubicBezTo>
                    <a:pt x="17453" y="5216"/>
                    <a:pt x="17381" y="4906"/>
                    <a:pt x="17334" y="4692"/>
                  </a:cubicBezTo>
                  <a:lnTo>
                    <a:pt x="17322" y="4620"/>
                  </a:lnTo>
                  <a:cubicBezTo>
                    <a:pt x="17250" y="4347"/>
                    <a:pt x="17084" y="4097"/>
                    <a:pt x="16857" y="3930"/>
                  </a:cubicBezTo>
                  <a:cubicBezTo>
                    <a:pt x="16798" y="3894"/>
                    <a:pt x="16726" y="3858"/>
                    <a:pt x="16667" y="3811"/>
                  </a:cubicBezTo>
                  <a:cubicBezTo>
                    <a:pt x="16405" y="3656"/>
                    <a:pt x="16084" y="3454"/>
                    <a:pt x="16048" y="3085"/>
                  </a:cubicBezTo>
                  <a:cubicBezTo>
                    <a:pt x="16048" y="2870"/>
                    <a:pt x="16107" y="2656"/>
                    <a:pt x="16226" y="2489"/>
                  </a:cubicBezTo>
                  <a:lnTo>
                    <a:pt x="16810" y="1418"/>
                  </a:lnTo>
                  <a:cubicBezTo>
                    <a:pt x="16893" y="1287"/>
                    <a:pt x="16941" y="1132"/>
                    <a:pt x="16953" y="977"/>
                  </a:cubicBezTo>
                  <a:cubicBezTo>
                    <a:pt x="16929" y="834"/>
                    <a:pt x="16881" y="715"/>
                    <a:pt x="16810" y="596"/>
                  </a:cubicBezTo>
                  <a:cubicBezTo>
                    <a:pt x="16691" y="418"/>
                    <a:pt x="16619" y="215"/>
                    <a:pt x="16619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3707600" y="3784125"/>
              <a:ext cx="240825" cy="332900"/>
            </a:xfrm>
            <a:custGeom>
              <a:rect b="b" l="l" r="r" t="t"/>
              <a:pathLst>
                <a:path extrusionOk="0" h="13316" w="9633">
                  <a:moveTo>
                    <a:pt x="2735" y="1"/>
                  </a:moveTo>
                  <a:cubicBezTo>
                    <a:pt x="1943" y="1"/>
                    <a:pt x="1156" y="160"/>
                    <a:pt x="417" y="481"/>
                  </a:cubicBezTo>
                  <a:lnTo>
                    <a:pt x="441" y="481"/>
                  </a:lnTo>
                  <a:cubicBezTo>
                    <a:pt x="191" y="1267"/>
                    <a:pt x="0" y="1981"/>
                    <a:pt x="203" y="2636"/>
                  </a:cubicBezTo>
                  <a:cubicBezTo>
                    <a:pt x="262" y="2803"/>
                    <a:pt x="334" y="2969"/>
                    <a:pt x="417" y="3124"/>
                  </a:cubicBezTo>
                  <a:cubicBezTo>
                    <a:pt x="572" y="3398"/>
                    <a:pt x="679" y="3684"/>
                    <a:pt x="727" y="3993"/>
                  </a:cubicBezTo>
                  <a:cubicBezTo>
                    <a:pt x="750" y="4315"/>
                    <a:pt x="715" y="4648"/>
                    <a:pt x="619" y="4958"/>
                  </a:cubicBezTo>
                  <a:cubicBezTo>
                    <a:pt x="524" y="5219"/>
                    <a:pt x="488" y="5505"/>
                    <a:pt x="512" y="5779"/>
                  </a:cubicBezTo>
                  <a:cubicBezTo>
                    <a:pt x="572" y="6089"/>
                    <a:pt x="703" y="6386"/>
                    <a:pt x="881" y="6648"/>
                  </a:cubicBezTo>
                  <a:cubicBezTo>
                    <a:pt x="1119" y="7053"/>
                    <a:pt x="1358" y="7470"/>
                    <a:pt x="1286" y="7970"/>
                  </a:cubicBezTo>
                  <a:cubicBezTo>
                    <a:pt x="1250" y="8172"/>
                    <a:pt x="1179" y="8375"/>
                    <a:pt x="1060" y="8553"/>
                  </a:cubicBezTo>
                  <a:cubicBezTo>
                    <a:pt x="1239" y="8684"/>
                    <a:pt x="1358" y="8875"/>
                    <a:pt x="1405" y="9089"/>
                  </a:cubicBezTo>
                  <a:lnTo>
                    <a:pt x="1429" y="9196"/>
                  </a:lnTo>
                  <a:cubicBezTo>
                    <a:pt x="1465" y="9387"/>
                    <a:pt x="1512" y="9577"/>
                    <a:pt x="1631" y="9637"/>
                  </a:cubicBezTo>
                  <a:cubicBezTo>
                    <a:pt x="1679" y="9660"/>
                    <a:pt x="1750" y="9672"/>
                    <a:pt x="1810" y="9672"/>
                  </a:cubicBezTo>
                  <a:cubicBezTo>
                    <a:pt x="1893" y="9684"/>
                    <a:pt x="1977" y="9696"/>
                    <a:pt x="2060" y="9732"/>
                  </a:cubicBezTo>
                  <a:cubicBezTo>
                    <a:pt x="2179" y="9780"/>
                    <a:pt x="2298" y="9851"/>
                    <a:pt x="2393" y="9934"/>
                  </a:cubicBezTo>
                  <a:cubicBezTo>
                    <a:pt x="2512" y="10041"/>
                    <a:pt x="2584" y="10089"/>
                    <a:pt x="2655" y="10089"/>
                  </a:cubicBezTo>
                  <a:cubicBezTo>
                    <a:pt x="2691" y="10077"/>
                    <a:pt x="2715" y="10077"/>
                    <a:pt x="2751" y="10065"/>
                  </a:cubicBezTo>
                  <a:cubicBezTo>
                    <a:pt x="2822" y="10030"/>
                    <a:pt x="2882" y="10018"/>
                    <a:pt x="2953" y="10006"/>
                  </a:cubicBezTo>
                  <a:cubicBezTo>
                    <a:pt x="2962" y="10005"/>
                    <a:pt x="2970" y="10005"/>
                    <a:pt x="2978" y="10005"/>
                  </a:cubicBezTo>
                  <a:cubicBezTo>
                    <a:pt x="3249" y="10005"/>
                    <a:pt x="3409" y="10189"/>
                    <a:pt x="3536" y="10339"/>
                  </a:cubicBezTo>
                  <a:lnTo>
                    <a:pt x="3572" y="10375"/>
                  </a:lnTo>
                  <a:cubicBezTo>
                    <a:pt x="3824" y="10165"/>
                    <a:pt x="4151" y="10047"/>
                    <a:pt x="4478" y="10047"/>
                  </a:cubicBezTo>
                  <a:cubicBezTo>
                    <a:pt x="4521" y="10047"/>
                    <a:pt x="4565" y="10049"/>
                    <a:pt x="4608" y="10053"/>
                  </a:cubicBezTo>
                  <a:cubicBezTo>
                    <a:pt x="5025" y="10077"/>
                    <a:pt x="5418" y="10292"/>
                    <a:pt x="5668" y="10637"/>
                  </a:cubicBezTo>
                  <a:cubicBezTo>
                    <a:pt x="5751" y="10780"/>
                    <a:pt x="5822" y="10911"/>
                    <a:pt x="5882" y="11054"/>
                  </a:cubicBezTo>
                  <a:cubicBezTo>
                    <a:pt x="5941" y="11244"/>
                    <a:pt x="6049" y="11411"/>
                    <a:pt x="6192" y="11554"/>
                  </a:cubicBezTo>
                  <a:cubicBezTo>
                    <a:pt x="6311" y="11637"/>
                    <a:pt x="6442" y="11708"/>
                    <a:pt x="6573" y="11756"/>
                  </a:cubicBezTo>
                  <a:cubicBezTo>
                    <a:pt x="6870" y="11875"/>
                    <a:pt x="7227" y="12030"/>
                    <a:pt x="7275" y="12423"/>
                  </a:cubicBezTo>
                  <a:cubicBezTo>
                    <a:pt x="7275" y="12494"/>
                    <a:pt x="7275" y="12554"/>
                    <a:pt x="7275" y="12625"/>
                  </a:cubicBezTo>
                  <a:cubicBezTo>
                    <a:pt x="7263" y="12673"/>
                    <a:pt x="7263" y="12720"/>
                    <a:pt x="7275" y="12756"/>
                  </a:cubicBezTo>
                  <a:cubicBezTo>
                    <a:pt x="7311" y="12839"/>
                    <a:pt x="7370" y="12911"/>
                    <a:pt x="7442" y="12970"/>
                  </a:cubicBezTo>
                  <a:cubicBezTo>
                    <a:pt x="7549" y="13066"/>
                    <a:pt x="7644" y="13185"/>
                    <a:pt x="7692" y="13316"/>
                  </a:cubicBezTo>
                  <a:cubicBezTo>
                    <a:pt x="7906" y="13304"/>
                    <a:pt x="8144" y="13113"/>
                    <a:pt x="8347" y="12947"/>
                  </a:cubicBezTo>
                  <a:cubicBezTo>
                    <a:pt x="8501" y="12816"/>
                    <a:pt x="8680" y="12720"/>
                    <a:pt x="8870" y="12649"/>
                  </a:cubicBezTo>
                  <a:cubicBezTo>
                    <a:pt x="8799" y="12625"/>
                    <a:pt x="8739" y="12601"/>
                    <a:pt x="8668" y="12589"/>
                  </a:cubicBezTo>
                  <a:lnTo>
                    <a:pt x="8430" y="12542"/>
                  </a:lnTo>
                  <a:lnTo>
                    <a:pt x="9275" y="10220"/>
                  </a:lnTo>
                  <a:cubicBezTo>
                    <a:pt x="9454" y="9696"/>
                    <a:pt x="9632" y="9053"/>
                    <a:pt x="9275" y="8684"/>
                  </a:cubicBezTo>
                  <a:cubicBezTo>
                    <a:pt x="9216" y="8625"/>
                    <a:pt x="9132" y="8565"/>
                    <a:pt x="9061" y="8506"/>
                  </a:cubicBezTo>
                  <a:cubicBezTo>
                    <a:pt x="8870" y="8398"/>
                    <a:pt x="8728" y="8244"/>
                    <a:pt x="8620" y="8053"/>
                  </a:cubicBezTo>
                  <a:cubicBezTo>
                    <a:pt x="8489" y="7744"/>
                    <a:pt x="8585" y="7363"/>
                    <a:pt x="8894" y="7005"/>
                  </a:cubicBezTo>
                  <a:cubicBezTo>
                    <a:pt x="8942" y="6946"/>
                    <a:pt x="9001" y="6886"/>
                    <a:pt x="9049" y="6827"/>
                  </a:cubicBezTo>
                  <a:cubicBezTo>
                    <a:pt x="9192" y="6696"/>
                    <a:pt x="9311" y="6541"/>
                    <a:pt x="9394" y="6351"/>
                  </a:cubicBezTo>
                  <a:cubicBezTo>
                    <a:pt x="9442" y="6243"/>
                    <a:pt x="9418" y="6112"/>
                    <a:pt x="9359" y="6005"/>
                  </a:cubicBezTo>
                  <a:cubicBezTo>
                    <a:pt x="9335" y="5958"/>
                    <a:pt x="9287" y="5922"/>
                    <a:pt x="9240" y="5922"/>
                  </a:cubicBezTo>
                  <a:lnTo>
                    <a:pt x="9263" y="5648"/>
                  </a:lnTo>
                  <a:cubicBezTo>
                    <a:pt x="9073" y="5386"/>
                    <a:pt x="8799" y="5196"/>
                    <a:pt x="8489" y="5077"/>
                  </a:cubicBezTo>
                  <a:cubicBezTo>
                    <a:pt x="8311" y="5017"/>
                    <a:pt x="8120" y="4969"/>
                    <a:pt x="7930" y="4946"/>
                  </a:cubicBezTo>
                  <a:lnTo>
                    <a:pt x="6382" y="4648"/>
                  </a:lnTo>
                  <a:lnTo>
                    <a:pt x="4525" y="1957"/>
                  </a:lnTo>
                  <a:cubicBezTo>
                    <a:pt x="4036" y="1243"/>
                    <a:pt x="3822" y="624"/>
                    <a:pt x="3882" y="112"/>
                  </a:cubicBezTo>
                  <a:cubicBezTo>
                    <a:pt x="3502" y="38"/>
                    <a:pt x="3118" y="1"/>
                    <a:pt x="2735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1783250" y="3689850"/>
              <a:ext cx="889125" cy="675425"/>
            </a:xfrm>
            <a:custGeom>
              <a:rect b="b" l="l" r="r" t="t"/>
              <a:pathLst>
                <a:path extrusionOk="0" h="27017" w="35565">
                  <a:moveTo>
                    <a:pt x="10227" y="0"/>
                  </a:moveTo>
                  <a:cubicBezTo>
                    <a:pt x="10211" y="0"/>
                    <a:pt x="10196" y="1"/>
                    <a:pt x="10180" y="1"/>
                  </a:cubicBezTo>
                  <a:cubicBezTo>
                    <a:pt x="9644" y="13"/>
                    <a:pt x="9156" y="549"/>
                    <a:pt x="9275" y="1061"/>
                  </a:cubicBezTo>
                  <a:cubicBezTo>
                    <a:pt x="8776" y="847"/>
                    <a:pt x="8244" y="739"/>
                    <a:pt x="7712" y="739"/>
                  </a:cubicBezTo>
                  <a:cubicBezTo>
                    <a:pt x="7267" y="739"/>
                    <a:pt x="6822" y="814"/>
                    <a:pt x="6394" y="966"/>
                  </a:cubicBezTo>
                  <a:cubicBezTo>
                    <a:pt x="6656" y="1490"/>
                    <a:pt x="6930" y="2049"/>
                    <a:pt x="6930" y="2644"/>
                  </a:cubicBezTo>
                  <a:cubicBezTo>
                    <a:pt x="6918" y="3228"/>
                    <a:pt x="6525" y="3871"/>
                    <a:pt x="5930" y="3930"/>
                  </a:cubicBezTo>
                  <a:cubicBezTo>
                    <a:pt x="5942" y="5621"/>
                    <a:pt x="5191" y="7216"/>
                    <a:pt x="4465" y="8752"/>
                  </a:cubicBezTo>
                  <a:cubicBezTo>
                    <a:pt x="3918" y="9895"/>
                    <a:pt x="3358" y="11050"/>
                    <a:pt x="2489" y="11967"/>
                  </a:cubicBezTo>
                  <a:cubicBezTo>
                    <a:pt x="1810" y="12681"/>
                    <a:pt x="929" y="13265"/>
                    <a:pt x="619" y="14205"/>
                  </a:cubicBezTo>
                  <a:cubicBezTo>
                    <a:pt x="1167" y="14432"/>
                    <a:pt x="1762" y="14777"/>
                    <a:pt x="1810" y="15360"/>
                  </a:cubicBezTo>
                  <a:cubicBezTo>
                    <a:pt x="1798" y="15646"/>
                    <a:pt x="1715" y="15920"/>
                    <a:pt x="1584" y="16158"/>
                  </a:cubicBezTo>
                  <a:cubicBezTo>
                    <a:pt x="1143" y="17087"/>
                    <a:pt x="703" y="18015"/>
                    <a:pt x="262" y="18932"/>
                  </a:cubicBezTo>
                  <a:cubicBezTo>
                    <a:pt x="131" y="19206"/>
                    <a:pt x="0" y="19551"/>
                    <a:pt x="179" y="19801"/>
                  </a:cubicBezTo>
                  <a:cubicBezTo>
                    <a:pt x="250" y="19873"/>
                    <a:pt x="322" y="19944"/>
                    <a:pt x="417" y="19992"/>
                  </a:cubicBezTo>
                  <a:cubicBezTo>
                    <a:pt x="1239" y="20528"/>
                    <a:pt x="2096" y="21075"/>
                    <a:pt x="3060" y="21278"/>
                  </a:cubicBezTo>
                  <a:cubicBezTo>
                    <a:pt x="3227" y="21313"/>
                    <a:pt x="3394" y="21337"/>
                    <a:pt x="3572" y="21361"/>
                  </a:cubicBezTo>
                  <a:cubicBezTo>
                    <a:pt x="3406" y="21206"/>
                    <a:pt x="3298" y="21004"/>
                    <a:pt x="3275" y="20778"/>
                  </a:cubicBezTo>
                  <a:cubicBezTo>
                    <a:pt x="3203" y="20325"/>
                    <a:pt x="3346" y="19873"/>
                    <a:pt x="3656" y="19539"/>
                  </a:cubicBezTo>
                  <a:cubicBezTo>
                    <a:pt x="4132" y="19075"/>
                    <a:pt x="4799" y="18944"/>
                    <a:pt x="5453" y="18885"/>
                  </a:cubicBezTo>
                  <a:cubicBezTo>
                    <a:pt x="5477" y="18742"/>
                    <a:pt x="5453" y="18587"/>
                    <a:pt x="5394" y="18456"/>
                  </a:cubicBezTo>
                  <a:cubicBezTo>
                    <a:pt x="5311" y="18277"/>
                    <a:pt x="5168" y="18146"/>
                    <a:pt x="4977" y="18087"/>
                  </a:cubicBezTo>
                  <a:lnTo>
                    <a:pt x="4549" y="17956"/>
                  </a:lnTo>
                  <a:lnTo>
                    <a:pt x="4930" y="17718"/>
                  </a:lnTo>
                  <a:cubicBezTo>
                    <a:pt x="6049" y="16991"/>
                    <a:pt x="6573" y="15634"/>
                    <a:pt x="6227" y="14348"/>
                  </a:cubicBezTo>
                  <a:lnTo>
                    <a:pt x="6132" y="14015"/>
                  </a:lnTo>
                  <a:lnTo>
                    <a:pt x="7299" y="14277"/>
                  </a:lnTo>
                  <a:cubicBezTo>
                    <a:pt x="7370" y="14193"/>
                    <a:pt x="7382" y="14051"/>
                    <a:pt x="7394" y="13836"/>
                  </a:cubicBezTo>
                  <a:cubicBezTo>
                    <a:pt x="7406" y="13586"/>
                    <a:pt x="7430" y="13301"/>
                    <a:pt x="7608" y="13086"/>
                  </a:cubicBezTo>
                  <a:cubicBezTo>
                    <a:pt x="7716" y="12979"/>
                    <a:pt x="7847" y="12884"/>
                    <a:pt x="7989" y="12824"/>
                  </a:cubicBezTo>
                  <a:cubicBezTo>
                    <a:pt x="8025" y="12812"/>
                    <a:pt x="8073" y="12789"/>
                    <a:pt x="8109" y="12765"/>
                  </a:cubicBezTo>
                  <a:cubicBezTo>
                    <a:pt x="8668" y="12443"/>
                    <a:pt x="8775" y="11693"/>
                    <a:pt x="8835" y="10824"/>
                  </a:cubicBezTo>
                  <a:cubicBezTo>
                    <a:pt x="8942" y="9633"/>
                    <a:pt x="9359" y="8919"/>
                    <a:pt x="10061" y="8729"/>
                  </a:cubicBezTo>
                  <a:cubicBezTo>
                    <a:pt x="10214" y="8692"/>
                    <a:pt x="10367" y="8678"/>
                    <a:pt x="10521" y="8678"/>
                  </a:cubicBezTo>
                  <a:cubicBezTo>
                    <a:pt x="10617" y="8678"/>
                    <a:pt x="10714" y="8684"/>
                    <a:pt x="10811" y="8693"/>
                  </a:cubicBezTo>
                  <a:cubicBezTo>
                    <a:pt x="10930" y="8705"/>
                    <a:pt x="11049" y="8717"/>
                    <a:pt x="11157" y="8717"/>
                  </a:cubicBezTo>
                  <a:cubicBezTo>
                    <a:pt x="11430" y="8717"/>
                    <a:pt x="11740" y="8598"/>
                    <a:pt x="11788" y="8371"/>
                  </a:cubicBezTo>
                  <a:cubicBezTo>
                    <a:pt x="11823" y="8205"/>
                    <a:pt x="11716" y="8014"/>
                    <a:pt x="11597" y="7812"/>
                  </a:cubicBezTo>
                  <a:cubicBezTo>
                    <a:pt x="11395" y="7478"/>
                    <a:pt x="11145" y="7074"/>
                    <a:pt x="10764" y="6895"/>
                  </a:cubicBezTo>
                  <a:cubicBezTo>
                    <a:pt x="10585" y="6835"/>
                    <a:pt x="10406" y="6788"/>
                    <a:pt x="10228" y="6764"/>
                  </a:cubicBezTo>
                  <a:lnTo>
                    <a:pt x="10014" y="6728"/>
                  </a:lnTo>
                  <a:cubicBezTo>
                    <a:pt x="8501" y="6431"/>
                    <a:pt x="7394" y="5252"/>
                    <a:pt x="6311" y="3954"/>
                  </a:cubicBezTo>
                  <a:lnTo>
                    <a:pt x="6620" y="3692"/>
                  </a:lnTo>
                  <a:cubicBezTo>
                    <a:pt x="7668" y="4930"/>
                    <a:pt x="8704" y="6062"/>
                    <a:pt x="10097" y="6323"/>
                  </a:cubicBezTo>
                  <a:lnTo>
                    <a:pt x="10299" y="6359"/>
                  </a:lnTo>
                  <a:cubicBezTo>
                    <a:pt x="10514" y="6383"/>
                    <a:pt x="10728" y="6443"/>
                    <a:pt x="10930" y="6526"/>
                  </a:cubicBezTo>
                  <a:cubicBezTo>
                    <a:pt x="11418" y="6740"/>
                    <a:pt x="11716" y="7216"/>
                    <a:pt x="11954" y="7597"/>
                  </a:cubicBezTo>
                  <a:cubicBezTo>
                    <a:pt x="12109" y="7859"/>
                    <a:pt x="12264" y="8145"/>
                    <a:pt x="12192" y="8467"/>
                  </a:cubicBezTo>
                  <a:cubicBezTo>
                    <a:pt x="12085" y="8907"/>
                    <a:pt x="11597" y="9121"/>
                    <a:pt x="11157" y="9121"/>
                  </a:cubicBezTo>
                  <a:cubicBezTo>
                    <a:pt x="11037" y="9121"/>
                    <a:pt x="10906" y="9121"/>
                    <a:pt x="10776" y="9110"/>
                  </a:cubicBezTo>
                  <a:cubicBezTo>
                    <a:pt x="10691" y="9095"/>
                    <a:pt x="10606" y="9088"/>
                    <a:pt x="10521" y="9088"/>
                  </a:cubicBezTo>
                  <a:cubicBezTo>
                    <a:pt x="10404" y="9088"/>
                    <a:pt x="10286" y="9101"/>
                    <a:pt x="10168" y="9121"/>
                  </a:cubicBezTo>
                  <a:cubicBezTo>
                    <a:pt x="9478" y="9312"/>
                    <a:pt x="9299" y="10288"/>
                    <a:pt x="9252" y="10860"/>
                  </a:cubicBezTo>
                  <a:cubicBezTo>
                    <a:pt x="9192" y="11622"/>
                    <a:pt x="9097" y="12669"/>
                    <a:pt x="8311" y="13122"/>
                  </a:cubicBezTo>
                  <a:cubicBezTo>
                    <a:pt x="8263" y="13146"/>
                    <a:pt x="8216" y="13170"/>
                    <a:pt x="8168" y="13193"/>
                  </a:cubicBezTo>
                  <a:cubicBezTo>
                    <a:pt x="8073" y="13229"/>
                    <a:pt x="7989" y="13289"/>
                    <a:pt x="7918" y="13360"/>
                  </a:cubicBezTo>
                  <a:cubicBezTo>
                    <a:pt x="7823" y="13467"/>
                    <a:pt x="7811" y="13658"/>
                    <a:pt x="7799" y="13860"/>
                  </a:cubicBezTo>
                  <a:cubicBezTo>
                    <a:pt x="7787" y="14158"/>
                    <a:pt x="7763" y="14515"/>
                    <a:pt x="7442" y="14694"/>
                  </a:cubicBezTo>
                  <a:lnTo>
                    <a:pt x="7370" y="14729"/>
                  </a:lnTo>
                  <a:lnTo>
                    <a:pt x="6692" y="14563"/>
                  </a:lnTo>
                  <a:lnTo>
                    <a:pt x="6692" y="14563"/>
                  </a:lnTo>
                  <a:cubicBezTo>
                    <a:pt x="6894" y="15813"/>
                    <a:pt x="6406" y="17075"/>
                    <a:pt x="5430" y="17873"/>
                  </a:cubicBezTo>
                  <a:cubicBezTo>
                    <a:pt x="5561" y="17980"/>
                    <a:pt x="5680" y="18123"/>
                    <a:pt x="5751" y="18277"/>
                  </a:cubicBezTo>
                  <a:cubicBezTo>
                    <a:pt x="5894" y="18551"/>
                    <a:pt x="5906" y="18873"/>
                    <a:pt x="5799" y="19158"/>
                  </a:cubicBezTo>
                  <a:lnTo>
                    <a:pt x="5751" y="19277"/>
                  </a:lnTo>
                  <a:lnTo>
                    <a:pt x="5620" y="19277"/>
                  </a:lnTo>
                  <a:cubicBezTo>
                    <a:pt x="4989" y="19337"/>
                    <a:pt x="4358" y="19432"/>
                    <a:pt x="3941" y="19837"/>
                  </a:cubicBezTo>
                  <a:cubicBezTo>
                    <a:pt x="3727" y="20075"/>
                    <a:pt x="3620" y="20397"/>
                    <a:pt x="3667" y="20706"/>
                  </a:cubicBezTo>
                  <a:cubicBezTo>
                    <a:pt x="3691" y="20909"/>
                    <a:pt x="3810" y="21075"/>
                    <a:pt x="3989" y="21171"/>
                  </a:cubicBezTo>
                  <a:lnTo>
                    <a:pt x="3882" y="21397"/>
                  </a:lnTo>
                  <a:cubicBezTo>
                    <a:pt x="4263" y="21421"/>
                    <a:pt x="4656" y="21468"/>
                    <a:pt x="5037" y="21552"/>
                  </a:cubicBezTo>
                  <a:cubicBezTo>
                    <a:pt x="5692" y="21718"/>
                    <a:pt x="6346" y="22135"/>
                    <a:pt x="6489" y="22790"/>
                  </a:cubicBezTo>
                  <a:cubicBezTo>
                    <a:pt x="6585" y="23183"/>
                    <a:pt x="6477" y="23599"/>
                    <a:pt x="6454" y="24016"/>
                  </a:cubicBezTo>
                  <a:cubicBezTo>
                    <a:pt x="6430" y="24909"/>
                    <a:pt x="6835" y="25766"/>
                    <a:pt x="7561" y="26302"/>
                  </a:cubicBezTo>
                  <a:lnTo>
                    <a:pt x="10180" y="25254"/>
                  </a:lnTo>
                  <a:cubicBezTo>
                    <a:pt x="10406" y="25528"/>
                    <a:pt x="10633" y="25802"/>
                    <a:pt x="10859" y="26076"/>
                  </a:cubicBezTo>
                  <a:cubicBezTo>
                    <a:pt x="11323" y="25850"/>
                    <a:pt x="11514" y="25290"/>
                    <a:pt x="11276" y="24838"/>
                  </a:cubicBezTo>
                  <a:cubicBezTo>
                    <a:pt x="11376" y="24649"/>
                    <a:pt x="11570" y="24568"/>
                    <a:pt x="11780" y="24568"/>
                  </a:cubicBezTo>
                  <a:cubicBezTo>
                    <a:pt x="11995" y="24568"/>
                    <a:pt x="12227" y="24652"/>
                    <a:pt x="12395" y="24790"/>
                  </a:cubicBezTo>
                  <a:cubicBezTo>
                    <a:pt x="12716" y="25052"/>
                    <a:pt x="12931" y="25457"/>
                    <a:pt x="13264" y="25719"/>
                  </a:cubicBezTo>
                  <a:cubicBezTo>
                    <a:pt x="13597" y="25993"/>
                    <a:pt x="14002" y="26088"/>
                    <a:pt x="14419" y="26171"/>
                  </a:cubicBezTo>
                  <a:lnTo>
                    <a:pt x="18026" y="27016"/>
                  </a:lnTo>
                  <a:cubicBezTo>
                    <a:pt x="17642" y="25741"/>
                    <a:pt x="18646" y="24621"/>
                    <a:pt x="19793" y="24621"/>
                  </a:cubicBezTo>
                  <a:cubicBezTo>
                    <a:pt x="20103" y="24621"/>
                    <a:pt x="20423" y="24703"/>
                    <a:pt x="20729" y="24885"/>
                  </a:cubicBezTo>
                  <a:cubicBezTo>
                    <a:pt x="20932" y="25004"/>
                    <a:pt x="21110" y="25159"/>
                    <a:pt x="21336" y="25171"/>
                  </a:cubicBezTo>
                  <a:cubicBezTo>
                    <a:pt x="21352" y="25172"/>
                    <a:pt x="21367" y="25173"/>
                    <a:pt x="21382" y="25173"/>
                  </a:cubicBezTo>
                  <a:cubicBezTo>
                    <a:pt x="21808" y="25173"/>
                    <a:pt x="22077" y="24692"/>
                    <a:pt x="22158" y="24266"/>
                  </a:cubicBezTo>
                  <a:cubicBezTo>
                    <a:pt x="22241" y="23838"/>
                    <a:pt x="22277" y="23326"/>
                    <a:pt x="22622" y="23040"/>
                  </a:cubicBezTo>
                  <a:cubicBezTo>
                    <a:pt x="22899" y="22810"/>
                    <a:pt x="23294" y="22800"/>
                    <a:pt x="23684" y="22800"/>
                  </a:cubicBezTo>
                  <a:cubicBezTo>
                    <a:pt x="23723" y="22800"/>
                    <a:pt x="23761" y="22800"/>
                    <a:pt x="23799" y="22800"/>
                  </a:cubicBezTo>
                  <a:cubicBezTo>
                    <a:pt x="24260" y="22800"/>
                    <a:pt x="24698" y="22786"/>
                    <a:pt x="24908" y="22409"/>
                  </a:cubicBezTo>
                  <a:cubicBezTo>
                    <a:pt x="25206" y="21885"/>
                    <a:pt x="24670" y="21313"/>
                    <a:pt x="24480" y="20742"/>
                  </a:cubicBezTo>
                  <a:cubicBezTo>
                    <a:pt x="24158" y="19730"/>
                    <a:pt x="24992" y="18718"/>
                    <a:pt x="25885" y="18158"/>
                  </a:cubicBezTo>
                  <a:cubicBezTo>
                    <a:pt x="26789" y="17611"/>
                    <a:pt x="27861" y="17253"/>
                    <a:pt x="28504" y="16420"/>
                  </a:cubicBezTo>
                  <a:cubicBezTo>
                    <a:pt x="28778" y="16063"/>
                    <a:pt x="28980" y="15634"/>
                    <a:pt x="29337" y="15360"/>
                  </a:cubicBezTo>
                  <a:cubicBezTo>
                    <a:pt x="29611" y="15194"/>
                    <a:pt x="29921" y="15075"/>
                    <a:pt x="30230" y="15027"/>
                  </a:cubicBezTo>
                  <a:cubicBezTo>
                    <a:pt x="32076" y="14658"/>
                    <a:pt x="34326" y="14563"/>
                    <a:pt x="35267" y="12943"/>
                  </a:cubicBezTo>
                  <a:cubicBezTo>
                    <a:pt x="35386" y="12741"/>
                    <a:pt x="35493" y="12515"/>
                    <a:pt x="35564" y="12277"/>
                  </a:cubicBezTo>
                  <a:lnTo>
                    <a:pt x="35493" y="12277"/>
                  </a:lnTo>
                  <a:cubicBezTo>
                    <a:pt x="35481" y="11991"/>
                    <a:pt x="35076" y="11848"/>
                    <a:pt x="34790" y="11836"/>
                  </a:cubicBezTo>
                  <a:cubicBezTo>
                    <a:pt x="34695" y="11836"/>
                    <a:pt x="34612" y="11824"/>
                    <a:pt x="34517" y="11824"/>
                  </a:cubicBezTo>
                  <a:cubicBezTo>
                    <a:pt x="34183" y="11824"/>
                    <a:pt x="33802" y="11812"/>
                    <a:pt x="33493" y="11598"/>
                  </a:cubicBezTo>
                  <a:lnTo>
                    <a:pt x="33421" y="11538"/>
                  </a:lnTo>
                  <a:lnTo>
                    <a:pt x="33374" y="10967"/>
                  </a:lnTo>
                  <a:cubicBezTo>
                    <a:pt x="33346" y="10955"/>
                    <a:pt x="33315" y="10949"/>
                    <a:pt x="33280" y="10949"/>
                  </a:cubicBezTo>
                  <a:cubicBezTo>
                    <a:pt x="33146" y="10949"/>
                    <a:pt x="32967" y="11032"/>
                    <a:pt x="32826" y="11145"/>
                  </a:cubicBezTo>
                  <a:cubicBezTo>
                    <a:pt x="32597" y="11327"/>
                    <a:pt x="32306" y="11562"/>
                    <a:pt x="31985" y="11562"/>
                  </a:cubicBezTo>
                  <a:cubicBezTo>
                    <a:pt x="31906" y="11562"/>
                    <a:pt x="31825" y="11548"/>
                    <a:pt x="31742" y="11515"/>
                  </a:cubicBezTo>
                  <a:lnTo>
                    <a:pt x="31552" y="11431"/>
                  </a:lnTo>
                  <a:lnTo>
                    <a:pt x="31635" y="11241"/>
                  </a:lnTo>
                  <a:cubicBezTo>
                    <a:pt x="31766" y="10907"/>
                    <a:pt x="31778" y="10538"/>
                    <a:pt x="31647" y="10193"/>
                  </a:cubicBezTo>
                  <a:cubicBezTo>
                    <a:pt x="30588" y="10181"/>
                    <a:pt x="29397" y="10157"/>
                    <a:pt x="28349" y="9657"/>
                  </a:cubicBezTo>
                  <a:cubicBezTo>
                    <a:pt x="27611" y="9300"/>
                    <a:pt x="26980" y="8740"/>
                    <a:pt x="26563" y="8038"/>
                  </a:cubicBezTo>
                  <a:cubicBezTo>
                    <a:pt x="26527" y="7943"/>
                    <a:pt x="26468" y="7871"/>
                    <a:pt x="26385" y="7812"/>
                  </a:cubicBezTo>
                  <a:cubicBezTo>
                    <a:pt x="26331" y="7785"/>
                    <a:pt x="26277" y="7772"/>
                    <a:pt x="26219" y="7772"/>
                  </a:cubicBezTo>
                  <a:cubicBezTo>
                    <a:pt x="26199" y="7772"/>
                    <a:pt x="26179" y="7773"/>
                    <a:pt x="26158" y="7776"/>
                  </a:cubicBezTo>
                  <a:lnTo>
                    <a:pt x="24944" y="7740"/>
                  </a:lnTo>
                  <a:lnTo>
                    <a:pt x="24944" y="7538"/>
                  </a:lnTo>
                  <a:cubicBezTo>
                    <a:pt x="24944" y="6597"/>
                    <a:pt x="23920" y="5978"/>
                    <a:pt x="23039" y="5550"/>
                  </a:cubicBezTo>
                  <a:lnTo>
                    <a:pt x="23158" y="5300"/>
                  </a:lnTo>
                  <a:cubicBezTo>
                    <a:pt x="22682" y="5228"/>
                    <a:pt x="22217" y="5109"/>
                    <a:pt x="21765" y="4930"/>
                  </a:cubicBezTo>
                  <a:cubicBezTo>
                    <a:pt x="21015" y="4645"/>
                    <a:pt x="20301" y="4276"/>
                    <a:pt x="19610" y="3847"/>
                  </a:cubicBezTo>
                  <a:cubicBezTo>
                    <a:pt x="19360" y="3692"/>
                    <a:pt x="19098" y="3514"/>
                    <a:pt x="18812" y="3490"/>
                  </a:cubicBezTo>
                  <a:cubicBezTo>
                    <a:pt x="18782" y="3487"/>
                    <a:pt x="18753" y="3486"/>
                    <a:pt x="18723" y="3486"/>
                  </a:cubicBezTo>
                  <a:cubicBezTo>
                    <a:pt x="18228" y="3486"/>
                    <a:pt x="17741" y="3846"/>
                    <a:pt x="17279" y="3846"/>
                  </a:cubicBezTo>
                  <a:cubicBezTo>
                    <a:pt x="17170" y="3846"/>
                    <a:pt x="17061" y="3826"/>
                    <a:pt x="16955" y="3776"/>
                  </a:cubicBezTo>
                  <a:cubicBezTo>
                    <a:pt x="16443" y="3526"/>
                    <a:pt x="16443" y="2775"/>
                    <a:pt x="16050" y="2359"/>
                  </a:cubicBezTo>
                  <a:cubicBezTo>
                    <a:pt x="15807" y="2105"/>
                    <a:pt x="15482" y="2025"/>
                    <a:pt x="15127" y="2025"/>
                  </a:cubicBezTo>
                  <a:cubicBezTo>
                    <a:pt x="14735" y="2025"/>
                    <a:pt x="14307" y="2123"/>
                    <a:pt x="13919" y="2192"/>
                  </a:cubicBezTo>
                  <a:cubicBezTo>
                    <a:pt x="13704" y="2231"/>
                    <a:pt x="13479" y="2258"/>
                    <a:pt x="13271" y="2258"/>
                  </a:cubicBezTo>
                  <a:cubicBezTo>
                    <a:pt x="12779" y="2258"/>
                    <a:pt x="12384" y="2104"/>
                    <a:pt x="12442" y="1585"/>
                  </a:cubicBezTo>
                  <a:lnTo>
                    <a:pt x="12442" y="1585"/>
                  </a:lnTo>
                  <a:cubicBezTo>
                    <a:pt x="12380" y="1672"/>
                    <a:pt x="12278" y="1711"/>
                    <a:pt x="12169" y="1711"/>
                  </a:cubicBezTo>
                  <a:cubicBezTo>
                    <a:pt x="12026" y="1711"/>
                    <a:pt x="11870" y="1645"/>
                    <a:pt x="11776" y="1537"/>
                  </a:cubicBezTo>
                  <a:cubicBezTo>
                    <a:pt x="11597" y="1347"/>
                    <a:pt x="11538" y="1097"/>
                    <a:pt x="11430" y="859"/>
                  </a:cubicBezTo>
                  <a:cubicBezTo>
                    <a:pt x="11211" y="384"/>
                    <a:pt x="10744" y="0"/>
                    <a:pt x="10227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2338375" y="3276125"/>
              <a:ext cx="1333050" cy="1183500"/>
            </a:xfrm>
            <a:custGeom>
              <a:rect b="b" l="l" r="r" t="t"/>
              <a:pathLst>
                <a:path extrusionOk="0" h="47340" w="53322">
                  <a:moveTo>
                    <a:pt x="18241" y="1"/>
                  </a:moveTo>
                  <a:cubicBezTo>
                    <a:pt x="17884" y="72"/>
                    <a:pt x="17550" y="203"/>
                    <a:pt x="17241" y="405"/>
                  </a:cubicBezTo>
                  <a:cubicBezTo>
                    <a:pt x="16181" y="1120"/>
                    <a:pt x="15371" y="2358"/>
                    <a:pt x="14479" y="3275"/>
                  </a:cubicBezTo>
                  <a:cubicBezTo>
                    <a:pt x="14205" y="3572"/>
                    <a:pt x="13895" y="3834"/>
                    <a:pt x="13562" y="4073"/>
                  </a:cubicBezTo>
                  <a:cubicBezTo>
                    <a:pt x="13138" y="4337"/>
                    <a:pt x="12656" y="4458"/>
                    <a:pt x="12167" y="4458"/>
                  </a:cubicBezTo>
                  <a:cubicBezTo>
                    <a:pt x="11051" y="4458"/>
                    <a:pt x="9902" y="3825"/>
                    <a:pt x="9347" y="2822"/>
                  </a:cubicBezTo>
                  <a:cubicBezTo>
                    <a:pt x="9299" y="2727"/>
                    <a:pt x="9228" y="2632"/>
                    <a:pt x="9156" y="2549"/>
                  </a:cubicBezTo>
                  <a:cubicBezTo>
                    <a:pt x="9082" y="2489"/>
                    <a:pt x="8994" y="2462"/>
                    <a:pt x="8902" y="2462"/>
                  </a:cubicBezTo>
                  <a:cubicBezTo>
                    <a:pt x="8684" y="2462"/>
                    <a:pt x="8447" y="2613"/>
                    <a:pt x="8347" y="2822"/>
                  </a:cubicBezTo>
                  <a:cubicBezTo>
                    <a:pt x="8204" y="3120"/>
                    <a:pt x="8252" y="3465"/>
                    <a:pt x="8263" y="3787"/>
                  </a:cubicBezTo>
                  <a:cubicBezTo>
                    <a:pt x="8287" y="4108"/>
                    <a:pt x="8263" y="4477"/>
                    <a:pt x="8049" y="4715"/>
                  </a:cubicBezTo>
                  <a:cubicBezTo>
                    <a:pt x="7874" y="4909"/>
                    <a:pt x="7631" y="4975"/>
                    <a:pt x="7370" y="4975"/>
                  </a:cubicBezTo>
                  <a:cubicBezTo>
                    <a:pt x="7133" y="4975"/>
                    <a:pt x="6883" y="4921"/>
                    <a:pt x="6656" y="4858"/>
                  </a:cubicBezTo>
                  <a:cubicBezTo>
                    <a:pt x="4802" y="4374"/>
                    <a:pt x="2913" y="3828"/>
                    <a:pt x="980" y="3828"/>
                  </a:cubicBezTo>
                  <a:cubicBezTo>
                    <a:pt x="678" y="3828"/>
                    <a:pt x="376" y="3841"/>
                    <a:pt x="72" y="3870"/>
                  </a:cubicBezTo>
                  <a:lnTo>
                    <a:pt x="1310" y="4823"/>
                  </a:lnTo>
                  <a:lnTo>
                    <a:pt x="1" y="6180"/>
                  </a:lnTo>
                  <a:cubicBezTo>
                    <a:pt x="1441" y="6513"/>
                    <a:pt x="2775" y="7180"/>
                    <a:pt x="3906" y="8121"/>
                  </a:cubicBezTo>
                  <a:cubicBezTo>
                    <a:pt x="4358" y="8502"/>
                    <a:pt x="4823" y="9037"/>
                    <a:pt x="4656" y="9609"/>
                  </a:cubicBezTo>
                  <a:cubicBezTo>
                    <a:pt x="5073" y="9609"/>
                    <a:pt x="5370" y="10085"/>
                    <a:pt x="5335" y="10502"/>
                  </a:cubicBezTo>
                  <a:cubicBezTo>
                    <a:pt x="5299" y="10919"/>
                    <a:pt x="5037" y="11288"/>
                    <a:pt x="4775" y="11633"/>
                  </a:cubicBezTo>
                  <a:cubicBezTo>
                    <a:pt x="5229" y="12406"/>
                    <a:pt x="6063" y="12875"/>
                    <a:pt x="6956" y="12875"/>
                  </a:cubicBezTo>
                  <a:cubicBezTo>
                    <a:pt x="6999" y="12875"/>
                    <a:pt x="7042" y="12873"/>
                    <a:pt x="7085" y="12871"/>
                  </a:cubicBezTo>
                  <a:lnTo>
                    <a:pt x="7085" y="12871"/>
                  </a:lnTo>
                  <a:cubicBezTo>
                    <a:pt x="6680" y="14407"/>
                    <a:pt x="6525" y="15991"/>
                    <a:pt x="6644" y="17574"/>
                  </a:cubicBezTo>
                  <a:cubicBezTo>
                    <a:pt x="6442" y="17134"/>
                    <a:pt x="6251" y="16705"/>
                    <a:pt x="6049" y="16265"/>
                  </a:cubicBezTo>
                  <a:lnTo>
                    <a:pt x="6049" y="16265"/>
                  </a:lnTo>
                  <a:cubicBezTo>
                    <a:pt x="6168" y="17753"/>
                    <a:pt x="5144" y="19062"/>
                    <a:pt x="4168" y="20194"/>
                  </a:cubicBezTo>
                  <a:cubicBezTo>
                    <a:pt x="3644" y="20801"/>
                    <a:pt x="3072" y="21444"/>
                    <a:pt x="2310" y="21729"/>
                  </a:cubicBezTo>
                  <a:cubicBezTo>
                    <a:pt x="2021" y="21826"/>
                    <a:pt x="1712" y="21874"/>
                    <a:pt x="1411" y="21874"/>
                  </a:cubicBezTo>
                  <a:cubicBezTo>
                    <a:pt x="1377" y="21874"/>
                    <a:pt x="1344" y="21874"/>
                    <a:pt x="1310" y="21872"/>
                  </a:cubicBezTo>
                  <a:lnTo>
                    <a:pt x="1310" y="21872"/>
                  </a:lnTo>
                  <a:cubicBezTo>
                    <a:pt x="2156" y="22325"/>
                    <a:pt x="3037" y="22944"/>
                    <a:pt x="3144" y="23884"/>
                  </a:cubicBezTo>
                  <a:lnTo>
                    <a:pt x="3977" y="23908"/>
                  </a:lnTo>
                  <a:cubicBezTo>
                    <a:pt x="3996" y="23907"/>
                    <a:pt x="4014" y="23906"/>
                    <a:pt x="4033" y="23906"/>
                  </a:cubicBezTo>
                  <a:cubicBezTo>
                    <a:pt x="4157" y="23906"/>
                    <a:pt x="4280" y="23940"/>
                    <a:pt x="4394" y="23992"/>
                  </a:cubicBezTo>
                  <a:cubicBezTo>
                    <a:pt x="4525" y="24075"/>
                    <a:pt x="4632" y="24206"/>
                    <a:pt x="4703" y="24349"/>
                  </a:cubicBezTo>
                  <a:cubicBezTo>
                    <a:pt x="5084" y="24992"/>
                    <a:pt x="5644" y="25516"/>
                    <a:pt x="6323" y="25837"/>
                  </a:cubicBezTo>
                  <a:cubicBezTo>
                    <a:pt x="7323" y="26313"/>
                    <a:pt x="8525" y="26325"/>
                    <a:pt x="9585" y="26337"/>
                  </a:cubicBezTo>
                  <a:lnTo>
                    <a:pt x="9704" y="26337"/>
                  </a:lnTo>
                  <a:lnTo>
                    <a:pt x="9764" y="26456"/>
                  </a:lnTo>
                  <a:cubicBezTo>
                    <a:pt x="9942" y="26825"/>
                    <a:pt x="9990" y="27266"/>
                    <a:pt x="9895" y="27683"/>
                  </a:cubicBezTo>
                  <a:cubicBezTo>
                    <a:pt x="10061" y="27599"/>
                    <a:pt x="10228" y="27504"/>
                    <a:pt x="10359" y="27385"/>
                  </a:cubicBezTo>
                  <a:cubicBezTo>
                    <a:pt x="10583" y="27212"/>
                    <a:pt x="10850" y="27087"/>
                    <a:pt x="11095" y="27087"/>
                  </a:cubicBezTo>
                  <a:cubicBezTo>
                    <a:pt x="11254" y="27087"/>
                    <a:pt x="11404" y="27139"/>
                    <a:pt x="11526" y="27266"/>
                  </a:cubicBezTo>
                  <a:lnTo>
                    <a:pt x="11573" y="27325"/>
                  </a:lnTo>
                  <a:lnTo>
                    <a:pt x="11609" y="27861"/>
                  </a:lnTo>
                  <a:cubicBezTo>
                    <a:pt x="11789" y="27928"/>
                    <a:pt x="11977" y="27964"/>
                    <a:pt x="12172" y="27964"/>
                  </a:cubicBezTo>
                  <a:cubicBezTo>
                    <a:pt x="12222" y="27964"/>
                    <a:pt x="12272" y="27961"/>
                    <a:pt x="12323" y="27956"/>
                  </a:cubicBezTo>
                  <a:cubicBezTo>
                    <a:pt x="12419" y="27956"/>
                    <a:pt x="12514" y="27956"/>
                    <a:pt x="12621" y="27968"/>
                  </a:cubicBezTo>
                  <a:cubicBezTo>
                    <a:pt x="12955" y="27980"/>
                    <a:pt x="13264" y="28111"/>
                    <a:pt x="13514" y="28349"/>
                  </a:cubicBezTo>
                  <a:cubicBezTo>
                    <a:pt x="13597" y="28004"/>
                    <a:pt x="13717" y="27659"/>
                    <a:pt x="13871" y="27337"/>
                  </a:cubicBezTo>
                  <a:cubicBezTo>
                    <a:pt x="14420" y="26207"/>
                    <a:pt x="15686" y="25512"/>
                    <a:pt x="16943" y="25512"/>
                  </a:cubicBezTo>
                  <a:cubicBezTo>
                    <a:pt x="17050" y="25512"/>
                    <a:pt x="17158" y="25517"/>
                    <a:pt x="17265" y="25528"/>
                  </a:cubicBezTo>
                  <a:cubicBezTo>
                    <a:pt x="18622" y="25659"/>
                    <a:pt x="19848" y="26551"/>
                    <a:pt x="20527" y="27730"/>
                  </a:cubicBezTo>
                  <a:lnTo>
                    <a:pt x="20539" y="27730"/>
                  </a:lnTo>
                  <a:cubicBezTo>
                    <a:pt x="20527" y="27825"/>
                    <a:pt x="20539" y="27921"/>
                    <a:pt x="20563" y="28016"/>
                  </a:cubicBezTo>
                  <a:cubicBezTo>
                    <a:pt x="20646" y="28218"/>
                    <a:pt x="20872" y="28302"/>
                    <a:pt x="21086" y="28361"/>
                  </a:cubicBezTo>
                  <a:cubicBezTo>
                    <a:pt x="21409" y="28479"/>
                    <a:pt x="21750" y="28530"/>
                    <a:pt x="22085" y="28530"/>
                  </a:cubicBezTo>
                  <a:cubicBezTo>
                    <a:pt x="22121" y="28530"/>
                    <a:pt x="22158" y="28529"/>
                    <a:pt x="22194" y="28528"/>
                  </a:cubicBezTo>
                  <a:cubicBezTo>
                    <a:pt x="22575" y="28480"/>
                    <a:pt x="22956" y="28254"/>
                    <a:pt x="23051" y="27885"/>
                  </a:cubicBezTo>
                  <a:cubicBezTo>
                    <a:pt x="22863" y="27461"/>
                    <a:pt x="23734" y="26932"/>
                    <a:pt x="24214" y="26932"/>
                  </a:cubicBezTo>
                  <a:cubicBezTo>
                    <a:pt x="24219" y="26932"/>
                    <a:pt x="24225" y="26932"/>
                    <a:pt x="24230" y="26932"/>
                  </a:cubicBezTo>
                  <a:cubicBezTo>
                    <a:pt x="24396" y="26937"/>
                    <a:pt x="24577" y="26952"/>
                    <a:pt x="24754" y="26952"/>
                  </a:cubicBezTo>
                  <a:cubicBezTo>
                    <a:pt x="25072" y="26952"/>
                    <a:pt x="25375" y="26903"/>
                    <a:pt x="25551" y="26659"/>
                  </a:cubicBezTo>
                  <a:cubicBezTo>
                    <a:pt x="25658" y="26504"/>
                    <a:pt x="25706" y="26313"/>
                    <a:pt x="25813" y="26159"/>
                  </a:cubicBezTo>
                  <a:cubicBezTo>
                    <a:pt x="26051" y="25837"/>
                    <a:pt x="26551" y="25873"/>
                    <a:pt x="26956" y="25837"/>
                  </a:cubicBezTo>
                  <a:cubicBezTo>
                    <a:pt x="27361" y="25801"/>
                    <a:pt x="27861" y="25468"/>
                    <a:pt x="27694" y="25087"/>
                  </a:cubicBezTo>
                  <a:cubicBezTo>
                    <a:pt x="28066" y="24923"/>
                    <a:pt x="28454" y="24822"/>
                    <a:pt x="28821" y="24822"/>
                  </a:cubicBezTo>
                  <a:cubicBezTo>
                    <a:pt x="29279" y="24822"/>
                    <a:pt x="29705" y="24978"/>
                    <a:pt x="30028" y="25361"/>
                  </a:cubicBezTo>
                  <a:cubicBezTo>
                    <a:pt x="30238" y="24616"/>
                    <a:pt x="30926" y="24098"/>
                    <a:pt x="31702" y="24098"/>
                  </a:cubicBezTo>
                  <a:cubicBezTo>
                    <a:pt x="31720" y="24098"/>
                    <a:pt x="31737" y="24098"/>
                    <a:pt x="31754" y="24099"/>
                  </a:cubicBezTo>
                  <a:cubicBezTo>
                    <a:pt x="31600" y="25135"/>
                    <a:pt x="31707" y="26194"/>
                    <a:pt x="32052" y="27194"/>
                  </a:cubicBezTo>
                  <a:cubicBezTo>
                    <a:pt x="32671" y="29040"/>
                    <a:pt x="33933" y="30600"/>
                    <a:pt x="35160" y="32112"/>
                  </a:cubicBezTo>
                  <a:cubicBezTo>
                    <a:pt x="36684" y="33993"/>
                    <a:pt x="38291" y="35934"/>
                    <a:pt x="40482" y="36969"/>
                  </a:cubicBezTo>
                  <a:cubicBezTo>
                    <a:pt x="41780" y="37577"/>
                    <a:pt x="43518" y="38208"/>
                    <a:pt x="43506" y="39636"/>
                  </a:cubicBezTo>
                  <a:cubicBezTo>
                    <a:pt x="43506" y="39815"/>
                    <a:pt x="43482" y="40017"/>
                    <a:pt x="43577" y="40160"/>
                  </a:cubicBezTo>
                  <a:cubicBezTo>
                    <a:pt x="43756" y="40422"/>
                    <a:pt x="44149" y="40351"/>
                    <a:pt x="44458" y="40375"/>
                  </a:cubicBezTo>
                  <a:cubicBezTo>
                    <a:pt x="44982" y="40422"/>
                    <a:pt x="45411" y="40815"/>
                    <a:pt x="45709" y="41244"/>
                  </a:cubicBezTo>
                  <a:cubicBezTo>
                    <a:pt x="46911" y="42934"/>
                    <a:pt x="46733" y="45470"/>
                    <a:pt x="45304" y="46971"/>
                  </a:cubicBezTo>
                  <a:lnTo>
                    <a:pt x="47090" y="47340"/>
                  </a:lnTo>
                  <a:cubicBezTo>
                    <a:pt x="46697" y="45697"/>
                    <a:pt x="49745" y="44768"/>
                    <a:pt x="49340" y="43149"/>
                  </a:cubicBezTo>
                  <a:cubicBezTo>
                    <a:pt x="49161" y="42422"/>
                    <a:pt x="48328" y="42030"/>
                    <a:pt x="48090" y="41315"/>
                  </a:cubicBezTo>
                  <a:cubicBezTo>
                    <a:pt x="47788" y="40420"/>
                    <a:pt x="48738" y="39482"/>
                    <a:pt x="49684" y="39482"/>
                  </a:cubicBezTo>
                  <a:cubicBezTo>
                    <a:pt x="49744" y="39482"/>
                    <a:pt x="49804" y="39486"/>
                    <a:pt x="49864" y="39494"/>
                  </a:cubicBezTo>
                  <a:cubicBezTo>
                    <a:pt x="50876" y="39636"/>
                    <a:pt x="51614" y="40553"/>
                    <a:pt x="51900" y="41530"/>
                  </a:cubicBezTo>
                  <a:cubicBezTo>
                    <a:pt x="51988" y="41563"/>
                    <a:pt x="52075" y="41579"/>
                    <a:pt x="52160" y="41579"/>
                  </a:cubicBezTo>
                  <a:cubicBezTo>
                    <a:pt x="52802" y="41579"/>
                    <a:pt x="53322" y="40702"/>
                    <a:pt x="53090" y="40029"/>
                  </a:cubicBezTo>
                  <a:cubicBezTo>
                    <a:pt x="52840" y="39267"/>
                    <a:pt x="52090" y="38815"/>
                    <a:pt x="51388" y="38434"/>
                  </a:cubicBezTo>
                  <a:lnTo>
                    <a:pt x="46399" y="35707"/>
                  </a:lnTo>
                  <a:cubicBezTo>
                    <a:pt x="46539" y="35288"/>
                    <a:pt x="46930" y="35016"/>
                    <a:pt x="47371" y="35016"/>
                  </a:cubicBezTo>
                  <a:cubicBezTo>
                    <a:pt x="47380" y="35016"/>
                    <a:pt x="47390" y="35017"/>
                    <a:pt x="47399" y="35017"/>
                  </a:cubicBezTo>
                  <a:cubicBezTo>
                    <a:pt x="47316" y="34552"/>
                    <a:pt x="46780" y="34291"/>
                    <a:pt x="46292" y="34279"/>
                  </a:cubicBezTo>
                  <a:cubicBezTo>
                    <a:pt x="46252" y="34277"/>
                    <a:pt x="46211" y="34276"/>
                    <a:pt x="46171" y="34276"/>
                  </a:cubicBezTo>
                  <a:cubicBezTo>
                    <a:pt x="45825" y="34276"/>
                    <a:pt x="45479" y="34342"/>
                    <a:pt x="45132" y="34342"/>
                  </a:cubicBezTo>
                  <a:cubicBezTo>
                    <a:pt x="45043" y="34342"/>
                    <a:pt x="44953" y="34337"/>
                    <a:pt x="44863" y="34326"/>
                  </a:cubicBezTo>
                  <a:cubicBezTo>
                    <a:pt x="44458" y="34267"/>
                    <a:pt x="44077" y="34112"/>
                    <a:pt x="43744" y="33874"/>
                  </a:cubicBezTo>
                  <a:cubicBezTo>
                    <a:pt x="42637" y="33136"/>
                    <a:pt x="41875" y="31957"/>
                    <a:pt x="41660" y="30647"/>
                  </a:cubicBezTo>
                  <a:cubicBezTo>
                    <a:pt x="41565" y="29992"/>
                    <a:pt x="41589" y="29302"/>
                    <a:pt x="41268" y="28718"/>
                  </a:cubicBezTo>
                  <a:cubicBezTo>
                    <a:pt x="40541" y="27421"/>
                    <a:pt x="38351" y="27254"/>
                    <a:pt x="38065" y="25789"/>
                  </a:cubicBezTo>
                  <a:cubicBezTo>
                    <a:pt x="37946" y="25218"/>
                    <a:pt x="38196" y="24646"/>
                    <a:pt x="38303" y="24075"/>
                  </a:cubicBezTo>
                  <a:cubicBezTo>
                    <a:pt x="38422" y="23503"/>
                    <a:pt x="38351" y="22789"/>
                    <a:pt x="37839" y="22515"/>
                  </a:cubicBezTo>
                  <a:cubicBezTo>
                    <a:pt x="39172" y="22134"/>
                    <a:pt x="40446" y="21622"/>
                    <a:pt x="41672" y="20979"/>
                  </a:cubicBezTo>
                  <a:cubicBezTo>
                    <a:pt x="41911" y="20408"/>
                    <a:pt x="41684" y="19682"/>
                    <a:pt x="41375" y="18979"/>
                  </a:cubicBezTo>
                  <a:cubicBezTo>
                    <a:pt x="41339" y="18896"/>
                    <a:pt x="41303" y="18824"/>
                    <a:pt x="41244" y="18765"/>
                  </a:cubicBezTo>
                  <a:cubicBezTo>
                    <a:pt x="41196" y="18722"/>
                    <a:pt x="41138" y="18704"/>
                    <a:pt x="41069" y="18704"/>
                  </a:cubicBezTo>
                  <a:cubicBezTo>
                    <a:pt x="40966" y="18704"/>
                    <a:pt x="40836" y="18744"/>
                    <a:pt x="40672" y="18801"/>
                  </a:cubicBezTo>
                  <a:cubicBezTo>
                    <a:pt x="40485" y="18869"/>
                    <a:pt x="40291" y="18914"/>
                    <a:pt x="40094" y="18914"/>
                  </a:cubicBezTo>
                  <a:cubicBezTo>
                    <a:pt x="40053" y="18914"/>
                    <a:pt x="40011" y="18912"/>
                    <a:pt x="39970" y="18908"/>
                  </a:cubicBezTo>
                  <a:cubicBezTo>
                    <a:pt x="39767" y="18860"/>
                    <a:pt x="39589" y="18777"/>
                    <a:pt x="39434" y="18658"/>
                  </a:cubicBezTo>
                  <a:lnTo>
                    <a:pt x="37636" y="17443"/>
                  </a:lnTo>
                  <a:cubicBezTo>
                    <a:pt x="37410" y="17300"/>
                    <a:pt x="37208" y="17169"/>
                    <a:pt x="37005" y="17169"/>
                  </a:cubicBezTo>
                  <a:cubicBezTo>
                    <a:pt x="36791" y="17193"/>
                    <a:pt x="36577" y="17265"/>
                    <a:pt x="36398" y="17384"/>
                  </a:cubicBezTo>
                  <a:cubicBezTo>
                    <a:pt x="36180" y="17501"/>
                    <a:pt x="35938" y="17625"/>
                    <a:pt x="35685" y="17625"/>
                  </a:cubicBezTo>
                  <a:cubicBezTo>
                    <a:pt x="35579" y="17625"/>
                    <a:pt x="35471" y="17603"/>
                    <a:pt x="35362" y="17550"/>
                  </a:cubicBezTo>
                  <a:cubicBezTo>
                    <a:pt x="35255" y="17503"/>
                    <a:pt x="35172" y="17443"/>
                    <a:pt x="35088" y="17372"/>
                  </a:cubicBezTo>
                  <a:cubicBezTo>
                    <a:pt x="34975" y="17300"/>
                    <a:pt x="34897" y="17236"/>
                    <a:pt x="34847" y="17236"/>
                  </a:cubicBezTo>
                  <a:cubicBezTo>
                    <a:pt x="34840" y="17236"/>
                    <a:pt x="34833" y="17238"/>
                    <a:pt x="34826" y="17241"/>
                  </a:cubicBezTo>
                  <a:cubicBezTo>
                    <a:pt x="34767" y="17265"/>
                    <a:pt x="34767" y="17384"/>
                    <a:pt x="34779" y="17550"/>
                  </a:cubicBezTo>
                  <a:cubicBezTo>
                    <a:pt x="34779" y="17765"/>
                    <a:pt x="34791" y="18027"/>
                    <a:pt x="34576" y="18205"/>
                  </a:cubicBezTo>
                  <a:cubicBezTo>
                    <a:pt x="34477" y="18300"/>
                    <a:pt x="34366" y="18335"/>
                    <a:pt x="34255" y="18335"/>
                  </a:cubicBezTo>
                  <a:cubicBezTo>
                    <a:pt x="34073" y="18335"/>
                    <a:pt x="33886" y="18243"/>
                    <a:pt x="33731" y="18170"/>
                  </a:cubicBezTo>
                  <a:cubicBezTo>
                    <a:pt x="33636" y="18122"/>
                    <a:pt x="33540" y="18074"/>
                    <a:pt x="33433" y="18050"/>
                  </a:cubicBezTo>
                  <a:lnTo>
                    <a:pt x="33433" y="18050"/>
                  </a:lnTo>
                  <a:cubicBezTo>
                    <a:pt x="33481" y="18586"/>
                    <a:pt x="33243" y="19098"/>
                    <a:pt x="32802" y="19420"/>
                  </a:cubicBezTo>
                  <a:lnTo>
                    <a:pt x="32588" y="19563"/>
                  </a:lnTo>
                  <a:lnTo>
                    <a:pt x="32493" y="19324"/>
                  </a:lnTo>
                  <a:cubicBezTo>
                    <a:pt x="32338" y="18932"/>
                    <a:pt x="32100" y="18586"/>
                    <a:pt x="31778" y="18312"/>
                  </a:cubicBezTo>
                  <a:lnTo>
                    <a:pt x="31231" y="19360"/>
                  </a:lnTo>
                  <a:lnTo>
                    <a:pt x="31052" y="18967"/>
                  </a:lnTo>
                  <a:cubicBezTo>
                    <a:pt x="30945" y="18717"/>
                    <a:pt x="30683" y="18455"/>
                    <a:pt x="30516" y="18443"/>
                  </a:cubicBezTo>
                  <a:cubicBezTo>
                    <a:pt x="30510" y="18441"/>
                    <a:pt x="30504" y="18440"/>
                    <a:pt x="30497" y="18440"/>
                  </a:cubicBezTo>
                  <a:cubicBezTo>
                    <a:pt x="30468" y="18440"/>
                    <a:pt x="30441" y="18462"/>
                    <a:pt x="30421" y="18491"/>
                  </a:cubicBezTo>
                  <a:cubicBezTo>
                    <a:pt x="30373" y="18598"/>
                    <a:pt x="30373" y="18717"/>
                    <a:pt x="30397" y="18824"/>
                  </a:cubicBezTo>
                  <a:cubicBezTo>
                    <a:pt x="30445" y="19027"/>
                    <a:pt x="30421" y="19241"/>
                    <a:pt x="30326" y="19420"/>
                  </a:cubicBezTo>
                  <a:cubicBezTo>
                    <a:pt x="30229" y="19582"/>
                    <a:pt x="30053" y="19685"/>
                    <a:pt x="29870" y="19685"/>
                  </a:cubicBezTo>
                  <a:cubicBezTo>
                    <a:pt x="29851" y="19685"/>
                    <a:pt x="29833" y="19684"/>
                    <a:pt x="29814" y="19682"/>
                  </a:cubicBezTo>
                  <a:cubicBezTo>
                    <a:pt x="29504" y="19670"/>
                    <a:pt x="29230" y="19491"/>
                    <a:pt x="29076" y="19217"/>
                  </a:cubicBezTo>
                  <a:cubicBezTo>
                    <a:pt x="28980" y="19003"/>
                    <a:pt x="28921" y="18777"/>
                    <a:pt x="28909" y="18539"/>
                  </a:cubicBezTo>
                  <a:cubicBezTo>
                    <a:pt x="28885" y="18396"/>
                    <a:pt x="28861" y="18253"/>
                    <a:pt x="28826" y="18122"/>
                  </a:cubicBezTo>
                  <a:cubicBezTo>
                    <a:pt x="28766" y="17943"/>
                    <a:pt x="28635" y="17812"/>
                    <a:pt x="28480" y="17741"/>
                  </a:cubicBezTo>
                  <a:cubicBezTo>
                    <a:pt x="28456" y="17729"/>
                    <a:pt x="28433" y="17717"/>
                    <a:pt x="28397" y="17717"/>
                  </a:cubicBezTo>
                  <a:lnTo>
                    <a:pt x="28540" y="19670"/>
                  </a:lnTo>
                  <a:lnTo>
                    <a:pt x="28171" y="19372"/>
                  </a:lnTo>
                  <a:cubicBezTo>
                    <a:pt x="28093" y="19311"/>
                    <a:pt x="27999" y="19281"/>
                    <a:pt x="27905" y="19281"/>
                  </a:cubicBezTo>
                  <a:cubicBezTo>
                    <a:pt x="27797" y="19281"/>
                    <a:pt x="27688" y="19320"/>
                    <a:pt x="27599" y="19396"/>
                  </a:cubicBezTo>
                  <a:lnTo>
                    <a:pt x="27456" y="19551"/>
                  </a:lnTo>
                  <a:lnTo>
                    <a:pt x="27302" y="19396"/>
                  </a:lnTo>
                  <a:cubicBezTo>
                    <a:pt x="26975" y="19083"/>
                    <a:pt x="26551" y="18923"/>
                    <a:pt x="26123" y="18923"/>
                  </a:cubicBezTo>
                  <a:cubicBezTo>
                    <a:pt x="25833" y="18923"/>
                    <a:pt x="25542" y="18997"/>
                    <a:pt x="25277" y="19146"/>
                  </a:cubicBezTo>
                  <a:cubicBezTo>
                    <a:pt x="25194" y="19991"/>
                    <a:pt x="25027" y="20837"/>
                    <a:pt x="24789" y="21658"/>
                  </a:cubicBezTo>
                  <a:lnTo>
                    <a:pt x="24730" y="21801"/>
                  </a:lnTo>
                  <a:lnTo>
                    <a:pt x="23742" y="21741"/>
                  </a:lnTo>
                  <a:lnTo>
                    <a:pt x="23742" y="21741"/>
                  </a:lnTo>
                  <a:cubicBezTo>
                    <a:pt x="23730" y="21884"/>
                    <a:pt x="23896" y="22051"/>
                    <a:pt x="24170" y="22313"/>
                  </a:cubicBezTo>
                  <a:cubicBezTo>
                    <a:pt x="24492" y="22611"/>
                    <a:pt x="24849" y="22956"/>
                    <a:pt x="24813" y="23408"/>
                  </a:cubicBezTo>
                  <a:cubicBezTo>
                    <a:pt x="24777" y="23599"/>
                    <a:pt x="24718" y="23777"/>
                    <a:pt x="24611" y="23932"/>
                  </a:cubicBezTo>
                  <a:cubicBezTo>
                    <a:pt x="24563" y="24004"/>
                    <a:pt x="24515" y="24087"/>
                    <a:pt x="24480" y="24170"/>
                  </a:cubicBezTo>
                  <a:cubicBezTo>
                    <a:pt x="24420" y="24337"/>
                    <a:pt x="24432" y="24527"/>
                    <a:pt x="24515" y="24682"/>
                  </a:cubicBezTo>
                  <a:cubicBezTo>
                    <a:pt x="24754" y="25123"/>
                    <a:pt x="25432" y="25468"/>
                    <a:pt x="25956" y="25611"/>
                  </a:cubicBezTo>
                  <a:lnTo>
                    <a:pt x="25837" y="26004"/>
                  </a:lnTo>
                  <a:cubicBezTo>
                    <a:pt x="25539" y="25920"/>
                    <a:pt x="24515" y="25563"/>
                    <a:pt x="24158" y="24861"/>
                  </a:cubicBezTo>
                  <a:cubicBezTo>
                    <a:pt x="24015" y="24611"/>
                    <a:pt x="24004" y="24313"/>
                    <a:pt x="24099" y="24039"/>
                  </a:cubicBezTo>
                  <a:cubicBezTo>
                    <a:pt x="24134" y="23932"/>
                    <a:pt x="24194" y="23825"/>
                    <a:pt x="24254" y="23718"/>
                  </a:cubicBezTo>
                  <a:cubicBezTo>
                    <a:pt x="24325" y="23623"/>
                    <a:pt x="24373" y="23503"/>
                    <a:pt x="24396" y="23373"/>
                  </a:cubicBezTo>
                  <a:cubicBezTo>
                    <a:pt x="24420" y="23123"/>
                    <a:pt x="24146" y="22861"/>
                    <a:pt x="23884" y="22611"/>
                  </a:cubicBezTo>
                  <a:cubicBezTo>
                    <a:pt x="23551" y="22289"/>
                    <a:pt x="23134" y="21896"/>
                    <a:pt x="23420" y="21408"/>
                  </a:cubicBezTo>
                  <a:lnTo>
                    <a:pt x="23492" y="21301"/>
                  </a:lnTo>
                  <a:lnTo>
                    <a:pt x="24432" y="21384"/>
                  </a:lnTo>
                  <a:cubicBezTo>
                    <a:pt x="24825" y="20039"/>
                    <a:pt x="24992" y="18646"/>
                    <a:pt x="24932" y="17253"/>
                  </a:cubicBezTo>
                  <a:lnTo>
                    <a:pt x="24932" y="17253"/>
                  </a:lnTo>
                  <a:lnTo>
                    <a:pt x="23325" y="18086"/>
                  </a:lnTo>
                  <a:lnTo>
                    <a:pt x="23253" y="17872"/>
                  </a:lnTo>
                  <a:cubicBezTo>
                    <a:pt x="23015" y="17277"/>
                    <a:pt x="23611" y="16717"/>
                    <a:pt x="23801" y="16538"/>
                  </a:cubicBezTo>
                  <a:lnTo>
                    <a:pt x="26004" y="14407"/>
                  </a:lnTo>
                  <a:lnTo>
                    <a:pt x="27075" y="14348"/>
                  </a:lnTo>
                  <a:cubicBezTo>
                    <a:pt x="27052" y="12455"/>
                    <a:pt x="27873" y="10657"/>
                    <a:pt x="29302" y="9430"/>
                  </a:cubicBezTo>
                  <a:cubicBezTo>
                    <a:pt x="29278" y="9371"/>
                    <a:pt x="29254" y="9323"/>
                    <a:pt x="29207" y="9276"/>
                  </a:cubicBezTo>
                  <a:cubicBezTo>
                    <a:pt x="29035" y="9134"/>
                    <a:pt x="28813" y="9053"/>
                    <a:pt x="28590" y="9053"/>
                  </a:cubicBezTo>
                  <a:cubicBezTo>
                    <a:pt x="28549" y="9053"/>
                    <a:pt x="28509" y="9056"/>
                    <a:pt x="28468" y="9061"/>
                  </a:cubicBezTo>
                  <a:cubicBezTo>
                    <a:pt x="28385" y="9061"/>
                    <a:pt x="28302" y="9073"/>
                    <a:pt x="28218" y="9085"/>
                  </a:cubicBezTo>
                  <a:cubicBezTo>
                    <a:pt x="28062" y="9102"/>
                    <a:pt x="27897" y="9120"/>
                    <a:pt x="27734" y="9120"/>
                  </a:cubicBezTo>
                  <a:cubicBezTo>
                    <a:pt x="27449" y="9120"/>
                    <a:pt x="27167" y="9067"/>
                    <a:pt x="26932" y="8871"/>
                  </a:cubicBezTo>
                  <a:cubicBezTo>
                    <a:pt x="26647" y="8633"/>
                    <a:pt x="26563" y="8287"/>
                    <a:pt x="26480" y="7942"/>
                  </a:cubicBezTo>
                  <a:cubicBezTo>
                    <a:pt x="26456" y="7716"/>
                    <a:pt x="26373" y="7502"/>
                    <a:pt x="26254" y="7311"/>
                  </a:cubicBezTo>
                  <a:cubicBezTo>
                    <a:pt x="25992" y="6966"/>
                    <a:pt x="25539" y="6954"/>
                    <a:pt x="25004" y="6930"/>
                  </a:cubicBezTo>
                  <a:cubicBezTo>
                    <a:pt x="24670" y="6930"/>
                    <a:pt x="24337" y="6882"/>
                    <a:pt x="24004" y="6799"/>
                  </a:cubicBezTo>
                  <a:cubicBezTo>
                    <a:pt x="23337" y="6585"/>
                    <a:pt x="22706" y="5930"/>
                    <a:pt x="22396" y="5406"/>
                  </a:cubicBezTo>
                  <a:cubicBezTo>
                    <a:pt x="22289" y="5180"/>
                    <a:pt x="22206" y="4942"/>
                    <a:pt x="22182" y="4692"/>
                  </a:cubicBezTo>
                  <a:cubicBezTo>
                    <a:pt x="22122" y="4370"/>
                    <a:pt x="22051" y="4001"/>
                    <a:pt x="21860" y="3906"/>
                  </a:cubicBezTo>
                  <a:cubicBezTo>
                    <a:pt x="21777" y="3885"/>
                    <a:pt x="21694" y="3872"/>
                    <a:pt x="21614" y="3872"/>
                  </a:cubicBezTo>
                  <a:cubicBezTo>
                    <a:pt x="21555" y="3872"/>
                    <a:pt x="21499" y="3879"/>
                    <a:pt x="21444" y="3894"/>
                  </a:cubicBezTo>
                  <a:lnTo>
                    <a:pt x="21348" y="3906"/>
                  </a:lnTo>
                  <a:cubicBezTo>
                    <a:pt x="21242" y="3920"/>
                    <a:pt x="21135" y="3927"/>
                    <a:pt x="21029" y="3927"/>
                  </a:cubicBezTo>
                  <a:cubicBezTo>
                    <a:pt x="20780" y="3927"/>
                    <a:pt x="20535" y="3889"/>
                    <a:pt x="20301" y="3823"/>
                  </a:cubicBezTo>
                  <a:cubicBezTo>
                    <a:pt x="20182" y="3787"/>
                    <a:pt x="20074" y="3739"/>
                    <a:pt x="19991" y="3656"/>
                  </a:cubicBezTo>
                  <a:cubicBezTo>
                    <a:pt x="19884" y="3525"/>
                    <a:pt x="19824" y="3370"/>
                    <a:pt x="19824" y="3215"/>
                  </a:cubicBezTo>
                  <a:lnTo>
                    <a:pt x="19753" y="2549"/>
                  </a:lnTo>
                  <a:cubicBezTo>
                    <a:pt x="19753" y="2501"/>
                    <a:pt x="19741" y="2382"/>
                    <a:pt x="19705" y="2358"/>
                  </a:cubicBezTo>
                  <a:cubicBezTo>
                    <a:pt x="19670" y="2346"/>
                    <a:pt x="19646" y="2334"/>
                    <a:pt x="19610" y="2322"/>
                  </a:cubicBezTo>
                  <a:lnTo>
                    <a:pt x="19539" y="2299"/>
                  </a:lnTo>
                  <a:cubicBezTo>
                    <a:pt x="19181" y="2179"/>
                    <a:pt x="19003" y="1846"/>
                    <a:pt x="18836" y="1513"/>
                  </a:cubicBezTo>
                  <a:cubicBezTo>
                    <a:pt x="18765" y="1370"/>
                    <a:pt x="18693" y="1191"/>
                    <a:pt x="18634" y="1025"/>
                  </a:cubicBezTo>
                  <a:cubicBezTo>
                    <a:pt x="18515" y="679"/>
                    <a:pt x="18348" y="370"/>
                    <a:pt x="18146" y="72"/>
                  </a:cubicBezTo>
                  <a:lnTo>
                    <a:pt x="18241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2928925" y="3620175"/>
              <a:ext cx="262250" cy="137950"/>
            </a:xfrm>
            <a:custGeom>
              <a:rect b="b" l="l" r="r" t="t"/>
              <a:pathLst>
                <a:path extrusionOk="0" h="5518" w="10490">
                  <a:moveTo>
                    <a:pt x="4416" y="0"/>
                  </a:moveTo>
                  <a:cubicBezTo>
                    <a:pt x="4241" y="0"/>
                    <a:pt x="4065" y="24"/>
                    <a:pt x="3894" y="74"/>
                  </a:cubicBezTo>
                  <a:cubicBezTo>
                    <a:pt x="3870" y="300"/>
                    <a:pt x="3870" y="538"/>
                    <a:pt x="3894" y="764"/>
                  </a:cubicBezTo>
                  <a:lnTo>
                    <a:pt x="3894" y="967"/>
                  </a:lnTo>
                  <a:lnTo>
                    <a:pt x="2572" y="1050"/>
                  </a:lnTo>
                  <a:lnTo>
                    <a:pt x="465" y="3062"/>
                  </a:lnTo>
                  <a:cubicBezTo>
                    <a:pt x="251" y="3229"/>
                    <a:pt x="96" y="3455"/>
                    <a:pt x="1" y="3705"/>
                  </a:cubicBezTo>
                  <a:lnTo>
                    <a:pt x="1679" y="2836"/>
                  </a:lnTo>
                  <a:lnTo>
                    <a:pt x="1703" y="3145"/>
                  </a:lnTo>
                  <a:cubicBezTo>
                    <a:pt x="1739" y="3729"/>
                    <a:pt x="1739" y="4324"/>
                    <a:pt x="1703" y="4908"/>
                  </a:cubicBezTo>
                  <a:cubicBezTo>
                    <a:pt x="1962" y="4800"/>
                    <a:pt x="2237" y="4746"/>
                    <a:pt x="2511" y="4746"/>
                  </a:cubicBezTo>
                  <a:cubicBezTo>
                    <a:pt x="2991" y="4746"/>
                    <a:pt x="3467" y="4910"/>
                    <a:pt x="3846" y="5229"/>
                  </a:cubicBezTo>
                  <a:cubicBezTo>
                    <a:pt x="3973" y="5153"/>
                    <a:pt x="4117" y="5113"/>
                    <a:pt x="4262" y="5113"/>
                  </a:cubicBezTo>
                  <a:cubicBezTo>
                    <a:pt x="4322" y="5113"/>
                    <a:pt x="4382" y="5120"/>
                    <a:pt x="4442" y="5134"/>
                  </a:cubicBezTo>
                  <a:lnTo>
                    <a:pt x="4346" y="3693"/>
                  </a:lnTo>
                  <a:lnTo>
                    <a:pt x="4453" y="3634"/>
                  </a:lnTo>
                  <a:cubicBezTo>
                    <a:pt x="4547" y="3576"/>
                    <a:pt x="4658" y="3544"/>
                    <a:pt x="4771" y="3544"/>
                  </a:cubicBezTo>
                  <a:cubicBezTo>
                    <a:pt x="4845" y="3544"/>
                    <a:pt x="4919" y="3558"/>
                    <a:pt x="4989" y="3586"/>
                  </a:cubicBezTo>
                  <a:cubicBezTo>
                    <a:pt x="5275" y="3705"/>
                    <a:pt x="5489" y="3931"/>
                    <a:pt x="5585" y="4229"/>
                  </a:cubicBezTo>
                  <a:cubicBezTo>
                    <a:pt x="5632" y="4384"/>
                    <a:pt x="5668" y="4550"/>
                    <a:pt x="5680" y="4717"/>
                  </a:cubicBezTo>
                  <a:cubicBezTo>
                    <a:pt x="5704" y="4908"/>
                    <a:pt x="5751" y="5086"/>
                    <a:pt x="5823" y="5265"/>
                  </a:cubicBezTo>
                  <a:cubicBezTo>
                    <a:pt x="5906" y="5408"/>
                    <a:pt x="6049" y="5491"/>
                    <a:pt x="6204" y="5515"/>
                  </a:cubicBezTo>
                  <a:cubicBezTo>
                    <a:pt x="6214" y="5517"/>
                    <a:pt x="6224" y="5518"/>
                    <a:pt x="6233" y="5518"/>
                  </a:cubicBezTo>
                  <a:cubicBezTo>
                    <a:pt x="6282" y="5518"/>
                    <a:pt x="6329" y="5493"/>
                    <a:pt x="6358" y="5443"/>
                  </a:cubicBezTo>
                  <a:cubicBezTo>
                    <a:pt x="6394" y="5336"/>
                    <a:pt x="6394" y="5217"/>
                    <a:pt x="6370" y="5098"/>
                  </a:cubicBezTo>
                  <a:cubicBezTo>
                    <a:pt x="6323" y="4884"/>
                    <a:pt x="6358" y="4658"/>
                    <a:pt x="6478" y="4467"/>
                  </a:cubicBezTo>
                  <a:cubicBezTo>
                    <a:pt x="6571" y="4332"/>
                    <a:pt x="6728" y="4260"/>
                    <a:pt x="6886" y="4260"/>
                  </a:cubicBezTo>
                  <a:cubicBezTo>
                    <a:pt x="6909" y="4260"/>
                    <a:pt x="6931" y="4262"/>
                    <a:pt x="6954" y="4265"/>
                  </a:cubicBezTo>
                  <a:cubicBezTo>
                    <a:pt x="7216" y="4324"/>
                    <a:pt x="7454" y="4479"/>
                    <a:pt x="7609" y="4705"/>
                  </a:cubicBezTo>
                  <a:lnTo>
                    <a:pt x="8013" y="3943"/>
                  </a:lnTo>
                  <a:lnTo>
                    <a:pt x="8204" y="4074"/>
                  </a:lnTo>
                  <a:cubicBezTo>
                    <a:pt x="8597" y="4360"/>
                    <a:pt x="8906" y="4729"/>
                    <a:pt x="9133" y="5146"/>
                  </a:cubicBezTo>
                  <a:cubicBezTo>
                    <a:pt x="9359" y="4884"/>
                    <a:pt x="9442" y="4527"/>
                    <a:pt x="9371" y="4193"/>
                  </a:cubicBezTo>
                  <a:lnTo>
                    <a:pt x="9335" y="4050"/>
                  </a:lnTo>
                  <a:lnTo>
                    <a:pt x="9442" y="3967"/>
                  </a:lnTo>
                  <a:cubicBezTo>
                    <a:pt x="9539" y="3902"/>
                    <a:pt x="9639" y="3877"/>
                    <a:pt x="9738" y="3877"/>
                  </a:cubicBezTo>
                  <a:cubicBezTo>
                    <a:pt x="9930" y="3877"/>
                    <a:pt x="10118" y="3972"/>
                    <a:pt x="10276" y="4050"/>
                  </a:cubicBezTo>
                  <a:lnTo>
                    <a:pt x="10383" y="4098"/>
                  </a:lnTo>
                  <a:cubicBezTo>
                    <a:pt x="10383" y="4050"/>
                    <a:pt x="10395" y="4015"/>
                    <a:pt x="10407" y="3979"/>
                  </a:cubicBezTo>
                  <a:cubicBezTo>
                    <a:pt x="10418" y="3955"/>
                    <a:pt x="10442" y="3931"/>
                    <a:pt x="10454" y="3896"/>
                  </a:cubicBezTo>
                  <a:cubicBezTo>
                    <a:pt x="10466" y="3872"/>
                    <a:pt x="10490" y="3836"/>
                    <a:pt x="10490" y="3800"/>
                  </a:cubicBezTo>
                  <a:cubicBezTo>
                    <a:pt x="10478" y="3788"/>
                    <a:pt x="10383" y="3765"/>
                    <a:pt x="10335" y="3753"/>
                  </a:cubicBezTo>
                  <a:lnTo>
                    <a:pt x="10276" y="3741"/>
                  </a:lnTo>
                  <a:cubicBezTo>
                    <a:pt x="9656" y="3574"/>
                    <a:pt x="9359" y="2967"/>
                    <a:pt x="9109" y="2431"/>
                  </a:cubicBezTo>
                  <a:cubicBezTo>
                    <a:pt x="9061" y="2348"/>
                    <a:pt x="9025" y="2264"/>
                    <a:pt x="8990" y="2193"/>
                  </a:cubicBezTo>
                  <a:cubicBezTo>
                    <a:pt x="8752" y="1717"/>
                    <a:pt x="8430" y="1288"/>
                    <a:pt x="8037" y="931"/>
                  </a:cubicBezTo>
                  <a:cubicBezTo>
                    <a:pt x="7954" y="836"/>
                    <a:pt x="7847" y="764"/>
                    <a:pt x="7716" y="728"/>
                  </a:cubicBezTo>
                  <a:cubicBezTo>
                    <a:pt x="7668" y="717"/>
                    <a:pt x="7621" y="705"/>
                    <a:pt x="7573" y="705"/>
                  </a:cubicBezTo>
                  <a:cubicBezTo>
                    <a:pt x="7490" y="705"/>
                    <a:pt x="7406" y="693"/>
                    <a:pt x="7323" y="669"/>
                  </a:cubicBezTo>
                  <a:cubicBezTo>
                    <a:pt x="7168" y="621"/>
                    <a:pt x="7037" y="550"/>
                    <a:pt x="6906" y="455"/>
                  </a:cubicBezTo>
                  <a:cubicBezTo>
                    <a:pt x="6823" y="359"/>
                    <a:pt x="6704" y="312"/>
                    <a:pt x="6585" y="288"/>
                  </a:cubicBezTo>
                  <a:cubicBezTo>
                    <a:pt x="6501" y="300"/>
                    <a:pt x="6430" y="324"/>
                    <a:pt x="6358" y="371"/>
                  </a:cubicBezTo>
                  <a:cubicBezTo>
                    <a:pt x="6223" y="444"/>
                    <a:pt x="6078" y="481"/>
                    <a:pt x="5941" y="481"/>
                  </a:cubicBezTo>
                  <a:cubicBezTo>
                    <a:pt x="5921" y="481"/>
                    <a:pt x="5902" y="480"/>
                    <a:pt x="5882" y="478"/>
                  </a:cubicBezTo>
                  <a:cubicBezTo>
                    <a:pt x="5751" y="455"/>
                    <a:pt x="5632" y="407"/>
                    <a:pt x="5525" y="336"/>
                  </a:cubicBezTo>
                  <a:lnTo>
                    <a:pt x="5489" y="312"/>
                  </a:lnTo>
                  <a:cubicBezTo>
                    <a:pt x="5165" y="109"/>
                    <a:pt x="4791" y="0"/>
                    <a:pt x="4416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2965825" y="2870950"/>
              <a:ext cx="514675" cy="774300"/>
            </a:xfrm>
            <a:custGeom>
              <a:rect b="b" l="l" r="r" t="t"/>
              <a:pathLst>
                <a:path extrusionOk="0" h="30972" w="20587">
                  <a:moveTo>
                    <a:pt x="12584" y="0"/>
                  </a:moveTo>
                  <a:cubicBezTo>
                    <a:pt x="12509" y="0"/>
                    <a:pt x="12434" y="9"/>
                    <a:pt x="12360" y="27"/>
                  </a:cubicBezTo>
                  <a:lnTo>
                    <a:pt x="12038" y="765"/>
                  </a:lnTo>
                  <a:cubicBezTo>
                    <a:pt x="11367" y="498"/>
                    <a:pt x="10657" y="363"/>
                    <a:pt x="9942" y="363"/>
                  </a:cubicBezTo>
                  <a:cubicBezTo>
                    <a:pt x="9541" y="363"/>
                    <a:pt x="9138" y="406"/>
                    <a:pt x="8740" y="491"/>
                  </a:cubicBezTo>
                  <a:lnTo>
                    <a:pt x="9062" y="5528"/>
                  </a:lnTo>
                  <a:cubicBezTo>
                    <a:pt x="9145" y="6873"/>
                    <a:pt x="9252" y="8302"/>
                    <a:pt x="10038" y="9397"/>
                  </a:cubicBezTo>
                  <a:cubicBezTo>
                    <a:pt x="9431" y="9850"/>
                    <a:pt x="9002" y="10505"/>
                    <a:pt x="8823" y="11231"/>
                  </a:cubicBezTo>
                  <a:cubicBezTo>
                    <a:pt x="7871" y="10362"/>
                    <a:pt x="6680" y="9790"/>
                    <a:pt x="5406" y="9600"/>
                  </a:cubicBezTo>
                  <a:cubicBezTo>
                    <a:pt x="5335" y="9969"/>
                    <a:pt x="5263" y="10338"/>
                    <a:pt x="5192" y="10707"/>
                  </a:cubicBezTo>
                  <a:lnTo>
                    <a:pt x="5394" y="10755"/>
                  </a:lnTo>
                  <a:cubicBezTo>
                    <a:pt x="5371" y="10838"/>
                    <a:pt x="5454" y="10933"/>
                    <a:pt x="5597" y="11052"/>
                  </a:cubicBezTo>
                  <a:cubicBezTo>
                    <a:pt x="5752" y="11195"/>
                    <a:pt x="5871" y="11374"/>
                    <a:pt x="5930" y="11576"/>
                  </a:cubicBezTo>
                  <a:cubicBezTo>
                    <a:pt x="5954" y="11695"/>
                    <a:pt x="5942" y="11802"/>
                    <a:pt x="5930" y="11909"/>
                  </a:cubicBezTo>
                  <a:lnTo>
                    <a:pt x="5549" y="14243"/>
                  </a:lnTo>
                  <a:cubicBezTo>
                    <a:pt x="5502" y="14600"/>
                    <a:pt x="5323" y="15041"/>
                    <a:pt x="5013" y="15231"/>
                  </a:cubicBezTo>
                  <a:cubicBezTo>
                    <a:pt x="4915" y="15292"/>
                    <a:pt x="4808" y="15323"/>
                    <a:pt x="4700" y="15323"/>
                  </a:cubicBezTo>
                  <a:cubicBezTo>
                    <a:pt x="4637" y="15323"/>
                    <a:pt x="4574" y="15313"/>
                    <a:pt x="4513" y="15291"/>
                  </a:cubicBezTo>
                  <a:cubicBezTo>
                    <a:pt x="4454" y="15267"/>
                    <a:pt x="4382" y="15231"/>
                    <a:pt x="4323" y="15196"/>
                  </a:cubicBezTo>
                  <a:cubicBezTo>
                    <a:pt x="4287" y="15172"/>
                    <a:pt x="4240" y="15148"/>
                    <a:pt x="4192" y="15148"/>
                  </a:cubicBezTo>
                  <a:cubicBezTo>
                    <a:pt x="4144" y="15148"/>
                    <a:pt x="4085" y="15231"/>
                    <a:pt x="4025" y="15386"/>
                  </a:cubicBezTo>
                  <a:cubicBezTo>
                    <a:pt x="3966" y="15517"/>
                    <a:pt x="3870" y="15648"/>
                    <a:pt x="3763" y="15755"/>
                  </a:cubicBezTo>
                  <a:cubicBezTo>
                    <a:pt x="3598" y="15911"/>
                    <a:pt x="3395" y="15941"/>
                    <a:pt x="3196" y="15941"/>
                  </a:cubicBezTo>
                  <a:cubicBezTo>
                    <a:pt x="3122" y="15941"/>
                    <a:pt x="3048" y="15937"/>
                    <a:pt x="2977" y="15934"/>
                  </a:cubicBezTo>
                  <a:cubicBezTo>
                    <a:pt x="2890" y="15930"/>
                    <a:pt x="2817" y="15926"/>
                    <a:pt x="2756" y="15926"/>
                  </a:cubicBezTo>
                  <a:cubicBezTo>
                    <a:pt x="2633" y="15926"/>
                    <a:pt x="2557" y="15942"/>
                    <a:pt x="2501" y="16005"/>
                  </a:cubicBezTo>
                  <a:cubicBezTo>
                    <a:pt x="2442" y="16077"/>
                    <a:pt x="2406" y="16160"/>
                    <a:pt x="2394" y="16243"/>
                  </a:cubicBezTo>
                  <a:cubicBezTo>
                    <a:pt x="2358" y="16339"/>
                    <a:pt x="2323" y="16422"/>
                    <a:pt x="2287" y="16517"/>
                  </a:cubicBezTo>
                  <a:cubicBezTo>
                    <a:pt x="2132" y="16779"/>
                    <a:pt x="1858" y="16910"/>
                    <a:pt x="1620" y="17017"/>
                  </a:cubicBezTo>
                  <a:cubicBezTo>
                    <a:pt x="1501" y="17065"/>
                    <a:pt x="1406" y="17124"/>
                    <a:pt x="1299" y="17184"/>
                  </a:cubicBezTo>
                  <a:cubicBezTo>
                    <a:pt x="1358" y="17291"/>
                    <a:pt x="1418" y="17398"/>
                    <a:pt x="1465" y="17505"/>
                  </a:cubicBezTo>
                  <a:lnTo>
                    <a:pt x="1120" y="17684"/>
                  </a:lnTo>
                  <a:lnTo>
                    <a:pt x="1120" y="17720"/>
                  </a:lnTo>
                  <a:cubicBezTo>
                    <a:pt x="1215" y="18660"/>
                    <a:pt x="1072" y="19625"/>
                    <a:pt x="715" y="20518"/>
                  </a:cubicBezTo>
                  <a:cubicBezTo>
                    <a:pt x="668" y="20649"/>
                    <a:pt x="596" y="20792"/>
                    <a:pt x="537" y="20934"/>
                  </a:cubicBezTo>
                  <a:cubicBezTo>
                    <a:pt x="275" y="21542"/>
                    <a:pt x="1" y="22173"/>
                    <a:pt x="156" y="22732"/>
                  </a:cubicBezTo>
                  <a:cubicBezTo>
                    <a:pt x="668" y="22768"/>
                    <a:pt x="1156" y="22839"/>
                    <a:pt x="1477" y="23268"/>
                  </a:cubicBezTo>
                  <a:cubicBezTo>
                    <a:pt x="1632" y="23506"/>
                    <a:pt x="1739" y="23780"/>
                    <a:pt x="1775" y="24066"/>
                  </a:cubicBezTo>
                  <a:cubicBezTo>
                    <a:pt x="1846" y="24340"/>
                    <a:pt x="1906" y="24613"/>
                    <a:pt x="2084" y="24768"/>
                  </a:cubicBezTo>
                  <a:cubicBezTo>
                    <a:pt x="2223" y="24879"/>
                    <a:pt x="2401" y="24913"/>
                    <a:pt x="2604" y="24913"/>
                  </a:cubicBezTo>
                  <a:cubicBezTo>
                    <a:pt x="2750" y="24913"/>
                    <a:pt x="2908" y="24895"/>
                    <a:pt x="3073" y="24875"/>
                  </a:cubicBezTo>
                  <a:cubicBezTo>
                    <a:pt x="3156" y="24875"/>
                    <a:pt x="3239" y="24863"/>
                    <a:pt x="3323" y="24852"/>
                  </a:cubicBezTo>
                  <a:cubicBezTo>
                    <a:pt x="3356" y="24849"/>
                    <a:pt x="3391" y="24848"/>
                    <a:pt x="3427" y="24848"/>
                  </a:cubicBezTo>
                  <a:cubicBezTo>
                    <a:pt x="3755" y="24848"/>
                    <a:pt x="4147" y="24950"/>
                    <a:pt x="4394" y="25197"/>
                  </a:cubicBezTo>
                  <a:cubicBezTo>
                    <a:pt x="4549" y="25340"/>
                    <a:pt x="4621" y="25542"/>
                    <a:pt x="4609" y="25744"/>
                  </a:cubicBezTo>
                  <a:lnTo>
                    <a:pt x="4597" y="25840"/>
                  </a:lnTo>
                  <a:lnTo>
                    <a:pt x="4537" y="25887"/>
                  </a:lnTo>
                  <a:cubicBezTo>
                    <a:pt x="3406" y="26828"/>
                    <a:pt x="2668" y="28150"/>
                    <a:pt x="2454" y="29602"/>
                  </a:cubicBezTo>
                  <a:cubicBezTo>
                    <a:pt x="2616" y="29567"/>
                    <a:pt x="2780" y="29550"/>
                    <a:pt x="2943" y="29550"/>
                  </a:cubicBezTo>
                  <a:cubicBezTo>
                    <a:pt x="3390" y="29550"/>
                    <a:pt x="3832" y="29679"/>
                    <a:pt x="4216" y="29924"/>
                  </a:cubicBezTo>
                  <a:lnTo>
                    <a:pt x="4251" y="29947"/>
                  </a:lnTo>
                  <a:cubicBezTo>
                    <a:pt x="4299" y="29995"/>
                    <a:pt x="4370" y="30031"/>
                    <a:pt x="4430" y="30043"/>
                  </a:cubicBezTo>
                  <a:cubicBezTo>
                    <a:pt x="4525" y="30043"/>
                    <a:pt x="4609" y="30007"/>
                    <a:pt x="4680" y="29971"/>
                  </a:cubicBezTo>
                  <a:cubicBezTo>
                    <a:pt x="4799" y="29900"/>
                    <a:pt x="4942" y="29864"/>
                    <a:pt x="5085" y="29852"/>
                  </a:cubicBezTo>
                  <a:cubicBezTo>
                    <a:pt x="5287" y="29864"/>
                    <a:pt x="5502" y="29947"/>
                    <a:pt x="5656" y="30090"/>
                  </a:cubicBezTo>
                  <a:cubicBezTo>
                    <a:pt x="5740" y="30150"/>
                    <a:pt x="5835" y="30209"/>
                    <a:pt x="5930" y="30245"/>
                  </a:cubicBezTo>
                  <a:cubicBezTo>
                    <a:pt x="5990" y="30257"/>
                    <a:pt x="6037" y="30269"/>
                    <a:pt x="6097" y="30269"/>
                  </a:cubicBezTo>
                  <a:cubicBezTo>
                    <a:pt x="6180" y="30269"/>
                    <a:pt x="6252" y="30281"/>
                    <a:pt x="6323" y="30293"/>
                  </a:cubicBezTo>
                  <a:cubicBezTo>
                    <a:pt x="6514" y="30352"/>
                    <a:pt x="6692" y="30459"/>
                    <a:pt x="6835" y="30602"/>
                  </a:cubicBezTo>
                  <a:cubicBezTo>
                    <a:pt x="6907" y="30662"/>
                    <a:pt x="6966" y="30733"/>
                    <a:pt x="7037" y="30805"/>
                  </a:cubicBezTo>
                  <a:lnTo>
                    <a:pt x="11443" y="30959"/>
                  </a:lnTo>
                  <a:cubicBezTo>
                    <a:pt x="11599" y="30968"/>
                    <a:pt x="11756" y="30972"/>
                    <a:pt x="11915" y="30972"/>
                  </a:cubicBezTo>
                  <a:cubicBezTo>
                    <a:pt x="12204" y="30972"/>
                    <a:pt x="12496" y="30959"/>
                    <a:pt x="12788" y="30936"/>
                  </a:cubicBezTo>
                  <a:cubicBezTo>
                    <a:pt x="13014" y="30900"/>
                    <a:pt x="13241" y="30852"/>
                    <a:pt x="13467" y="30817"/>
                  </a:cubicBezTo>
                  <a:cubicBezTo>
                    <a:pt x="13862" y="30734"/>
                    <a:pt x="14267" y="30652"/>
                    <a:pt x="14661" y="30652"/>
                  </a:cubicBezTo>
                  <a:cubicBezTo>
                    <a:pt x="14895" y="30652"/>
                    <a:pt x="15126" y="30681"/>
                    <a:pt x="15348" y="30757"/>
                  </a:cubicBezTo>
                  <a:cubicBezTo>
                    <a:pt x="15396" y="30340"/>
                    <a:pt x="15348" y="29912"/>
                    <a:pt x="15205" y="29507"/>
                  </a:cubicBezTo>
                  <a:lnTo>
                    <a:pt x="15134" y="29316"/>
                  </a:lnTo>
                  <a:lnTo>
                    <a:pt x="15324" y="29245"/>
                  </a:lnTo>
                  <a:cubicBezTo>
                    <a:pt x="15670" y="29126"/>
                    <a:pt x="15908" y="28816"/>
                    <a:pt x="15943" y="28459"/>
                  </a:cubicBezTo>
                  <a:lnTo>
                    <a:pt x="15955" y="28281"/>
                  </a:lnTo>
                  <a:lnTo>
                    <a:pt x="17563" y="28221"/>
                  </a:lnTo>
                  <a:cubicBezTo>
                    <a:pt x="16515" y="27030"/>
                    <a:pt x="15681" y="25673"/>
                    <a:pt x="15086" y="24209"/>
                  </a:cubicBezTo>
                  <a:cubicBezTo>
                    <a:pt x="14812" y="23542"/>
                    <a:pt x="14598" y="22839"/>
                    <a:pt x="14372" y="22161"/>
                  </a:cubicBezTo>
                  <a:cubicBezTo>
                    <a:pt x="14300" y="21899"/>
                    <a:pt x="14205" y="21637"/>
                    <a:pt x="14122" y="21363"/>
                  </a:cubicBezTo>
                  <a:lnTo>
                    <a:pt x="13991" y="20982"/>
                  </a:lnTo>
                  <a:lnTo>
                    <a:pt x="14384" y="21113"/>
                  </a:lnTo>
                  <a:cubicBezTo>
                    <a:pt x="14783" y="21244"/>
                    <a:pt x="15199" y="21307"/>
                    <a:pt x="15614" y="21307"/>
                  </a:cubicBezTo>
                  <a:cubicBezTo>
                    <a:pt x="15916" y="21307"/>
                    <a:pt x="16219" y="21273"/>
                    <a:pt x="16515" y="21208"/>
                  </a:cubicBezTo>
                  <a:cubicBezTo>
                    <a:pt x="16872" y="21113"/>
                    <a:pt x="17229" y="20994"/>
                    <a:pt x="17575" y="20863"/>
                  </a:cubicBezTo>
                  <a:lnTo>
                    <a:pt x="20337" y="19815"/>
                  </a:lnTo>
                  <a:cubicBezTo>
                    <a:pt x="20587" y="18315"/>
                    <a:pt x="20480" y="16779"/>
                    <a:pt x="20003" y="15327"/>
                  </a:cubicBezTo>
                  <a:cubicBezTo>
                    <a:pt x="19956" y="15172"/>
                    <a:pt x="19908" y="15029"/>
                    <a:pt x="19861" y="14874"/>
                  </a:cubicBezTo>
                  <a:cubicBezTo>
                    <a:pt x="19694" y="14434"/>
                    <a:pt x="19563" y="13981"/>
                    <a:pt x="19480" y="13517"/>
                  </a:cubicBezTo>
                  <a:cubicBezTo>
                    <a:pt x="19384" y="12695"/>
                    <a:pt x="19563" y="11862"/>
                    <a:pt x="19991" y="11159"/>
                  </a:cubicBezTo>
                  <a:cubicBezTo>
                    <a:pt x="19741" y="10874"/>
                    <a:pt x="19587" y="10516"/>
                    <a:pt x="19527" y="10135"/>
                  </a:cubicBezTo>
                  <a:lnTo>
                    <a:pt x="18479" y="10100"/>
                  </a:lnTo>
                  <a:cubicBezTo>
                    <a:pt x="18546" y="9390"/>
                    <a:pt x="17715" y="8949"/>
                    <a:pt x="16985" y="8949"/>
                  </a:cubicBezTo>
                  <a:cubicBezTo>
                    <a:pt x="16931" y="8949"/>
                    <a:pt x="16877" y="8952"/>
                    <a:pt x="16824" y="8957"/>
                  </a:cubicBezTo>
                  <a:cubicBezTo>
                    <a:pt x="16167" y="9029"/>
                    <a:pt x="15518" y="9314"/>
                    <a:pt x="14862" y="9314"/>
                  </a:cubicBezTo>
                  <a:cubicBezTo>
                    <a:pt x="14759" y="9314"/>
                    <a:pt x="14655" y="9306"/>
                    <a:pt x="14550" y="9290"/>
                  </a:cubicBezTo>
                  <a:cubicBezTo>
                    <a:pt x="13425" y="9108"/>
                    <a:pt x="12512" y="7884"/>
                    <a:pt x="11438" y="7884"/>
                  </a:cubicBezTo>
                  <a:cubicBezTo>
                    <a:pt x="11319" y="7884"/>
                    <a:pt x="11198" y="7899"/>
                    <a:pt x="11074" y="7933"/>
                  </a:cubicBezTo>
                  <a:cubicBezTo>
                    <a:pt x="10931" y="7076"/>
                    <a:pt x="10764" y="6206"/>
                    <a:pt x="10895" y="5349"/>
                  </a:cubicBezTo>
                  <a:cubicBezTo>
                    <a:pt x="11026" y="4492"/>
                    <a:pt x="11490" y="3635"/>
                    <a:pt x="12288" y="3277"/>
                  </a:cubicBezTo>
                  <a:cubicBezTo>
                    <a:pt x="12788" y="3039"/>
                    <a:pt x="13503" y="2932"/>
                    <a:pt x="13622" y="2384"/>
                  </a:cubicBezTo>
                  <a:cubicBezTo>
                    <a:pt x="13800" y="1622"/>
                    <a:pt x="12586" y="741"/>
                    <a:pt x="13193" y="241"/>
                  </a:cubicBezTo>
                  <a:cubicBezTo>
                    <a:pt x="13023" y="81"/>
                    <a:pt x="12807" y="0"/>
                    <a:pt x="12584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3"/>
            <p:cNvSpPr/>
            <p:nvPr/>
          </p:nvSpPr>
          <p:spPr>
            <a:xfrm>
              <a:off x="2351775" y="2845075"/>
              <a:ext cx="98850" cy="73300"/>
            </a:xfrm>
            <a:custGeom>
              <a:rect b="b" l="l" r="r" t="t"/>
              <a:pathLst>
                <a:path extrusionOk="0" h="2932" w="3954">
                  <a:moveTo>
                    <a:pt x="270" y="1"/>
                  </a:moveTo>
                  <a:cubicBezTo>
                    <a:pt x="170" y="1"/>
                    <a:pt x="72" y="38"/>
                    <a:pt x="0" y="110"/>
                  </a:cubicBezTo>
                  <a:lnTo>
                    <a:pt x="274" y="407"/>
                  </a:lnTo>
                  <a:cubicBezTo>
                    <a:pt x="298" y="431"/>
                    <a:pt x="334" y="467"/>
                    <a:pt x="346" y="502"/>
                  </a:cubicBezTo>
                  <a:cubicBezTo>
                    <a:pt x="405" y="622"/>
                    <a:pt x="453" y="752"/>
                    <a:pt x="488" y="883"/>
                  </a:cubicBezTo>
                  <a:cubicBezTo>
                    <a:pt x="560" y="1157"/>
                    <a:pt x="643" y="1431"/>
                    <a:pt x="822" y="1586"/>
                  </a:cubicBezTo>
                  <a:cubicBezTo>
                    <a:pt x="929" y="1657"/>
                    <a:pt x="1048" y="1705"/>
                    <a:pt x="1179" y="1717"/>
                  </a:cubicBezTo>
                  <a:cubicBezTo>
                    <a:pt x="1353" y="1747"/>
                    <a:pt x="1528" y="1761"/>
                    <a:pt x="1704" y="1761"/>
                  </a:cubicBezTo>
                  <a:cubicBezTo>
                    <a:pt x="2021" y="1761"/>
                    <a:pt x="2337" y="1714"/>
                    <a:pt x="2643" y="1622"/>
                  </a:cubicBezTo>
                  <a:lnTo>
                    <a:pt x="2786" y="1574"/>
                  </a:lnTo>
                  <a:cubicBezTo>
                    <a:pt x="2917" y="1514"/>
                    <a:pt x="3060" y="1479"/>
                    <a:pt x="3215" y="1467"/>
                  </a:cubicBezTo>
                  <a:cubicBezTo>
                    <a:pt x="3346" y="1467"/>
                    <a:pt x="3489" y="1526"/>
                    <a:pt x="3525" y="1634"/>
                  </a:cubicBezTo>
                  <a:cubicBezTo>
                    <a:pt x="3525" y="1753"/>
                    <a:pt x="3501" y="1872"/>
                    <a:pt x="3441" y="1967"/>
                  </a:cubicBezTo>
                  <a:cubicBezTo>
                    <a:pt x="3417" y="2026"/>
                    <a:pt x="3382" y="2098"/>
                    <a:pt x="3370" y="2157"/>
                  </a:cubicBezTo>
                  <a:cubicBezTo>
                    <a:pt x="3298" y="2372"/>
                    <a:pt x="3334" y="2598"/>
                    <a:pt x="3465" y="2788"/>
                  </a:cubicBezTo>
                  <a:cubicBezTo>
                    <a:pt x="3548" y="2884"/>
                    <a:pt x="3656" y="2931"/>
                    <a:pt x="3786" y="2931"/>
                  </a:cubicBezTo>
                  <a:lnTo>
                    <a:pt x="3834" y="2931"/>
                  </a:lnTo>
                  <a:lnTo>
                    <a:pt x="3786" y="2527"/>
                  </a:lnTo>
                  <a:cubicBezTo>
                    <a:pt x="3739" y="2455"/>
                    <a:pt x="3727" y="2360"/>
                    <a:pt x="3751" y="2276"/>
                  </a:cubicBezTo>
                  <a:cubicBezTo>
                    <a:pt x="3775" y="2241"/>
                    <a:pt x="3798" y="2181"/>
                    <a:pt x="3822" y="2134"/>
                  </a:cubicBezTo>
                  <a:cubicBezTo>
                    <a:pt x="3917" y="1943"/>
                    <a:pt x="3953" y="1729"/>
                    <a:pt x="3917" y="1514"/>
                  </a:cubicBezTo>
                  <a:cubicBezTo>
                    <a:pt x="3822" y="1193"/>
                    <a:pt x="3489" y="1062"/>
                    <a:pt x="3203" y="1062"/>
                  </a:cubicBezTo>
                  <a:cubicBezTo>
                    <a:pt x="3013" y="1074"/>
                    <a:pt x="2822" y="1122"/>
                    <a:pt x="2655" y="1193"/>
                  </a:cubicBezTo>
                  <a:lnTo>
                    <a:pt x="2524" y="1229"/>
                  </a:lnTo>
                  <a:cubicBezTo>
                    <a:pt x="2249" y="1315"/>
                    <a:pt x="1964" y="1360"/>
                    <a:pt x="1682" y="1360"/>
                  </a:cubicBezTo>
                  <a:cubicBezTo>
                    <a:pt x="1536" y="1360"/>
                    <a:pt x="1392" y="1348"/>
                    <a:pt x="1250" y="1324"/>
                  </a:cubicBezTo>
                  <a:cubicBezTo>
                    <a:pt x="1191" y="1312"/>
                    <a:pt x="1131" y="1300"/>
                    <a:pt x="1084" y="1264"/>
                  </a:cubicBezTo>
                  <a:cubicBezTo>
                    <a:pt x="1000" y="1205"/>
                    <a:pt x="929" y="967"/>
                    <a:pt x="881" y="776"/>
                  </a:cubicBezTo>
                  <a:cubicBezTo>
                    <a:pt x="846" y="610"/>
                    <a:pt x="774" y="455"/>
                    <a:pt x="703" y="300"/>
                  </a:cubicBezTo>
                  <a:cubicBezTo>
                    <a:pt x="643" y="193"/>
                    <a:pt x="560" y="110"/>
                    <a:pt x="465" y="50"/>
                  </a:cubicBezTo>
                  <a:cubicBezTo>
                    <a:pt x="403" y="17"/>
                    <a:pt x="336" y="1"/>
                    <a:pt x="270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3"/>
            <p:cNvSpPr/>
            <p:nvPr/>
          </p:nvSpPr>
          <p:spPr>
            <a:xfrm>
              <a:off x="2358325" y="2812975"/>
              <a:ext cx="66100" cy="38125"/>
            </a:xfrm>
            <a:custGeom>
              <a:rect b="b" l="l" r="r" t="t"/>
              <a:pathLst>
                <a:path extrusionOk="0" h="1525" w="2644">
                  <a:moveTo>
                    <a:pt x="2548" y="1"/>
                  </a:moveTo>
                  <a:lnTo>
                    <a:pt x="2108" y="108"/>
                  </a:lnTo>
                  <a:cubicBezTo>
                    <a:pt x="2048" y="120"/>
                    <a:pt x="1977" y="143"/>
                    <a:pt x="1917" y="179"/>
                  </a:cubicBezTo>
                  <a:cubicBezTo>
                    <a:pt x="1846" y="227"/>
                    <a:pt x="1786" y="286"/>
                    <a:pt x="1739" y="346"/>
                  </a:cubicBezTo>
                  <a:cubicBezTo>
                    <a:pt x="1548" y="572"/>
                    <a:pt x="1334" y="763"/>
                    <a:pt x="1096" y="941"/>
                  </a:cubicBezTo>
                  <a:cubicBezTo>
                    <a:pt x="1024" y="989"/>
                    <a:pt x="953" y="1036"/>
                    <a:pt x="881" y="1072"/>
                  </a:cubicBezTo>
                  <a:cubicBezTo>
                    <a:pt x="814" y="1081"/>
                    <a:pt x="747" y="1089"/>
                    <a:pt x="679" y="1089"/>
                  </a:cubicBezTo>
                  <a:cubicBezTo>
                    <a:pt x="651" y="1089"/>
                    <a:pt x="623" y="1087"/>
                    <a:pt x="596" y="1084"/>
                  </a:cubicBezTo>
                  <a:cubicBezTo>
                    <a:pt x="551" y="1076"/>
                    <a:pt x="505" y="1072"/>
                    <a:pt x="460" y="1072"/>
                  </a:cubicBezTo>
                  <a:cubicBezTo>
                    <a:pt x="300" y="1072"/>
                    <a:pt x="139" y="1120"/>
                    <a:pt x="0" y="1203"/>
                  </a:cubicBezTo>
                  <a:lnTo>
                    <a:pt x="262" y="1525"/>
                  </a:lnTo>
                  <a:cubicBezTo>
                    <a:pt x="326" y="1493"/>
                    <a:pt x="394" y="1477"/>
                    <a:pt x="465" y="1477"/>
                  </a:cubicBezTo>
                  <a:cubicBezTo>
                    <a:pt x="500" y="1477"/>
                    <a:pt x="536" y="1481"/>
                    <a:pt x="572" y="1489"/>
                  </a:cubicBezTo>
                  <a:cubicBezTo>
                    <a:pt x="607" y="1492"/>
                    <a:pt x="644" y="1493"/>
                    <a:pt x="681" y="1493"/>
                  </a:cubicBezTo>
                  <a:cubicBezTo>
                    <a:pt x="791" y="1493"/>
                    <a:pt x="905" y="1480"/>
                    <a:pt x="1012" y="1453"/>
                  </a:cubicBezTo>
                  <a:cubicBezTo>
                    <a:pt x="1131" y="1405"/>
                    <a:pt x="1238" y="1346"/>
                    <a:pt x="1346" y="1263"/>
                  </a:cubicBezTo>
                  <a:cubicBezTo>
                    <a:pt x="1608" y="1072"/>
                    <a:pt x="1858" y="846"/>
                    <a:pt x="2072" y="596"/>
                  </a:cubicBezTo>
                  <a:cubicBezTo>
                    <a:pt x="2084" y="572"/>
                    <a:pt x="2108" y="548"/>
                    <a:pt x="2131" y="536"/>
                  </a:cubicBezTo>
                  <a:cubicBezTo>
                    <a:pt x="2155" y="524"/>
                    <a:pt x="2179" y="512"/>
                    <a:pt x="2203" y="512"/>
                  </a:cubicBezTo>
                  <a:lnTo>
                    <a:pt x="2643" y="405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3"/>
            <p:cNvSpPr/>
            <p:nvPr/>
          </p:nvSpPr>
          <p:spPr>
            <a:xfrm>
              <a:off x="4140375" y="4228650"/>
              <a:ext cx="581950" cy="242500"/>
            </a:xfrm>
            <a:custGeom>
              <a:rect b="b" l="l" r="r" t="t"/>
              <a:pathLst>
                <a:path extrusionOk="0" h="9700" w="23278">
                  <a:moveTo>
                    <a:pt x="9799" y="1"/>
                  </a:moveTo>
                  <a:cubicBezTo>
                    <a:pt x="9712" y="1"/>
                    <a:pt x="9625" y="4"/>
                    <a:pt x="9538" y="11"/>
                  </a:cubicBezTo>
                  <a:cubicBezTo>
                    <a:pt x="8109" y="142"/>
                    <a:pt x="6907" y="1297"/>
                    <a:pt x="5478" y="1357"/>
                  </a:cubicBezTo>
                  <a:cubicBezTo>
                    <a:pt x="5287" y="1357"/>
                    <a:pt x="5073" y="1357"/>
                    <a:pt x="4930" y="1476"/>
                  </a:cubicBezTo>
                  <a:cubicBezTo>
                    <a:pt x="4704" y="1643"/>
                    <a:pt x="4716" y="2000"/>
                    <a:pt x="4513" y="2178"/>
                  </a:cubicBezTo>
                  <a:cubicBezTo>
                    <a:pt x="4063" y="2577"/>
                    <a:pt x="3469" y="2640"/>
                    <a:pt x="2853" y="2640"/>
                  </a:cubicBezTo>
                  <a:cubicBezTo>
                    <a:pt x="2565" y="2640"/>
                    <a:pt x="2272" y="2626"/>
                    <a:pt x="1986" y="2626"/>
                  </a:cubicBezTo>
                  <a:cubicBezTo>
                    <a:pt x="1476" y="2626"/>
                    <a:pt x="989" y="2670"/>
                    <a:pt x="596" y="2917"/>
                  </a:cubicBezTo>
                  <a:cubicBezTo>
                    <a:pt x="191" y="3178"/>
                    <a:pt x="1" y="3559"/>
                    <a:pt x="287" y="4060"/>
                  </a:cubicBezTo>
                  <a:cubicBezTo>
                    <a:pt x="537" y="4476"/>
                    <a:pt x="834" y="4298"/>
                    <a:pt x="1073" y="4607"/>
                  </a:cubicBezTo>
                  <a:cubicBezTo>
                    <a:pt x="1132" y="4714"/>
                    <a:pt x="1239" y="5834"/>
                    <a:pt x="1203" y="5845"/>
                  </a:cubicBezTo>
                  <a:lnTo>
                    <a:pt x="787" y="5917"/>
                  </a:lnTo>
                  <a:cubicBezTo>
                    <a:pt x="870" y="6334"/>
                    <a:pt x="1192" y="6667"/>
                    <a:pt x="1608" y="6762"/>
                  </a:cubicBezTo>
                  <a:cubicBezTo>
                    <a:pt x="1465" y="7024"/>
                    <a:pt x="1430" y="7322"/>
                    <a:pt x="1525" y="7608"/>
                  </a:cubicBezTo>
                  <a:cubicBezTo>
                    <a:pt x="1653" y="7974"/>
                    <a:pt x="2048" y="8163"/>
                    <a:pt x="2446" y="8163"/>
                  </a:cubicBezTo>
                  <a:cubicBezTo>
                    <a:pt x="2605" y="8163"/>
                    <a:pt x="2764" y="8133"/>
                    <a:pt x="2906" y="8072"/>
                  </a:cubicBezTo>
                  <a:lnTo>
                    <a:pt x="2906" y="8072"/>
                  </a:lnTo>
                  <a:lnTo>
                    <a:pt x="2418" y="8405"/>
                  </a:lnTo>
                  <a:cubicBezTo>
                    <a:pt x="2523" y="8464"/>
                    <a:pt x="2636" y="8483"/>
                    <a:pt x="2754" y="8483"/>
                  </a:cubicBezTo>
                  <a:cubicBezTo>
                    <a:pt x="2988" y="8483"/>
                    <a:pt x="3240" y="8407"/>
                    <a:pt x="3476" y="8407"/>
                  </a:cubicBezTo>
                  <a:cubicBezTo>
                    <a:pt x="3580" y="8407"/>
                    <a:pt x="3681" y="8422"/>
                    <a:pt x="3775" y="8465"/>
                  </a:cubicBezTo>
                  <a:cubicBezTo>
                    <a:pt x="4121" y="8632"/>
                    <a:pt x="4216" y="9072"/>
                    <a:pt x="4513" y="9322"/>
                  </a:cubicBezTo>
                  <a:cubicBezTo>
                    <a:pt x="4660" y="9431"/>
                    <a:pt x="4829" y="9483"/>
                    <a:pt x="4996" y="9483"/>
                  </a:cubicBezTo>
                  <a:cubicBezTo>
                    <a:pt x="5302" y="9483"/>
                    <a:pt x="5601" y="9309"/>
                    <a:pt x="5740" y="9001"/>
                  </a:cubicBezTo>
                  <a:cubicBezTo>
                    <a:pt x="5775" y="8846"/>
                    <a:pt x="5823" y="8691"/>
                    <a:pt x="5906" y="8560"/>
                  </a:cubicBezTo>
                  <a:cubicBezTo>
                    <a:pt x="5988" y="8459"/>
                    <a:pt x="6098" y="8416"/>
                    <a:pt x="6216" y="8416"/>
                  </a:cubicBezTo>
                  <a:cubicBezTo>
                    <a:pt x="6460" y="8416"/>
                    <a:pt x="6742" y="8598"/>
                    <a:pt x="6895" y="8822"/>
                  </a:cubicBezTo>
                  <a:cubicBezTo>
                    <a:pt x="7121" y="9144"/>
                    <a:pt x="7299" y="9572"/>
                    <a:pt x="7680" y="9679"/>
                  </a:cubicBezTo>
                  <a:cubicBezTo>
                    <a:pt x="7734" y="9693"/>
                    <a:pt x="7788" y="9699"/>
                    <a:pt x="7842" y="9699"/>
                  </a:cubicBezTo>
                  <a:cubicBezTo>
                    <a:pt x="8065" y="9699"/>
                    <a:pt x="8291" y="9594"/>
                    <a:pt x="8502" y="9489"/>
                  </a:cubicBezTo>
                  <a:lnTo>
                    <a:pt x="10205" y="8655"/>
                  </a:lnTo>
                  <a:cubicBezTo>
                    <a:pt x="10383" y="8548"/>
                    <a:pt x="10574" y="8489"/>
                    <a:pt x="10776" y="8465"/>
                  </a:cubicBezTo>
                  <a:cubicBezTo>
                    <a:pt x="10931" y="8465"/>
                    <a:pt x="11074" y="8489"/>
                    <a:pt x="11217" y="8536"/>
                  </a:cubicBezTo>
                  <a:lnTo>
                    <a:pt x="12407" y="8882"/>
                  </a:lnTo>
                  <a:cubicBezTo>
                    <a:pt x="12886" y="8687"/>
                    <a:pt x="13393" y="8643"/>
                    <a:pt x="13910" y="8643"/>
                  </a:cubicBezTo>
                  <a:cubicBezTo>
                    <a:pt x="14333" y="8643"/>
                    <a:pt x="14762" y="8672"/>
                    <a:pt x="15187" y="8672"/>
                  </a:cubicBezTo>
                  <a:cubicBezTo>
                    <a:pt x="15353" y="8672"/>
                    <a:pt x="15518" y="8668"/>
                    <a:pt x="15681" y="8655"/>
                  </a:cubicBezTo>
                  <a:cubicBezTo>
                    <a:pt x="16491" y="8596"/>
                    <a:pt x="17265" y="8358"/>
                    <a:pt x="17956" y="7941"/>
                  </a:cubicBezTo>
                  <a:cubicBezTo>
                    <a:pt x="18110" y="7846"/>
                    <a:pt x="18277" y="7762"/>
                    <a:pt x="18444" y="7703"/>
                  </a:cubicBezTo>
                  <a:cubicBezTo>
                    <a:pt x="18533" y="7688"/>
                    <a:pt x="18625" y="7681"/>
                    <a:pt x="18718" y="7681"/>
                  </a:cubicBezTo>
                  <a:cubicBezTo>
                    <a:pt x="18845" y="7681"/>
                    <a:pt x="18974" y="7694"/>
                    <a:pt x="19099" y="7715"/>
                  </a:cubicBezTo>
                  <a:cubicBezTo>
                    <a:pt x="19461" y="7763"/>
                    <a:pt x="19826" y="7787"/>
                    <a:pt x="20192" y="7787"/>
                  </a:cubicBezTo>
                  <a:cubicBezTo>
                    <a:pt x="20823" y="7787"/>
                    <a:pt x="21452" y="7715"/>
                    <a:pt x="22063" y="7572"/>
                  </a:cubicBezTo>
                  <a:cubicBezTo>
                    <a:pt x="22254" y="7548"/>
                    <a:pt x="22432" y="7453"/>
                    <a:pt x="22551" y="7298"/>
                  </a:cubicBezTo>
                  <a:cubicBezTo>
                    <a:pt x="22706" y="7060"/>
                    <a:pt x="22551" y="6727"/>
                    <a:pt x="22659" y="6453"/>
                  </a:cubicBezTo>
                  <a:cubicBezTo>
                    <a:pt x="22718" y="6298"/>
                    <a:pt x="22837" y="6191"/>
                    <a:pt x="22897" y="6048"/>
                  </a:cubicBezTo>
                  <a:cubicBezTo>
                    <a:pt x="23159" y="5417"/>
                    <a:pt x="22194" y="4583"/>
                    <a:pt x="22706" y="4143"/>
                  </a:cubicBezTo>
                  <a:lnTo>
                    <a:pt x="23182" y="3976"/>
                  </a:lnTo>
                  <a:cubicBezTo>
                    <a:pt x="23278" y="3679"/>
                    <a:pt x="22992" y="3393"/>
                    <a:pt x="22706" y="3250"/>
                  </a:cubicBezTo>
                  <a:cubicBezTo>
                    <a:pt x="22432" y="3107"/>
                    <a:pt x="22099" y="3000"/>
                    <a:pt x="21956" y="2714"/>
                  </a:cubicBezTo>
                  <a:cubicBezTo>
                    <a:pt x="21813" y="2440"/>
                    <a:pt x="21920" y="2107"/>
                    <a:pt x="21873" y="1797"/>
                  </a:cubicBezTo>
                  <a:cubicBezTo>
                    <a:pt x="21772" y="1194"/>
                    <a:pt x="21115" y="852"/>
                    <a:pt x="20503" y="852"/>
                  </a:cubicBezTo>
                  <a:cubicBezTo>
                    <a:pt x="20463" y="852"/>
                    <a:pt x="20424" y="854"/>
                    <a:pt x="20384" y="857"/>
                  </a:cubicBezTo>
                  <a:cubicBezTo>
                    <a:pt x="19742" y="904"/>
                    <a:pt x="19158" y="1238"/>
                    <a:pt x="18551" y="1464"/>
                  </a:cubicBezTo>
                  <a:cubicBezTo>
                    <a:pt x="17916" y="1718"/>
                    <a:pt x="17244" y="1845"/>
                    <a:pt x="16570" y="1845"/>
                  </a:cubicBezTo>
                  <a:cubicBezTo>
                    <a:pt x="16233" y="1845"/>
                    <a:pt x="15896" y="1813"/>
                    <a:pt x="15562" y="1750"/>
                  </a:cubicBezTo>
                  <a:cubicBezTo>
                    <a:pt x="15098" y="1643"/>
                    <a:pt x="14646" y="1500"/>
                    <a:pt x="14205" y="1333"/>
                  </a:cubicBezTo>
                  <a:lnTo>
                    <a:pt x="12038" y="535"/>
                  </a:lnTo>
                  <a:cubicBezTo>
                    <a:pt x="11311" y="268"/>
                    <a:pt x="10565" y="1"/>
                    <a:pt x="9799" y="1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3"/>
            <p:cNvSpPr/>
            <p:nvPr/>
          </p:nvSpPr>
          <p:spPr>
            <a:xfrm>
              <a:off x="4432675" y="4431525"/>
              <a:ext cx="217625" cy="177425"/>
            </a:xfrm>
            <a:custGeom>
              <a:rect b="b" l="l" r="r" t="t"/>
              <a:pathLst>
                <a:path extrusionOk="0" h="7097" w="8705">
                  <a:moveTo>
                    <a:pt x="7950" y="0"/>
                  </a:moveTo>
                  <a:cubicBezTo>
                    <a:pt x="7186" y="0"/>
                    <a:pt x="6398" y="411"/>
                    <a:pt x="5644" y="659"/>
                  </a:cubicBezTo>
                  <a:cubicBezTo>
                    <a:pt x="4880" y="898"/>
                    <a:pt x="4086" y="968"/>
                    <a:pt x="3291" y="968"/>
                  </a:cubicBezTo>
                  <a:cubicBezTo>
                    <a:pt x="3095" y="968"/>
                    <a:pt x="2899" y="964"/>
                    <a:pt x="2704" y="957"/>
                  </a:cubicBezTo>
                  <a:cubicBezTo>
                    <a:pt x="2494" y="948"/>
                    <a:pt x="2016" y="823"/>
                    <a:pt x="1706" y="823"/>
                  </a:cubicBezTo>
                  <a:cubicBezTo>
                    <a:pt x="1629" y="823"/>
                    <a:pt x="1563" y="831"/>
                    <a:pt x="1513" y="850"/>
                  </a:cubicBezTo>
                  <a:cubicBezTo>
                    <a:pt x="1192" y="981"/>
                    <a:pt x="1322" y="1362"/>
                    <a:pt x="1061" y="1540"/>
                  </a:cubicBezTo>
                  <a:cubicBezTo>
                    <a:pt x="930" y="1636"/>
                    <a:pt x="739" y="1600"/>
                    <a:pt x="632" y="1719"/>
                  </a:cubicBezTo>
                  <a:cubicBezTo>
                    <a:pt x="584" y="1791"/>
                    <a:pt x="549" y="1886"/>
                    <a:pt x="549" y="1969"/>
                  </a:cubicBezTo>
                  <a:cubicBezTo>
                    <a:pt x="501" y="2386"/>
                    <a:pt x="453" y="2803"/>
                    <a:pt x="394" y="3219"/>
                  </a:cubicBezTo>
                  <a:cubicBezTo>
                    <a:pt x="370" y="3481"/>
                    <a:pt x="394" y="3826"/>
                    <a:pt x="644" y="3910"/>
                  </a:cubicBezTo>
                  <a:cubicBezTo>
                    <a:pt x="727" y="3934"/>
                    <a:pt x="834" y="3922"/>
                    <a:pt x="906" y="3981"/>
                  </a:cubicBezTo>
                  <a:cubicBezTo>
                    <a:pt x="1061" y="4112"/>
                    <a:pt x="894" y="4338"/>
                    <a:pt x="751" y="4469"/>
                  </a:cubicBezTo>
                  <a:cubicBezTo>
                    <a:pt x="406" y="4779"/>
                    <a:pt x="179" y="5196"/>
                    <a:pt x="96" y="5660"/>
                  </a:cubicBezTo>
                  <a:cubicBezTo>
                    <a:pt x="1" y="6041"/>
                    <a:pt x="84" y="6446"/>
                    <a:pt x="310" y="6767"/>
                  </a:cubicBezTo>
                  <a:cubicBezTo>
                    <a:pt x="470" y="6966"/>
                    <a:pt x="736" y="7096"/>
                    <a:pt x="990" y="7096"/>
                  </a:cubicBezTo>
                  <a:cubicBezTo>
                    <a:pt x="1116" y="7096"/>
                    <a:pt x="1240" y="7064"/>
                    <a:pt x="1346" y="6994"/>
                  </a:cubicBezTo>
                  <a:cubicBezTo>
                    <a:pt x="1632" y="6803"/>
                    <a:pt x="1775" y="6398"/>
                    <a:pt x="2108" y="6339"/>
                  </a:cubicBezTo>
                  <a:cubicBezTo>
                    <a:pt x="2142" y="6332"/>
                    <a:pt x="2175" y="6329"/>
                    <a:pt x="2208" y="6329"/>
                  </a:cubicBezTo>
                  <a:cubicBezTo>
                    <a:pt x="2342" y="6329"/>
                    <a:pt x="2477" y="6374"/>
                    <a:pt x="2620" y="6374"/>
                  </a:cubicBezTo>
                  <a:cubicBezTo>
                    <a:pt x="2775" y="6363"/>
                    <a:pt x="2942" y="6315"/>
                    <a:pt x="3085" y="6243"/>
                  </a:cubicBezTo>
                  <a:cubicBezTo>
                    <a:pt x="4573" y="5589"/>
                    <a:pt x="6192" y="4827"/>
                    <a:pt x="6895" y="3362"/>
                  </a:cubicBezTo>
                  <a:cubicBezTo>
                    <a:pt x="7192" y="2707"/>
                    <a:pt x="7311" y="1945"/>
                    <a:pt x="7799" y="1421"/>
                  </a:cubicBezTo>
                  <a:cubicBezTo>
                    <a:pt x="7990" y="1231"/>
                    <a:pt x="8228" y="1076"/>
                    <a:pt x="8407" y="874"/>
                  </a:cubicBezTo>
                  <a:cubicBezTo>
                    <a:pt x="8585" y="671"/>
                    <a:pt x="8704" y="374"/>
                    <a:pt x="8621" y="124"/>
                  </a:cubicBezTo>
                  <a:cubicBezTo>
                    <a:pt x="8401" y="37"/>
                    <a:pt x="8176" y="0"/>
                    <a:pt x="7950" y="0"/>
                  </a:cubicBez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53"/>
          <p:cNvGrpSpPr/>
          <p:nvPr/>
        </p:nvGrpSpPr>
        <p:grpSpPr>
          <a:xfrm>
            <a:off x="1292250" y="3336025"/>
            <a:ext cx="171325" cy="974875"/>
            <a:chOff x="2024525" y="791025"/>
            <a:chExt cx="171325" cy="974875"/>
          </a:xfrm>
        </p:grpSpPr>
        <p:sp>
          <p:nvSpPr>
            <p:cNvPr id="1904" name="Google Shape;1904;p53"/>
            <p:cNvSpPr/>
            <p:nvPr/>
          </p:nvSpPr>
          <p:spPr>
            <a:xfrm>
              <a:off x="2024525" y="1237075"/>
              <a:ext cx="171325" cy="25075"/>
            </a:xfrm>
            <a:custGeom>
              <a:rect b="b" l="l" r="r" t="t"/>
              <a:pathLst>
                <a:path extrusionOk="0" h="1003" w="6853">
                  <a:moveTo>
                    <a:pt x="1" y="1"/>
                  </a:moveTo>
                  <a:lnTo>
                    <a:pt x="1" y="882"/>
                  </a:lnTo>
                  <a:lnTo>
                    <a:pt x="1" y="986"/>
                  </a:lnTo>
                  <a:lnTo>
                    <a:pt x="208" y="986"/>
                  </a:lnTo>
                  <a:lnTo>
                    <a:pt x="208" y="1003"/>
                  </a:lnTo>
                  <a:lnTo>
                    <a:pt x="6853" y="1003"/>
                  </a:lnTo>
                  <a:lnTo>
                    <a:pt x="6853" y="830"/>
                  </a:lnTo>
                  <a:lnTo>
                    <a:pt x="68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3"/>
            <p:cNvSpPr/>
            <p:nvPr/>
          </p:nvSpPr>
          <p:spPr>
            <a:xfrm>
              <a:off x="2029725" y="1268175"/>
              <a:ext cx="160725" cy="390150"/>
            </a:xfrm>
            <a:custGeom>
              <a:rect b="b" l="l" r="r" t="t"/>
              <a:pathLst>
                <a:path extrusionOk="0" h="15606" w="6429">
                  <a:moveTo>
                    <a:pt x="2731" y="528"/>
                  </a:moveTo>
                  <a:cubicBezTo>
                    <a:pt x="2808" y="528"/>
                    <a:pt x="2878" y="632"/>
                    <a:pt x="2929" y="778"/>
                  </a:cubicBezTo>
                  <a:cubicBezTo>
                    <a:pt x="2964" y="917"/>
                    <a:pt x="2981" y="1064"/>
                    <a:pt x="2981" y="1202"/>
                  </a:cubicBezTo>
                  <a:lnTo>
                    <a:pt x="2973" y="1228"/>
                  </a:lnTo>
                  <a:lnTo>
                    <a:pt x="2973" y="3837"/>
                  </a:lnTo>
                  <a:lnTo>
                    <a:pt x="2480" y="3837"/>
                  </a:lnTo>
                  <a:lnTo>
                    <a:pt x="2480" y="3448"/>
                  </a:lnTo>
                  <a:lnTo>
                    <a:pt x="2480" y="1288"/>
                  </a:lnTo>
                  <a:lnTo>
                    <a:pt x="2480" y="1202"/>
                  </a:lnTo>
                  <a:cubicBezTo>
                    <a:pt x="2480" y="1020"/>
                    <a:pt x="2506" y="848"/>
                    <a:pt x="2575" y="683"/>
                  </a:cubicBezTo>
                  <a:cubicBezTo>
                    <a:pt x="2618" y="588"/>
                    <a:pt x="2670" y="528"/>
                    <a:pt x="2731" y="528"/>
                  </a:cubicBezTo>
                  <a:close/>
                  <a:moveTo>
                    <a:pt x="3603" y="528"/>
                  </a:moveTo>
                  <a:cubicBezTo>
                    <a:pt x="3724" y="528"/>
                    <a:pt x="3819" y="744"/>
                    <a:pt x="3845" y="1029"/>
                  </a:cubicBezTo>
                  <a:cubicBezTo>
                    <a:pt x="3845" y="1089"/>
                    <a:pt x="3854" y="1141"/>
                    <a:pt x="3854" y="1202"/>
                  </a:cubicBezTo>
                  <a:lnTo>
                    <a:pt x="3854" y="1236"/>
                  </a:lnTo>
                  <a:lnTo>
                    <a:pt x="3854" y="2178"/>
                  </a:lnTo>
                  <a:lnTo>
                    <a:pt x="3854" y="3837"/>
                  </a:lnTo>
                  <a:lnTo>
                    <a:pt x="3353" y="3837"/>
                  </a:lnTo>
                  <a:lnTo>
                    <a:pt x="3353" y="2627"/>
                  </a:lnTo>
                  <a:lnTo>
                    <a:pt x="3353" y="1288"/>
                  </a:lnTo>
                  <a:lnTo>
                    <a:pt x="3353" y="1236"/>
                  </a:lnTo>
                  <a:lnTo>
                    <a:pt x="3353" y="1202"/>
                  </a:lnTo>
                  <a:cubicBezTo>
                    <a:pt x="3353" y="1098"/>
                    <a:pt x="3361" y="1003"/>
                    <a:pt x="3379" y="908"/>
                  </a:cubicBezTo>
                  <a:cubicBezTo>
                    <a:pt x="3422" y="683"/>
                    <a:pt x="3508" y="528"/>
                    <a:pt x="3603" y="528"/>
                  </a:cubicBezTo>
                  <a:close/>
                  <a:moveTo>
                    <a:pt x="4554" y="528"/>
                  </a:moveTo>
                  <a:cubicBezTo>
                    <a:pt x="4692" y="528"/>
                    <a:pt x="4804" y="830"/>
                    <a:pt x="4804" y="1202"/>
                  </a:cubicBezTo>
                  <a:lnTo>
                    <a:pt x="4804" y="1236"/>
                  </a:lnTo>
                  <a:lnTo>
                    <a:pt x="4804" y="1331"/>
                  </a:lnTo>
                  <a:lnTo>
                    <a:pt x="4804" y="3837"/>
                  </a:lnTo>
                  <a:lnTo>
                    <a:pt x="4303" y="3837"/>
                  </a:lnTo>
                  <a:lnTo>
                    <a:pt x="4303" y="1236"/>
                  </a:lnTo>
                  <a:lnTo>
                    <a:pt x="4303" y="1202"/>
                  </a:lnTo>
                  <a:lnTo>
                    <a:pt x="4303" y="1150"/>
                  </a:lnTo>
                  <a:cubicBezTo>
                    <a:pt x="4312" y="1046"/>
                    <a:pt x="4321" y="943"/>
                    <a:pt x="4346" y="839"/>
                  </a:cubicBezTo>
                  <a:cubicBezTo>
                    <a:pt x="4390" y="657"/>
                    <a:pt x="4467" y="528"/>
                    <a:pt x="4554" y="528"/>
                  </a:cubicBezTo>
                  <a:close/>
                  <a:moveTo>
                    <a:pt x="5496" y="528"/>
                  </a:moveTo>
                  <a:cubicBezTo>
                    <a:pt x="5539" y="528"/>
                    <a:pt x="5573" y="554"/>
                    <a:pt x="5591" y="588"/>
                  </a:cubicBezTo>
                  <a:cubicBezTo>
                    <a:pt x="5686" y="692"/>
                    <a:pt x="5746" y="925"/>
                    <a:pt x="5746" y="1202"/>
                  </a:cubicBezTo>
                  <a:lnTo>
                    <a:pt x="5746" y="1236"/>
                  </a:lnTo>
                  <a:lnTo>
                    <a:pt x="5746" y="2109"/>
                  </a:lnTo>
                  <a:lnTo>
                    <a:pt x="5746" y="3837"/>
                  </a:lnTo>
                  <a:lnTo>
                    <a:pt x="5245" y="3837"/>
                  </a:lnTo>
                  <a:lnTo>
                    <a:pt x="5245" y="1660"/>
                  </a:lnTo>
                  <a:lnTo>
                    <a:pt x="5245" y="1202"/>
                  </a:lnTo>
                  <a:cubicBezTo>
                    <a:pt x="5245" y="1089"/>
                    <a:pt x="5262" y="977"/>
                    <a:pt x="5280" y="873"/>
                  </a:cubicBezTo>
                  <a:cubicBezTo>
                    <a:pt x="5323" y="666"/>
                    <a:pt x="5409" y="528"/>
                    <a:pt x="5496" y="528"/>
                  </a:cubicBezTo>
                  <a:close/>
                  <a:moveTo>
                    <a:pt x="899" y="519"/>
                  </a:moveTo>
                  <a:cubicBezTo>
                    <a:pt x="1020" y="519"/>
                    <a:pt x="1141" y="822"/>
                    <a:pt x="1141" y="1193"/>
                  </a:cubicBezTo>
                  <a:lnTo>
                    <a:pt x="1150" y="1228"/>
                  </a:lnTo>
                  <a:lnTo>
                    <a:pt x="1150" y="1280"/>
                  </a:lnTo>
                  <a:lnTo>
                    <a:pt x="1150" y="2394"/>
                  </a:lnTo>
                  <a:lnTo>
                    <a:pt x="1150" y="3846"/>
                  </a:lnTo>
                  <a:lnTo>
                    <a:pt x="648" y="3846"/>
                  </a:lnTo>
                  <a:lnTo>
                    <a:pt x="648" y="3068"/>
                  </a:lnTo>
                  <a:lnTo>
                    <a:pt x="648" y="1271"/>
                  </a:lnTo>
                  <a:lnTo>
                    <a:pt x="648" y="1193"/>
                  </a:lnTo>
                  <a:lnTo>
                    <a:pt x="648" y="1098"/>
                  </a:lnTo>
                  <a:cubicBezTo>
                    <a:pt x="666" y="770"/>
                    <a:pt x="769" y="519"/>
                    <a:pt x="899" y="519"/>
                  </a:cubicBezTo>
                  <a:close/>
                  <a:moveTo>
                    <a:pt x="1815" y="519"/>
                  </a:moveTo>
                  <a:cubicBezTo>
                    <a:pt x="1953" y="519"/>
                    <a:pt x="2065" y="822"/>
                    <a:pt x="2065" y="1193"/>
                  </a:cubicBezTo>
                  <a:lnTo>
                    <a:pt x="2065" y="1236"/>
                  </a:lnTo>
                  <a:lnTo>
                    <a:pt x="2065" y="3846"/>
                  </a:lnTo>
                  <a:lnTo>
                    <a:pt x="1564" y="3846"/>
                  </a:lnTo>
                  <a:lnTo>
                    <a:pt x="1564" y="3595"/>
                  </a:lnTo>
                  <a:lnTo>
                    <a:pt x="1564" y="1271"/>
                  </a:lnTo>
                  <a:lnTo>
                    <a:pt x="1564" y="1193"/>
                  </a:lnTo>
                  <a:cubicBezTo>
                    <a:pt x="1564" y="822"/>
                    <a:pt x="1677" y="519"/>
                    <a:pt x="1815" y="519"/>
                  </a:cubicBezTo>
                  <a:close/>
                  <a:moveTo>
                    <a:pt x="1150" y="4001"/>
                  </a:moveTo>
                  <a:lnTo>
                    <a:pt x="1150" y="4252"/>
                  </a:lnTo>
                  <a:lnTo>
                    <a:pt x="1150" y="4304"/>
                  </a:lnTo>
                  <a:lnTo>
                    <a:pt x="648" y="4304"/>
                  </a:lnTo>
                  <a:lnTo>
                    <a:pt x="648" y="4001"/>
                  </a:lnTo>
                  <a:close/>
                  <a:moveTo>
                    <a:pt x="2973" y="4001"/>
                  </a:moveTo>
                  <a:lnTo>
                    <a:pt x="2973" y="4252"/>
                  </a:lnTo>
                  <a:lnTo>
                    <a:pt x="2973" y="4304"/>
                  </a:lnTo>
                  <a:lnTo>
                    <a:pt x="2472" y="4304"/>
                  </a:lnTo>
                  <a:lnTo>
                    <a:pt x="2472" y="4001"/>
                  </a:lnTo>
                  <a:close/>
                  <a:moveTo>
                    <a:pt x="3854" y="4001"/>
                  </a:moveTo>
                  <a:lnTo>
                    <a:pt x="3854" y="4243"/>
                  </a:lnTo>
                  <a:lnTo>
                    <a:pt x="3854" y="4304"/>
                  </a:lnTo>
                  <a:lnTo>
                    <a:pt x="3353" y="4304"/>
                  </a:lnTo>
                  <a:lnTo>
                    <a:pt x="3353" y="4001"/>
                  </a:lnTo>
                  <a:close/>
                  <a:moveTo>
                    <a:pt x="2065" y="4010"/>
                  </a:moveTo>
                  <a:lnTo>
                    <a:pt x="2065" y="4269"/>
                  </a:lnTo>
                  <a:lnTo>
                    <a:pt x="2065" y="4312"/>
                  </a:lnTo>
                  <a:lnTo>
                    <a:pt x="1564" y="4312"/>
                  </a:lnTo>
                  <a:lnTo>
                    <a:pt x="1564" y="4010"/>
                  </a:lnTo>
                  <a:close/>
                  <a:moveTo>
                    <a:pt x="4804" y="4001"/>
                  </a:moveTo>
                  <a:lnTo>
                    <a:pt x="4804" y="4235"/>
                  </a:lnTo>
                  <a:lnTo>
                    <a:pt x="4804" y="4312"/>
                  </a:lnTo>
                  <a:lnTo>
                    <a:pt x="4303" y="4312"/>
                  </a:lnTo>
                  <a:lnTo>
                    <a:pt x="4303" y="4001"/>
                  </a:lnTo>
                  <a:close/>
                  <a:moveTo>
                    <a:pt x="5764" y="4010"/>
                  </a:moveTo>
                  <a:lnTo>
                    <a:pt x="5764" y="4312"/>
                  </a:lnTo>
                  <a:lnTo>
                    <a:pt x="5271" y="4312"/>
                  </a:lnTo>
                  <a:lnTo>
                    <a:pt x="5271" y="4243"/>
                  </a:lnTo>
                  <a:lnTo>
                    <a:pt x="5271" y="4010"/>
                  </a:lnTo>
                  <a:close/>
                  <a:moveTo>
                    <a:pt x="1150" y="4909"/>
                  </a:moveTo>
                  <a:lnTo>
                    <a:pt x="1150" y="4978"/>
                  </a:lnTo>
                  <a:lnTo>
                    <a:pt x="1150" y="6827"/>
                  </a:lnTo>
                  <a:lnTo>
                    <a:pt x="1150" y="7509"/>
                  </a:lnTo>
                  <a:lnTo>
                    <a:pt x="648" y="7509"/>
                  </a:lnTo>
                  <a:lnTo>
                    <a:pt x="648" y="6818"/>
                  </a:lnTo>
                  <a:lnTo>
                    <a:pt x="648" y="5073"/>
                  </a:lnTo>
                  <a:lnTo>
                    <a:pt x="648" y="4978"/>
                  </a:lnTo>
                  <a:lnTo>
                    <a:pt x="648" y="4943"/>
                  </a:lnTo>
                  <a:lnTo>
                    <a:pt x="648" y="4909"/>
                  </a:lnTo>
                  <a:close/>
                  <a:moveTo>
                    <a:pt x="2964" y="4917"/>
                  </a:moveTo>
                  <a:cubicBezTo>
                    <a:pt x="2973" y="4926"/>
                    <a:pt x="2973" y="4934"/>
                    <a:pt x="2964" y="4952"/>
                  </a:cubicBezTo>
                  <a:lnTo>
                    <a:pt x="2973" y="4978"/>
                  </a:lnTo>
                  <a:lnTo>
                    <a:pt x="2973" y="7509"/>
                  </a:lnTo>
                  <a:lnTo>
                    <a:pt x="2472" y="7509"/>
                  </a:lnTo>
                  <a:lnTo>
                    <a:pt x="2472" y="4952"/>
                  </a:lnTo>
                  <a:lnTo>
                    <a:pt x="2472" y="4917"/>
                  </a:lnTo>
                  <a:close/>
                  <a:moveTo>
                    <a:pt x="3854" y="4917"/>
                  </a:moveTo>
                  <a:lnTo>
                    <a:pt x="3854" y="4986"/>
                  </a:lnTo>
                  <a:lnTo>
                    <a:pt x="3854" y="7509"/>
                  </a:lnTo>
                  <a:lnTo>
                    <a:pt x="3353" y="7509"/>
                  </a:lnTo>
                  <a:lnTo>
                    <a:pt x="3353" y="4917"/>
                  </a:lnTo>
                  <a:close/>
                  <a:moveTo>
                    <a:pt x="4804" y="4917"/>
                  </a:moveTo>
                  <a:lnTo>
                    <a:pt x="4804" y="4952"/>
                  </a:lnTo>
                  <a:cubicBezTo>
                    <a:pt x="4804" y="4960"/>
                    <a:pt x="4813" y="4978"/>
                    <a:pt x="4813" y="4986"/>
                  </a:cubicBezTo>
                  <a:lnTo>
                    <a:pt x="4804" y="4986"/>
                  </a:lnTo>
                  <a:lnTo>
                    <a:pt x="4804" y="6835"/>
                  </a:lnTo>
                  <a:lnTo>
                    <a:pt x="4804" y="7509"/>
                  </a:lnTo>
                  <a:lnTo>
                    <a:pt x="4303" y="7509"/>
                  </a:lnTo>
                  <a:lnTo>
                    <a:pt x="4303" y="4952"/>
                  </a:lnTo>
                  <a:lnTo>
                    <a:pt x="4303" y="4917"/>
                  </a:lnTo>
                  <a:close/>
                  <a:moveTo>
                    <a:pt x="5738" y="4917"/>
                  </a:moveTo>
                  <a:lnTo>
                    <a:pt x="5738" y="4960"/>
                  </a:lnTo>
                  <a:lnTo>
                    <a:pt x="5738" y="4986"/>
                  </a:lnTo>
                  <a:lnTo>
                    <a:pt x="5738" y="6853"/>
                  </a:lnTo>
                  <a:lnTo>
                    <a:pt x="5738" y="7509"/>
                  </a:lnTo>
                  <a:lnTo>
                    <a:pt x="5245" y="7509"/>
                  </a:lnTo>
                  <a:lnTo>
                    <a:pt x="5245" y="7025"/>
                  </a:lnTo>
                  <a:lnTo>
                    <a:pt x="5245" y="4952"/>
                  </a:lnTo>
                  <a:lnTo>
                    <a:pt x="5245" y="4917"/>
                  </a:lnTo>
                  <a:close/>
                  <a:moveTo>
                    <a:pt x="2065" y="4917"/>
                  </a:moveTo>
                  <a:lnTo>
                    <a:pt x="2065" y="4952"/>
                  </a:lnTo>
                  <a:lnTo>
                    <a:pt x="2065" y="4986"/>
                  </a:lnTo>
                  <a:lnTo>
                    <a:pt x="2065" y="5142"/>
                  </a:lnTo>
                  <a:lnTo>
                    <a:pt x="2065" y="6835"/>
                  </a:lnTo>
                  <a:lnTo>
                    <a:pt x="2065" y="7518"/>
                  </a:lnTo>
                  <a:lnTo>
                    <a:pt x="1564" y="7518"/>
                  </a:lnTo>
                  <a:lnTo>
                    <a:pt x="1564" y="6835"/>
                  </a:lnTo>
                  <a:lnTo>
                    <a:pt x="1564" y="4986"/>
                  </a:lnTo>
                  <a:lnTo>
                    <a:pt x="1564" y="4952"/>
                  </a:lnTo>
                  <a:lnTo>
                    <a:pt x="1564" y="4917"/>
                  </a:lnTo>
                  <a:close/>
                  <a:moveTo>
                    <a:pt x="1150" y="7674"/>
                  </a:moveTo>
                  <a:lnTo>
                    <a:pt x="1150" y="7872"/>
                  </a:lnTo>
                  <a:lnTo>
                    <a:pt x="1150" y="7933"/>
                  </a:lnTo>
                  <a:lnTo>
                    <a:pt x="648" y="7933"/>
                  </a:lnTo>
                  <a:lnTo>
                    <a:pt x="648" y="7674"/>
                  </a:lnTo>
                  <a:close/>
                  <a:moveTo>
                    <a:pt x="2065" y="7674"/>
                  </a:moveTo>
                  <a:lnTo>
                    <a:pt x="2065" y="7941"/>
                  </a:lnTo>
                  <a:lnTo>
                    <a:pt x="1573" y="7941"/>
                  </a:lnTo>
                  <a:lnTo>
                    <a:pt x="1573" y="7674"/>
                  </a:lnTo>
                  <a:close/>
                  <a:moveTo>
                    <a:pt x="2973" y="7665"/>
                  </a:moveTo>
                  <a:lnTo>
                    <a:pt x="2973" y="7941"/>
                  </a:lnTo>
                  <a:lnTo>
                    <a:pt x="2472" y="7941"/>
                  </a:lnTo>
                  <a:lnTo>
                    <a:pt x="2472" y="7665"/>
                  </a:lnTo>
                  <a:close/>
                  <a:moveTo>
                    <a:pt x="3854" y="7674"/>
                  </a:moveTo>
                  <a:lnTo>
                    <a:pt x="3854" y="7846"/>
                  </a:lnTo>
                  <a:lnTo>
                    <a:pt x="3854" y="7941"/>
                  </a:lnTo>
                  <a:lnTo>
                    <a:pt x="3353" y="7941"/>
                  </a:lnTo>
                  <a:lnTo>
                    <a:pt x="3353" y="7674"/>
                  </a:lnTo>
                  <a:close/>
                  <a:moveTo>
                    <a:pt x="4804" y="7665"/>
                  </a:moveTo>
                  <a:lnTo>
                    <a:pt x="4804" y="7941"/>
                  </a:lnTo>
                  <a:lnTo>
                    <a:pt x="4303" y="7941"/>
                  </a:lnTo>
                  <a:lnTo>
                    <a:pt x="4303" y="7665"/>
                  </a:lnTo>
                  <a:close/>
                  <a:moveTo>
                    <a:pt x="5738" y="7665"/>
                  </a:moveTo>
                  <a:lnTo>
                    <a:pt x="5738" y="7872"/>
                  </a:lnTo>
                  <a:lnTo>
                    <a:pt x="5738" y="7941"/>
                  </a:lnTo>
                  <a:lnTo>
                    <a:pt x="5245" y="7941"/>
                  </a:lnTo>
                  <a:lnTo>
                    <a:pt x="5245" y="7665"/>
                  </a:lnTo>
                  <a:close/>
                  <a:moveTo>
                    <a:pt x="1150" y="8512"/>
                  </a:moveTo>
                  <a:lnTo>
                    <a:pt x="1150" y="8546"/>
                  </a:lnTo>
                  <a:cubicBezTo>
                    <a:pt x="1150" y="8555"/>
                    <a:pt x="1158" y="8572"/>
                    <a:pt x="1158" y="8581"/>
                  </a:cubicBezTo>
                  <a:lnTo>
                    <a:pt x="1150" y="8581"/>
                  </a:lnTo>
                  <a:lnTo>
                    <a:pt x="1150" y="9073"/>
                  </a:lnTo>
                  <a:lnTo>
                    <a:pt x="1150" y="11069"/>
                  </a:lnTo>
                  <a:lnTo>
                    <a:pt x="648" y="11069"/>
                  </a:lnTo>
                  <a:lnTo>
                    <a:pt x="648" y="10577"/>
                  </a:lnTo>
                  <a:lnTo>
                    <a:pt x="648" y="8615"/>
                  </a:lnTo>
                  <a:lnTo>
                    <a:pt x="648" y="8581"/>
                  </a:lnTo>
                  <a:lnTo>
                    <a:pt x="648" y="8546"/>
                  </a:lnTo>
                  <a:lnTo>
                    <a:pt x="648" y="8512"/>
                  </a:lnTo>
                  <a:close/>
                  <a:moveTo>
                    <a:pt x="2973" y="8512"/>
                  </a:moveTo>
                  <a:lnTo>
                    <a:pt x="2973" y="8546"/>
                  </a:lnTo>
                  <a:cubicBezTo>
                    <a:pt x="2973" y="8563"/>
                    <a:pt x="2973" y="8572"/>
                    <a:pt x="2973" y="8589"/>
                  </a:cubicBezTo>
                  <a:lnTo>
                    <a:pt x="2973" y="11069"/>
                  </a:lnTo>
                  <a:lnTo>
                    <a:pt x="2472" y="11069"/>
                  </a:lnTo>
                  <a:lnTo>
                    <a:pt x="2472" y="8512"/>
                  </a:lnTo>
                  <a:close/>
                  <a:moveTo>
                    <a:pt x="3854" y="8520"/>
                  </a:moveTo>
                  <a:lnTo>
                    <a:pt x="3854" y="8589"/>
                  </a:lnTo>
                  <a:lnTo>
                    <a:pt x="3854" y="11069"/>
                  </a:lnTo>
                  <a:lnTo>
                    <a:pt x="3353" y="11069"/>
                  </a:lnTo>
                  <a:lnTo>
                    <a:pt x="3353" y="9626"/>
                  </a:lnTo>
                  <a:lnTo>
                    <a:pt x="3353" y="8589"/>
                  </a:lnTo>
                  <a:lnTo>
                    <a:pt x="3353" y="8555"/>
                  </a:lnTo>
                  <a:lnTo>
                    <a:pt x="3353" y="8520"/>
                  </a:lnTo>
                  <a:close/>
                  <a:moveTo>
                    <a:pt x="4804" y="8520"/>
                  </a:moveTo>
                  <a:lnTo>
                    <a:pt x="4804" y="8589"/>
                  </a:lnTo>
                  <a:lnTo>
                    <a:pt x="4804" y="11069"/>
                  </a:lnTo>
                  <a:lnTo>
                    <a:pt x="4303" y="11069"/>
                  </a:lnTo>
                  <a:lnTo>
                    <a:pt x="4303" y="8520"/>
                  </a:lnTo>
                  <a:close/>
                  <a:moveTo>
                    <a:pt x="5738" y="8520"/>
                  </a:moveTo>
                  <a:lnTo>
                    <a:pt x="5738" y="8589"/>
                  </a:lnTo>
                  <a:lnTo>
                    <a:pt x="5738" y="9583"/>
                  </a:lnTo>
                  <a:lnTo>
                    <a:pt x="5738" y="11069"/>
                  </a:lnTo>
                  <a:lnTo>
                    <a:pt x="5245" y="11069"/>
                  </a:lnTo>
                  <a:lnTo>
                    <a:pt x="5245" y="8520"/>
                  </a:lnTo>
                  <a:close/>
                  <a:moveTo>
                    <a:pt x="2065" y="8512"/>
                  </a:moveTo>
                  <a:lnTo>
                    <a:pt x="2065" y="8546"/>
                  </a:lnTo>
                  <a:cubicBezTo>
                    <a:pt x="2091" y="8563"/>
                    <a:pt x="2091" y="8572"/>
                    <a:pt x="2083" y="8581"/>
                  </a:cubicBezTo>
                  <a:lnTo>
                    <a:pt x="2065" y="8589"/>
                  </a:lnTo>
                  <a:lnTo>
                    <a:pt x="2065" y="11078"/>
                  </a:lnTo>
                  <a:lnTo>
                    <a:pt x="1573" y="11078"/>
                  </a:lnTo>
                  <a:lnTo>
                    <a:pt x="1573" y="8512"/>
                  </a:lnTo>
                  <a:close/>
                  <a:moveTo>
                    <a:pt x="1150" y="11233"/>
                  </a:moveTo>
                  <a:lnTo>
                    <a:pt x="1150" y="11536"/>
                  </a:lnTo>
                  <a:lnTo>
                    <a:pt x="648" y="11536"/>
                  </a:lnTo>
                  <a:lnTo>
                    <a:pt x="648" y="11233"/>
                  </a:lnTo>
                  <a:close/>
                  <a:moveTo>
                    <a:pt x="2083" y="11242"/>
                  </a:moveTo>
                  <a:lnTo>
                    <a:pt x="2065" y="11544"/>
                  </a:lnTo>
                  <a:lnTo>
                    <a:pt x="1590" y="11544"/>
                  </a:lnTo>
                  <a:lnTo>
                    <a:pt x="1590" y="11242"/>
                  </a:lnTo>
                  <a:close/>
                  <a:moveTo>
                    <a:pt x="2973" y="11233"/>
                  </a:moveTo>
                  <a:lnTo>
                    <a:pt x="2973" y="11544"/>
                  </a:lnTo>
                  <a:lnTo>
                    <a:pt x="2472" y="11544"/>
                  </a:lnTo>
                  <a:lnTo>
                    <a:pt x="2472" y="11233"/>
                  </a:lnTo>
                  <a:close/>
                  <a:moveTo>
                    <a:pt x="3854" y="11233"/>
                  </a:moveTo>
                  <a:lnTo>
                    <a:pt x="3854" y="11544"/>
                  </a:lnTo>
                  <a:lnTo>
                    <a:pt x="3353" y="11544"/>
                  </a:lnTo>
                  <a:lnTo>
                    <a:pt x="3353" y="11233"/>
                  </a:lnTo>
                  <a:close/>
                  <a:moveTo>
                    <a:pt x="4804" y="11233"/>
                  </a:moveTo>
                  <a:lnTo>
                    <a:pt x="4804" y="11544"/>
                  </a:lnTo>
                  <a:lnTo>
                    <a:pt x="4312" y="11544"/>
                  </a:lnTo>
                  <a:lnTo>
                    <a:pt x="4312" y="11233"/>
                  </a:lnTo>
                  <a:close/>
                  <a:moveTo>
                    <a:pt x="5738" y="11225"/>
                  </a:moveTo>
                  <a:lnTo>
                    <a:pt x="5738" y="11544"/>
                  </a:lnTo>
                  <a:lnTo>
                    <a:pt x="5245" y="11544"/>
                  </a:lnTo>
                  <a:lnTo>
                    <a:pt x="5245" y="11225"/>
                  </a:lnTo>
                  <a:close/>
                  <a:moveTo>
                    <a:pt x="1150" y="12097"/>
                  </a:moveTo>
                  <a:lnTo>
                    <a:pt x="1150" y="12132"/>
                  </a:lnTo>
                  <a:cubicBezTo>
                    <a:pt x="1150" y="12141"/>
                    <a:pt x="1150" y="12158"/>
                    <a:pt x="1150" y="12167"/>
                  </a:cubicBezTo>
                  <a:lnTo>
                    <a:pt x="1150" y="14620"/>
                  </a:lnTo>
                  <a:lnTo>
                    <a:pt x="648" y="14620"/>
                  </a:lnTo>
                  <a:lnTo>
                    <a:pt x="648" y="12097"/>
                  </a:lnTo>
                  <a:close/>
                  <a:moveTo>
                    <a:pt x="2973" y="12097"/>
                  </a:moveTo>
                  <a:lnTo>
                    <a:pt x="2973" y="12132"/>
                  </a:lnTo>
                  <a:lnTo>
                    <a:pt x="2973" y="12167"/>
                  </a:lnTo>
                  <a:lnTo>
                    <a:pt x="2973" y="12400"/>
                  </a:lnTo>
                  <a:lnTo>
                    <a:pt x="2973" y="14059"/>
                  </a:lnTo>
                  <a:lnTo>
                    <a:pt x="2973" y="14620"/>
                  </a:lnTo>
                  <a:lnTo>
                    <a:pt x="2472" y="14620"/>
                  </a:lnTo>
                  <a:lnTo>
                    <a:pt x="2472" y="12167"/>
                  </a:lnTo>
                  <a:lnTo>
                    <a:pt x="2472" y="12132"/>
                  </a:lnTo>
                  <a:lnTo>
                    <a:pt x="2472" y="12097"/>
                  </a:lnTo>
                  <a:close/>
                  <a:moveTo>
                    <a:pt x="3854" y="12097"/>
                  </a:moveTo>
                  <a:lnTo>
                    <a:pt x="3854" y="12141"/>
                  </a:lnTo>
                  <a:cubicBezTo>
                    <a:pt x="3854" y="12149"/>
                    <a:pt x="3871" y="12158"/>
                    <a:pt x="3871" y="12167"/>
                  </a:cubicBezTo>
                  <a:lnTo>
                    <a:pt x="3854" y="12167"/>
                  </a:lnTo>
                  <a:lnTo>
                    <a:pt x="3854" y="14620"/>
                  </a:lnTo>
                  <a:lnTo>
                    <a:pt x="3353" y="14620"/>
                  </a:lnTo>
                  <a:lnTo>
                    <a:pt x="3353" y="12167"/>
                  </a:lnTo>
                  <a:lnTo>
                    <a:pt x="3353" y="12141"/>
                  </a:lnTo>
                  <a:lnTo>
                    <a:pt x="3353" y="12097"/>
                  </a:lnTo>
                  <a:close/>
                  <a:moveTo>
                    <a:pt x="4804" y="12106"/>
                  </a:moveTo>
                  <a:lnTo>
                    <a:pt x="4804" y="12141"/>
                  </a:lnTo>
                  <a:lnTo>
                    <a:pt x="4804" y="12175"/>
                  </a:lnTo>
                  <a:lnTo>
                    <a:pt x="4804" y="12408"/>
                  </a:lnTo>
                  <a:lnTo>
                    <a:pt x="4804" y="14620"/>
                  </a:lnTo>
                  <a:lnTo>
                    <a:pt x="4303" y="14620"/>
                  </a:lnTo>
                  <a:lnTo>
                    <a:pt x="4303" y="12849"/>
                  </a:lnTo>
                  <a:lnTo>
                    <a:pt x="4303" y="12175"/>
                  </a:lnTo>
                  <a:lnTo>
                    <a:pt x="4303" y="12141"/>
                  </a:lnTo>
                  <a:lnTo>
                    <a:pt x="4303" y="12106"/>
                  </a:lnTo>
                  <a:close/>
                  <a:moveTo>
                    <a:pt x="5738" y="12106"/>
                  </a:moveTo>
                  <a:lnTo>
                    <a:pt x="5738" y="12141"/>
                  </a:lnTo>
                  <a:cubicBezTo>
                    <a:pt x="5738" y="12149"/>
                    <a:pt x="5755" y="12167"/>
                    <a:pt x="5755" y="12175"/>
                  </a:cubicBezTo>
                  <a:lnTo>
                    <a:pt x="5738" y="12175"/>
                  </a:lnTo>
                  <a:lnTo>
                    <a:pt x="5738" y="14620"/>
                  </a:lnTo>
                  <a:lnTo>
                    <a:pt x="5245" y="14620"/>
                  </a:lnTo>
                  <a:lnTo>
                    <a:pt x="5245" y="12141"/>
                  </a:lnTo>
                  <a:lnTo>
                    <a:pt x="5245" y="12106"/>
                  </a:lnTo>
                  <a:close/>
                  <a:moveTo>
                    <a:pt x="2065" y="12106"/>
                  </a:moveTo>
                  <a:lnTo>
                    <a:pt x="2065" y="12141"/>
                  </a:lnTo>
                  <a:lnTo>
                    <a:pt x="2065" y="12175"/>
                  </a:lnTo>
                  <a:lnTo>
                    <a:pt x="2065" y="12400"/>
                  </a:lnTo>
                  <a:lnTo>
                    <a:pt x="2065" y="14629"/>
                  </a:lnTo>
                  <a:lnTo>
                    <a:pt x="1564" y="14629"/>
                  </a:lnTo>
                  <a:lnTo>
                    <a:pt x="1564" y="12400"/>
                  </a:lnTo>
                  <a:lnTo>
                    <a:pt x="1564" y="12106"/>
                  </a:lnTo>
                  <a:close/>
                  <a:moveTo>
                    <a:pt x="1150" y="14785"/>
                  </a:moveTo>
                  <a:lnTo>
                    <a:pt x="1150" y="14871"/>
                  </a:lnTo>
                  <a:lnTo>
                    <a:pt x="1150" y="15070"/>
                  </a:lnTo>
                  <a:lnTo>
                    <a:pt x="648" y="15070"/>
                  </a:lnTo>
                  <a:lnTo>
                    <a:pt x="648" y="14785"/>
                  </a:lnTo>
                  <a:close/>
                  <a:moveTo>
                    <a:pt x="2973" y="14785"/>
                  </a:moveTo>
                  <a:lnTo>
                    <a:pt x="2973" y="15078"/>
                  </a:lnTo>
                  <a:lnTo>
                    <a:pt x="2472" y="15078"/>
                  </a:lnTo>
                  <a:lnTo>
                    <a:pt x="2472" y="14785"/>
                  </a:lnTo>
                  <a:close/>
                  <a:moveTo>
                    <a:pt x="3854" y="14785"/>
                  </a:moveTo>
                  <a:lnTo>
                    <a:pt x="3854" y="15078"/>
                  </a:lnTo>
                  <a:lnTo>
                    <a:pt x="3353" y="15078"/>
                  </a:lnTo>
                  <a:lnTo>
                    <a:pt x="3353" y="14785"/>
                  </a:lnTo>
                  <a:close/>
                  <a:moveTo>
                    <a:pt x="5746" y="14785"/>
                  </a:moveTo>
                  <a:lnTo>
                    <a:pt x="5738" y="15078"/>
                  </a:lnTo>
                  <a:lnTo>
                    <a:pt x="5245" y="15078"/>
                  </a:lnTo>
                  <a:lnTo>
                    <a:pt x="5245" y="14785"/>
                  </a:lnTo>
                  <a:close/>
                  <a:moveTo>
                    <a:pt x="2065" y="14793"/>
                  </a:moveTo>
                  <a:lnTo>
                    <a:pt x="2065" y="15052"/>
                  </a:lnTo>
                  <a:lnTo>
                    <a:pt x="2065" y="15087"/>
                  </a:lnTo>
                  <a:lnTo>
                    <a:pt x="1573" y="15087"/>
                  </a:lnTo>
                  <a:lnTo>
                    <a:pt x="1573" y="14793"/>
                  </a:lnTo>
                  <a:close/>
                  <a:moveTo>
                    <a:pt x="4804" y="14785"/>
                  </a:moveTo>
                  <a:lnTo>
                    <a:pt x="4804" y="15087"/>
                  </a:lnTo>
                  <a:lnTo>
                    <a:pt x="4303" y="15087"/>
                  </a:lnTo>
                  <a:lnTo>
                    <a:pt x="4303" y="14785"/>
                  </a:lnTo>
                  <a:close/>
                  <a:moveTo>
                    <a:pt x="6429" y="1"/>
                  </a:moveTo>
                  <a:lnTo>
                    <a:pt x="0" y="9"/>
                  </a:lnTo>
                  <a:lnTo>
                    <a:pt x="0" y="96"/>
                  </a:lnTo>
                  <a:lnTo>
                    <a:pt x="0" y="1271"/>
                  </a:lnTo>
                  <a:lnTo>
                    <a:pt x="0" y="4217"/>
                  </a:lnTo>
                  <a:lnTo>
                    <a:pt x="0" y="5660"/>
                  </a:lnTo>
                  <a:lnTo>
                    <a:pt x="0" y="8002"/>
                  </a:lnTo>
                  <a:lnTo>
                    <a:pt x="0" y="10750"/>
                  </a:lnTo>
                  <a:lnTo>
                    <a:pt x="0" y="13610"/>
                  </a:lnTo>
                  <a:lnTo>
                    <a:pt x="0" y="15338"/>
                  </a:lnTo>
                  <a:lnTo>
                    <a:pt x="0" y="15605"/>
                  </a:lnTo>
                  <a:lnTo>
                    <a:pt x="6429" y="15605"/>
                  </a:lnTo>
                  <a:lnTo>
                    <a:pt x="6429" y="11095"/>
                  </a:lnTo>
                  <a:lnTo>
                    <a:pt x="6429" y="9592"/>
                  </a:lnTo>
                  <a:lnTo>
                    <a:pt x="6429" y="6853"/>
                  </a:lnTo>
                  <a:lnTo>
                    <a:pt x="6429" y="5436"/>
                  </a:lnTo>
                  <a:lnTo>
                    <a:pt x="6429" y="4243"/>
                  </a:lnTo>
                  <a:lnTo>
                    <a:pt x="6429" y="2723"/>
                  </a:lnTo>
                  <a:lnTo>
                    <a:pt x="6429" y="1288"/>
                  </a:lnTo>
                  <a:lnTo>
                    <a:pt x="6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3"/>
            <p:cNvSpPr/>
            <p:nvPr/>
          </p:nvSpPr>
          <p:spPr>
            <a:xfrm>
              <a:off x="2029725" y="1644900"/>
              <a:ext cx="160725" cy="121000"/>
            </a:xfrm>
            <a:custGeom>
              <a:rect b="b" l="l" r="r" t="t"/>
              <a:pathLst>
                <a:path extrusionOk="0" h="4840" w="6429">
                  <a:moveTo>
                    <a:pt x="910" y="519"/>
                  </a:moveTo>
                  <a:cubicBezTo>
                    <a:pt x="912" y="519"/>
                    <a:pt x="914" y="519"/>
                    <a:pt x="916" y="519"/>
                  </a:cubicBezTo>
                  <a:cubicBezTo>
                    <a:pt x="1037" y="519"/>
                    <a:pt x="1158" y="813"/>
                    <a:pt x="1158" y="1185"/>
                  </a:cubicBezTo>
                  <a:lnTo>
                    <a:pt x="1158" y="1271"/>
                  </a:lnTo>
                  <a:lnTo>
                    <a:pt x="1158" y="2386"/>
                  </a:lnTo>
                  <a:lnTo>
                    <a:pt x="1158" y="3837"/>
                  </a:lnTo>
                  <a:lnTo>
                    <a:pt x="666" y="3837"/>
                  </a:lnTo>
                  <a:lnTo>
                    <a:pt x="666" y="3059"/>
                  </a:lnTo>
                  <a:lnTo>
                    <a:pt x="666" y="1262"/>
                  </a:lnTo>
                  <a:lnTo>
                    <a:pt x="666" y="1185"/>
                  </a:lnTo>
                  <a:lnTo>
                    <a:pt x="666" y="1089"/>
                  </a:lnTo>
                  <a:cubicBezTo>
                    <a:pt x="683" y="767"/>
                    <a:pt x="783" y="519"/>
                    <a:pt x="910" y="519"/>
                  </a:cubicBezTo>
                  <a:close/>
                  <a:moveTo>
                    <a:pt x="1849" y="519"/>
                  </a:moveTo>
                  <a:cubicBezTo>
                    <a:pt x="1988" y="519"/>
                    <a:pt x="2091" y="822"/>
                    <a:pt x="2091" y="1193"/>
                  </a:cubicBezTo>
                  <a:lnTo>
                    <a:pt x="2091" y="3837"/>
                  </a:lnTo>
                  <a:lnTo>
                    <a:pt x="1599" y="3837"/>
                  </a:lnTo>
                  <a:lnTo>
                    <a:pt x="1599" y="3595"/>
                  </a:lnTo>
                  <a:lnTo>
                    <a:pt x="1599" y="1271"/>
                  </a:lnTo>
                  <a:lnTo>
                    <a:pt x="1599" y="1185"/>
                  </a:lnTo>
                  <a:cubicBezTo>
                    <a:pt x="1599" y="822"/>
                    <a:pt x="1702" y="519"/>
                    <a:pt x="1849" y="519"/>
                  </a:cubicBezTo>
                  <a:close/>
                  <a:moveTo>
                    <a:pt x="2731" y="519"/>
                  </a:moveTo>
                  <a:cubicBezTo>
                    <a:pt x="2817" y="519"/>
                    <a:pt x="2886" y="614"/>
                    <a:pt x="2929" y="770"/>
                  </a:cubicBezTo>
                  <a:cubicBezTo>
                    <a:pt x="2964" y="908"/>
                    <a:pt x="2981" y="1046"/>
                    <a:pt x="2981" y="1193"/>
                  </a:cubicBezTo>
                  <a:lnTo>
                    <a:pt x="2981" y="3837"/>
                  </a:lnTo>
                  <a:lnTo>
                    <a:pt x="2480" y="3837"/>
                  </a:lnTo>
                  <a:lnTo>
                    <a:pt x="2489" y="3440"/>
                  </a:lnTo>
                  <a:lnTo>
                    <a:pt x="2489" y="1280"/>
                  </a:lnTo>
                  <a:lnTo>
                    <a:pt x="2489" y="1193"/>
                  </a:lnTo>
                  <a:cubicBezTo>
                    <a:pt x="2480" y="1012"/>
                    <a:pt x="2506" y="839"/>
                    <a:pt x="2575" y="675"/>
                  </a:cubicBezTo>
                  <a:cubicBezTo>
                    <a:pt x="2618" y="580"/>
                    <a:pt x="2670" y="519"/>
                    <a:pt x="2731" y="519"/>
                  </a:cubicBezTo>
                  <a:close/>
                  <a:moveTo>
                    <a:pt x="3629" y="528"/>
                  </a:moveTo>
                  <a:cubicBezTo>
                    <a:pt x="3750" y="528"/>
                    <a:pt x="3845" y="744"/>
                    <a:pt x="3871" y="1029"/>
                  </a:cubicBezTo>
                  <a:cubicBezTo>
                    <a:pt x="3871" y="1081"/>
                    <a:pt x="3880" y="1141"/>
                    <a:pt x="3880" y="1193"/>
                  </a:cubicBezTo>
                  <a:lnTo>
                    <a:pt x="3880" y="2178"/>
                  </a:lnTo>
                  <a:lnTo>
                    <a:pt x="3880" y="3837"/>
                  </a:lnTo>
                  <a:lnTo>
                    <a:pt x="3387" y="3837"/>
                  </a:lnTo>
                  <a:lnTo>
                    <a:pt x="3379" y="2627"/>
                  </a:lnTo>
                  <a:lnTo>
                    <a:pt x="3379" y="1288"/>
                  </a:lnTo>
                  <a:lnTo>
                    <a:pt x="3379" y="1228"/>
                  </a:lnTo>
                  <a:lnTo>
                    <a:pt x="3379" y="1193"/>
                  </a:lnTo>
                  <a:cubicBezTo>
                    <a:pt x="3379" y="1098"/>
                    <a:pt x="3387" y="1003"/>
                    <a:pt x="3405" y="908"/>
                  </a:cubicBezTo>
                  <a:cubicBezTo>
                    <a:pt x="3448" y="683"/>
                    <a:pt x="3534" y="528"/>
                    <a:pt x="3629" y="528"/>
                  </a:cubicBezTo>
                  <a:close/>
                  <a:moveTo>
                    <a:pt x="4571" y="528"/>
                  </a:moveTo>
                  <a:cubicBezTo>
                    <a:pt x="4709" y="528"/>
                    <a:pt x="4813" y="830"/>
                    <a:pt x="4813" y="1202"/>
                  </a:cubicBezTo>
                  <a:lnTo>
                    <a:pt x="4813" y="1331"/>
                  </a:lnTo>
                  <a:lnTo>
                    <a:pt x="4813" y="3837"/>
                  </a:lnTo>
                  <a:lnTo>
                    <a:pt x="4321" y="3837"/>
                  </a:lnTo>
                  <a:lnTo>
                    <a:pt x="4321" y="1781"/>
                  </a:lnTo>
                  <a:lnTo>
                    <a:pt x="4321" y="1236"/>
                  </a:lnTo>
                  <a:lnTo>
                    <a:pt x="4321" y="1202"/>
                  </a:lnTo>
                  <a:lnTo>
                    <a:pt x="4321" y="1150"/>
                  </a:lnTo>
                  <a:cubicBezTo>
                    <a:pt x="4321" y="1046"/>
                    <a:pt x="4329" y="943"/>
                    <a:pt x="4355" y="839"/>
                  </a:cubicBezTo>
                  <a:cubicBezTo>
                    <a:pt x="4398" y="649"/>
                    <a:pt x="4476" y="528"/>
                    <a:pt x="4571" y="528"/>
                  </a:cubicBezTo>
                  <a:close/>
                  <a:moveTo>
                    <a:pt x="5513" y="528"/>
                  </a:moveTo>
                  <a:cubicBezTo>
                    <a:pt x="5556" y="528"/>
                    <a:pt x="5591" y="554"/>
                    <a:pt x="5608" y="580"/>
                  </a:cubicBezTo>
                  <a:cubicBezTo>
                    <a:pt x="5703" y="692"/>
                    <a:pt x="5764" y="925"/>
                    <a:pt x="5764" y="1202"/>
                  </a:cubicBezTo>
                  <a:lnTo>
                    <a:pt x="5764" y="2109"/>
                  </a:lnTo>
                  <a:lnTo>
                    <a:pt x="5764" y="3837"/>
                  </a:lnTo>
                  <a:lnTo>
                    <a:pt x="5262" y="3837"/>
                  </a:lnTo>
                  <a:lnTo>
                    <a:pt x="5271" y="1660"/>
                  </a:lnTo>
                  <a:lnTo>
                    <a:pt x="5271" y="1202"/>
                  </a:lnTo>
                  <a:cubicBezTo>
                    <a:pt x="5262" y="1089"/>
                    <a:pt x="5280" y="977"/>
                    <a:pt x="5297" y="865"/>
                  </a:cubicBezTo>
                  <a:cubicBezTo>
                    <a:pt x="5340" y="666"/>
                    <a:pt x="5427" y="528"/>
                    <a:pt x="5513" y="528"/>
                  </a:cubicBezTo>
                  <a:close/>
                  <a:moveTo>
                    <a:pt x="1167" y="4001"/>
                  </a:moveTo>
                  <a:lnTo>
                    <a:pt x="1167" y="4295"/>
                  </a:lnTo>
                  <a:lnTo>
                    <a:pt x="666" y="4295"/>
                  </a:lnTo>
                  <a:lnTo>
                    <a:pt x="666" y="4235"/>
                  </a:lnTo>
                  <a:lnTo>
                    <a:pt x="666" y="4001"/>
                  </a:lnTo>
                  <a:close/>
                  <a:moveTo>
                    <a:pt x="2091" y="4001"/>
                  </a:moveTo>
                  <a:lnTo>
                    <a:pt x="2091" y="4295"/>
                  </a:lnTo>
                  <a:lnTo>
                    <a:pt x="1599" y="4295"/>
                  </a:lnTo>
                  <a:lnTo>
                    <a:pt x="1599" y="4261"/>
                  </a:lnTo>
                  <a:lnTo>
                    <a:pt x="1599" y="4001"/>
                  </a:lnTo>
                  <a:close/>
                  <a:moveTo>
                    <a:pt x="2981" y="3993"/>
                  </a:moveTo>
                  <a:lnTo>
                    <a:pt x="2981" y="4295"/>
                  </a:lnTo>
                  <a:lnTo>
                    <a:pt x="2489" y="4295"/>
                  </a:lnTo>
                  <a:lnTo>
                    <a:pt x="2489" y="4261"/>
                  </a:lnTo>
                  <a:lnTo>
                    <a:pt x="2489" y="3993"/>
                  </a:lnTo>
                  <a:close/>
                  <a:moveTo>
                    <a:pt x="3880" y="4001"/>
                  </a:moveTo>
                  <a:lnTo>
                    <a:pt x="3880" y="4295"/>
                  </a:lnTo>
                  <a:lnTo>
                    <a:pt x="3379" y="4295"/>
                  </a:lnTo>
                  <a:lnTo>
                    <a:pt x="3379" y="4252"/>
                  </a:lnTo>
                  <a:lnTo>
                    <a:pt x="3379" y="4001"/>
                  </a:lnTo>
                  <a:close/>
                  <a:moveTo>
                    <a:pt x="4813" y="4001"/>
                  </a:moveTo>
                  <a:lnTo>
                    <a:pt x="4813" y="4304"/>
                  </a:lnTo>
                  <a:lnTo>
                    <a:pt x="4321" y="4304"/>
                  </a:lnTo>
                  <a:lnTo>
                    <a:pt x="4321" y="4243"/>
                  </a:lnTo>
                  <a:lnTo>
                    <a:pt x="4321" y="4001"/>
                  </a:lnTo>
                  <a:close/>
                  <a:moveTo>
                    <a:pt x="5764" y="4001"/>
                  </a:moveTo>
                  <a:lnTo>
                    <a:pt x="5764" y="4312"/>
                  </a:lnTo>
                  <a:lnTo>
                    <a:pt x="5271" y="4312"/>
                  </a:lnTo>
                  <a:lnTo>
                    <a:pt x="5271" y="4235"/>
                  </a:lnTo>
                  <a:lnTo>
                    <a:pt x="5271" y="4001"/>
                  </a:lnTo>
                  <a:close/>
                  <a:moveTo>
                    <a:pt x="0" y="1"/>
                  </a:moveTo>
                  <a:lnTo>
                    <a:pt x="0" y="87"/>
                  </a:lnTo>
                  <a:lnTo>
                    <a:pt x="0" y="1262"/>
                  </a:lnTo>
                  <a:lnTo>
                    <a:pt x="0" y="4839"/>
                  </a:lnTo>
                  <a:lnTo>
                    <a:pt x="6429" y="4839"/>
                  </a:lnTo>
                  <a:lnTo>
                    <a:pt x="6429" y="4243"/>
                  </a:lnTo>
                  <a:lnTo>
                    <a:pt x="6429" y="2723"/>
                  </a:lnTo>
                  <a:lnTo>
                    <a:pt x="6429" y="1280"/>
                  </a:lnTo>
                  <a:lnTo>
                    <a:pt x="6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3"/>
            <p:cNvSpPr/>
            <p:nvPr/>
          </p:nvSpPr>
          <p:spPr>
            <a:xfrm>
              <a:off x="2024525" y="791025"/>
              <a:ext cx="171325" cy="440250"/>
            </a:xfrm>
            <a:custGeom>
              <a:rect b="b" l="l" r="r" t="t"/>
              <a:pathLst>
                <a:path extrusionOk="0" h="17610" w="6853">
                  <a:moveTo>
                    <a:pt x="2446" y="6601"/>
                  </a:moveTo>
                  <a:cubicBezTo>
                    <a:pt x="2515" y="6601"/>
                    <a:pt x="2593" y="6696"/>
                    <a:pt x="2593" y="6817"/>
                  </a:cubicBezTo>
                  <a:lnTo>
                    <a:pt x="2593" y="6826"/>
                  </a:lnTo>
                  <a:lnTo>
                    <a:pt x="2593" y="7742"/>
                  </a:lnTo>
                  <a:lnTo>
                    <a:pt x="2317" y="7742"/>
                  </a:lnTo>
                  <a:lnTo>
                    <a:pt x="2308" y="7491"/>
                  </a:lnTo>
                  <a:lnTo>
                    <a:pt x="2308" y="6809"/>
                  </a:lnTo>
                  <a:cubicBezTo>
                    <a:pt x="2308" y="6791"/>
                    <a:pt x="2308" y="6774"/>
                    <a:pt x="2317" y="6748"/>
                  </a:cubicBezTo>
                  <a:cubicBezTo>
                    <a:pt x="2334" y="6662"/>
                    <a:pt x="2386" y="6601"/>
                    <a:pt x="2446" y="6601"/>
                  </a:cubicBezTo>
                  <a:close/>
                  <a:moveTo>
                    <a:pt x="2844" y="6593"/>
                  </a:moveTo>
                  <a:cubicBezTo>
                    <a:pt x="2921" y="6593"/>
                    <a:pt x="2982" y="6696"/>
                    <a:pt x="2982" y="6809"/>
                  </a:cubicBezTo>
                  <a:lnTo>
                    <a:pt x="2982" y="7742"/>
                  </a:lnTo>
                  <a:lnTo>
                    <a:pt x="2705" y="7742"/>
                  </a:lnTo>
                  <a:lnTo>
                    <a:pt x="2705" y="7500"/>
                  </a:lnTo>
                  <a:lnTo>
                    <a:pt x="2705" y="6809"/>
                  </a:lnTo>
                  <a:cubicBezTo>
                    <a:pt x="2705" y="6696"/>
                    <a:pt x="2766" y="6593"/>
                    <a:pt x="2844" y="6593"/>
                  </a:cubicBezTo>
                  <a:close/>
                  <a:moveTo>
                    <a:pt x="3232" y="6601"/>
                  </a:moveTo>
                  <a:cubicBezTo>
                    <a:pt x="3310" y="6601"/>
                    <a:pt x="3371" y="6696"/>
                    <a:pt x="3371" y="6817"/>
                  </a:cubicBezTo>
                  <a:lnTo>
                    <a:pt x="3371" y="7750"/>
                  </a:lnTo>
                  <a:lnTo>
                    <a:pt x="3086" y="7750"/>
                  </a:lnTo>
                  <a:lnTo>
                    <a:pt x="3086" y="7500"/>
                  </a:lnTo>
                  <a:lnTo>
                    <a:pt x="3086" y="6826"/>
                  </a:lnTo>
                  <a:cubicBezTo>
                    <a:pt x="3086" y="6826"/>
                    <a:pt x="3086" y="6817"/>
                    <a:pt x="3086" y="6817"/>
                  </a:cubicBezTo>
                  <a:cubicBezTo>
                    <a:pt x="3086" y="6696"/>
                    <a:pt x="3155" y="6601"/>
                    <a:pt x="3232" y="6601"/>
                  </a:cubicBezTo>
                  <a:close/>
                  <a:moveTo>
                    <a:pt x="3621" y="6601"/>
                  </a:moveTo>
                  <a:cubicBezTo>
                    <a:pt x="3699" y="6601"/>
                    <a:pt x="3760" y="6696"/>
                    <a:pt x="3760" y="6817"/>
                  </a:cubicBezTo>
                  <a:lnTo>
                    <a:pt x="3760" y="6826"/>
                  </a:lnTo>
                  <a:lnTo>
                    <a:pt x="3760" y="7750"/>
                  </a:lnTo>
                  <a:lnTo>
                    <a:pt x="3483" y="7750"/>
                  </a:lnTo>
                  <a:lnTo>
                    <a:pt x="3474" y="7500"/>
                  </a:lnTo>
                  <a:lnTo>
                    <a:pt x="3474" y="6826"/>
                  </a:lnTo>
                  <a:cubicBezTo>
                    <a:pt x="3474" y="6817"/>
                    <a:pt x="3474" y="6817"/>
                    <a:pt x="3474" y="6817"/>
                  </a:cubicBezTo>
                  <a:cubicBezTo>
                    <a:pt x="3474" y="6696"/>
                    <a:pt x="3544" y="6601"/>
                    <a:pt x="3621" y="6601"/>
                  </a:cubicBezTo>
                  <a:close/>
                  <a:moveTo>
                    <a:pt x="4001" y="6601"/>
                  </a:moveTo>
                  <a:cubicBezTo>
                    <a:pt x="4079" y="6601"/>
                    <a:pt x="4148" y="6696"/>
                    <a:pt x="4148" y="6817"/>
                  </a:cubicBezTo>
                  <a:lnTo>
                    <a:pt x="4148" y="7750"/>
                  </a:lnTo>
                  <a:lnTo>
                    <a:pt x="3863" y="7750"/>
                  </a:lnTo>
                  <a:lnTo>
                    <a:pt x="3863" y="7500"/>
                  </a:lnTo>
                  <a:lnTo>
                    <a:pt x="3863" y="6817"/>
                  </a:lnTo>
                  <a:cubicBezTo>
                    <a:pt x="3863" y="6696"/>
                    <a:pt x="3924" y="6601"/>
                    <a:pt x="4001" y="6601"/>
                  </a:cubicBezTo>
                  <a:close/>
                  <a:moveTo>
                    <a:pt x="4382" y="6601"/>
                  </a:moveTo>
                  <a:cubicBezTo>
                    <a:pt x="4459" y="6601"/>
                    <a:pt x="4520" y="6696"/>
                    <a:pt x="4520" y="6817"/>
                  </a:cubicBezTo>
                  <a:lnTo>
                    <a:pt x="4520" y="7750"/>
                  </a:lnTo>
                  <a:lnTo>
                    <a:pt x="4235" y="7750"/>
                  </a:lnTo>
                  <a:lnTo>
                    <a:pt x="4235" y="7500"/>
                  </a:lnTo>
                  <a:lnTo>
                    <a:pt x="4235" y="6826"/>
                  </a:lnTo>
                  <a:cubicBezTo>
                    <a:pt x="4235" y="6826"/>
                    <a:pt x="4235" y="6817"/>
                    <a:pt x="4235" y="6817"/>
                  </a:cubicBezTo>
                  <a:cubicBezTo>
                    <a:pt x="4235" y="6774"/>
                    <a:pt x="4243" y="6740"/>
                    <a:pt x="4261" y="6705"/>
                  </a:cubicBezTo>
                  <a:cubicBezTo>
                    <a:pt x="4269" y="6653"/>
                    <a:pt x="4321" y="6610"/>
                    <a:pt x="4382" y="6601"/>
                  </a:cubicBezTo>
                  <a:close/>
                  <a:moveTo>
                    <a:pt x="1729" y="10753"/>
                  </a:moveTo>
                  <a:cubicBezTo>
                    <a:pt x="1835" y="10753"/>
                    <a:pt x="1941" y="10818"/>
                    <a:pt x="1962" y="10947"/>
                  </a:cubicBezTo>
                  <a:lnTo>
                    <a:pt x="1962" y="11812"/>
                  </a:lnTo>
                  <a:lnTo>
                    <a:pt x="1496" y="11812"/>
                  </a:lnTo>
                  <a:lnTo>
                    <a:pt x="1496" y="10947"/>
                  </a:lnTo>
                  <a:cubicBezTo>
                    <a:pt x="1517" y="10818"/>
                    <a:pt x="1623" y="10753"/>
                    <a:pt x="1729" y="10753"/>
                  </a:cubicBezTo>
                  <a:close/>
                  <a:moveTo>
                    <a:pt x="2322" y="10748"/>
                  </a:moveTo>
                  <a:cubicBezTo>
                    <a:pt x="2429" y="10748"/>
                    <a:pt x="2525" y="10840"/>
                    <a:pt x="2541" y="10947"/>
                  </a:cubicBezTo>
                  <a:cubicBezTo>
                    <a:pt x="2541" y="10956"/>
                    <a:pt x="2541" y="10956"/>
                    <a:pt x="2541" y="10965"/>
                  </a:cubicBezTo>
                  <a:lnTo>
                    <a:pt x="2541" y="11812"/>
                  </a:lnTo>
                  <a:lnTo>
                    <a:pt x="2075" y="11812"/>
                  </a:lnTo>
                  <a:lnTo>
                    <a:pt x="2075" y="10947"/>
                  </a:lnTo>
                  <a:cubicBezTo>
                    <a:pt x="2075" y="10878"/>
                    <a:pt x="2118" y="10809"/>
                    <a:pt x="2187" y="10783"/>
                  </a:cubicBezTo>
                  <a:cubicBezTo>
                    <a:pt x="2222" y="10766"/>
                    <a:pt x="2265" y="10757"/>
                    <a:pt x="2308" y="10749"/>
                  </a:cubicBezTo>
                  <a:cubicBezTo>
                    <a:pt x="2313" y="10748"/>
                    <a:pt x="2317" y="10748"/>
                    <a:pt x="2322" y="10748"/>
                  </a:cubicBezTo>
                  <a:close/>
                  <a:moveTo>
                    <a:pt x="3409" y="10755"/>
                  </a:moveTo>
                  <a:cubicBezTo>
                    <a:pt x="3419" y="10755"/>
                    <a:pt x="3429" y="10756"/>
                    <a:pt x="3440" y="10757"/>
                  </a:cubicBezTo>
                  <a:cubicBezTo>
                    <a:pt x="3445" y="10757"/>
                    <a:pt x="3451" y="10757"/>
                    <a:pt x="3456" y="10757"/>
                  </a:cubicBezTo>
                  <a:cubicBezTo>
                    <a:pt x="3570" y="10757"/>
                    <a:pt x="3665" y="10841"/>
                    <a:pt x="3673" y="10956"/>
                  </a:cubicBezTo>
                  <a:cubicBezTo>
                    <a:pt x="3673" y="10956"/>
                    <a:pt x="3673" y="10956"/>
                    <a:pt x="3673" y="10965"/>
                  </a:cubicBezTo>
                  <a:lnTo>
                    <a:pt x="3673" y="11812"/>
                  </a:lnTo>
                  <a:lnTo>
                    <a:pt x="3207" y="11812"/>
                  </a:lnTo>
                  <a:lnTo>
                    <a:pt x="3207" y="10947"/>
                  </a:lnTo>
                  <a:cubicBezTo>
                    <a:pt x="3222" y="10837"/>
                    <a:pt x="3303" y="10755"/>
                    <a:pt x="3409" y="10755"/>
                  </a:cubicBezTo>
                  <a:close/>
                  <a:moveTo>
                    <a:pt x="3996" y="10747"/>
                  </a:moveTo>
                  <a:cubicBezTo>
                    <a:pt x="4103" y="10747"/>
                    <a:pt x="4209" y="10814"/>
                    <a:pt x="4226" y="10947"/>
                  </a:cubicBezTo>
                  <a:cubicBezTo>
                    <a:pt x="4226" y="10956"/>
                    <a:pt x="4226" y="10956"/>
                    <a:pt x="4226" y="10956"/>
                  </a:cubicBezTo>
                  <a:lnTo>
                    <a:pt x="4226" y="11812"/>
                  </a:lnTo>
                  <a:lnTo>
                    <a:pt x="3768" y="11812"/>
                  </a:lnTo>
                  <a:lnTo>
                    <a:pt x="3768" y="10965"/>
                  </a:lnTo>
                  <a:cubicBezTo>
                    <a:pt x="3760" y="10956"/>
                    <a:pt x="3760" y="10947"/>
                    <a:pt x="3760" y="10947"/>
                  </a:cubicBezTo>
                  <a:cubicBezTo>
                    <a:pt x="3781" y="10814"/>
                    <a:pt x="3889" y="10747"/>
                    <a:pt x="3996" y="10747"/>
                  </a:cubicBezTo>
                  <a:close/>
                  <a:moveTo>
                    <a:pt x="4575" y="10755"/>
                  </a:moveTo>
                  <a:cubicBezTo>
                    <a:pt x="4682" y="10755"/>
                    <a:pt x="4788" y="10822"/>
                    <a:pt x="4805" y="10956"/>
                  </a:cubicBezTo>
                  <a:lnTo>
                    <a:pt x="4805" y="11812"/>
                  </a:lnTo>
                  <a:lnTo>
                    <a:pt x="4338" y="11812"/>
                  </a:lnTo>
                  <a:lnTo>
                    <a:pt x="4338" y="10965"/>
                  </a:lnTo>
                  <a:cubicBezTo>
                    <a:pt x="4338" y="10956"/>
                    <a:pt x="4338" y="10956"/>
                    <a:pt x="4338" y="10956"/>
                  </a:cubicBezTo>
                  <a:cubicBezTo>
                    <a:pt x="4360" y="10822"/>
                    <a:pt x="4468" y="10755"/>
                    <a:pt x="4575" y="10755"/>
                  </a:cubicBezTo>
                  <a:close/>
                  <a:moveTo>
                    <a:pt x="2841" y="10756"/>
                  </a:moveTo>
                  <a:cubicBezTo>
                    <a:pt x="2848" y="10756"/>
                    <a:pt x="2854" y="10757"/>
                    <a:pt x="2861" y="10757"/>
                  </a:cubicBezTo>
                  <a:cubicBezTo>
                    <a:pt x="2867" y="10757"/>
                    <a:pt x="2872" y="10757"/>
                    <a:pt x="2878" y="10757"/>
                  </a:cubicBezTo>
                  <a:cubicBezTo>
                    <a:pt x="2991" y="10757"/>
                    <a:pt x="3086" y="10841"/>
                    <a:pt x="3094" y="10956"/>
                  </a:cubicBezTo>
                  <a:lnTo>
                    <a:pt x="3094" y="11820"/>
                  </a:lnTo>
                  <a:lnTo>
                    <a:pt x="2628" y="11820"/>
                  </a:lnTo>
                  <a:lnTo>
                    <a:pt x="2628" y="10965"/>
                  </a:lnTo>
                  <a:lnTo>
                    <a:pt x="2628" y="10956"/>
                  </a:lnTo>
                  <a:cubicBezTo>
                    <a:pt x="2628" y="10922"/>
                    <a:pt x="2636" y="10887"/>
                    <a:pt x="2654" y="10861"/>
                  </a:cubicBezTo>
                  <a:cubicBezTo>
                    <a:pt x="2701" y="10798"/>
                    <a:pt x="2770" y="10756"/>
                    <a:pt x="2841" y="10756"/>
                  </a:cubicBezTo>
                  <a:close/>
                  <a:moveTo>
                    <a:pt x="5149" y="10765"/>
                  </a:moveTo>
                  <a:cubicBezTo>
                    <a:pt x="5255" y="10765"/>
                    <a:pt x="5350" y="10849"/>
                    <a:pt x="5367" y="10965"/>
                  </a:cubicBezTo>
                  <a:lnTo>
                    <a:pt x="5367" y="10973"/>
                  </a:lnTo>
                  <a:lnTo>
                    <a:pt x="5367" y="11820"/>
                  </a:lnTo>
                  <a:lnTo>
                    <a:pt x="4900" y="11820"/>
                  </a:lnTo>
                  <a:lnTo>
                    <a:pt x="4900" y="10973"/>
                  </a:lnTo>
                  <a:cubicBezTo>
                    <a:pt x="4900" y="10965"/>
                    <a:pt x="4900" y="10965"/>
                    <a:pt x="4900" y="10956"/>
                  </a:cubicBezTo>
                  <a:cubicBezTo>
                    <a:pt x="4909" y="10852"/>
                    <a:pt x="4995" y="10766"/>
                    <a:pt x="5107" y="10766"/>
                  </a:cubicBezTo>
                  <a:lnTo>
                    <a:pt x="5133" y="10766"/>
                  </a:lnTo>
                  <a:cubicBezTo>
                    <a:pt x="5139" y="10766"/>
                    <a:pt x="5144" y="10765"/>
                    <a:pt x="5149" y="10765"/>
                  </a:cubicBezTo>
                  <a:close/>
                  <a:moveTo>
                    <a:pt x="3481" y="13044"/>
                  </a:moveTo>
                  <a:cubicBezTo>
                    <a:pt x="4418" y="13044"/>
                    <a:pt x="5315" y="13772"/>
                    <a:pt x="5315" y="14870"/>
                  </a:cubicBezTo>
                  <a:cubicBezTo>
                    <a:pt x="5315" y="15873"/>
                    <a:pt x="4494" y="16693"/>
                    <a:pt x="3492" y="16693"/>
                  </a:cubicBezTo>
                  <a:cubicBezTo>
                    <a:pt x="1867" y="16693"/>
                    <a:pt x="1055" y="14732"/>
                    <a:pt x="2204" y="13583"/>
                  </a:cubicBezTo>
                  <a:cubicBezTo>
                    <a:pt x="2576" y="13211"/>
                    <a:pt x="3033" y="13044"/>
                    <a:pt x="3481" y="13044"/>
                  </a:cubicBezTo>
                  <a:close/>
                  <a:moveTo>
                    <a:pt x="3449" y="0"/>
                  </a:moveTo>
                  <a:lnTo>
                    <a:pt x="3397" y="311"/>
                  </a:lnTo>
                  <a:cubicBezTo>
                    <a:pt x="3388" y="311"/>
                    <a:pt x="3379" y="320"/>
                    <a:pt x="3371" y="328"/>
                  </a:cubicBezTo>
                  <a:cubicBezTo>
                    <a:pt x="3336" y="346"/>
                    <a:pt x="3310" y="380"/>
                    <a:pt x="3310" y="423"/>
                  </a:cubicBezTo>
                  <a:cubicBezTo>
                    <a:pt x="3310" y="475"/>
                    <a:pt x="3345" y="527"/>
                    <a:pt x="3397" y="544"/>
                  </a:cubicBezTo>
                  <a:lnTo>
                    <a:pt x="3353" y="1668"/>
                  </a:lnTo>
                  <a:lnTo>
                    <a:pt x="3207" y="1668"/>
                  </a:lnTo>
                  <a:lnTo>
                    <a:pt x="3207" y="1702"/>
                  </a:lnTo>
                  <a:cubicBezTo>
                    <a:pt x="3207" y="1702"/>
                    <a:pt x="3258" y="1728"/>
                    <a:pt x="3276" y="1849"/>
                  </a:cubicBezTo>
                  <a:lnTo>
                    <a:pt x="3215" y="1849"/>
                  </a:lnTo>
                  <a:lnTo>
                    <a:pt x="3215" y="1892"/>
                  </a:lnTo>
                  <a:lnTo>
                    <a:pt x="3241" y="1892"/>
                  </a:lnTo>
                  <a:lnTo>
                    <a:pt x="3241" y="1935"/>
                  </a:lnTo>
                  <a:cubicBezTo>
                    <a:pt x="3215" y="2419"/>
                    <a:pt x="3163" y="2895"/>
                    <a:pt x="3086" y="3370"/>
                  </a:cubicBezTo>
                  <a:cubicBezTo>
                    <a:pt x="3060" y="3534"/>
                    <a:pt x="3034" y="3698"/>
                    <a:pt x="2999" y="3862"/>
                  </a:cubicBezTo>
                  <a:cubicBezTo>
                    <a:pt x="2939" y="4139"/>
                    <a:pt x="2878" y="4433"/>
                    <a:pt x="2792" y="4718"/>
                  </a:cubicBezTo>
                  <a:cubicBezTo>
                    <a:pt x="2749" y="4891"/>
                    <a:pt x="2697" y="5055"/>
                    <a:pt x="2636" y="5227"/>
                  </a:cubicBezTo>
                  <a:cubicBezTo>
                    <a:pt x="2524" y="5564"/>
                    <a:pt x="2368" y="5893"/>
                    <a:pt x="2178" y="6204"/>
                  </a:cubicBezTo>
                  <a:lnTo>
                    <a:pt x="2006" y="6204"/>
                  </a:lnTo>
                  <a:lnTo>
                    <a:pt x="2006" y="6333"/>
                  </a:lnTo>
                  <a:lnTo>
                    <a:pt x="2109" y="6567"/>
                  </a:lnTo>
                  <a:lnTo>
                    <a:pt x="2109" y="7750"/>
                  </a:lnTo>
                  <a:lnTo>
                    <a:pt x="2031" y="7750"/>
                  </a:lnTo>
                  <a:lnTo>
                    <a:pt x="2031" y="8053"/>
                  </a:lnTo>
                  <a:lnTo>
                    <a:pt x="2204" y="8053"/>
                  </a:lnTo>
                  <a:lnTo>
                    <a:pt x="1591" y="9038"/>
                  </a:lnTo>
                  <a:lnTo>
                    <a:pt x="1254" y="9582"/>
                  </a:lnTo>
                  <a:lnTo>
                    <a:pt x="969" y="10032"/>
                  </a:lnTo>
                  <a:lnTo>
                    <a:pt x="925" y="10032"/>
                  </a:lnTo>
                  <a:lnTo>
                    <a:pt x="925" y="8174"/>
                  </a:lnTo>
                  <a:lnTo>
                    <a:pt x="779" y="8174"/>
                  </a:lnTo>
                  <a:lnTo>
                    <a:pt x="779" y="10230"/>
                  </a:lnTo>
                  <a:lnTo>
                    <a:pt x="779" y="12010"/>
                  </a:lnTo>
                  <a:lnTo>
                    <a:pt x="1" y="12010"/>
                  </a:lnTo>
                  <a:lnTo>
                    <a:pt x="1" y="17609"/>
                  </a:lnTo>
                  <a:lnTo>
                    <a:pt x="6853" y="17609"/>
                  </a:lnTo>
                  <a:lnTo>
                    <a:pt x="6853" y="13073"/>
                  </a:lnTo>
                  <a:lnTo>
                    <a:pt x="6853" y="12028"/>
                  </a:lnTo>
                  <a:lnTo>
                    <a:pt x="6265" y="12019"/>
                  </a:lnTo>
                  <a:lnTo>
                    <a:pt x="6084" y="12019"/>
                  </a:lnTo>
                  <a:lnTo>
                    <a:pt x="6084" y="10032"/>
                  </a:lnTo>
                  <a:lnTo>
                    <a:pt x="6075" y="10032"/>
                  </a:lnTo>
                  <a:lnTo>
                    <a:pt x="6075" y="8174"/>
                  </a:lnTo>
                  <a:lnTo>
                    <a:pt x="5928" y="8174"/>
                  </a:lnTo>
                  <a:lnTo>
                    <a:pt x="5928" y="10032"/>
                  </a:lnTo>
                  <a:lnTo>
                    <a:pt x="5885" y="10032"/>
                  </a:lnTo>
                  <a:lnTo>
                    <a:pt x="5125" y="8787"/>
                  </a:lnTo>
                  <a:lnTo>
                    <a:pt x="4667" y="8053"/>
                  </a:lnTo>
                  <a:lnTo>
                    <a:pt x="4840" y="8053"/>
                  </a:lnTo>
                  <a:lnTo>
                    <a:pt x="4840" y="7750"/>
                  </a:lnTo>
                  <a:lnTo>
                    <a:pt x="4727" y="7750"/>
                  </a:lnTo>
                  <a:lnTo>
                    <a:pt x="4727" y="6558"/>
                  </a:lnTo>
                  <a:lnTo>
                    <a:pt x="4874" y="6333"/>
                  </a:lnTo>
                  <a:lnTo>
                    <a:pt x="4874" y="6204"/>
                  </a:lnTo>
                  <a:lnTo>
                    <a:pt x="4736" y="6204"/>
                  </a:lnTo>
                  <a:cubicBezTo>
                    <a:pt x="4468" y="5737"/>
                    <a:pt x="4261" y="5236"/>
                    <a:pt x="4122" y="4718"/>
                  </a:cubicBezTo>
                  <a:cubicBezTo>
                    <a:pt x="4045" y="4433"/>
                    <a:pt x="3976" y="4139"/>
                    <a:pt x="3924" y="3854"/>
                  </a:cubicBezTo>
                  <a:cubicBezTo>
                    <a:pt x="3872" y="3603"/>
                    <a:pt x="3837" y="3361"/>
                    <a:pt x="3803" y="3128"/>
                  </a:cubicBezTo>
                  <a:cubicBezTo>
                    <a:pt x="3725" y="2540"/>
                    <a:pt x="3699" y="2082"/>
                    <a:pt x="3682" y="1935"/>
                  </a:cubicBezTo>
                  <a:lnTo>
                    <a:pt x="3682" y="1884"/>
                  </a:lnTo>
                  <a:lnTo>
                    <a:pt x="3708" y="1884"/>
                  </a:lnTo>
                  <a:lnTo>
                    <a:pt x="3708" y="1840"/>
                  </a:lnTo>
                  <a:lnTo>
                    <a:pt x="3665" y="1840"/>
                  </a:lnTo>
                  <a:cubicBezTo>
                    <a:pt x="3656" y="1789"/>
                    <a:pt x="3673" y="1737"/>
                    <a:pt x="3708" y="1702"/>
                  </a:cubicBezTo>
                  <a:lnTo>
                    <a:pt x="3708" y="1659"/>
                  </a:lnTo>
                  <a:lnTo>
                    <a:pt x="3561" y="1659"/>
                  </a:lnTo>
                  <a:lnTo>
                    <a:pt x="3518" y="544"/>
                  </a:lnTo>
                  <a:cubicBezTo>
                    <a:pt x="3535" y="536"/>
                    <a:pt x="3552" y="518"/>
                    <a:pt x="3569" y="510"/>
                  </a:cubicBezTo>
                  <a:cubicBezTo>
                    <a:pt x="3587" y="484"/>
                    <a:pt x="3604" y="458"/>
                    <a:pt x="3604" y="423"/>
                  </a:cubicBezTo>
                  <a:cubicBezTo>
                    <a:pt x="3604" y="372"/>
                    <a:pt x="3561" y="320"/>
                    <a:pt x="3509" y="311"/>
                  </a:cubicBezTo>
                  <a:lnTo>
                    <a:pt x="3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3"/>
            <p:cNvSpPr/>
            <p:nvPr/>
          </p:nvSpPr>
          <p:spPr>
            <a:xfrm>
              <a:off x="2109650" y="1135975"/>
              <a:ext cx="24650" cy="29850"/>
            </a:xfrm>
            <a:custGeom>
              <a:rect b="b" l="l" r="r" t="t"/>
              <a:pathLst>
                <a:path extrusionOk="0" h="1194" w="986">
                  <a:moveTo>
                    <a:pt x="0" y="1"/>
                  </a:moveTo>
                  <a:lnTo>
                    <a:pt x="0" y="1193"/>
                  </a:lnTo>
                  <a:lnTo>
                    <a:pt x="985" y="1193"/>
                  </a:lnTo>
                  <a:lnTo>
                    <a:pt x="985" y="1012"/>
                  </a:lnTo>
                  <a:lnTo>
                    <a:pt x="173" y="1012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9" name="Google Shape;1909;p53"/>
          <p:cNvSpPr/>
          <p:nvPr/>
        </p:nvSpPr>
        <p:spPr>
          <a:xfrm>
            <a:off x="1712825" y="3817713"/>
            <a:ext cx="773125" cy="493175"/>
          </a:xfrm>
          <a:custGeom>
            <a:rect b="b" l="l" r="r" t="t"/>
            <a:pathLst>
              <a:path extrusionOk="0" h="19727" w="30925">
                <a:moveTo>
                  <a:pt x="5829" y="3105"/>
                </a:moveTo>
                <a:cubicBezTo>
                  <a:pt x="5877" y="3105"/>
                  <a:pt x="5924" y="3125"/>
                  <a:pt x="5962" y="3163"/>
                </a:cubicBezTo>
                <a:cubicBezTo>
                  <a:pt x="6048" y="3275"/>
                  <a:pt x="6066" y="3535"/>
                  <a:pt x="6057" y="3993"/>
                </a:cubicBezTo>
                <a:lnTo>
                  <a:pt x="5997" y="4018"/>
                </a:lnTo>
                <a:lnTo>
                  <a:pt x="5435" y="4209"/>
                </a:lnTo>
                <a:cubicBezTo>
                  <a:pt x="5426" y="3828"/>
                  <a:pt x="5435" y="3561"/>
                  <a:pt x="5513" y="3379"/>
                </a:cubicBezTo>
                <a:cubicBezTo>
                  <a:pt x="5513" y="3362"/>
                  <a:pt x="5521" y="3345"/>
                  <a:pt x="5530" y="3327"/>
                </a:cubicBezTo>
                <a:cubicBezTo>
                  <a:pt x="5573" y="3232"/>
                  <a:pt x="5651" y="3163"/>
                  <a:pt x="5746" y="3129"/>
                </a:cubicBezTo>
                <a:cubicBezTo>
                  <a:pt x="5772" y="3112"/>
                  <a:pt x="5801" y="3105"/>
                  <a:pt x="5829" y="3105"/>
                </a:cubicBezTo>
                <a:close/>
                <a:moveTo>
                  <a:pt x="3439" y="4543"/>
                </a:moveTo>
                <a:cubicBezTo>
                  <a:pt x="3559" y="4543"/>
                  <a:pt x="3577" y="4820"/>
                  <a:pt x="3577" y="5410"/>
                </a:cubicBezTo>
                <a:lnTo>
                  <a:pt x="3422" y="5505"/>
                </a:lnTo>
                <a:lnTo>
                  <a:pt x="3137" y="5686"/>
                </a:lnTo>
                <a:cubicBezTo>
                  <a:pt x="3137" y="5487"/>
                  <a:pt x="3137" y="5332"/>
                  <a:pt x="3137" y="5185"/>
                </a:cubicBezTo>
                <a:lnTo>
                  <a:pt x="3145" y="5185"/>
                </a:lnTo>
                <a:cubicBezTo>
                  <a:pt x="3162" y="4848"/>
                  <a:pt x="3223" y="4658"/>
                  <a:pt x="3361" y="4571"/>
                </a:cubicBezTo>
                <a:cubicBezTo>
                  <a:pt x="3391" y="4552"/>
                  <a:pt x="3417" y="4543"/>
                  <a:pt x="3439" y="4543"/>
                </a:cubicBezTo>
                <a:close/>
                <a:moveTo>
                  <a:pt x="9116" y="5626"/>
                </a:moveTo>
                <a:cubicBezTo>
                  <a:pt x="9414" y="5626"/>
                  <a:pt x="9582" y="5836"/>
                  <a:pt x="9660" y="6248"/>
                </a:cubicBezTo>
                <a:lnTo>
                  <a:pt x="9539" y="6265"/>
                </a:lnTo>
                <a:lnTo>
                  <a:pt x="9539" y="6282"/>
                </a:lnTo>
                <a:lnTo>
                  <a:pt x="9539" y="6377"/>
                </a:lnTo>
                <a:lnTo>
                  <a:pt x="9677" y="6360"/>
                </a:lnTo>
                <a:cubicBezTo>
                  <a:pt x="9712" y="6602"/>
                  <a:pt x="9721" y="6853"/>
                  <a:pt x="9712" y="7103"/>
                </a:cubicBezTo>
                <a:cubicBezTo>
                  <a:pt x="9712" y="7371"/>
                  <a:pt x="9686" y="7665"/>
                  <a:pt x="9660" y="7993"/>
                </a:cubicBezTo>
                <a:lnTo>
                  <a:pt x="9366" y="8036"/>
                </a:lnTo>
                <a:lnTo>
                  <a:pt x="8943" y="8088"/>
                </a:lnTo>
                <a:lnTo>
                  <a:pt x="8131" y="8183"/>
                </a:lnTo>
                <a:cubicBezTo>
                  <a:pt x="8131" y="8097"/>
                  <a:pt x="8139" y="8002"/>
                  <a:pt x="8139" y="7924"/>
                </a:cubicBezTo>
                <a:cubicBezTo>
                  <a:pt x="8165" y="7492"/>
                  <a:pt x="8191" y="7120"/>
                  <a:pt x="8234" y="6818"/>
                </a:cubicBezTo>
                <a:cubicBezTo>
                  <a:pt x="8243" y="6714"/>
                  <a:pt x="8260" y="6602"/>
                  <a:pt x="8278" y="6516"/>
                </a:cubicBezTo>
                <a:lnTo>
                  <a:pt x="8295" y="6516"/>
                </a:lnTo>
                <a:lnTo>
                  <a:pt x="8424" y="6507"/>
                </a:lnTo>
                <a:lnTo>
                  <a:pt x="8424" y="6395"/>
                </a:lnTo>
                <a:lnTo>
                  <a:pt x="8312" y="6412"/>
                </a:lnTo>
                <a:cubicBezTo>
                  <a:pt x="8321" y="6360"/>
                  <a:pt x="8329" y="6325"/>
                  <a:pt x="8347" y="6282"/>
                </a:cubicBezTo>
                <a:cubicBezTo>
                  <a:pt x="8468" y="5876"/>
                  <a:pt x="8666" y="5669"/>
                  <a:pt x="9012" y="5634"/>
                </a:cubicBezTo>
                <a:cubicBezTo>
                  <a:pt x="9048" y="5629"/>
                  <a:pt x="9083" y="5626"/>
                  <a:pt x="9116" y="5626"/>
                </a:cubicBezTo>
                <a:close/>
                <a:moveTo>
                  <a:pt x="7108" y="6031"/>
                </a:moveTo>
                <a:cubicBezTo>
                  <a:pt x="7262" y="6031"/>
                  <a:pt x="7407" y="6127"/>
                  <a:pt x="7465" y="6274"/>
                </a:cubicBezTo>
                <a:cubicBezTo>
                  <a:pt x="7509" y="6377"/>
                  <a:pt x="7543" y="6498"/>
                  <a:pt x="7560" y="6611"/>
                </a:cubicBezTo>
                <a:cubicBezTo>
                  <a:pt x="7560" y="6628"/>
                  <a:pt x="7569" y="6637"/>
                  <a:pt x="7569" y="6645"/>
                </a:cubicBezTo>
                <a:lnTo>
                  <a:pt x="7543" y="6645"/>
                </a:lnTo>
                <a:lnTo>
                  <a:pt x="7474" y="6654"/>
                </a:lnTo>
                <a:lnTo>
                  <a:pt x="7474" y="6766"/>
                </a:lnTo>
                <a:lnTo>
                  <a:pt x="7491" y="6766"/>
                </a:lnTo>
                <a:lnTo>
                  <a:pt x="7586" y="6749"/>
                </a:lnTo>
                <a:cubicBezTo>
                  <a:pt x="7630" y="7241"/>
                  <a:pt x="7630" y="7734"/>
                  <a:pt x="7586" y="8218"/>
                </a:cubicBezTo>
                <a:lnTo>
                  <a:pt x="7578" y="8382"/>
                </a:lnTo>
                <a:lnTo>
                  <a:pt x="7163" y="8451"/>
                </a:lnTo>
                <a:lnTo>
                  <a:pt x="6645" y="8529"/>
                </a:lnTo>
                <a:lnTo>
                  <a:pt x="6325" y="8572"/>
                </a:lnTo>
                <a:lnTo>
                  <a:pt x="6299" y="8572"/>
                </a:lnTo>
                <a:cubicBezTo>
                  <a:pt x="6282" y="8572"/>
                  <a:pt x="6282" y="8555"/>
                  <a:pt x="6282" y="8546"/>
                </a:cubicBezTo>
                <a:cubicBezTo>
                  <a:pt x="6290" y="8010"/>
                  <a:pt x="6333" y="7466"/>
                  <a:pt x="6411" y="6930"/>
                </a:cubicBezTo>
                <a:lnTo>
                  <a:pt x="6524" y="6913"/>
                </a:lnTo>
                <a:lnTo>
                  <a:pt x="6532" y="6801"/>
                </a:lnTo>
                <a:lnTo>
                  <a:pt x="6532" y="6801"/>
                </a:lnTo>
                <a:lnTo>
                  <a:pt x="6429" y="6818"/>
                </a:lnTo>
                <a:cubicBezTo>
                  <a:pt x="6463" y="6628"/>
                  <a:pt x="6532" y="6446"/>
                  <a:pt x="6636" y="6274"/>
                </a:cubicBezTo>
                <a:cubicBezTo>
                  <a:pt x="6722" y="6144"/>
                  <a:pt x="6861" y="6058"/>
                  <a:pt x="7025" y="6040"/>
                </a:cubicBezTo>
                <a:cubicBezTo>
                  <a:pt x="7053" y="6034"/>
                  <a:pt x="7081" y="6031"/>
                  <a:pt x="7108" y="6031"/>
                </a:cubicBezTo>
                <a:close/>
                <a:moveTo>
                  <a:pt x="21083" y="8140"/>
                </a:moveTo>
                <a:lnTo>
                  <a:pt x="21083" y="9004"/>
                </a:lnTo>
                <a:lnTo>
                  <a:pt x="20556" y="9004"/>
                </a:lnTo>
                <a:lnTo>
                  <a:pt x="20556" y="8140"/>
                </a:lnTo>
                <a:close/>
                <a:moveTo>
                  <a:pt x="5361" y="6664"/>
                </a:moveTo>
                <a:cubicBezTo>
                  <a:pt x="5531" y="6664"/>
                  <a:pt x="5626" y="6827"/>
                  <a:pt x="5677" y="7164"/>
                </a:cubicBezTo>
                <a:lnTo>
                  <a:pt x="5599" y="7190"/>
                </a:lnTo>
                <a:lnTo>
                  <a:pt x="5599" y="7285"/>
                </a:lnTo>
                <a:lnTo>
                  <a:pt x="5685" y="7259"/>
                </a:lnTo>
                <a:cubicBezTo>
                  <a:pt x="5703" y="7483"/>
                  <a:pt x="5711" y="7717"/>
                  <a:pt x="5711" y="7941"/>
                </a:cubicBezTo>
                <a:cubicBezTo>
                  <a:pt x="5711" y="8166"/>
                  <a:pt x="5694" y="8425"/>
                  <a:pt x="5677" y="8719"/>
                </a:cubicBezTo>
                <a:lnTo>
                  <a:pt x="4709" y="9013"/>
                </a:lnTo>
                <a:cubicBezTo>
                  <a:pt x="4709" y="8520"/>
                  <a:pt x="4744" y="8028"/>
                  <a:pt x="4804" y="7535"/>
                </a:cubicBezTo>
                <a:lnTo>
                  <a:pt x="4891" y="7509"/>
                </a:lnTo>
                <a:lnTo>
                  <a:pt x="4891" y="7406"/>
                </a:lnTo>
                <a:lnTo>
                  <a:pt x="4813" y="7431"/>
                </a:lnTo>
                <a:cubicBezTo>
                  <a:pt x="4830" y="7310"/>
                  <a:pt x="4865" y="7198"/>
                  <a:pt x="4899" y="7094"/>
                </a:cubicBezTo>
                <a:cubicBezTo>
                  <a:pt x="4977" y="6861"/>
                  <a:pt x="5089" y="6732"/>
                  <a:pt x="5262" y="6680"/>
                </a:cubicBezTo>
                <a:cubicBezTo>
                  <a:pt x="5298" y="6669"/>
                  <a:pt x="5331" y="6664"/>
                  <a:pt x="5361" y="6664"/>
                </a:cubicBezTo>
                <a:close/>
                <a:moveTo>
                  <a:pt x="24263" y="8546"/>
                </a:moveTo>
                <a:lnTo>
                  <a:pt x="24263" y="9315"/>
                </a:lnTo>
                <a:lnTo>
                  <a:pt x="23839" y="9315"/>
                </a:lnTo>
                <a:lnTo>
                  <a:pt x="23839" y="8546"/>
                </a:lnTo>
                <a:close/>
                <a:moveTo>
                  <a:pt x="3974" y="7433"/>
                </a:moveTo>
                <a:cubicBezTo>
                  <a:pt x="4041" y="7433"/>
                  <a:pt x="4106" y="7468"/>
                  <a:pt x="4147" y="7527"/>
                </a:cubicBezTo>
                <a:cubicBezTo>
                  <a:pt x="4199" y="7622"/>
                  <a:pt x="4234" y="7734"/>
                  <a:pt x="4242" y="7846"/>
                </a:cubicBezTo>
                <a:lnTo>
                  <a:pt x="4182" y="7872"/>
                </a:lnTo>
                <a:lnTo>
                  <a:pt x="4182" y="7959"/>
                </a:lnTo>
                <a:lnTo>
                  <a:pt x="4260" y="7933"/>
                </a:lnTo>
                <a:lnTo>
                  <a:pt x="4260" y="7933"/>
                </a:lnTo>
                <a:cubicBezTo>
                  <a:pt x="4286" y="8356"/>
                  <a:pt x="4277" y="8788"/>
                  <a:pt x="4251" y="9211"/>
                </a:cubicBezTo>
                <a:lnTo>
                  <a:pt x="4147" y="9246"/>
                </a:lnTo>
                <a:lnTo>
                  <a:pt x="3612" y="9462"/>
                </a:lnTo>
                <a:lnTo>
                  <a:pt x="3396" y="9557"/>
                </a:lnTo>
                <a:cubicBezTo>
                  <a:pt x="3396" y="9445"/>
                  <a:pt x="3404" y="9341"/>
                  <a:pt x="3413" y="9237"/>
                </a:cubicBezTo>
                <a:cubicBezTo>
                  <a:pt x="3422" y="8831"/>
                  <a:pt x="3448" y="8503"/>
                  <a:pt x="3482" y="8252"/>
                </a:cubicBezTo>
                <a:lnTo>
                  <a:pt x="3560" y="8218"/>
                </a:lnTo>
                <a:lnTo>
                  <a:pt x="3560" y="8131"/>
                </a:lnTo>
                <a:lnTo>
                  <a:pt x="3491" y="8157"/>
                </a:lnTo>
                <a:cubicBezTo>
                  <a:pt x="3560" y="7760"/>
                  <a:pt x="3672" y="7544"/>
                  <a:pt x="3880" y="7466"/>
                </a:cubicBezTo>
                <a:lnTo>
                  <a:pt x="3880" y="7457"/>
                </a:lnTo>
                <a:cubicBezTo>
                  <a:pt x="3910" y="7441"/>
                  <a:pt x="3942" y="7433"/>
                  <a:pt x="3974" y="7433"/>
                </a:cubicBezTo>
                <a:close/>
                <a:moveTo>
                  <a:pt x="2906" y="8120"/>
                </a:moveTo>
                <a:cubicBezTo>
                  <a:pt x="3000" y="8120"/>
                  <a:pt x="3057" y="8242"/>
                  <a:pt x="3085" y="8494"/>
                </a:cubicBezTo>
                <a:lnTo>
                  <a:pt x="3041" y="8520"/>
                </a:lnTo>
                <a:lnTo>
                  <a:pt x="3041" y="8598"/>
                </a:lnTo>
                <a:lnTo>
                  <a:pt x="3093" y="8563"/>
                </a:lnTo>
                <a:cubicBezTo>
                  <a:pt x="3102" y="8658"/>
                  <a:pt x="3102" y="8779"/>
                  <a:pt x="3102" y="8900"/>
                </a:cubicBezTo>
                <a:cubicBezTo>
                  <a:pt x="3102" y="9125"/>
                  <a:pt x="3102" y="9393"/>
                  <a:pt x="3085" y="9713"/>
                </a:cubicBezTo>
                <a:lnTo>
                  <a:pt x="2506" y="10015"/>
                </a:lnTo>
                <a:cubicBezTo>
                  <a:pt x="2514" y="9514"/>
                  <a:pt x="2532" y="9134"/>
                  <a:pt x="2558" y="8848"/>
                </a:cubicBezTo>
                <a:lnTo>
                  <a:pt x="2566" y="8848"/>
                </a:lnTo>
                <a:lnTo>
                  <a:pt x="2618" y="8823"/>
                </a:lnTo>
                <a:lnTo>
                  <a:pt x="2618" y="8736"/>
                </a:lnTo>
                <a:lnTo>
                  <a:pt x="2575" y="8762"/>
                </a:lnTo>
                <a:cubicBezTo>
                  <a:pt x="2584" y="8641"/>
                  <a:pt x="2609" y="8520"/>
                  <a:pt x="2644" y="8408"/>
                </a:cubicBezTo>
                <a:cubicBezTo>
                  <a:pt x="2670" y="8296"/>
                  <a:pt x="2739" y="8200"/>
                  <a:pt x="2834" y="8140"/>
                </a:cubicBezTo>
                <a:cubicBezTo>
                  <a:pt x="2860" y="8127"/>
                  <a:pt x="2884" y="8120"/>
                  <a:pt x="2906" y="8120"/>
                </a:cubicBezTo>
                <a:close/>
                <a:moveTo>
                  <a:pt x="26302" y="9237"/>
                </a:moveTo>
                <a:lnTo>
                  <a:pt x="26518" y="9298"/>
                </a:lnTo>
                <a:lnTo>
                  <a:pt x="26535" y="9298"/>
                </a:lnTo>
                <a:lnTo>
                  <a:pt x="26509" y="10205"/>
                </a:lnTo>
                <a:lnTo>
                  <a:pt x="26284" y="10145"/>
                </a:lnTo>
                <a:lnTo>
                  <a:pt x="26302" y="9419"/>
                </a:lnTo>
                <a:lnTo>
                  <a:pt x="26302" y="9237"/>
                </a:lnTo>
                <a:close/>
                <a:moveTo>
                  <a:pt x="2169" y="8684"/>
                </a:moveTo>
                <a:cubicBezTo>
                  <a:pt x="2229" y="8693"/>
                  <a:pt x="2264" y="8805"/>
                  <a:pt x="2290" y="9030"/>
                </a:cubicBezTo>
                <a:lnTo>
                  <a:pt x="2255" y="9047"/>
                </a:lnTo>
                <a:lnTo>
                  <a:pt x="2255" y="9116"/>
                </a:lnTo>
                <a:lnTo>
                  <a:pt x="2290" y="9090"/>
                </a:lnTo>
                <a:cubicBezTo>
                  <a:pt x="2307" y="9341"/>
                  <a:pt x="2307" y="9687"/>
                  <a:pt x="2290" y="10153"/>
                </a:cubicBezTo>
                <a:lnTo>
                  <a:pt x="1849" y="10430"/>
                </a:lnTo>
                <a:cubicBezTo>
                  <a:pt x="1849" y="9972"/>
                  <a:pt x="1866" y="9617"/>
                  <a:pt x="1884" y="9358"/>
                </a:cubicBezTo>
                <a:lnTo>
                  <a:pt x="1892" y="9350"/>
                </a:lnTo>
                <a:lnTo>
                  <a:pt x="1935" y="9332"/>
                </a:lnTo>
                <a:lnTo>
                  <a:pt x="1935" y="9255"/>
                </a:lnTo>
                <a:lnTo>
                  <a:pt x="1901" y="9281"/>
                </a:lnTo>
                <a:cubicBezTo>
                  <a:pt x="1901" y="9229"/>
                  <a:pt x="1910" y="9185"/>
                  <a:pt x="1918" y="9151"/>
                </a:cubicBezTo>
                <a:cubicBezTo>
                  <a:pt x="1953" y="8900"/>
                  <a:pt x="2005" y="8762"/>
                  <a:pt x="2100" y="8702"/>
                </a:cubicBezTo>
                <a:cubicBezTo>
                  <a:pt x="2117" y="8693"/>
                  <a:pt x="2143" y="8684"/>
                  <a:pt x="2169" y="8684"/>
                </a:cubicBezTo>
                <a:close/>
                <a:moveTo>
                  <a:pt x="28056" y="9808"/>
                </a:moveTo>
                <a:lnTo>
                  <a:pt x="28229" y="9929"/>
                </a:lnTo>
                <a:lnTo>
                  <a:pt x="28211" y="10723"/>
                </a:lnTo>
                <a:lnTo>
                  <a:pt x="28047" y="10611"/>
                </a:lnTo>
                <a:lnTo>
                  <a:pt x="28056" y="9808"/>
                </a:lnTo>
                <a:close/>
                <a:moveTo>
                  <a:pt x="1542" y="9144"/>
                </a:moveTo>
                <a:cubicBezTo>
                  <a:pt x="1596" y="9144"/>
                  <a:pt x="1629" y="9259"/>
                  <a:pt x="1650" y="9479"/>
                </a:cubicBezTo>
                <a:lnTo>
                  <a:pt x="1624" y="9497"/>
                </a:lnTo>
                <a:lnTo>
                  <a:pt x="1624" y="9566"/>
                </a:lnTo>
                <a:lnTo>
                  <a:pt x="1650" y="9548"/>
                </a:lnTo>
                <a:lnTo>
                  <a:pt x="1650" y="9635"/>
                </a:lnTo>
                <a:cubicBezTo>
                  <a:pt x="1659" y="9859"/>
                  <a:pt x="1650" y="10162"/>
                  <a:pt x="1642" y="10559"/>
                </a:cubicBezTo>
                <a:lnTo>
                  <a:pt x="1296" y="10793"/>
                </a:lnTo>
                <a:cubicBezTo>
                  <a:pt x="1305" y="10594"/>
                  <a:pt x="1305" y="10412"/>
                  <a:pt x="1313" y="10257"/>
                </a:cubicBezTo>
                <a:lnTo>
                  <a:pt x="1313" y="10248"/>
                </a:lnTo>
                <a:cubicBezTo>
                  <a:pt x="1313" y="10058"/>
                  <a:pt x="1331" y="9903"/>
                  <a:pt x="1339" y="9764"/>
                </a:cubicBezTo>
                <a:lnTo>
                  <a:pt x="1374" y="9738"/>
                </a:lnTo>
                <a:lnTo>
                  <a:pt x="1374" y="9669"/>
                </a:lnTo>
                <a:lnTo>
                  <a:pt x="1348" y="9695"/>
                </a:lnTo>
                <a:cubicBezTo>
                  <a:pt x="1374" y="9376"/>
                  <a:pt x="1417" y="9220"/>
                  <a:pt x="1503" y="9160"/>
                </a:cubicBezTo>
                <a:cubicBezTo>
                  <a:pt x="1517" y="9149"/>
                  <a:pt x="1530" y="9144"/>
                  <a:pt x="1542" y="9144"/>
                </a:cubicBezTo>
                <a:close/>
                <a:moveTo>
                  <a:pt x="22707" y="9920"/>
                </a:moveTo>
                <a:cubicBezTo>
                  <a:pt x="23131" y="9920"/>
                  <a:pt x="23208" y="10222"/>
                  <a:pt x="23217" y="10974"/>
                </a:cubicBezTo>
                <a:lnTo>
                  <a:pt x="23217" y="11043"/>
                </a:lnTo>
                <a:lnTo>
                  <a:pt x="23217" y="11130"/>
                </a:lnTo>
                <a:lnTo>
                  <a:pt x="22197" y="11130"/>
                </a:lnTo>
                <a:cubicBezTo>
                  <a:pt x="22180" y="10870"/>
                  <a:pt x="22189" y="10603"/>
                  <a:pt x="22232" y="10343"/>
                </a:cubicBezTo>
                <a:lnTo>
                  <a:pt x="22232" y="10352"/>
                </a:lnTo>
                <a:cubicBezTo>
                  <a:pt x="22292" y="10058"/>
                  <a:pt x="22439" y="9920"/>
                  <a:pt x="22707" y="9920"/>
                </a:cubicBezTo>
                <a:close/>
                <a:moveTo>
                  <a:pt x="27579" y="10956"/>
                </a:moveTo>
                <a:cubicBezTo>
                  <a:pt x="27600" y="10956"/>
                  <a:pt x="27624" y="10959"/>
                  <a:pt x="27650" y="10965"/>
                </a:cubicBezTo>
                <a:cubicBezTo>
                  <a:pt x="27892" y="11035"/>
                  <a:pt x="27926" y="11251"/>
                  <a:pt x="27917" y="11795"/>
                </a:cubicBezTo>
                <a:lnTo>
                  <a:pt x="27382" y="11648"/>
                </a:lnTo>
                <a:cubicBezTo>
                  <a:pt x="27359" y="11184"/>
                  <a:pt x="27398" y="10956"/>
                  <a:pt x="27579" y="10956"/>
                </a:cubicBezTo>
                <a:close/>
                <a:moveTo>
                  <a:pt x="14656" y="10637"/>
                </a:moveTo>
                <a:cubicBezTo>
                  <a:pt x="14661" y="10637"/>
                  <a:pt x="14666" y="10637"/>
                  <a:pt x="14672" y="10637"/>
                </a:cubicBezTo>
                <a:lnTo>
                  <a:pt x="14723" y="10637"/>
                </a:lnTo>
                <a:cubicBezTo>
                  <a:pt x="15371" y="10663"/>
                  <a:pt x="15466" y="11173"/>
                  <a:pt x="15458" y="12408"/>
                </a:cubicBezTo>
                <a:lnTo>
                  <a:pt x="13885" y="12408"/>
                </a:lnTo>
                <a:cubicBezTo>
                  <a:pt x="13825" y="11208"/>
                  <a:pt x="13970" y="10637"/>
                  <a:pt x="14656" y="10637"/>
                </a:cubicBezTo>
                <a:close/>
                <a:moveTo>
                  <a:pt x="17197" y="10385"/>
                </a:moveTo>
                <a:cubicBezTo>
                  <a:pt x="17363" y="10385"/>
                  <a:pt x="17527" y="10428"/>
                  <a:pt x="17670" y="10507"/>
                </a:cubicBezTo>
                <a:cubicBezTo>
                  <a:pt x="18076" y="10758"/>
                  <a:pt x="18136" y="11397"/>
                  <a:pt x="18136" y="12564"/>
                </a:cubicBezTo>
                <a:lnTo>
                  <a:pt x="17350" y="12564"/>
                </a:lnTo>
                <a:cubicBezTo>
                  <a:pt x="17350" y="12564"/>
                  <a:pt x="16218" y="11043"/>
                  <a:pt x="16400" y="10749"/>
                </a:cubicBezTo>
                <a:cubicBezTo>
                  <a:pt x="16555" y="10507"/>
                  <a:pt x="16797" y="10386"/>
                  <a:pt x="17151" y="10386"/>
                </a:cubicBezTo>
                <a:cubicBezTo>
                  <a:pt x="17167" y="10386"/>
                  <a:pt x="17182" y="10385"/>
                  <a:pt x="17197" y="10385"/>
                </a:cubicBezTo>
                <a:close/>
                <a:moveTo>
                  <a:pt x="11172" y="9713"/>
                </a:moveTo>
                <a:cubicBezTo>
                  <a:pt x="11267" y="9713"/>
                  <a:pt x="11362" y="9730"/>
                  <a:pt x="11457" y="9773"/>
                </a:cubicBezTo>
                <a:cubicBezTo>
                  <a:pt x="11578" y="9825"/>
                  <a:pt x="11673" y="9911"/>
                  <a:pt x="11751" y="10024"/>
                </a:cubicBezTo>
                <a:cubicBezTo>
                  <a:pt x="11846" y="10188"/>
                  <a:pt x="11924" y="10361"/>
                  <a:pt x="11958" y="10551"/>
                </a:cubicBezTo>
                <a:lnTo>
                  <a:pt x="11829" y="10551"/>
                </a:lnTo>
                <a:lnTo>
                  <a:pt x="11829" y="10672"/>
                </a:lnTo>
                <a:lnTo>
                  <a:pt x="11829" y="10689"/>
                </a:lnTo>
                <a:lnTo>
                  <a:pt x="11993" y="10689"/>
                </a:lnTo>
                <a:cubicBezTo>
                  <a:pt x="12002" y="10749"/>
                  <a:pt x="12010" y="10801"/>
                  <a:pt x="12019" y="10862"/>
                </a:cubicBezTo>
                <a:cubicBezTo>
                  <a:pt x="12088" y="11467"/>
                  <a:pt x="12105" y="12071"/>
                  <a:pt x="12088" y="12676"/>
                </a:cubicBezTo>
                <a:lnTo>
                  <a:pt x="10351" y="12676"/>
                </a:lnTo>
                <a:lnTo>
                  <a:pt x="10351" y="12400"/>
                </a:lnTo>
                <a:cubicBezTo>
                  <a:pt x="10343" y="11804"/>
                  <a:pt x="10351" y="11320"/>
                  <a:pt x="10377" y="10931"/>
                </a:cubicBezTo>
                <a:cubicBezTo>
                  <a:pt x="10386" y="10844"/>
                  <a:pt x="10395" y="10767"/>
                  <a:pt x="10403" y="10689"/>
                </a:cubicBezTo>
                <a:lnTo>
                  <a:pt x="10559" y="10689"/>
                </a:lnTo>
                <a:lnTo>
                  <a:pt x="10559" y="10551"/>
                </a:lnTo>
                <a:lnTo>
                  <a:pt x="10420" y="10551"/>
                </a:lnTo>
                <a:cubicBezTo>
                  <a:pt x="10507" y="10075"/>
                  <a:pt x="10671" y="9825"/>
                  <a:pt x="10965" y="9747"/>
                </a:cubicBezTo>
                <a:cubicBezTo>
                  <a:pt x="11025" y="9730"/>
                  <a:pt x="11103" y="9713"/>
                  <a:pt x="11172" y="9713"/>
                </a:cubicBezTo>
                <a:close/>
                <a:moveTo>
                  <a:pt x="8644" y="9944"/>
                </a:moveTo>
                <a:cubicBezTo>
                  <a:pt x="8870" y="9944"/>
                  <a:pt x="9036" y="10065"/>
                  <a:pt x="9133" y="10300"/>
                </a:cubicBezTo>
                <a:cubicBezTo>
                  <a:pt x="9185" y="10430"/>
                  <a:pt x="9219" y="10568"/>
                  <a:pt x="9245" y="10706"/>
                </a:cubicBezTo>
                <a:lnTo>
                  <a:pt x="9124" y="10706"/>
                </a:lnTo>
                <a:lnTo>
                  <a:pt x="9124" y="10836"/>
                </a:lnTo>
                <a:lnTo>
                  <a:pt x="9263" y="10836"/>
                </a:lnTo>
                <a:cubicBezTo>
                  <a:pt x="9306" y="11233"/>
                  <a:pt x="9306" y="11631"/>
                  <a:pt x="9289" y="12028"/>
                </a:cubicBezTo>
                <a:lnTo>
                  <a:pt x="9289" y="12071"/>
                </a:lnTo>
                <a:lnTo>
                  <a:pt x="9289" y="12089"/>
                </a:lnTo>
                <a:cubicBezTo>
                  <a:pt x="9280" y="12296"/>
                  <a:pt x="9271" y="12512"/>
                  <a:pt x="9254" y="12745"/>
                </a:cubicBezTo>
                <a:lnTo>
                  <a:pt x="8649" y="12789"/>
                </a:lnTo>
                <a:lnTo>
                  <a:pt x="7725" y="12840"/>
                </a:lnTo>
                <a:cubicBezTo>
                  <a:pt x="7742" y="12313"/>
                  <a:pt x="7759" y="11864"/>
                  <a:pt x="7802" y="11492"/>
                </a:cubicBezTo>
                <a:cubicBezTo>
                  <a:pt x="7820" y="11276"/>
                  <a:pt x="7846" y="11086"/>
                  <a:pt x="7871" y="10922"/>
                </a:cubicBezTo>
                <a:lnTo>
                  <a:pt x="8010" y="10914"/>
                </a:lnTo>
                <a:lnTo>
                  <a:pt x="8010" y="10784"/>
                </a:lnTo>
                <a:lnTo>
                  <a:pt x="7889" y="10793"/>
                </a:lnTo>
                <a:cubicBezTo>
                  <a:pt x="7915" y="10698"/>
                  <a:pt x="7941" y="10611"/>
                  <a:pt x="7967" y="10516"/>
                </a:cubicBezTo>
                <a:cubicBezTo>
                  <a:pt x="8096" y="10145"/>
                  <a:pt x="8295" y="9963"/>
                  <a:pt x="8597" y="9946"/>
                </a:cubicBezTo>
                <a:cubicBezTo>
                  <a:pt x="8613" y="9945"/>
                  <a:pt x="8628" y="9944"/>
                  <a:pt x="8644" y="9944"/>
                </a:cubicBezTo>
                <a:close/>
                <a:moveTo>
                  <a:pt x="19398" y="11207"/>
                </a:moveTo>
                <a:cubicBezTo>
                  <a:pt x="19648" y="11207"/>
                  <a:pt x="19778" y="11354"/>
                  <a:pt x="19839" y="11691"/>
                </a:cubicBezTo>
                <a:cubicBezTo>
                  <a:pt x="19899" y="11976"/>
                  <a:pt x="19916" y="12400"/>
                  <a:pt x="19908" y="12987"/>
                </a:cubicBezTo>
                <a:lnTo>
                  <a:pt x="18897" y="12987"/>
                </a:lnTo>
                <a:cubicBezTo>
                  <a:pt x="18888" y="12650"/>
                  <a:pt x="18888" y="12374"/>
                  <a:pt x="18897" y="12141"/>
                </a:cubicBezTo>
                <a:cubicBezTo>
                  <a:pt x="18931" y="11510"/>
                  <a:pt x="19070" y="11216"/>
                  <a:pt x="19389" y="11207"/>
                </a:cubicBezTo>
                <a:close/>
                <a:moveTo>
                  <a:pt x="21126" y="11207"/>
                </a:moveTo>
                <a:cubicBezTo>
                  <a:pt x="21636" y="11207"/>
                  <a:pt x="21714" y="11708"/>
                  <a:pt x="21696" y="12987"/>
                </a:cubicBezTo>
                <a:lnTo>
                  <a:pt x="20556" y="12987"/>
                </a:lnTo>
                <a:cubicBezTo>
                  <a:pt x="20547" y="12789"/>
                  <a:pt x="20547" y="12607"/>
                  <a:pt x="20547" y="12443"/>
                </a:cubicBezTo>
                <a:cubicBezTo>
                  <a:pt x="20556" y="11596"/>
                  <a:pt x="20703" y="11207"/>
                  <a:pt x="21126" y="11207"/>
                </a:cubicBezTo>
                <a:close/>
                <a:moveTo>
                  <a:pt x="6497" y="10256"/>
                </a:moveTo>
                <a:cubicBezTo>
                  <a:pt x="6811" y="10256"/>
                  <a:pt x="6966" y="10491"/>
                  <a:pt x="7016" y="10991"/>
                </a:cubicBezTo>
                <a:lnTo>
                  <a:pt x="6912" y="11000"/>
                </a:lnTo>
                <a:lnTo>
                  <a:pt x="6904" y="11121"/>
                </a:lnTo>
                <a:lnTo>
                  <a:pt x="6904" y="11121"/>
                </a:lnTo>
                <a:lnTo>
                  <a:pt x="7025" y="11112"/>
                </a:lnTo>
                <a:lnTo>
                  <a:pt x="7025" y="11190"/>
                </a:lnTo>
                <a:cubicBezTo>
                  <a:pt x="7033" y="11769"/>
                  <a:pt x="6999" y="12348"/>
                  <a:pt x="6921" y="12927"/>
                </a:cubicBezTo>
                <a:cubicBezTo>
                  <a:pt x="6921" y="12927"/>
                  <a:pt x="6921" y="12935"/>
                  <a:pt x="6921" y="12935"/>
                </a:cubicBezTo>
                <a:lnTo>
                  <a:pt x="5539" y="13022"/>
                </a:lnTo>
                <a:cubicBezTo>
                  <a:pt x="5582" y="12469"/>
                  <a:pt x="5625" y="12020"/>
                  <a:pt x="5685" y="11648"/>
                </a:cubicBezTo>
                <a:cubicBezTo>
                  <a:pt x="5703" y="11475"/>
                  <a:pt x="5729" y="11328"/>
                  <a:pt x="5763" y="11190"/>
                </a:cubicBezTo>
                <a:lnTo>
                  <a:pt x="5884" y="11181"/>
                </a:lnTo>
                <a:lnTo>
                  <a:pt x="5893" y="11060"/>
                </a:lnTo>
                <a:lnTo>
                  <a:pt x="5789" y="11069"/>
                </a:lnTo>
                <a:cubicBezTo>
                  <a:pt x="5815" y="10957"/>
                  <a:pt x="5850" y="10853"/>
                  <a:pt x="5893" y="10741"/>
                </a:cubicBezTo>
                <a:cubicBezTo>
                  <a:pt x="6031" y="10430"/>
                  <a:pt x="6204" y="10283"/>
                  <a:pt x="6463" y="10257"/>
                </a:cubicBezTo>
                <a:cubicBezTo>
                  <a:pt x="6475" y="10256"/>
                  <a:pt x="6486" y="10256"/>
                  <a:pt x="6497" y="10256"/>
                </a:cubicBezTo>
                <a:close/>
                <a:moveTo>
                  <a:pt x="4795" y="10670"/>
                </a:moveTo>
                <a:cubicBezTo>
                  <a:pt x="4982" y="10670"/>
                  <a:pt x="5093" y="10809"/>
                  <a:pt x="5150" y="11086"/>
                </a:cubicBezTo>
                <a:cubicBezTo>
                  <a:pt x="5158" y="11173"/>
                  <a:pt x="5176" y="11259"/>
                  <a:pt x="5176" y="11346"/>
                </a:cubicBezTo>
                <a:lnTo>
                  <a:pt x="5098" y="11354"/>
                </a:lnTo>
                <a:lnTo>
                  <a:pt x="5081" y="11467"/>
                </a:lnTo>
                <a:lnTo>
                  <a:pt x="5184" y="11458"/>
                </a:lnTo>
                <a:lnTo>
                  <a:pt x="5184" y="11458"/>
                </a:lnTo>
                <a:cubicBezTo>
                  <a:pt x="5184" y="12002"/>
                  <a:pt x="5141" y="12538"/>
                  <a:pt x="5063" y="13065"/>
                </a:cubicBezTo>
                <a:lnTo>
                  <a:pt x="4147" y="13221"/>
                </a:lnTo>
                <a:lnTo>
                  <a:pt x="3957" y="13229"/>
                </a:lnTo>
                <a:cubicBezTo>
                  <a:pt x="3957" y="12685"/>
                  <a:pt x="3983" y="12141"/>
                  <a:pt x="4044" y="11596"/>
                </a:cubicBezTo>
                <a:lnTo>
                  <a:pt x="4165" y="11562"/>
                </a:lnTo>
                <a:lnTo>
                  <a:pt x="4165" y="11449"/>
                </a:lnTo>
                <a:lnTo>
                  <a:pt x="4035" y="11475"/>
                </a:lnTo>
                <a:cubicBezTo>
                  <a:pt x="4156" y="10983"/>
                  <a:pt x="4484" y="10698"/>
                  <a:pt x="4744" y="10672"/>
                </a:cubicBezTo>
                <a:lnTo>
                  <a:pt x="4761" y="10672"/>
                </a:lnTo>
                <a:cubicBezTo>
                  <a:pt x="4772" y="10671"/>
                  <a:pt x="4784" y="10670"/>
                  <a:pt x="4795" y="10670"/>
                </a:cubicBezTo>
                <a:close/>
                <a:moveTo>
                  <a:pt x="3250" y="11111"/>
                </a:moveTo>
                <a:cubicBezTo>
                  <a:pt x="3457" y="11111"/>
                  <a:pt x="3561" y="11303"/>
                  <a:pt x="3586" y="11726"/>
                </a:cubicBezTo>
                <a:lnTo>
                  <a:pt x="3517" y="11726"/>
                </a:lnTo>
                <a:lnTo>
                  <a:pt x="3499" y="11838"/>
                </a:lnTo>
                <a:lnTo>
                  <a:pt x="3499" y="11838"/>
                </a:lnTo>
                <a:lnTo>
                  <a:pt x="3586" y="11829"/>
                </a:lnTo>
                <a:cubicBezTo>
                  <a:pt x="3594" y="12192"/>
                  <a:pt x="3620" y="12564"/>
                  <a:pt x="3586" y="13264"/>
                </a:cubicBezTo>
                <a:lnTo>
                  <a:pt x="2653" y="13445"/>
                </a:lnTo>
                <a:cubicBezTo>
                  <a:pt x="2713" y="12771"/>
                  <a:pt x="2653" y="12279"/>
                  <a:pt x="2730" y="11916"/>
                </a:cubicBezTo>
                <a:lnTo>
                  <a:pt x="2808" y="11907"/>
                </a:lnTo>
                <a:lnTo>
                  <a:pt x="2817" y="11795"/>
                </a:lnTo>
                <a:lnTo>
                  <a:pt x="2748" y="11804"/>
                </a:lnTo>
                <a:cubicBezTo>
                  <a:pt x="2774" y="11657"/>
                  <a:pt x="2817" y="11518"/>
                  <a:pt x="2877" y="11389"/>
                </a:cubicBezTo>
                <a:cubicBezTo>
                  <a:pt x="2929" y="11285"/>
                  <a:pt x="3007" y="11190"/>
                  <a:pt x="3111" y="11138"/>
                </a:cubicBezTo>
                <a:cubicBezTo>
                  <a:pt x="3145" y="11130"/>
                  <a:pt x="3180" y="11121"/>
                  <a:pt x="3223" y="11112"/>
                </a:cubicBezTo>
                <a:cubicBezTo>
                  <a:pt x="3232" y="11112"/>
                  <a:pt x="3241" y="11111"/>
                  <a:pt x="3250" y="11111"/>
                </a:cubicBezTo>
                <a:close/>
                <a:moveTo>
                  <a:pt x="2144" y="11548"/>
                </a:moveTo>
                <a:cubicBezTo>
                  <a:pt x="2262" y="11548"/>
                  <a:pt x="2327" y="11681"/>
                  <a:pt x="2350" y="11959"/>
                </a:cubicBezTo>
                <a:cubicBezTo>
                  <a:pt x="2350" y="11994"/>
                  <a:pt x="2359" y="12020"/>
                  <a:pt x="2359" y="12063"/>
                </a:cubicBezTo>
                <a:lnTo>
                  <a:pt x="2307" y="12071"/>
                </a:lnTo>
                <a:lnTo>
                  <a:pt x="2298" y="12166"/>
                </a:lnTo>
                <a:lnTo>
                  <a:pt x="2367" y="12149"/>
                </a:lnTo>
                <a:lnTo>
                  <a:pt x="2367" y="12149"/>
                </a:lnTo>
                <a:cubicBezTo>
                  <a:pt x="2367" y="12477"/>
                  <a:pt x="2350" y="12901"/>
                  <a:pt x="2350" y="13497"/>
                </a:cubicBezTo>
                <a:lnTo>
                  <a:pt x="1702" y="13644"/>
                </a:lnTo>
                <a:cubicBezTo>
                  <a:pt x="1728" y="13255"/>
                  <a:pt x="1719" y="12408"/>
                  <a:pt x="1737" y="12296"/>
                </a:cubicBezTo>
                <a:lnTo>
                  <a:pt x="1745" y="12296"/>
                </a:lnTo>
                <a:lnTo>
                  <a:pt x="1806" y="12279"/>
                </a:lnTo>
                <a:lnTo>
                  <a:pt x="1806" y="12184"/>
                </a:lnTo>
                <a:lnTo>
                  <a:pt x="1754" y="12201"/>
                </a:lnTo>
                <a:cubicBezTo>
                  <a:pt x="1832" y="11786"/>
                  <a:pt x="1935" y="11596"/>
                  <a:pt x="2100" y="11553"/>
                </a:cubicBezTo>
                <a:cubicBezTo>
                  <a:pt x="2115" y="11549"/>
                  <a:pt x="2130" y="11548"/>
                  <a:pt x="2144" y="11548"/>
                </a:cubicBezTo>
                <a:close/>
                <a:moveTo>
                  <a:pt x="1343" y="11885"/>
                </a:moveTo>
                <a:cubicBezTo>
                  <a:pt x="1462" y="11885"/>
                  <a:pt x="1511" y="12044"/>
                  <a:pt x="1503" y="12374"/>
                </a:cubicBezTo>
                <a:lnTo>
                  <a:pt x="1460" y="12382"/>
                </a:lnTo>
                <a:lnTo>
                  <a:pt x="1443" y="12469"/>
                </a:lnTo>
                <a:lnTo>
                  <a:pt x="1503" y="12460"/>
                </a:lnTo>
                <a:lnTo>
                  <a:pt x="1503" y="12460"/>
                </a:lnTo>
                <a:cubicBezTo>
                  <a:pt x="1503" y="12590"/>
                  <a:pt x="1521" y="13385"/>
                  <a:pt x="1478" y="13704"/>
                </a:cubicBezTo>
                <a:lnTo>
                  <a:pt x="1296" y="13756"/>
                </a:lnTo>
                <a:lnTo>
                  <a:pt x="786" y="13860"/>
                </a:lnTo>
                <a:lnTo>
                  <a:pt x="786" y="13860"/>
                </a:lnTo>
                <a:lnTo>
                  <a:pt x="985" y="13817"/>
                </a:lnTo>
                <a:cubicBezTo>
                  <a:pt x="985" y="13799"/>
                  <a:pt x="950" y="12892"/>
                  <a:pt x="950" y="12573"/>
                </a:cubicBezTo>
                <a:lnTo>
                  <a:pt x="1002" y="12564"/>
                </a:lnTo>
                <a:lnTo>
                  <a:pt x="1011" y="12477"/>
                </a:lnTo>
                <a:lnTo>
                  <a:pt x="968" y="12486"/>
                </a:lnTo>
                <a:cubicBezTo>
                  <a:pt x="933" y="12071"/>
                  <a:pt x="1149" y="11925"/>
                  <a:pt x="1305" y="11890"/>
                </a:cubicBezTo>
                <a:cubicBezTo>
                  <a:pt x="1318" y="11887"/>
                  <a:pt x="1331" y="11885"/>
                  <a:pt x="1343" y="11885"/>
                </a:cubicBezTo>
                <a:close/>
                <a:moveTo>
                  <a:pt x="22794" y="11415"/>
                </a:moveTo>
                <a:cubicBezTo>
                  <a:pt x="22863" y="11415"/>
                  <a:pt x="22923" y="11432"/>
                  <a:pt x="22975" y="11467"/>
                </a:cubicBezTo>
                <a:cubicBezTo>
                  <a:pt x="23122" y="11562"/>
                  <a:pt x="23226" y="11778"/>
                  <a:pt x="23303" y="12123"/>
                </a:cubicBezTo>
                <a:lnTo>
                  <a:pt x="23226" y="12123"/>
                </a:lnTo>
                <a:lnTo>
                  <a:pt x="23226" y="12236"/>
                </a:lnTo>
                <a:lnTo>
                  <a:pt x="23321" y="12236"/>
                </a:lnTo>
                <a:cubicBezTo>
                  <a:pt x="23364" y="12503"/>
                  <a:pt x="23398" y="12771"/>
                  <a:pt x="23416" y="13039"/>
                </a:cubicBezTo>
                <a:cubicBezTo>
                  <a:pt x="23433" y="13238"/>
                  <a:pt x="23442" y="13454"/>
                  <a:pt x="23450" y="13687"/>
                </a:cubicBezTo>
                <a:cubicBezTo>
                  <a:pt x="23450" y="13765"/>
                  <a:pt x="23459" y="13981"/>
                  <a:pt x="23459" y="14067"/>
                </a:cubicBezTo>
                <a:lnTo>
                  <a:pt x="22448" y="14076"/>
                </a:lnTo>
                <a:cubicBezTo>
                  <a:pt x="22439" y="13998"/>
                  <a:pt x="22431" y="13765"/>
                  <a:pt x="22431" y="13687"/>
                </a:cubicBezTo>
                <a:lnTo>
                  <a:pt x="22431" y="13696"/>
                </a:lnTo>
                <a:cubicBezTo>
                  <a:pt x="22431" y="13601"/>
                  <a:pt x="22413" y="13514"/>
                  <a:pt x="22413" y="13428"/>
                </a:cubicBezTo>
                <a:cubicBezTo>
                  <a:pt x="22396" y="13074"/>
                  <a:pt x="22379" y="12771"/>
                  <a:pt x="22379" y="12512"/>
                </a:cubicBezTo>
                <a:cubicBezTo>
                  <a:pt x="22379" y="12417"/>
                  <a:pt x="22379" y="12322"/>
                  <a:pt x="22388" y="12236"/>
                </a:cubicBezTo>
                <a:lnTo>
                  <a:pt x="22483" y="12236"/>
                </a:lnTo>
                <a:lnTo>
                  <a:pt x="22474" y="12123"/>
                </a:lnTo>
                <a:lnTo>
                  <a:pt x="22396" y="12123"/>
                </a:lnTo>
                <a:cubicBezTo>
                  <a:pt x="22431" y="11631"/>
                  <a:pt x="22552" y="11415"/>
                  <a:pt x="22794" y="11415"/>
                </a:cubicBezTo>
                <a:close/>
                <a:moveTo>
                  <a:pt x="24358" y="11458"/>
                </a:moveTo>
                <a:cubicBezTo>
                  <a:pt x="24530" y="11458"/>
                  <a:pt x="24651" y="11613"/>
                  <a:pt x="24729" y="11950"/>
                </a:cubicBezTo>
                <a:cubicBezTo>
                  <a:pt x="24746" y="12011"/>
                  <a:pt x="24764" y="12080"/>
                  <a:pt x="24781" y="12158"/>
                </a:cubicBezTo>
                <a:lnTo>
                  <a:pt x="24712" y="12158"/>
                </a:lnTo>
                <a:lnTo>
                  <a:pt x="24720" y="12270"/>
                </a:lnTo>
                <a:lnTo>
                  <a:pt x="24798" y="12270"/>
                </a:lnTo>
                <a:cubicBezTo>
                  <a:pt x="24807" y="12339"/>
                  <a:pt x="24816" y="12417"/>
                  <a:pt x="24824" y="12495"/>
                </a:cubicBezTo>
                <a:cubicBezTo>
                  <a:pt x="24867" y="12814"/>
                  <a:pt x="24893" y="13212"/>
                  <a:pt x="24911" y="13679"/>
                </a:cubicBezTo>
                <a:cubicBezTo>
                  <a:pt x="24911" y="13765"/>
                  <a:pt x="24911" y="13998"/>
                  <a:pt x="24919" y="14085"/>
                </a:cubicBezTo>
                <a:lnTo>
                  <a:pt x="24055" y="14076"/>
                </a:lnTo>
                <a:cubicBezTo>
                  <a:pt x="24047" y="13981"/>
                  <a:pt x="24047" y="13765"/>
                  <a:pt x="24038" y="13679"/>
                </a:cubicBezTo>
                <a:cubicBezTo>
                  <a:pt x="24021" y="13350"/>
                  <a:pt x="24012" y="13056"/>
                  <a:pt x="24003" y="12806"/>
                </a:cubicBezTo>
                <a:lnTo>
                  <a:pt x="24003" y="12261"/>
                </a:lnTo>
                <a:lnTo>
                  <a:pt x="24090" y="12261"/>
                </a:lnTo>
                <a:lnTo>
                  <a:pt x="24081" y="12158"/>
                </a:lnTo>
                <a:lnTo>
                  <a:pt x="24012" y="12158"/>
                </a:lnTo>
                <a:cubicBezTo>
                  <a:pt x="24029" y="11873"/>
                  <a:pt x="24072" y="11683"/>
                  <a:pt x="24150" y="11570"/>
                </a:cubicBezTo>
                <a:cubicBezTo>
                  <a:pt x="24193" y="11501"/>
                  <a:pt x="24271" y="11458"/>
                  <a:pt x="24358" y="11458"/>
                </a:cubicBezTo>
                <a:close/>
                <a:moveTo>
                  <a:pt x="29430" y="12711"/>
                </a:moveTo>
                <a:cubicBezTo>
                  <a:pt x="29481" y="12711"/>
                  <a:pt x="29499" y="12780"/>
                  <a:pt x="29516" y="12910"/>
                </a:cubicBezTo>
                <a:cubicBezTo>
                  <a:pt x="29525" y="12944"/>
                  <a:pt x="29525" y="12979"/>
                  <a:pt x="29533" y="13022"/>
                </a:cubicBezTo>
                <a:lnTo>
                  <a:pt x="29516" y="13022"/>
                </a:lnTo>
                <a:lnTo>
                  <a:pt x="29516" y="13065"/>
                </a:lnTo>
                <a:lnTo>
                  <a:pt x="29533" y="13065"/>
                </a:lnTo>
                <a:cubicBezTo>
                  <a:pt x="29551" y="13229"/>
                  <a:pt x="29559" y="13445"/>
                  <a:pt x="29559" y="13713"/>
                </a:cubicBezTo>
                <a:lnTo>
                  <a:pt x="29559" y="14102"/>
                </a:lnTo>
                <a:lnTo>
                  <a:pt x="29343" y="14102"/>
                </a:lnTo>
                <a:cubicBezTo>
                  <a:pt x="29351" y="14069"/>
                  <a:pt x="29352" y="13775"/>
                  <a:pt x="29352" y="13713"/>
                </a:cubicBezTo>
                <a:lnTo>
                  <a:pt x="29352" y="13713"/>
                </a:lnTo>
                <a:cubicBezTo>
                  <a:pt x="29352" y="13713"/>
                  <a:pt x="29352" y="13713"/>
                  <a:pt x="29352" y="13713"/>
                </a:cubicBezTo>
                <a:lnTo>
                  <a:pt x="29352" y="13704"/>
                </a:lnTo>
                <a:cubicBezTo>
                  <a:pt x="29352" y="13706"/>
                  <a:pt x="29352" y="13709"/>
                  <a:pt x="29352" y="13713"/>
                </a:cubicBezTo>
                <a:lnTo>
                  <a:pt x="29352" y="13713"/>
                </a:lnTo>
                <a:cubicBezTo>
                  <a:pt x="29343" y="13454"/>
                  <a:pt x="29335" y="13255"/>
                  <a:pt x="29343" y="13100"/>
                </a:cubicBezTo>
                <a:lnTo>
                  <a:pt x="29343" y="13065"/>
                </a:lnTo>
                <a:lnTo>
                  <a:pt x="29360" y="13065"/>
                </a:lnTo>
                <a:lnTo>
                  <a:pt x="29360" y="13013"/>
                </a:lnTo>
                <a:lnTo>
                  <a:pt x="29343" y="13013"/>
                </a:lnTo>
                <a:cubicBezTo>
                  <a:pt x="29352" y="12797"/>
                  <a:pt x="29378" y="12711"/>
                  <a:pt x="29430" y="12711"/>
                </a:cubicBezTo>
                <a:close/>
                <a:moveTo>
                  <a:pt x="25697" y="11657"/>
                </a:moveTo>
                <a:cubicBezTo>
                  <a:pt x="25878" y="11657"/>
                  <a:pt x="25982" y="11855"/>
                  <a:pt x="26060" y="12287"/>
                </a:cubicBezTo>
                <a:lnTo>
                  <a:pt x="25999" y="12287"/>
                </a:lnTo>
                <a:lnTo>
                  <a:pt x="25999" y="12391"/>
                </a:lnTo>
                <a:lnTo>
                  <a:pt x="26068" y="12391"/>
                </a:lnTo>
                <a:cubicBezTo>
                  <a:pt x="26112" y="12711"/>
                  <a:pt x="26138" y="13143"/>
                  <a:pt x="26163" y="13687"/>
                </a:cubicBezTo>
                <a:cubicBezTo>
                  <a:pt x="26163" y="13756"/>
                  <a:pt x="26163" y="14050"/>
                  <a:pt x="26172" y="14119"/>
                </a:cubicBezTo>
                <a:lnTo>
                  <a:pt x="25438" y="14093"/>
                </a:lnTo>
                <a:cubicBezTo>
                  <a:pt x="25438" y="14015"/>
                  <a:pt x="25429" y="13748"/>
                  <a:pt x="25429" y="13679"/>
                </a:cubicBezTo>
                <a:cubicBezTo>
                  <a:pt x="25403" y="13126"/>
                  <a:pt x="25386" y="12702"/>
                  <a:pt x="25403" y="12391"/>
                </a:cubicBezTo>
                <a:lnTo>
                  <a:pt x="25464" y="12391"/>
                </a:lnTo>
                <a:lnTo>
                  <a:pt x="25464" y="12287"/>
                </a:lnTo>
                <a:lnTo>
                  <a:pt x="25412" y="12287"/>
                </a:lnTo>
                <a:cubicBezTo>
                  <a:pt x="25438" y="11847"/>
                  <a:pt x="25515" y="11657"/>
                  <a:pt x="25697" y="11657"/>
                </a:cubicBezTo>
                <a:close/>
                <a:moveTo>
                  <a:pt x="29049" y="12555"/>
                </a:moveTo>
                <a:cubicBezTo>
                  <a:pt x="29118" y="12555"/>
                  <a:pt x="29153" y="12668"/>
                  <a:pt x="29179" y="12910"/>
                </a:cubicBezTo>
                <a:lnTo>
                  <a:pt x="29153" y="12910"/>
                </a:lnTo>
                <a:lnTo>
                  <a:pt x="29153" y="12970"/>
                </a:lnTo>
                <a:lnTo>
                  <a:pt x="29179" y="12970"/>
                </a:lnTo>
                <a:cubicBezTo>
                  <a:pt x="29188" y="13048"/>
                  <a:pt x="29196" y="13151"/>
                  <a:pt x="29196" y="13255"/>
                </a:cubicBezTo>
                <a:cubicBezTo>
                  <a:pt x="29205" y="13393"/>
                  <a:pt x="29214" y="13540"/>
                  <a:pt x="29214" y="13713"/>
                </a:cubicBezTo>
                <a:lnTo>
                  <a:pt x="29214" y="14119"/>
                </a:lnTo>
                <a:lnTo>
                  <a:pt x="28946" y="14119"/>
                </a:lnTo>
                <a:lnTo>
                  <a:pt x="28946" y="13713"/>
                </a:lnTo>
                <a:cubicBezTo>
                  <a:pt x="28946" y="13653"/>
                  <a:pt x="28946" y="13592"/>
                  <a:pt x="28937" y="13532"/>
                </a:cubicBezTo>
                <a:cubicBezTo>
                  <a:pt x="28937" y="13298"/>
                  <a:pt x="28937" y="13117"/>
                  <a:pt x="28937" y="12970"/>
                </a:cubicBezTo>
                <a:lnTo>
                  <a:pt x="28963" y="12970"/>
                </a:lnTo>
                <a:lnTo>
                  <a:pt x="28963" y="12910"/>
                </a:lnTo>
                <a:lnTo>
                  <a:pt x="28937" y="12910"/>
                </a:lnTo>
                <a:cubicBezTo>
                  <a:pt x="28946" y="12659"/>
                  <a:pt x="28980" y="12555"/>
                  <a:pt x="29049" y="12555"/>
                </a:cubicBezTo>
                <a:close/>
                <a:moveTo>
                  <a:pt x="26889" y="11812"/>
                </a:moveTo>
                <a:cubicBezTo>
                  <a:pt x="27053" y="11812"/>
                  <a:pt x="27157" y="12002"/>
                  <a:pt x="27226" y="12391"/>
                </a:cubicBezTo>
                <a:lnTo>
                  <a:pt x="27174" y="12391"/>
                </a:lnTo>
                <a:lnTo>
                  <a:pt x="27174" y="12486"/>
                </a:lnTo>
                <a:lnTo>
                  <a:pt x="27235" y="12486"/>
                </a:lnTo>
                <a:cubicBezTo>
                  <a:pt x="27278" y="12780"/>
                  <a:pt x="27304" y="13186"/>
                  <a:pt x="27321" y="13696"/>
                </a:cubicBezTo>
                <a:lnTo>
                  <a:pt x="27321" y="14154"/>
                </a:lnTo>
                <a:lnTo>
                  <a:pt x="26647" y="14154"/>
                </a:lnTo>
                <a:cubicBezTo>
                  <a:pt x="26647" y="14102"/>
                  <a:pt x="26647" y="13739"/>
                  <a:pt x="26647" y="13687"/>
                </a:cubicBezTo>
                <a:lnTo>
                  <a:pt x="26639" y="13687"/>
                </a:lnTo>
                <a:cubicBezTo>
                  <a:pt x="26613" y="13177"/>
                  <a:pt x="26604" y="12780"/>
                  <a:pt x="26613" y="12486"/>
                </a:cubicBezTo>
                <a:lnTo>
                  <a:pt x="26682" y="12486"/>
                </a:lnTo>
                <a:lnTo>
                  <a:pt x="26682" y="12391"/>
                </a:lnTo>
                <a:lnTo>
                  <a:pt x="26630" y="12391"/>
                </a:lnTo>
                <a:cubicBezTo>
                  <a:pt x="26647" y="11994"/>
                  <a:pt x="26734" y="11821"/>
                  <a:pt x="26889" y="11812"/>
                </a:cubicBezTo>
                <a:close/>
                <a:moveTo>
                  <a:pt x="27771" y="12192"/>
                </a:moveTo>
                <a:cubicBezTo>
                  <a:pt x="27892" y="12192"/>
                  <a:pt x="27961" y="12339"/>
                  <a:pt x="28013" y="12659"/>
                </a:cubicBezTo>
                <a:lnTo>
                  <a:pt x="27978" y="12659"/>
                </a:lnTo>
                <a:lnTo>
                  <a:pt x="27978" y="12728"/>
                </a:lnTo>
                <a:lnTo>
                  <a:pt x="28021" y="12728"/>
                </a:lnTo>
                <a:cubicBezTo>
                  <a:pt x="28030" y="12789"/>
                  <a:pt x="28038" y="12858"/>
                  <a:pt x="28047" y="12935"/>
                </a:cubicBezTo>
                <a:cubicBezTo>
                  <a:pt x="28064" y="13143"/>
                  <a:pt x="28082" y="13402"/>
                  <a:pt x="28090" y="13704"/>
                </a:cubicBezTo>
                <a:lnTo>
                  <a:pt x="28090" y="14162"/>
                </a:lnTo>
                <a:lnTo>
                  <a:pt x="27589" y="14162"/>
                </a:lnTo>
                <a:cubicBezTo>
                  <a:pt x="27589" y="14111"/>
                  <a:pt x="27589" y="13748"/>
                  <a:pt x="27589" y="13704"/>
                </a:cubicBezTo>
                <a:cubicBezTo>
                  <a:pt x="27572" y="13290"/>
                  <a:pt x="27555" y="12970"/>
                  <a:pt x="27563" y="12728"/>
                </a:cubicBezTo>
                <a:lnTo>
                  <a:pt x="27615" y="12728"/>
                </a:lnTo>
                <a:lnTo>
                  <a:pt x="27615" y="12659"/>
                </a:lnTo>
                <a:lnTo>
                  <a:pt x="27572" y="12659"/>
                </a:lnTo>
                <a:cubicBezTo>
                  <a:pt x="27580" y="12590"/>
                  <a:pt x="27580" y="12521"/>
                  <a:pt x="27598" y="12452"/>
                </a:cubicBezTo>
                <a:cubicBezTo>
                  <a:pt x="27624" y="12270"/>
                  <a:pt x="27676" y="12192"/>
                  <a:pt x="27771" y="12192"/>
                </a:cubicBezTo>
                <a:close/>
                <a:moveTo>
                  <a:pt x="28514" y="12331"/>
                </a:moveTo>
                <a:cubicBezTo>
                  <a:pt x="28617" y="12331"/>
                  <a:pt x="28678" y="12469"/>
                  <a:pt x="28712" y="12763"/>
                </a:cubicBezTo>
                <a:lnTo>
                  <a:pt x="28686" y="12763"/>
                </a:lnTo>
                <a:lnTo>
                  <a:pt x="28686" y="12832"/>
                </a:lnTo>
                <a:lnTo>
                  <a:pt x="28721" y="12832"/>
                </a:lnTo>
                <a:cubicBezTo>
                  <a:pt x="28747" y="13048"/>
                  <a:pt x="28764" y="13342"/>
                  <a:pt x="28773" y="13713"/>
                </a:cubicBezTo>
                <a:cubicBezTo>
                  <a:pt x="28773" y="13713"/>
                  <a:pt x="28773" y="13713"/>
                  <a:pt x="28773" y="13722"/>
                </a:cubicBezTo>
                <a:lnTo>
                  <a:pt x="28773" y="13730"/>
                </a:lnTo>
                <a:cubicBezTo>
                  <a:pt x="28779" y="13981"/>
                  <a:pt x="28786" y="14222"/>
                  <a:pt x="28785" y="14222"/>
                </a:cubicBezTo>
                <a:cubicBezTo>
                  <a:pt x="28785" y="14222"/>
                  <a:pt x="28784" y="14194"/>
                  <a:pt x="28782" y="14128"/>
                </a:cubicBezTo>
                <a:lnTo>
                  <a:pt x="28367" y="14145"/>
                </a:lnTo>
                <a:cubicBezTo>
                  <a:pt x="28367" y="14102"/>
                  <a:pt x="28367" y="13756"/>
                  <a:pt x="28358" y="13713"/>
                </a:cubicBezTo>
                <a:cubicBezTo>
                  <a:pt x="28358" y="13549"/>
                  <a:pt x="28349" y="13393"/>
                  <a:pt x="28349" y="13255"/>
                </a:cubicBezTo>
                <a:lnTo>
                  <a:pt x="28349" y="12832"/>
                </a:lnTo>
                <a:lnTo>
                  <a:pt x="28384" y="12832"/>
                </a:lnTo>
                <a:lnTo>
                  <a:pt x="28384" y="12763"/>
                </a:lnTo>
                <a:lnTo>
                  <a:pt x="28349" y="12763"/>
                </a:lnTo>
                <a:cubicBezTo>
                  <a:pt x="28367" y="12469"/>
                  <a:pt x="28410" y="12331"/>
                  <a:pt x="28514" y="12331"/>
                </a:cubicBezTo>
                <a:close/>
                <a:moveTo>
                  <a:pt x="1503" y="15536"/>
                </a:moveTo>
                <a:cubicBezTo>
                  <a:pt x="1676" y="15536"/>
                  <a:pt x="1763" y="15770"/>
                  <a:pt x="1771" y="16297"/>
                </a:cubicBezTo>
                <a:lnTo>
                  <a:pt x="1754" y="16513"/>
                </a:lnTo>
                <a:lnTo>
                  <a:pt x="1763" y="16513"/>
                </a:lnTo>
                <a:lnTo>
                  <a:pt x="1771" y="16409"/>
                </a:lnTo>
                <a:cubicBezTo>
                  <a:pt x="1771" y="16443"/>
                  <a:pt x="1771" y="16478"/>
                  <a:pt x="1771" y="16513"/>
                </a:cubicBezTo>
                <a:cubicBezTo>
                  <a:pt x="1763" y="16850"/>
                  <a:pt x="1737" y="17714"/>
                  <a:pt x="1711" y="18483"/>
                </a:cubicBezTo>
                <a:cubicBezTo>
                  <a:pt x="1711" y="18560"/>
                  <a:pt x="1702" y="18638"/>
                  <a:pt x="1702" y="18716"/>
                </a:cubicBezTo>
                <a:lnTo>
                  <a:pt x="968" y="18716"/>
                </a:lnTo>
                <a:cubicBezTo>
                  <a:pt x="985" y="18379"/>
                  <a:pt x="1002" y="18007"/>
                  <a:pt x="1020" y="17662"/>
                </a:cubicBezTo>
                <a:cubicBezTo>
                  <a:pt x="1046" y="17074"/>
                  <a:pt x="1080" y="16564"/>
                  <a:pt x="1097" y="16418"/>
                </a:cubicBezTo>
                <a:lnTo>
                  <a:pt x="1166" y="16418"/>
                </a:lnTo>
                <a:lnTo>
                  <a:pt x="1175" y="16297"/>
                </a:lnTo>
                <a:lnTo>
                  <a:pt x="1123" y="16297"/>
                </a:lnTo>
                <a:cubicBezTo>
                  <a:pt x="1123" y="16279"/>
                  <a:pt x="1123" y="16262"/>
                  <a:pt x="1132" y="16253"/>
                </a:cubicBezTo>
                <a:cubicBezTo>
                  <a:pt x="1218" y="15770"/>
                  <a:pt x="1331" y="15536"/>
                  <a:pt x="1503" y="15536"/>
                </a:cubicBezTo>
                <a:close/>
                <a:moveTo>
                  <a:pt x="2679" y="15441"/>
                </a:moveTo>
                <a:cubicBezTo>
                  <a:pt x="2912" y="15441"/>
                  <a:pt x="3007" y="15674"/>
                  <a:pt x="3016" y="16219"/>
                </a:cubicBezTo>
                <a:lnTo>
                  <a:pt x="3016" y="16253"/>
                </a:lnTo>
                <a:lnTo>
                  <a:pt x="3016" y="16348"/>
                </a:lnTo>
                <a:lnTo>
                  <a:pt x="3024" y="16348"/>
                </a:lnTo>
                <a:cubicBezTo>
                  <a:pt x="3024" y="16452"/>
                  <a:pt x="3016" y="16703"/>
                  <a:pt x="3007" y="17022"/>
                </a:cubicBezTo>
                <a:cubicBezTo>
                  <a:pt x="2998" y="17342"/>
                  <a:pt x="2981" y="17757"/>
                  <a:pt x="2964" y="18154"/>
                </a:cubicBezTo>
                <a:cubicBezTo>
                  <a:pt x="2955" y="18344"/>
                  <a:pt x="2946" y="18534"/>
                  <a:pt x="2938" y="18716"/>
                </a:cubicBezTo>
                <a:lnTo>
                  <a:pt x="2013" y="18716"/>
                </a:lnTo>
                <a:lnTo>
                  <a:pt x="2013" y="18664"/>
                </a:lnTo>
                <a:cubicBezTo>
                  <a:pt x="2056" y="17973"/>
                  <a:pt x="2100" y="17135"/>
                  <a:pt x="2134" y="16668"/>
                </a:cubicBezTo>
                <a:cubicBezTo>
                  <a:pt x="2151" y="16521"/>
                  <a:pt x="2160" y="16409"/>
                  <a:pt x="2169" y="16357"/>
                </a:cubicBezTo>
                <a:lnTo>
                  <a:pt x="2255" y="16357"/>
                </a:lnTo>
                <a:lnTo>
                  <a:pt x="2272" y="16227"/>
                </a:lnTo>
                <a:lnTo>
                  <a:pt x="2203" y="16227"/>
                </a:lnTo>
                <a:cubicBezTo>
                  <a:pt x="2238" y="16011"/>
                  <a:pt x="2307" y="15795"/>
                  <a:pt x="2419" y="15605"/>
                </a:cubicBezTo>
                <a:cubicBezTo>
                  <a:pt x="2471" y="15510"/>
                  <a:pt x="2566" y="15441"/>
                  <a:pt x="2679" y="15441"/>
                </a:cubicBezTo>
                <a:close/>
                <a:moveTo>
                  <a:pt x="4156" y="15277"/>
                </a:moveTo>
                <a:cubicBezTo>
                  <a:pt x="4173" y="15277"/>
                  <a:pt x="4199" y="15286"/>
                  <a:pt x="4217" y="15286"/>
                </a:cubicBezTo>
                <a:cubicBezTo>
                  <a:pt x="4433" y="15329"/>
                  <a:pt x="4528" y="15562"/>
                  <a:pt x="4545" y="16046"/>
                </a:cubicBezTo>
                <a:lnTo>
                  <a:pt x="4545" y="16124"/>
                </a:lnTo>
                <a:lnTo>
                  <a:pt x="4467" y="16124"/>
                </a:lnTo>
                <a:lnTo>
                  <a:pt x="4450" y="16262"/>
                </a:lnTo>
                <a:lnTo>
                  <a:pt x="4554" y="16262"/>
                </a:lnTo>
                <a:cubicBezTo>
                  <a:pt x="4562" y="16539"/>
                  <a:pt x="4519" y="17774"/>
                  <a:pt x="4476" y="18716"/>
                </a:cubicBezTo>
                <a:lnTo>
                  <a:pt x="3378" y="18716"/>
                </a:lnTo>
                <a:cubicBezTo>
                  <a:pt x="3396" y="18457"/>
                  <a:pt x="3413" y="18180"/>
                  <a:pt x="3430" y="17904"/>
                </a:cubicBezTo>
                <a:cubicBezTo>
                  <a:pt x="3439" y="17662"/>
                  <a:pt x="3456" y="17428"/>
                  <a:pt x="3473" y="17212"/>
                </a:cubicBezTo>
                <a:cubicBezTo>
                  <a:pt x="3482" y="17057"/>
                  <a:pt x="3491" y="16910"/>
                  <a:pt x="3499" y="16780"/>
                </a:cubicBezTo>
                <a:cubicBezTo>
                  <a:pt x="3525" y="16539"/>
                  <a:pt x="3543" y="16357"/>
                  <a:pt x="3560" y="16271"/>
                </a:cubicBezTo>
                <a:lnTo>
                  <a:pt x="3655" y="16271"/>
                </a:lnTo>
                <a:lnTo>
                  <a:pt x="3672" y="16132"/>
                </a:lnTo>
                <a:lnTo>
                  <a:pt x="3586" y="16132"/>
                </a:lnTo>
                <a:cubicBezTo>
                  <a:pt x="3715" y="15553"/>
                  <a:pt x="3897" y="15277"/>
                  <a:pt x="4156" y="15277"/>
                </a:cubicBezTo>
                <a:close/>
                <a:moveTo>
                  <a:pt x="6143" y="14983"/>
                </a:moveTo>
                <a:cubicBezTo>
                  <a:pt x="6454" y="14983"/>
                  <a:pt x="6610" y="15199"/>
                  <a:pt x="6662" y="15683"/>
                </a:cubicBezTo>
                <a:cubicBezTo>
                  <a:pt x="6670" y="15752"/>
                  <a:pt x="6679" y="15839"/>
                  <a:pt x="6679" y="15925"/>
                </a:cubicBezTo>
                <a:lnTo>
                  <a:pt x="6575" y="15925"/>
                </a:lnTo>
                <a:lnTo>
                  <a:pt x="6558" y="16081"/>
                </a:lnTo>
                <a:lnTo>
                  <a:pt x="6688" y="16081"/>
                </a:lnTo>
                <a:cubicBezTo>
                  <a:pt x="6688" y="16184"/>
                  <a:pt x="6679" y="16435"/>
                  <a:pt x="6670" y="16755"/>
                </a:cubicBezTo>
                <a:lnTo>
                  <a:pt x="7379" y="17204"/>
                </a:lnTo>
                <a:cubicBezTo>
                  <a:pt x="7405" y="16832"/>
                  <a:pt x="7439" y="16452"/>
                  <a:pt x="7500" y="16081"/>
                </a:cubicBezTo>
                <a:lnTo>
                  <a:pt x="7647" y="16081"/>
                </a:lnTo>
                <a:lnTo>
                  <a:pt x="7664" y="15925"/>
                </a:lnTo>
                <a:lnTo>
                  <a:pt x="7535" y="15925"/>
                </a:lnTo>
                <a:cubicBezTo>
                  <a:pt x="7578" y="15735"/>
                  <a:pt x="7655" y="15545"/>
                  <a:pt x="7751" y="15372"/>
                </a:cubicBezTo>
                <a:cubicBezTo>
                  <a:pt x="7906" y="15113"/>
                  <a:pt x="8105" y="14992"/>
                  <a:pt x="8364" y="14992"/>
                </a:cubicBezTo>
                <a:cubicBezTo>
                  <a:pt x="8779" y="14992"/>
                  <a:pt x="8960" y="15277"/>
                  <a:pt x="9021" y="15925"/>
                </a:cubicBezTo>
                <a:lnTo>
                  <a:pt x="8891" y="15925"/>
                </a:lnTo>
                <a:lnTo>
                  <a:pt x="8874" y="16081"/>
                </a:lnTo>
                <a:lnTo>
                  <a:pt x="9029" y="16081"/>
                </a:lnTo>
                <a:cubicBezTo>
                  <a:pt x="9038" y="16271"/>
                  <a:pt x="9021" y="16832"/>
                  <a:pt x="9003" y="17480"/>
                </a:cubicBezTo>
                <a:lnTo>
                  <a:pt x="9012" y="17480"/>
                </a:lnTo>
                <a:cubicBezTo>
                  <a:pt x="8995" y="17886"/>
                  <a:pt x="8977" y="18327"/>
                  <a:pt x="8960" y="18716"/>
                </a:cubicBezTo>
                <a:lnTo>
                  <a:pt x="7275" y="18716"/>
                </a:lnTo>
                <a:cubicBezTo>
                  <a:pt x="7301" y="18370"/>
                  <a:pt x="7319" y="17981"/>
                  <a:pt x="7344" y="17610"/>
                </a:cubicBezTo>
                <a:cubicBezTo>
                  <a:pt x="7353" y="17472"/>
                  <a:pt x="7370" y="17333"/>
                  <a:pt x="7379" y="17204"/>
                </a:cubicBezTo>
                <a:lnTo>
                  <a:pt x="6662" y="16755"/>
                </a:lnTo>
                <a:cubicBezTo>
                  <a:pt x="6653" y="17074"/>
                  <a:pt x="6636" y="17472"/>
                  <a:pt x="6619" y="17878"/>
                </a:cubicBezTo>
                <a:cubicBezTo>
                  <a:pt x="6601" y="18163"/>
                  <a:pt x="6593" y="18457"/>
                  <a:pt x="6575" y="18716"/>
                </a:cubicBezTo>
                <a:lnTo>
                  <a:pt x="5098" y="18716"/>
                </a:lnTo>
                <a:cubicBezTo>
                  <a:pt x="5124" y="18336"/>
                  <a:pt x="5158" y="17904"/>
                  <a:pt x="5184" y="17498"/>
                </a:cubicBezTo>
                <a:cubicBezTo>
                  <a:pt x="5236" y="16850"/>
                  <a:pt x="5297" y="16271"/>
                  <a:pt x="5340" y="16081"/>
                </a:cubicBezTo>
                <a:lnTo>
                  <a:pt x="5469" y="16081"/>
                </a:lnTo>
                <a:lnTo>
                  <a:pt x="5478" y="15994"/>
                </a:lnTo>
                <a:lnTo>
                  <a:pt x="5487" y="15925"/>
                </a:lnTo>
                <a:lnTo>
                  <a:pt x="5374" y="15925"/>
                </a:lnTo>
                <a:cubicBezTo>
                  <a:pt x="5556" y="15294"/>
                  <a:pt x="5789" y="14983"/>
                  <a:pt x="6143" y="14983"/>
                </a:cubicBezTo>
                <a:close/>
                <a:moveTo>
                  <a:pt x="10809" y="14878"/>
                </a:moveTo>
                <a:cubicBezTo>
                  <a:pt x="10820" y="14878"/>
                  <a:pt x="10832" y="14879"/>
                  <a:pt x="10844" y="14880"/>
                </a:cubicBezTo>
                <a:cubicBezTo>
                  <a:pt x="11319" y="14880"/>
                  <a:pt x="11570" y="15182"/>
                  <a:pt x="11691" y="15873"/>
                </a:cubicBezTo>
                <a:lnTo>
                  <a:pt x="11544" y="15873"/>
                </a:lnTo>
                <a:lnTo>
                  <a:pt x="11544" y="16037"/>
                </a:lnTo>
                <a:lnTo>
                  <a:pt x="11717" y="16037"/>
                </a:lnTo>
                <a:cubicBezTo>
                  <a:pt x="11742" y="16184"/>
                  <a:pt x="11751" y="16539"/>
                  <a:pt x="11760" y="16979"/>
                </a:cubicBezTo>
                <a:lnTo>
                  <a:pt x="11760" y="17524"/>
                </a:lnTo>
                <a:lnTo>
                  <a:pt x="11760" y="18059"/>
                </a:lnTo>
                <a:cubicBezTo>
                  <a:pt x="11760" y="18284"/>
                  <a:pt x="11760" y="18509"/>
                  <a:pt x="11760" y="18716"/>
                </a:cubicBezTo>
                <a:lnTo>
                  <a:pt x="9833" y="18716"/>
                </a:lnTo>
                <a:cubicBezTo>
                  <a:pt x="9842" y="18336"/>
                  <a:pt x="9850" y="17904"/>
                  <a:pt x="9867" y="17498"/>
                </a:cubicBezTo>
                <a:cubicBezTo>
                  <a:pt x="9885" y="16910"/>
                  <a:pt x="9919" y="16383"/>
                  <a:pt x="9945" y="16124"/>
                </a:cubicBezTo>
                <a:cubicBezTo>
                  <a:pt x="9945" y="16089"/>
                  <a:pt x="9954" y="16063"/>
                  <a:pt x="9954" y="16037"/>
                </a:cubicBezTo>
                <a:lnTo>
                  <a:pt x="10135" y="16037"/>
                </a:lnTo>
                <a:lnTo>
                  <a:pt x="10135" y="15873"/>
                </a:lnTo>
                <a:lnTo>
                  <a:pt x="9988" y="15873"/>
                </a:lnTo>
                <a:cubicBezTo>
                  <a:pt x="10075" y="15424"/>
                  <a:pt x="10230" y="15130"/>
                  <a:pt x="10455" y="14983"/>
                </a:cubicBezTo>
                <a:cubicBezTo>
                  <a:pt x="10566" y="14920"/>
                  <a:pt x="10684" y="14878"/>
                  <a:pt x="10809" y="14878"/>
                </a:cubicBezTo>
                <a:close/>
                <a:moveTo>
                  <a:pt x="13911" y="14819"/>
                </a:moveTo>
                <a:cubicBezTo>
                  <a:pt x="14335" y="14819"/>
                  <a:pt x="14585" y="15035"/>
                  <a:pt x="14741" y="15519"/>
                </a:cubicBezTo>
                <a:cubicBezTo>
                  <a:pt x="14767" y="15614"/>
                  <a:pt x="14793" y="15718"/>
                  <a:pt x="14810" y="15821"/>
                </a:cubicBezTo>
                <a:lnTo>
                  <a:pt x="14654" y="15821"/>
                </a:lnTo>
                <a:lnTo>
                  <a:pt x="14654" y="15977"/>
                </a:lnTo>
                <a:lnTo>
                  <a:pt x="14844" y="15977"/>
                </a:lnTo>
                <a:cubicBezTo>
                  <a:pt x="14870" y="16184"/>
                  <a:pt x="14888" y="16780"/>
                  <a:pt x="14888" y="17454"/>
                </a:cubicBezTo>
                <a:lnTo>
                  <a:pt x="14888" y="17567"/>
                </a:lnTo>
                <a:cubicBezTo>
                  <a:pt x="14888" y="17956"/>
                  <a:pt x="14888" y="18353"/>
                  <a:pt x="14888" y="18716"/>
                </a:cubicBezTo>
                <a:lnTo>
                  <a:pt x="12823" y="18716"/>
                </a:lnTo>
                <a:cubicBezTo>
                  <a:pt x="12831" y="18336"/>
                  <a:pt x="12848" y="17904"/>
                  <a:pt x="12866" y="17489"/>
                </a:cubicBezTo>
                <a:cubicBezTo>
                  <a:pt x="12892" y="16806"/>
                  <a:pt x="12926" y="16184"/>
                  <a:pt x="12961" y="15977"/>
                </a:cubicBezTo>
                <a:lnTo>
                  <a:pt x="13151" y="15977"/>
                </a:lnTo>
                <a:lnTo>
                  <a:pt x="13151" y="15821"/>
                </a:lnTo>
                <a:lnTo>
                  <a:pt x="12995" y="15821"/>
                </a:lnTo>
                <a:cubicBezTo>
                  <a:pt x="13013" y="15726"/>
                  <a:pt x="13030" y="15649"/>
                  <a:pt x="13056" y="15571"/>
                </a:cubicBezTo>
                <a:cubicBezTo>
                  <a:pt x="13194" y="15139"/>
                  <a:pt x="13401" y="14897"/>
                  <a:pt x="13730" y="14836"/>
                </a:cubicBezTo>
                <a:cubicBezTo>
                  <a:pt x="13790" y="14828"/>
                  <a:pt x="13851" y="14819"/>
                  <a:pt x="13911" y="14819"/>
                </a:cubicBezTo>
                <a:close/>
                <a:moveTo>
                  <a:pt x="17129" y="15225"/>
                </a:moveTo>
                <a:cubicBezTo>
                  <a:pt x="17145" y="15225"/>
                  <a:pt x="17161" y="15225"/>
                  <a:pt x="17177" y="15225"/>
                </a:cubicBezTo>
                <a:cubicBezTo>
                  <a:pt x="17722" y="15234"/>
                  <a:pt x="17990" y="15415"/>
                  <a:pt x="18128" y="16055"/>
                </a:cubicBezTo>
                <a:lnTo>
                  <a:pt x="18007" y="16055"/>
                </a:lnTo>
                <a:lnTo>
                  <a:pt x="18007" y="16210"/>
                </a:lnTo>
                <a:lnTo>
                  <a:pt x="18154" y="16210"/>
                </a:lnTo>
                <a:cubicBezTo>
                  <a:pt x="18180" y="16366"/>
                  <a:pt x="18188" y="16841"/>
                  <a:pt x="18197" y="17403"/>
                </a:cubicBezTo>
                <a:lnTo>
                  <a:pt x="18197" y="17437"/>
                </a:lnTo>
                <a:lnTo>
                  <a:pt x="18197" y="17472"/>
                </a:lnTo>
                <a:lnTo>
                  <a:pt x="18197" y="18716"/>
                </a:lnTo>
                <a:lnTo>
                  <a:pt x="16400" y="18716"/>
                </a:lnTo>
                <a:lnTo>
                  <a:pt x="16279" y="15778"/>
                </a:lnTo>
                <a:cubicBezTo>
                  <a:pt x="16313" y="15683"/>
                  <a:pt x="16365" y="15597"/>
                  <a:pt x="16426" y="15519"/>
                </a:cubicBezTo>
                <a:cubicBezTo>
                  <a:pt x="16590" y="15305"/>
                  <a:pt x="16825" y="15225"/>
                  <a:pt x="17129" y="15225"/>
                </a:cubicBezTo>
                <a:close/>
                <a:moveTo>
                  <a:pt x="20081" y="15191"/>
                </a:moveTo>
                <a:cubicBezTo>
                  <a:pt x="20158" y="15199"/>
                  <a:pt x="20227" y="15208"/>
                  <a:pt x="20297" y="15225"/>
                </a:cubicBezTo>
                <a:cubicBezTo>
                  <a:pt x="20469" y="15277"/>
                  <a:pt x="20608" y="15407"/>
                  <a:pt x="20668" y="15571"/>
                </a:cubicBezTo>
                <a:cubicBezTo>
                  <a:pt x="20737" y="15718"/>
                  <a:pt x="20780" y="15873"/>
                  <a:pt x="20798" y="16029"/>
                </a:cubicBezTo>
                <a:lnTo>
                  <a:pt x="20668" y="16029"/>
                </a:lnTo>
                <a:lnTo>
                  <a:pt x="20668" y="16184"/>
                </a:lnTo>
                <a:lnTo>
                  <a:pt x="20824" y="16184"/>
                </a:lnTo>
                <a:cubicBezTo>
                  <a:pt x="20858" y="16469"/>
                  <a:pt x="20850" y="17740"/>
                  <a:pt x="20850" y="18716"/>
                </a:cubicBezTo>
                <a:lnTo>
                  <a:pt x="20469" y="18716"/>
                </a:lnTo>
                <a:cubicBezTo>
                  <a:pt x="19925" y="17852"/>
                  <a:pt x="19165" y="16685"/>
                  <a:pt x="19182" y="16418"/>
                </a:cubicBezTo>
                <a:cubicBezTo>
                  <a:pt x="19191" y="16314"/>
                  <a:pt x="19199" y="16236"/>
                  <a:pt x="19208" y="16193"/>
                </a:cubicBezTo>
                <a:lnTo>
                  <a:pt x="19346" y="16193"/>
                </a:lnTo>
                <a:lnTo>
                  <a:pt x="19346" y="16029"/>
                </a:lnTo>
                <a:lnTo>
                  <a:pt x="19234" y="16029"/>
                </a:lnTo>
                <a:cubicBezTo>
                  <a:pt x="19320" y="15562"/>
                  <a:pt x="19476" y="15329"/>
                  <a:pt x="19718" y="15242"/>
                </a:cubicBezTo>
                <a:cubicBezTo>
                  <a:pt x="19821" y="15208"/>
                  <a:pt x="19925" y="15191"/>
                  <a:pt x="20037" y="15191"/>
                </a:cubicBezTo>
                <a:close/>
                <a:moveTo>
                  <a:pt x="24798" y="15441"/>
                </a:moveTo>
                <a:cubicBezTo>
                  <a:pt x="25057" y="15441"/>
                  <a:pt x="25196" y="15683"/>
                  <a:pt x="25273" y="16184"/>
                </a:cubicBezTo>
                <a:lnTo>
                  <a:pt x="25196" y="16184"/>
                </a:lnTo>
                <a:lnTo>
                  <a:pt x="25196" y="16305"/>
                </a:lnTo>
                <a:lnTo>
                  <a:pt x="25291" y="16305"/>
                </a:lnTo>
                <a:cubicBezTo>
                  <a:pt x="25308" y="16443"/>
                  <a:pt x="25317" y="16884"/>
                  <a:pt x="25317" y="17403"/>
                </a:cubicBezTo>
                <a:lnTo>
                  <a:pt x="25317" y="17411"/>
                </a:lnTo>
                <a:cubicBezTo>
                  <a:pt x="25317" y="17826"/>
                  <a:pt x="25317" y="18301"/>
                  <a:pt x="25317" y="18716"/>
                </a:cubicBezTo>
                <a:lnTo>
                  <a:pt x="24280" y="18716"/>
                </a:lnTo>
                <a:cubicBezTo>
                  <a:pt x="24280" y="18474"/>
                  <a:pt x="24288" y="18215"/>
                  <a:pt x="24288" y="17956"/>
                </a:cubicBezTo>
                <a:cubicBezTo>
                  <a:pt x="24297" y="17619"/>
                  <a:pt x="24306" y="17290"/>
                  <a:pt x="24314" y="17014"/>
                </a:cubicBezTo>
                <a:cubicBezTo>
                  <a:pt x="24332" y="16737"/>
                  <a:pt x="24332" y="16530"/>
                  <a:pt x="24340" y="16400"/>
                </a:cubicBezTo>
                <a:cubicBezTo>
                  <a:pt x="24340" y="16357"/>
                  <a:pt x="24340" y="16322"/>
                  <a:pt x="24349" y="16297"/>
                </a:cubicBezTo>
                <a:lnTo>
                  <a:pt x="24444" y="16297"/>
                </a:lnTo>
                <a:lnTo>
                  <a:pt x="24444" y="16184"/>
                </a:lnTo>
                <a:lnTo>
                  <a:pt x="24366" y="16184"/>
                </a:lnTo>
                <a:cubicBezTo>
                  <a:pt x="24418" y="15666"/>
                  <a:pt x="24548" y="15441"/>
                  <a:pt x="24798" y="15441"/>
                </a:cubicBezTo>
                <a:close/>
                <a:moveTo>
                  <a:pt x="26267" y="15571"/>
                </a:moveTo>
                <a:cubicBezTo>
                  <a:pt x="26423" y="15571"/>
                  <a:pt x="26526" y="15726"/>
                  <a:pt x="26587" y="16055"/>
                </a:cubicBezTo>
                <a:cubicBezTo>
                  <a:pt x="26604" y="16124"/>
                  <a:pt x="26613" y="16184"/>
                  <a:pt x="26621" y="16253"/>
                </a:cubicBezTo>
                <a:lnTo>
                  <a:pt x="26561" y="16253"/>
                </a:lnTo>
                <a:lnTo>
                  <a:pt x="26561" y="16366"/>
                </a:lnTo>
                <a:lnTo>
                  <a:pt x="26630" y="16366"/>
                </a:lnTo>
                <a:cubicBezTo>
                  <a:pt x="26639" y="16443"/>
                  <a:pt x="26647" y="16634"/>
                  <a:pt x="26647" y="16875"/>
                </a:cubicBezTo>
                <a:cubicBezTo>
                  <a:pt x="26656" y="17368"/>
                  <a:pt x="26647" y="18102"/>
                  <a:pt x="26639" y="18716"/>
                </a:cubicBezTo>
                <a:lnTo>
                  <a:pt x="25861" y="18716"/>
                </a:lnTo>
                <a:cubicBezTo>
                  <a:pt x="25861" y="18491"/>
                  <a:pt x="25870" y="18249"/>
                  <a:pt x="25878" y="18016"/>
                </a:cubicBezTo>
                <a:cubicBezTo>
                  <a:pt x="25878" y="17722"/>
                  <a:pt x="25887" y="17437"/>
                  <a:pt x="25896" y="17178"/>
                </a:cubicBezTo>
                <a:cubicBezTo>
                  <a:pt x="25896" y="17031"/>
                  <a:pt x="25904" y="16901"/>
                  <a:pt x="25904" y="16780"/>
                </a:cubicBezTo>
                <a:cubicBezTo>
                  <a:pt x="25913" y="16582"/>
                  <a:pt x="25922" y="16435"/>
                  <a:pt x="25922" y="16366"/>
                </a:cubicBezTo>
                <a:lnTo>
                  <a:pt x="25991" y="16366"/>
                </a:lnTo>
                <a:lnTo>
                  <a:pt x="25991" y="16253"/>
                </a:lnTo>
                <a:lnTo>
                  <a:pt x="25930" y="16253"/>
                </a:lnTo>
                <a:cubicBezTo>
                  <a:pt x="25982" y="15778"/>
                  <a:pt x="26077" y="15571"/>
                  <a:pt x="26267" y="15571"/>
                </a:cubicBezTo>
                <a:close/>
                <a:moveTo>
                  <a:pt x="23260" y="15286"/>
                </a:moveTo>
                <a:cubicBezTo>
                  <a:pt x="23476" y="15303"/>
                  <a:pt x="23632" y="15458"/>
                  <a:pt x="23735" y="15770"/>
                </a:cubicBezTo>
                <a:cubicBezTo>
                  <a:pt x="23770" y="15890"/>
                  <a:pt x="23805" y="16011"/>
                  <a:pt x="23822" y="16132"/>
                </a:cubicBezTo>
                <a:lnTo>
                  <a:pt x="23727" y="16132"/>
                </a:lnTo>
                <a:lnTo>
                  <a:pt x="23727" y="16271"/>
                </a:lnTo>
                <a:lnTo>
                  <a:pt x="23839" y="16271"/>
                </a:lnTo>
                <a:cubicBezTo>
                  <a:pt x="23856" y="16366"/>
                  <a:pt x="23865" y="16573"/>
                  <a:pt x="23874" y="16841"/>
                </a:cubicBezTo>
                <a:cubicBezTo>
                  <a:pt x="23874" y="17204"/>
                  <a:pt x="23882" y="17705"/>
                  <a:pt x="23882" y="18172"/>
                </a:cubicBezTo>
                <a:cubicBezTo>
                  <a:pt x="23882" y="18362"/>
                  <a:pt x="23882" y="18543"/>
                  <a:pt x="23882" y="18716"/>
                </a:cubicBezTo>
                <a:lnTo>
                  <a:pt x="23882" y="18725"/>
                </a:lnTo>
                <a:lnTo>
                  <a:pt x="22560" y="18725"/>
                </a:lnTo>
                <a:cubicBezTo>
                  <a:pt x="22560" y="18560"/>
                  <a:pt x="22569" y="18396"/>
                  <a:pt x="22578" y="18223"/>
                </a:cubicBezTo>
                <a:cubicBezTo>
                  <a:pt x="22586" y="17472"/>
                  <a:pt x="22612" y="16668"/>
                  <a:pt x="22638" y="16357"/>
                </a:cubicBezTo>
                <a:cubicBezTo>
                  <a:pt x="22638" y="16322"/>
                  <a:pt x="22638" y="16297"/>
                  <a:pt x="22647" y="16271"/>
                </a:cubicBezTo>
                <a:lnTo>
                  <a:pt x="22759" y="16271"/>
                </a:lnTo>
                <a:lnTo>
                  <a:pt x="22759" y="16141"/>
                </a:lnTo>
                <a:lnTo>
                  <a:pt x="22655" y="16141"/>
                </a:lnTo>
                <a:cubicBezTo>
                  <a:pt x="22733" y="15545"/>
                  <a:pt x="22897" y="15286"/>
                  <a:pt x="23217" y="15286"/>
                </a:cubicBezTo>
                <a:close/>
                <a:moveTo>
                  <a:pt x="27312" y="15536"/>
                </a:moveTo>
                <a:cubicBezTo>
                  <a:pt x="27454" y="15536"/>
                  <a:pt x="27538" y="15761"/>
                  <a:pt x="27598" y="16219"/>
                </a:cubicBezTo>
                <a:lnTo>
                  <a:pt x="27555" y="16219"/>
                </a:lnTo>
                <a:lnTo>
                  <a:pt x="27555" y="16331"/>
                </a:lnTo>
                <a:lnTo>
                  <a:pt x="27606" y="16331"/>
                </a:lnTo>
                <a:cubicBezTo>
                  <a:pt x="27606" y="16366"/>
                  <a:pt x="27615" y="16426"/>
                  <a:pt x="27615" y="16495"/>
                </a:cubicBezTo>
                <a:cubicBezTo>
                  <a:pt x="27632" y="16824"/>
                  <a:pt x="27632" y="17506"/>
                  <a:pt x="27632" y="18172"/>
                </a:cubicBezTo>
                <a:lnTo>
                  <a:pt x="27632" y="18725"/>
                </a:lnTo>
                <a:lnTo>
                  <a:pt x="27027" y="18725"/>
                </a:lnTo>
                <a:cubicBezTo>
                  <a:pt x="27027" y="18042"/>
                  <a:pt x="27045" y="17212"/>
                  <a:pt x="27053" y="16720"/>
                </a:cubicBezTo>
                <a:cubicBezTo>
                  <a:pt x="27053" y="16539"/>
                  <a:pt x="27062" y="16392"/>
                  <a:pt x="27062" y="16331"/>
                </a:cubicBezTo>
                <a:lnTo>
                  <a:pt x="27114" y="16331"/>
                </a:lnTo>
                <a:lnTo>
                  <a:pt x="27114" y="16219"/>
                </a:lnTo>
                <a:lnTo>
                  <a:pt x="27071" y="16219"/>
                </a:lnTo>
                <a:cubicBezTo>
                  <a:pt x="27097" y="15744"/>
                  <a:pt x="27166" y="15536"/>
                  <a:pt x="27304" y="15536"/>
                </a:cubicBezTo>
                <a:cubicBezTo>
                  <a:pt x="27307" y="15536"/>
                  <a:pt x="27309" y="15536"/>
                  <a:pt x="27312" y="15536"/>
                </a:cubicBezTo>
                <a:close/>
                <a:moveTo>
                  <a:pt x="28237" y="15519"/>
                </a:moveTo>
                <a:cubicBezTo>
                  <a:pt x="28358" y="15519"/>
                  <a:pt x="28436" y="15718"/>
                  <a:pt x="28505" y="16141"/>
                </a:cubicBezTo>
                <a:cubicBezTo>
                  <a:pt x="28505" y="16158"/>
                  <a:pt x="28505" y="16167"/>
                  <a:pt x="28505" y="16184"/>
                </a:cubicBezTo>
                <a:lnTo>
                  <a:pt x="28470" y="16184"/>
                </a:lnTo>
                <a:lnTo>
                  <a:pt x="28479" y="16297"/>
                </a:lnTo>
                <a:lnTo>
                  <a:pt x="28522" y="16297"/>
                </a:lnTo>
                <a:cubicBezTo>
                  <a:pt x="28531" y="16340"/>
                  <a:pt x="28531" y="16400"/>
                  <a:pt x="28540" y="16487"/>
                </a:cubicBezTo>
                <a:cubicBezTo>
                  <a:pt x="28565" y="16936"/>
                  <a:pt x="28565" y="17930"/>
                  <a:pt x="28583" y="18716"/>
                </a:cubicBezTo>
                <a:lnTo>
                  <a:pt x="28082" y="18725"/>
                </a:lnTo>
                <a:cubicBezTo>
                  <a:pt x="28073" y="18284"/>
                  <a:pt x="28073" y="17783"/>
                  <a:pt x="28073" y="17351"/>
                </a:cubicBezTo>
                <a:lnTo>
                  <a:pt x="28073" y="16314"/>
                </a:lnTo>
                <a:lnTo>
                  <a:pt x="28073" y="16297"/>
                </a:lnTo>
                <a:lnTo>
                  <a:pt x="28116" y="16297"/>
                </a:lnTo>
                <a:lnTo>
                  <a:pt x="28108" y="16184"/>
                </a:lnTo>
                <a:lnTo>
                  <a:pt x="28073" y="16184"/>
                </a:lnTo>
                <a:cubicBezTo>
                  <a:pt x="28073" y="15726"/>
                  <a:pt x="28116" y="15519"/>
                  <a:pt x="28237" y="15519"/>
                </a:cubicBezTo>
                <a:close/>
                <a:moveTo>
                  <a:pt x="28963" y="15649"/>
                </a:moveTo>
                <a:cubicBezTo>
                  <a:pt x="29058" y="15649"/>
                  <a:pt x="29118" y="15847"/>
                  <a:pt x="29170" y="16279"/>
                </a:cubicBezTo>
                <a:lnTo>
                  <a:pt x="29144" y="16279"/>
                </a:lnTo>
                <a:lnTo>
                  <a:pt x="29153" y="16383"/>
                </a:lnTo>
                <a:lnTo>
                  <a:pt x="29188" y="16383"/>
                </a:lnTo>
                <a:cubicBezTo>
                  <a:pt x="29205" y="16599"/>
                  <a:pt x="29214" y="17532"/>
                  <a:pt x="29214" y="18379"/>
                </a:cubicBezTo>
                <a:lnTo>
                  <a:pt x="29214" y="18725"/>
                </a:lnTo>
                <a:lnTo>
                  <a:pt x="28842" y="18725"/>
                </a:lnTo>
                <a:lnTo>
                  <a:pt x="28842" y="18491"/>
                </a:lnTo>
                <a:cubicBezTo>
                  <a:pt x="28842" y="17619"/>
                  <a:pt x="28851" y="16599"/>
                  <a:pt x="28842" y="16374"/>
                </a:cubicBezTo>
                <a:lnTo>
                  <a:pt x="28877" y="16374"/>
                </a:lnTo>
                <a:lnTo>
                  <a:pt x="28868" y="16279"/>
                </a:lnTo>
                <a:lnTo>
                  <a:pt x="28842" y="16279"/>
                </a:lnTo>
                <a:cubicBezTo>
                  <a:pt x="28842" y="15847"/>
                  <a:pt x="28877" y="15649"/>
                  <a:pt x="28963" y="15649"/>
                </a:cubicBezTo>
                <a:close/>
                <a:moveTo>
                  <a:pt x="29473" y="15752"/>
                </a:moveTo>
                <a:cubicBezTo>
                  <a:pt x="29533" y="15752"/>
                  <a:pt x="29585" y="15934"/>
                  <a:pt x="29628" y="16340"/>
                </a:cubicBezTo>
                <a:lnTo>
                  <a:pt x="29611" y="16340"/>
                </a:lnTo>
                <a:lnTo>
                  <a:pt x="29611" y="16435"/>
                </a:lnTo>
                <a:lnTo>
                  <a:pt x="29637" y="16435"/>
                </a:lnTo>
                <a:cubicBezTo>
                  <a:pt x="29663" y="16625"/>
                  <a:pt x="29663" y="17454"/>
                  <a:pt x="29663" y="18249"/>
                </a:cubicBezTo>
                <a:lnTo>
                  <a:pt x="29663" y="18725"/>
                </a:lnTo>
                <a:lnTo>
                  <a:pt x="29386" y="18725"/>
                </a:lnTo>
                <a:lnTo>
                  <a:pt x="29386" y="18336"/>
                </a:lnTo>
                <a:lnTo>
                  <a:pt x="29386" y="16426"/>
                </a:lnTo>
                <a:lnTo>
                  <a:pt x="29412" y="16426"/>
                </a:lnTo>
                <a:lnTo>
                  <a:pt x="29404" y="16340"/>
                </a:lnTo>
                <a:lnTo>
                  <a:pt x="29386" y="16340"/>
                </a:lnTo>
                <a:cubicBezTo>
                  <a:pt x="29378" y="15925"/>
                  <a:pt x="29404" y="15752"/>
                  <a:pt x="29473" y="15752"/>
                </a:cubicBezTo>
                <a:close/>
                <a:moveTo>
                  <a:pt x="8485" y="1"/>
                </a:moveTo>
                <a:cubicBezTo>
                  <a:pt x="8269" y="87"/>
                  <a:pt x="7992" y="191"/>
                  <a:pt x="7690" y="329"/>
                </a:cubicBezTo>
                <a:cubicBezTo>
                  <a:pt x="7336" y="485"/>
                  <a:pt x="6938" y="666"/>
                  <a:pt x="6524" y="882"/>
                </a:cubicBezTo>
                <a:cubicBezTo>
                  <a:pt x="6273" y="1003"/>
                  <a:pt x="6022" y="1141"/>
                  <a:pt x="5763" y="1279"/>
                </a:cubicBezTo>
                <a:lnTo>
                  <a:pt x="4813" y="1841"/>
                </a:lnTo>
                <a:cubicBezTo>
                  <a:pt x="4571" y="1988"/>
                  <a:pt x="4338" y="2143"/>
                  <a:pt x="4104" y="2308"/>
                </a:cubicBezTo>
                <a:cubicBezTo>
                  <a:pt x="4061" y="2334"/>
                  <a:pt x="4009" y="2368"/>
                  <a:pt x="3957" y="2403"/>
                </a:cubicBezTo>
                <a:cubicBezTo>
                  <a:pt x="3931" y="2429"/>
                  <a:pt x="3906" y="2446"/>
                  <a:pt x="3871" y="2472"/>
                </a:cubicBezTo>
                <a:cubicBezTo>
                  <a:pt x="3577" y="2679"/>
                  <a:pt x="3301" y="2904"/>
                  <a:pt x="3024" y="3154"/>
                </a:cubicBezTo>
                <a:cubicBezTo>
                  <a:pt x="2903" y="3267"/>
                  <a:pt x="2463" y="4537"/>
                  <a:pt x="2463" y="4537"/>
                </a:cubicBezTo>
                <a:cubicBezTo>
                  <a:pt x="2264" y="4667"/>
                  <a:pt x="1866" y="4995"/>
                  <a:pt x="1676" y="5124"/>
                </a:cubicBezTo>
                <a:cubicBezTo>
                  <a:pt x="1676" y="5124"/>
                  <a:pt x="1384" y="4421"/>
                  <a:pt x="1281" y="4421"/>
                </a:cubicBezTo>
                <a:cubicBezTo>
                  <a:pt x="1274" y="4421"/>
                  <a:pt x="1267" y="4425"/>
                  <a:pt x="1262" y="4433"/>
                </a:cubicBezTo>
                <a:cubicBezTo>
                  <a:pt x="925" y="4969"/>
                  <a:pt x="821" y="5496"/>
                  <a:pt x="1080" y="5980"/>
                </a:cubicBezTo>
                <a:cubicBezTo>
                  <a:pt x="1046" y="6179"/>
                  <a:pt x="1080" y="10456"/>
                  <a:pt x="1028" y="10775"/>
                </a:cubicBezTo>
                <a:cubicBezTo>
                  <a:pt x="1020" y="10853"/>
                  <a:pt x="1002" y="10922"/>
                  <a:pt x="985" y="11009"/>
                </a:cubicBezTo>
                <a:cubicBezTo>
                  <a:pt x="890" y="11130"/>
                  <a:pt x="804" y="11233"/>
                  <a:pt x="726" y="11328"/>
                </a:cubicBezTo>
                <a:lnTo>
                  <a:pt x="674" y="11406"/>
                </a:lnTo>
                <a:cubicBezTo>
                  <a:pt x="665" y="11415"/>
                  <a:pt x="657" y="11432"/>
                  <a:pt x="648" y="11441"/>
                </a:cubicBezTo>
                <a:lnTo>
                  <a:pt x="648" y="15795"/>
                </a:lnTo>
                <a:cubicBezTo>
                  <a:pt x="691" y="15623"/>
                  <a:pt x="743" y="15528"/>
                  <a:pt x="804" y="15528"/>
                </a:cubicBezTo>
                <a:cubicBezTo>
                  <a:pt x="890" y="15528"/>
                  <a:pt x="925" y="15726"/>
                  <a:pt x="916" y="16158"/>
                </a:cubicBezTo>
                <a:lnTo>
                  <a:pt x="916" y="16288"/>
                </a:lnTo>
                <a:lnTo>
                  <a:pt x="881" y="16288"/>
                </a:lnTo>
                <a:lnTo>
                  <a:pt x="873" y="16409"/>
                </a:lnTo>
                <a:lnTo>
                  <a:pt x="907" y="16409"/>
                </a:lnTo>
                <a:cubicBezTo>
                  <a:pt x="899" y="16547"/>
                  <a:pt x="881" y="16971"/>
                  <a:pt x="864" y="17472"/>
                </a:cubicBezTo>
                <a:cubicBezTo>
                  <a:pt x="847" y="17869"/>
                  <a:pt x="829" y="18318"/>
                  <a:pt x="804" y="18716"/>
                </a:cubicBezTo>
                <a:lnTo>
                  <a:pt x="804" y="19226"/>
                </a:lnTo>
                <a:lnTo>
                  <a:pt x="0" y="19226"/>
                </a:lnTo>
                <a:lnTo>
                  <a:pt x="0" y="19727"/>
                </a:lnTo>
                <a:lnTo>
                  <a:pt x="30924" y="19727"/>
                </a:lnTo>
                <a:lnTo>
                  <a:pt x="30924" y="19226"/>
                </a:lnTo>
                <a:lnTo>
                  <a:pt x="30242" y="19226"/>
                </a:lnTo>
                <a:lnTo>
                  <a:pt x="30242" y="18716"/>
                </a:lnTo>
                <a:cubicBezTo>
                  <a:pt x="30224" y="18517"/>
                  <a:pt x="30207" y="18310"/>
                  <a:pt x="30181" y="18094"/>
                </a:cubicBezTo>
                <a:cubicBezTo>
                  <a:pt x="30138" y="17619"/>
                  <a:pt x="30095" y="17117"/>
                  <a:pt x="30043" y="16599"/>
                </a:cubicBezTo>
                <a:lnTo>
                  <a:pt x="30043" y="16599"/>
                </a:lnTo>
                <a:cubicBezTo>
                  <a:pt x="30052" y="16867"/>
                  <a:pt x="30052" y="17506"/>
                  <a:pt x="30052" y="18137"/>
                </a:cubicBezTo>
                <a:lnTo>
                  <a:pt x="30052" y="18716"/>
                </a:lnTo>
                <a:lnTo>
                  <a:pt x="29836" y="18716"/>
                </a:lnTo>
                <a:lnTo>
                  <a:pt x="29836" y="18197"/>
                </a:lnTo>
                <a:cubicBezTo>
                  <a:pt x="29836" y="17446"/>
                  <a:pt x="29844" y="16668"/>
                  <a:pt x="29836" y="16495"/>
                </a:cubicBezTo>
                <a:lnTo>
                  <a:pt x="29862" y="16495"/>
                </a:lnTo>
                <a:lnTo>
                  <a:pt x="29862" y="16409"/>
                </a:lnTo>
                <a:lnTo>
                  <a:pt x="29836" y="16409"/>
                </a:lnTo>
                <a:cubicBezTo>
                  <a:pt x="29836" y="16029"/>
                  <a:pt x="29853" y="15856"/>
                  <a:pt x="29905" y="15856"/>
                </a:cubicBezTo>
                <a:cubicBezTo>
                  <a:pt x="29957" y="15856"/>
                  <a:pt x="29983" y="15977"/>
                  <a:pt x="30017" y="16219"/>
                </a:cubicBezTo>
                <a:cubicBezTo>
                  <a:pt x="29974" y="15787"/>
                  <a:pt x="29931" y="15337"/>
                  <a:pt x="29896" y="14897"/>
                </a:cubicBezTo>
                <a:cubicBezTo>
                  <a:pt x="29853" y="14491"/>
                  <a:pt x="29818" y="14093"/>
                  <a:pt x="29775" y="13713"/>
                </a:cubicBezTo>
                <a:cubicBezTo>
                  <a:pt x="29741" y="13376"/>
                  <a:pt x="29706" y="13065"/>
                  <a:pt x="29663" y="12754"/>
                </a:cubicBezTo>
                <a:cubicBezTo>
                  <a:pt x="29620" y="12374"/>
                  <a:pt x="29576" y="12028"/>
                  <a:pt x="29533" y="11700"/>
                </a:cubicBezTo>
                <a:cubicBezTo>
                  <a:pt x="29516" y="11622"/>
                  <a:pt x="29507" y="11544"/>
                  <a:pt x="29499" y="11467"/>
                </a:cubicBezTo>
                <a:cubicBezTo>
                  <a:pt x="29455" y="11233"/>
                  <a:pt x="29386" y="11000"/>
                  <a:pt x="29283" y="10784"/>
                </a:cubicBezTo>
                <a:cubicBezTo>
                  <a:pt x="29067" y="10369"/>
                  <a:pt x="28756" y="9998"/>
                  <a:pt x="28375" y="9713"/>
                </a:cubicBezTo>
                <a:cubicBezTo>
                  <a:pt x="27987" y="9419"/>
                  <a:pt x="27563" y="9168"/>
                  <a:pt x="27123" y="8978"/>
                </a:cubicBezTo>
                <a:cubicBezTo>
                  <a:pt x="26526" y="8719"/>
                  <a:pt x="25913" y="8503"/>
                  <a:pt x="25282" y="8339"/>
                </a:cubicBezTo>
                <a:cubicBezTo>
                  <a:pt x="24997" y="8270"/>
                  <a:pt x="24703" y="8200"/>
                  <a:pt x="24401" y="8131"/>
                </a:cubicBezTo>
                <a:cubicBezTo>
                  <a:pt x="23917" y="8036"/>
                  <a:pt x="23424" y="7950"/>
                  <a:pt x="22941" y="7881"/>
                </a:cubicBezTo>
                <a:cubicBezTo>
                  <a:pt x="22526" y="7820"/>
                  <a:pt x="22102" y="7768"/>
                  <a:pt x="21696" y="7725"/>
                </a:cubicBezTo>
                <a:cubicBezTo>
                  <a:pt x="21238" y="7682"/>
                  <a:pt x="20798" y="7647"/>
                  <a:pt x="20383" y="7613"/>
                </a:cubicBezTo>
                <a:cubicBezTo>
                  <a:pt x="19538" y="7563"/>
                  <a:pt x="18782" y="7545"/>
                  <a:pt x="18196" y="7545"/>
                </a:cubicBezTo>
                <a:cubicBezTo>
                  <a:pt x="17967" y="7545"/>
                  <a:pt x="17764" y="7548"/>
                  <a:pt x="17592" y="7552"/>
                </a:cubicBezTo>
                <a:cubicBezTo>
                  <a:pt x="17480" y="7552"/>
                  <a:pt x="17376" y="7552"/>
                  <a:pt x="17290" y="7561"/>
                </a:cubicBezTo>
                <a:lnTo>
                  <a:pt x="17290" y="8010"/>
                </a:lnTo>
                <a:cubicBezTo>
                  <a:pt x="17261" y="8010"/>
                  <a:pt x="17190" y="8007"/>
                  <a:pt x="17095" y="8007"/>
                </a:cubicBezTo>
                <a:cubicBezTo>
                  <a:pt x="16726" y="8007"/>
                  <a:pt x="15994" y="8056"/>
                  <a:pt x="15994" y="8537"/>
                </a:cubicBezTo>
                <a:cubicBezTo>
                  <a:pt x="15924" y="8537"/>
                  <a:pt x="16011" y="9047"/>
                  <a:pt x="16011" y="9047"/>
                </a:cubicBezTo>
                <a:cubicBezTo>
                  <a:pt x="15847" y="9047"/>
                  <a:pt x="15009" y="9056"/>
                  <a:pt x="14862" y="9056"/>
                </a:cubicBezTo>
                <a:cubicBezTo>
                  <a:pt x="14706" y="9056"/>
                  <a:pt x="14767" y="8537"/>
                  <a:pt x="14715" y="8537"/>
                </a:cubicBezTo>
                <a:cubicBezTo>
                  <a:pt x="14533" y="8537"/>
                  <a:pt x="13090" y="7475"/>
                  <a:pt x="12987" y="7345"/>
                </a:cubicBezTo>
                <a:lnTo>
                  <a:pt x="12209" y="7345"/>
                </a:lnTo>
                <a:lnTo>
                  <a:pt x="12209" y="7639"/>
                </a:lnTo>
                <a:lnTo>
                  <a:pt x="11621" y="7682"/>
                </a:lnTo>
                <a:cubicBezTo>
                  <a:pt x="11509" y="7215"/>
                  <a:pt x="11397" y="6740"/>
                  <a:pt x="11284" y="6265"/>
                </a:cubicBezTo>
                <a:cubicBezTo>
                  <a:pt x="11267" y="6179"/>
                  <a:pt x="11241" y="6084"/>
                  <a:pt x="11224" y="5989"/>
                </a:cubicBezTo>
                <a:cubicBezTo>
                  <a:pt x="10827" y="5712"/>
                  <a:pt x="10809" y="5444"/>
                  <a:pt x="11103" y="5410"/>
                </a:cubicBezTo>
                <a:cubicBezTo>
                  <a:pt x="11103" y="4865"/>
                  <a:pt x="11319" y="3448"/>
                  <a:pt x="11181" y="3284"/>
                </a:cubicBezTo>
                <a:cubicBezTo>
                  <a:pt x="11129" y="3284"/>
                  <a:pt x="10369" y="3319"/>
                  <a:pt x="10282" y="3327"/>
                </a:cubicBezTo>
                <a:lnTo>
                  <a:pt x="10006" y="2567"/>
                </a:lnTo>
                <a:cubicBezTo>
                  <a:pt x="9824" y="2083"/>
                  <a:pt x="9643" y="1599"/>
                  <a:pt x="9461" y="1115"/>
                </a:cubicBezTo>
                <a:cubicBezTo>
                  <a:pt x="9133" y="744"/>
                  <a:pt x="8805" y="372"/>
                  <a:pt x="84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3"/>
          <p:cNvSpPr/>
          <p:nvPr/>
        </p:nvSpPr>
        <p:spPr>
          <a:xfrm>
            <a:off x="2631575" y="3288348"/>
            <a:ext cx="446524" cy="1022555"/>
          </a:xfrm>
          <a:custGeom>
            <a:rect b="b" l="l" r="r" t="t"/>
            <a:pathLst>
              <a:path extrusionOk="0" h="29143" w="12726">
                <a:moveTo>
                  <a:pt x="6224" y="0"/>
                </a:moveTo>
                <a:lnTo>
                  <a:pt x="6224" y="1084"/>
                </a:lnTo>
                <a:cubicBezTo>
                  <a:pt x="6198" y="1089"/>
                  <a:pt x="6173" y="1101"/>
                  <a:pt x="6155" y="1119"/>
                </a:cubicBezTo>
                <a:cubicBezTo>
                  <a:pt x="6125" y="1147"/>
                  <a:pt x="6107" y="1187"/>
                  <a:pt x="6107" y="1230"/>
                </a:cubicBezTo>
                <a:cubicBezTo>
                  <a:pt x="6107" y="1261"/>
                  <a:pt x="6117" y="1294"/>
                  <a:pt x="6138" y="1319"/>
                </a:cubicBezTo>
                <a:cubicBezTo>
                  <a:pt x="6143" y="1327"/>
                  <a:pt x="6150" y="1334"/>
                  <a:pt x="6158" y="1342"/>
                </a:cubicBezTo>
                <a:lnTo>
                  <a:pt x="6158" y="1894"/>
                </a:lnTo>
                <a:cubicBezTo>
                  <a:pt x="6089" y="1919"/>
                  <a:pt x="6029" y="1965"/>
                  <a:pt x="5988" y="2025"/>
                </a:cubicBezTo>
                <a:cubicBezTo>
                  <a:pt x="5935" y="2101"/>
                  <a:pt x="5907" y="2193"/>
                  <a:pt x="5907" y="2284"/>
                </a:cubicBezTo>
                <a:lnTo>
                  <a:pt x="5907" y="2658"/>
                </a:lnTo>
                <a:lnTo>
                  <a:pt x="5793" y="2658"/>
                </a:lnTo>
                <a:lnTo>
                  <a:pt x="5905" y="3324"/>
                </a:lnTo>
                <a:lnTo>
                  <a:pt x="5905" y="3309"/>
                </a:lnTo>
                <a:lnTo>
                  <a:pt x="6606" y="3309"/>
                </a:lnTo>
                <a:cubicBezTo>
                  <a:pt x="6606" y="3310"/>
                  <a:pt x="6606" y="3312"/>
                  <a:pt x="6606" y="3317"/>
                </a:cubicBezTo>
                <a:lnTo>
                  <a:pt x="6606" y="3317"/>
                </a:lnTo>
                <a:lnTo>
                  <a:pt x="6722" y="2658"/>
                </a:lnTo>
                <a:lnTo>
                  <a:pt x="6606" y="2658"/>
                </a:lnTo>
                <a:lnTo>
                  <a:pt x="6606" y="2286"/>
                </a:lnTo>
                <a:cubicBezTo>
                  <a:pt x="6606" y="2101"/>
                  <a:pt x="6500" y="1947"/>
                  <a:pt x="6355" y="1896"/>
                </a:cubicBezTo>
                <a:lnTo>
                  <a:pt x="6355" y="1342"/>
                </a:lnTo>
                <a:cubicBezTo>
                  <a:pt x="6446" y="1261"/>
                  <a:pt x="6408" y="1111"/>
                  <a:pt x="6289" y="1086"/>
                </a:cubicBezTo>
                <a:lnTo>
                  <a:pt x="6289" y="0"/>
                </a:lnTo>
                <a:close/>
                <a:moveTo>
                  <a:pt x="6606" y="3317"/>
                </a:moveTo>
                <a:lnTo>
                  <a:pt x="6606" y="3319"/>
                </a:lnTo>
                <a:cubicBezTo>
                  <a:pt x="6607" y="3331"/>
                  <a:pt x="6608" y="3355"/>
                  <a:pt x="6609" y="3390"/>
                </a:cubicBezTo>
                <a:lnTo>
                  <a:pt x="6609" y="3390"/>
                </a:lnTo>
                <a:cubicBezTo>
                  <a:pt x="6608" y="3353"/>
                  <a:pt x="6607" y="3329"/>
                  <a:pt x="6606" y="3317"/>
                </a:cubicBezTo>
                <a:close/>
                <a:moveTo>
                  <a:pt x="6609" y="3390"/>
                </a:moveTo>
                <a:cubicBezTo>
                  <a:pt x="6610" y="3408"/>
                  <a:pt x="6610" y="3429"/>
                  <a:pt x="6611" y="3453"/>
                </a:cubicBezTo>
                <a:cubicBezTo>
                  <a:pt x="6611" y="3460"/>
                  <a:pt x="6612" y="3468"/>
                  <a:pt x="6612" y="3475"/>
                </a:cubicBezTo>
                <a:lnTo>
                  <a:pt x="6612" y="3475"/>
                </a:lnTo>
                <a:cubicBezTo>
                  <a:pt x="6611" y="3442"/>
                  <a:pt x="6610" y="3413"/>
                  <a:pt x="6609" y="3390"/>
                </a:cubicBezTo>
                <a:close/>
                <a:moveTo>
                  <a:pt x="6612" y="3475"/>
                </a:moveTo>
                <a:cubicBezTo>
                  <a:pt x="6613" y="3503"/>
                  <a:pt x="6615" y="3535"/>
                  <a:pt x="6616" y="3570"/>
                </a:cubicBezTo>
                <a:lnTo>
                  <a:pt x="6616" y="3570"/>
                </a:lnTo>
                <a:cubicBezTo>
                  <a:pt x="6616" y="3535"/>
                  <a:pt x="6614" y="3504"/>
                  <a:pt x="6612" y="3475"/>
                </a:cubicBezTo>
                <a:close/>
                <a:moveTo>
                  <a:pt x="5955" y="3461"/>
                </a:moveTo>
                <a:lnTo>
                  <a:pt x="6259" y="3663"/>
                </a:lnTo>
                <a:lnTo>
                  <a:pt x="6563" y="3461"/>
                </a:lnTo>
                <a:close/>
                <a:moveTo>
                  <a:pt x="6616" y="3570"/>
                </a:moveTo>
                <a:cubicBezTo>
                  <a:pt x="6616" y="3575"/>
                  <a:pt x="6616" y="3580"/>
                  <a:pt x="6616" y="3585"/>
                </a:cubicBezTo>
                <a:lnTo>
                  <a:pt x="6381" y="3744"/>
                </a:lnTo>
                <a:lnTo>
                  <a:pt x="6629" y="3909"/>
                </a:lnTo>
                <a:cubicBezTo>
                  <a:pt x="6624" y="3776"/>
                  <a:pt x="6619" y="3662"/>
                  <a:pt x="6616" y="3570"/>
                </a:cubicBezTo>
                <a:close/>
                <a:moveTo>
                  <a:pt x="5892" y="3580"/>
                </a:moveTo>
                <a:lnTo>
                  <a:pt x="5892" y="3623"/>
                </a:lnTo>
                <a:lnTo>
                  <a:pt x="5879" y="3914"/>
                </a:lnTo>
                <a:lnTo>
                  <a:pt x="6138" y="3742"/>
                </a:lnTo>
                <a:lnTo>
                  <a:pt x="5892" y="3580"/>
                </a:lnTo>
                <a:close/>
                <a:moveTo>
                  <a:pt x="6629" y="3914"/>
                </a:moveTo>
                <a:lnTo>
                  <a:pt x="6631" y="3987"/>
                </a:lnTo>
                <a:lnTo>
                  <a:pt x="6634" y="4033"/>
                </a:lnTo>
                <a:lnTo>
                  <a:pt x="6629" y="3914"/>
                </a:lnTo>
                <a:close/>
                <a:moveTo>
                  <a:pt x="5869" y="4185"/>
                </a:moveTo>
                <a:lnTo>
                  <a:pt x="5869" y="4195"/>
                </a:lnTo>
                <a:lnTo>
                  <a:pt x="5870" y="4185"/>
                </a:lnTo>
                <a:lnTo>
                  <a:pt x="5870" y="4185"/>
                </a:lnTo>
                <a:lnTo>
                  <a:pt x="5869" y="4185"/>
                </a:lnTo>
                <a:close/>
                <a:moveTo>
                  <a:pt x="5869" y="4225"/>
                </a:moveTo>
                <a:lnTo>
                  <a:pt x="5867" y="4261"/>
                </a:lnTo>
                <a:lnTo>
                  <a:pt x="5867" y="4263"/>
                </a:lnTo>
                <a:lnTo>
                  <a:pt x="5869" y="4225"/>
                </a:lnTo>
                <a:close/>
                <a:moveTo>
                  <a:pt x="6639" y="4193"/>
                </a:moveTo>
                <a:cubicBezTo>
                  <a:pt x="6639" y="4213"/>
                  <a:pt x="6639" y="4233"/>
                  <a:pt x="6641" y="4256"/>
                </a:cubicBezTo>
                <a:lnTo>
                  <a:pt x="6646" y="4339"/>
                </a:lnTo>
                <a:cubicBezTo>
                  <a:pt x="6646" y="4314"/>
                  <a:pt x="6644" y="4291"/>
                  <a:pt x="6644" y="4269"/>
                </a:cubicBezTo>
                <a:lnTo>
                  <a:pt x="6639" y="4193"/>
                </a:lnTo>
                <a:close/>
                <a:moveTo>
                  <a:pt x="6262" y="3823"/>
                </a:moveTo>
                <a:lnTo>
                  <a:pt x="5874" y="4079"/>
                </a:lnTo>
                <a:lnTo>
                  <a:pt x="5870" y="4185"/>
                </a:lnTo>
                <a:lnTo>
                  <a:pt x="5870" y="4185"/>
                </a:lnTo>
                <a:lnTo>
                  <a:pt x="6259" y="4443"/>
                </a:lnTo>
                <a:lnTo>
                  <a:pt x="6639" y="4193"/>
                </a:lnTo>
                <a:lnTo>
                  <a:pt x="6636" y="4071"/>
                </a:lnTo>
                <a:lnTo>
                  <a:pt x="6262" y="3823"/>
                </a:lnTo>
                <a:close/>
                <a:moveTo>
                  <a:pt x="5864" y="4342"/>
                </a:moveTo>
                <a:cubicBezTo>
                  <a:pt x="5862" y="4408"/>
                  <a:pt x="5859" y="4476"/>
                  <a:pt x="5857" y="4547"/>
                </a:cubicBezTo>
                <a:cubicBezTo>
                  <a:pt x="5854" y="4603"/>
                  <a:pt x="5851" y="4658"/>
                  <a:pt x="5849" y="4717"/>
                </a:cubicBezTo>
                <a:lnTo>
                  <a:pt x="6140" y="4522"/>
                </a:lnTo>
                <a:lnTo>
                  <a:pt x="5864" y="4342"/>
                </a:lnTo>
                <a:close/>
                <a:moveTo>
                  <a:pt x="6669" y="4914"/>
                </a:moveTo>
                <a:lnTo>
                  <a:pt x="6669" y="4914"/>
                </a:lnTo>
                <a:lnTo>
                  <a:pt x="6669" y="4914"/>
                </a:lnTo>
                <a:lnTo>
                  <a:pt x="6669" y="4929"/>
                </a:lnTo>
                <a:lnTo>
                  <a:pt x="6669" y="4929"/>
                </a:lnTo>
                <a:cubicBezTo>
                  <a:pt x="6669" y="4924"/>
                  <a:pt x="6669" y="4919"/>
                  <a:pt x="6669" y="4914"/>
                </a:cubicBezTo>
                <a:close/>
                <a:moveTo>
                  <a:pt x="6669" y="4929"/>
                </a:moveTo>
                <a:cubicBezTo>
                  <a:pt x="6670" y="4972"/>
                  <a:pt x="6672" y="5015"/>
                  <a:pt x="6674" y="5056"/>
                </a:cubicBezTo>
                <a:lnTo>
                  <a:pt x="6669" y="4929"/>
                </a:lnTo>
                <a:close/>
                <a:moveTo>
                  <a:pt x="6646" y="4347"/>
                </a:moveTo>
                <a:lnTo>
                  <a:pt x="6381" y="4522"/>
                </a:lnTo>
                <a:lnTo>
                  <a:pt x="6659" y="4709"/>
                </a:lnTo>
                <a:cubicBezTo>
                  <a:pt x="6662" y="4762"/>
                  <a:pt x="6664" y="4815"/>
                  <a:pt x="6667" y="4871"/>
                </a:cubicBezTo>
                <a:lnTo>
                  <a:pt x="6259" y="4603"/>
                </a:lnTo>
                <a:lnTo>
                  <a:pt x="5841" y="4879"/>
                </a:lnTo>
                <a:lnTo>
                  <a:pt x="5841" y="4927"/>
                </a:lnTo>
                <a:lnTo>
                  <a:pt x="6246" y="5195"/>
                </a:lnTo>
                <a:lnTo>
                  <a:pt x="6669" y="4914"/>
                </a:lnTo>
                <a:lnTo>
                  <a:pt x="6669" y="4914"/>
                </a:lnTo>
                <a:lnTo>
                  <a:pt x="6646" y="4347"/>
                </a:lnTo>
                <a:close/>
                <a:moveTo>
                  <a:pt x="5834" y="5081"/>
                </a:moveTo>
                <a:lnTo>
                  <a:pt x="5829" y="5225"/>
                </a:lnTo>
                <a:cubicBezTo>
                  <a:pt x="5826" y="5279"/>
                  <a:pt x="5824" y="5334"/>
                  <a:pt x="5821" y="5390"/>
                </a:cubicBezTo>
                <a:lnTo>
                  <a:pt x="5819" y="5476"/>
                </a:lnTo>
                <a:lnTo>
                  <a:pt x="6125" y="5274"/>
                </a:lnTo>
                <a:lnTo>
                  <a:pt x="5834" y="5081"/>
                </a:lnTo>
                <a:close/>
                <a:moveTo>
                  <a:pt x="6674" y="5071"/>
                </a:moveTo>
                <a:lnTo>
                  <a:pt x="6365" y="5274"/>
                </a:lnTo>
                <a:lnTo>
                  <a:pt x="6692" y="5489"/>
                </a:lnTo>
                <a:lnTo>
                  <a:pt x="6674" y="5071"/>
                </a:lnTo>
                <a:close/>
                <a:moveTo>
                  <a:pt x="6692" y="5489"/>
                </a:moveTo>
                <a:lnTo>
                  <a:pt x="6692" y="5495"/>
                </a:lnTo>
                <a:lnTo>
                  <a:pt x="6692" y="5495"/>
                </a:lnTo>
                <a:cubicBezTo>
                  <a:pt x="6692" y="5493"/>
                  <a:pt x="6692" y="5491"/>
                  <a:pt x="6692" y="5489"/>
                </a:cubicBezTo>
                <a:lnTo>
                  <a:pt x="6692" y="5489"/>
                </a:lnTo>
                <a:close/>
                <a:moveTo>
                  <a:pt x="5808" y="5719"/>
                </a:moveTo>
                <a:lnTo>
                  <a:pt x="5806" y="5751"/>
                </a:lnTo>
                <a:lnTo>
                  <a:pt x="5808" y="5719"/>
                </a:lnTo>
                <a:lnTo>
                  <a:pt x="5808" y="5719"/>
                </a:lnTo>
                <a:close/>
                <a:moveTo>
                  <a:pt x="5803" y="5841"/>
                </a:moveTo>
                <a:cubicBezTo>
                  <a:pt x="5798" y="5985"/>
                  <a:pt x="5793" y="6129"/>
                  <a:pt x="5786" y="6279"/>
                </a:cubicBezTo>
                <a:lnTo>
                  <a:pt x="6125" y="6056"/>
                </a:lnTo>
                <a:lnTo>
                  <a:pt x="5803" y="5841"/>
                </a:lnTo>
                <a:close/>
                <a:moveTo>
                  <a:pt x="5781" y="6390"/>
                </a:moveTo>
                <a:lnTo>
                  <a:pt x="5778" y="6443"/>
                </a:lnTo>
                <a:lnTo>
                  <a:pt x="5778" y="6443"/>
                </a:lnTo>
                <a:lnTo>
                  <a:pt x="5779" y="6443"/>
                </a:lnTo>
                <a:lnTo>
                  <a:pt x="5781" y="6390"/>
                </a:lnTo>
                <a:close/>
                <a:moveTo>
                  <a:pt x="5778" y="6448"/>
                </a:moveTo>
                <a:cubicBezTo>
                  <a:pt x="5778" y="6476"/>
                  <a:pt x="5775" y="6507"/>
                  <a:pt x="5775" y="6537"/>
                </a:cubicBezTo>
                <a:lnTo>
                  <a:pt x="5779" y="6449"/>
                </a:lnTo>
                <a:lnTo>
                  <a:pt x="5779" y="6449"/>
                </a:lnTo>
                <a:lnTo>
                  <a:pt x="5778" y="6448"/>
                </a:lnTo>
                <a:close/>
                <a:moveTo>
                  <a:pt x="5773" y="6603"/>
                </a:moveTo>
                <a:cubicBezTo>
                  <a:pt x="5770" y="6699"/>
                  <a:pt x="5765" y="6793"/>
                  <a:pt x="5763" y="6889"/>
                </a:cubicBezTo>
                <a:cubicBezTo>
                  <a:pt x="5760" y="6937"/>
                  <a:pt x="5758" y="6985"/>
                  <a:pt x="5755" y="7036"/>
                </a:cubicBezTo>
                <a:cubicBezTo>
                  <a:pt x="5755" y="7061"/>
                  <a:pt x="5753" y="7089"/>
                  <a:pt x="5753" y="7114"/>
                </a:cubicBezTo>
                <a:lnTo>
                  <a:pt x="5753" y="7117"/>
                </a:lnTo>
                <a:lnTo>
                  <a:pt x="6150" y="6853"/>
                </a:lnTo>
                <a:lnTo>
                  <a:pt x="5773" y="6603"/>
                </a:lnTo>
                <a:close/>
                <a:moveTo>
                  <a:pt x="6246" y="5355"/>
                </a:moveTo>
                <a:lnTo>
                  <a:pt x="5811" y="5641"/>
                </a:lnTo>
                <a:lnTo>
                  <a:pt x="5808" y="5719"/>
                </a:lnTo>
                <a:lnTo>
                  <a:pt x="5811" y="5686"/>
                </a:lnTo>
                <a:lnTo>
                  <a:pt x="6246" y="5975"/>
                </a:lnTo>
                <a:lnTo>
                  <a:pt x="6697" y="5678"/>
                </a:lnTo>
                <a:lnTo>
                  <a:pt x="6697" y="5678"/>
                </a:lnTo>
                <a:cubicBezTo>
                  <a:pt x="6700" y="5728"/>
                  <a:pt x="6702" y="5778"/>
                  <a:pt x="6705" y="5831"/>
                </a:cubicBezTo>
                <a:lnTo>
                  <a:pt x="6365" y="6056"/>
                </a:lnTo>
                <a:lnTo>
                  <a:pt x="6722" y="6291"/>
                </a:lnTo>
                <a:cubicBezTo>
                  <a:pt x="6725" y="6345"/>
                  <a:pt x="6727" y="6400"/>
                  <a:pt x="6730" y="6456"/>
                </a:cubicBezTo>
                <a:lnTo>
                  <a:pt x="6246" y="6134"/>
                </a:lnTo>
                <a:lnTo>
                  <a:pt x="5779" y="6443"/>
                </a:lnTo>
                <a:lnTo>
                  <a:pt x="5779" y="6449"/>
                </a:lnTo>
                <a:lnTo>
                  <a:pt x="5779" y="6449"/>
                </a:lnTo>
                <a:lnTo>
                  <a:pt x="6269" y="6772"/>
                </a:lnTo>
                <a:lnTo>
                  <a:pt x="6730" y="6469"/>
                </a:lnTo>
                <a:cubicBezTo>
                  <a:pt x="6732" y="6519"/>
                  <a:pt x="6735" y="6570"/>
                  <a:pt x="6735" y="6623"/>
                </a:cubicBezTo>
                <a:lnTo>
                  <a:pt x="6391" y="6853"/>
                </a:lnTo>
                <a:lnTo>
                  <a:pt x="6755" y="7094"/>
                </a:lnTo>
                <a:cubicBezTo>
                  <a:pt x="6760" y="7185"/>
                  <a:pt x="6763" y="7276"/>
                  <a:pt x="6767" y="7367"/>
                </a:cubicBezTo>
                <a:lnTo>
                  <a:pt x="6767" y="7367"/>
                </a:lnTo>
                <a:cubicBezTo>
                  <a:pt x="6744" y="6783"/>
                  <a:pt x="6721" y="6210"/>
                  <a:pt x="6700" y="5689"/>
                </a:cubicBezTo>
                <a:lnTo>
                  <a:pt x="6697" y="5678"/>
                </a:lnTo>
                <a:lnTo>
                  <a:pt x="6700" y="5676"/>
                </a:lnTo>
                <a:lnTo>
                  <a:pt x="6692" y="5495"/>
                </a:lnTo>
                <a:lnTo>
                  <a:pt x="6692" y="5495"/>
                </a:lnTo>
                <a:cubicBezTo>
                  <a:pt x="6692" y="5548"/>
                  <a:pt x="6695" y="5600"/>
                  <a:pt x="6697" y="5653"/>
                </a:cubicBezTo>
                <a:lnTo>
                  <a:pt x="6246" y="5355"/>
                </a:lnTo>
                <a:close/>
                <a:moveTo>
                  <a:pt x="6767" y="7367"/>
                </a:moveTo>
                <a:cubicBezTo>
                  <a:pt x="6767" y="7372"/>
                  <a:pt x="6768" y="7377"/>
                  <a:pt x="6768" y="7383"/>
                </a:cubicBezTo>
                <a:lnTo>
                  <a:pt x="6768" y="7383"/>
                </a:lnTo>
                <a:lnTo>
                  <a:pt x="6768" y="7383"/>
                </a:lnTo>
                <a:cubicBezTo>
                  <a:pt x="6768" y="7377"/>
                  <a:pt x="6767" y="7372"/>
                  <a:pt x="6767" y="7367"/>
                </a:cubicBezTo>
                <a:close/>
                <a:moveTo>
                  <a:pt x="6269" y="6932"/>
                </a:moveTo>
                <a:lnTo>
                  <a:pt x="5801" y="7243"/>
                </a:lnTo>
                <a:lnTo>
                  <a:pt x="6269" y="7552"/>
                </a:lnTo>
                <a:lnTo>
                  <a:pt x="6740" y="7243"/>
                </a:lnTo>
                <a:lnTo>
                  <a:pt x="6269" y="6932"/>
                </a:lnTo>
                <a:close/>
                <a:moveTo>
                  <a:pt x="6768" y="7383"/>
                </a:moveTo>
                <a:lnTo>
                  <a:pt x="6391" y="7633"/>
                </a:lnTo>
                <a:lnTo>
                  <a:pt x="6788" y="7896"/>
                </a:lnTo>
                <a:cubicBezTo>
                  <a:pt x="6781" y="7725"/>
                  <a:pt x="6775" y="7553"/>
                  <a:pt x="6768" y="7383"/>
                </a:cubicBezTo>
                <a:close/>
                <a:moveTo>
                  <a:pt x="5743" y="7362"/>
                </a:moveTo>
                <a:lnTo>
                  <a:pt x="5720" y="7917"/>
                </a:lnTo>
                <a:lnTo>
                  <a:pt x="6150" y="7633"/>
                </a:lnTo>
                <a:lnTo>
                  <a:pt x="5743" y="7362"/>
                </a:lnTo>
                <a:close/>
                <a:moveTo>
                  <a:pt x="6788" y="7912"/>
                </a:moveTo>
                <a:cubicBezTo>
                  <a:pt x="6792" y="8002"/>
                  <a:pt x="6796" y="8093"/>
                  <a:pt x="6800" y="8183"/>
                </a:cubicBezTo>
                <a:lnTo>
                  <a:pt x="6800" y="8183"/>
                </a:lnTo>
                <a:lnTo>
                  <a:pt x="6801" y="8183"/>
                </a:lnTo>
                <a:lnTo>
                  <a:pt x="6788" y="7912"/>
                </a:lnTo>
                <a:close/>
                <a:moveTo>
                  <a:pt x="6269" y="7712"/>
                </a:moveTo>
                <a:lnTo>
                  <a:pt x="5745" y="8061"/>
                </a:lnTo>
                <a:lnTo>
                  <a:pt x="6246" y="8393"/>
                </a:lnTo>
                <a:lnTo>
                  <a:pt x="6770" y="8043"/>
                </a:lnTo>
                <a:lnTo>
                  <a:pt x="6269" y="7712"/>
                </a:lnTo>
                <a:close/>
                <a:moveTo>
                  <a:pt x="5707" y="8193"/>
                </a:moveTo>
                <a:cubicBezTo>
                  <a:pt x="5700" y="8370"/>
                  <a:pt x="5692" y="8545"/>
                  <a:pt x="5684" y="8717"/>
                </a:cubicBezTo>
                <a:lnTo>
                  <a:pt x="5684" y="8760"/>
                </a:lnTo>
                <a:lnTo>
                  <a:pt x="6125" y="8469"/>
                </a:lnTo>
                <a:lnTo>
                  <a:pt x="5707" y="8193"/>
                </a:lnTo>
                <a:close/>
                <a:moveTo>
                  <a:pt x="6800" y="8183"/>
                </a:moveTo>
                <a:lnTo>
                  <a:pt x="6365" y="8471"/>
                </a:lnTo>
                <a:lnTo>
                  <a:pt x="6824" y="8775"/>
                </a:lnTo>
                <a:cubicBezTo>
                  <a:pt x="6817" y="8579"/>
                  <a:pt x="6809" y="8381"/>
                  <a:pt x="6800" y="8183"/>
                </a:cubicBezTo>
                <a:close/>
                <a:moveTo>
                  <a:pt x="6826" y="8823"/>
                </a:moveTo>
                <a:lnTo>
                  <a:pt x="6829" y="8891"/>
                </a:lnTo>
                <a:lnTo>
                  <a:pt x="6829" y="8859"/>
                </a:lnTo>
                <a:lnTo>
                  <a:pt x="6826" y="8823"/>
                </a:lnTo>
                <a:close/>
                <a:moveTo>
                  <a:pt x="6246" y="8552"/>
                </a:moveTo>
                <a:lnTo>
                  <a:pt x="5778" y="8861"/>
                </a:lnTo>
                <a:lnTo>
                  <a:pt x="6246" y="9172"/>
                </a:lnTo>
                <a:lnTo>
                  <a:pt x="6715" y="8861"/>
                </a:lnTo>
                <a:lnTo>
                  <a:pt x="6246" y="8552"/>
                </a:lnTo>
                <a:close/>
                <a:moveTo>
                  <a:pt x="5684" y="8760"/>
                </a:moveTo>
                <a:lnTo>
                  <a:pt x="5677" y="8922"/>
                </a:lnTo>
                <a:lnTo>
                  <a:pt x="5669" y="9134"/>
                </a:lnTo>
                <a:cubicBezTo>
                  <a:pt x="5664" y="9208"/>
                  <a:pt x="5662" y="9281"/>
                  <a:pt x="5659" y="9355"/>
                </a:cubicBezTo>
                <a:lnTo>
                  <a:pt x="5656" y="9415"/>
                </a:lnTo>
                <a:lnTo>
                  <a:pt x="5656" y="9448"/>
                </a:lnTo>
                <a:cubicBezTo>
                  <a:pt x="5654" y="9476"/>
                  <a:pt x="5651" y="9504"/>
                  <a:pt x="5651" y="9532"/>
                </a:cubicBezTo>
                <a:lnTo>
                  <a:pt x="5651" y="9534"/>
                </a:lnTo>
                <a:cubicBezTo>
                  <a:pt x="5651" y="9545"/>
                  <a:pt x="5650" y="9556"/>
                  <a:pt x="5649" y="9567"/>
                </a:cubicBezTo>
                <a:lnTo>
                  <a:pt x="5649" y="9567"/>
                </a:lnTo>
                <a:lnTo>
                  <a:pt x="6125" y="9251"/>
                </a:lnTo>
                <a:lnTo>
                  <a:pt x="5677" y="8952"/>
                </a:lnTo>
                <a:cubicBezTo>
                  <a:pt x="5679" y="8889"/>
                  <a:pt x="5682" y="8823"/>
                  <a:pt x="5684" y="8760"/>
                </a:cubicBezTo>
                <a:close/>
                <a:moveTo>
                  <a:pt x="6831" y="8945"/>
                </a:moveTo>
                <a:lnTo>
                  <a:pt x="6365" y="9251"/>
                </a:lnTo>
                <a:lnTo>
                  <a:pt x="6862" y="9580"/>
                </a:lnTo>
                <a:cubicBezTo>
                  <a:pt x="6851" y="9428"/>
                  <a:pt x="6846" y="9279"/>
                  <a:pt x="6839" y="9137"/>
                </a:cubicBezTo>
                <a:cubicBezTo>
                  <a:pt x="6836" y="9071"/>
                  <a:pt x="6834" y="9008"/>
                  <a:pt x="6831" y="8945"/>
                </a:cubicBezTo>
                <a:close/>
                <a:moveTo>
                  <a:pt x="5649" y="9567"/>
                </a:moveTo>
                <a:lnTo>
                  <a:pt x="5649" y="9567"/>
                </a:lnTo>
                <a:cubicBezTo>
                  <a:pt x="5647" y="9593"/>
                  <a:pt x="5646" y="9619"/>
                  <a:pt x="5644" y="9644"/>
                </a:cubicBezTo>
                <a:lnTo>
                  <a:pt x="5644" y="9644"/>
                </a:lnTo>
                <a:cubicBezTo>
                  <a:pt x="5646" y="9619"/>
                  <a:pt x="5648" y="9593"/>
                  <a:pt x="5649" y="9567"/>
                </a:cubicBezTo>
                <a:close/>
                <a:moveTo>
                  <a:pt x="5644" y="9644"/>
                </a:moveTo>
                <a:cubicBezTo>
                  <a:pt x="5644" y="9647"/>
                  <a:pt x="5644" y="9649"/>
                  <a:pt x="5644" y="9651"/>
                </a:cubicBezTo>
                <a:cubicBezTo>
                  <a:pt x="5644" y="9651"/>
                  <a:pt x="5644" y="9651"/>
                  <a:pt x="5644" y="9652"/>
                </a:cubicBezTo>
                <a:lnTo>
                  <a:pt x="5644" y="9652"/>
                </a:lnTo>
                <a:cubicBezTo>
                  <a:pt x="5644" y="9649"/>
                  <a:pt x="5644" y="9647"/>
                  <a:pt x="5644" y="9644"/>
                </a:cubicBezTo>
                <a:close/>
                <a:moveTo>
                  <a:pt x="5644" y="9652"/>
                </a:moveTo>
                <a:cubicBezTo>
                  <a:pt x="5642" y="9678"/>
                  <a:pt x="5641" y="9705"/>
                  <a:pt x="5639" y="9732"/>
                </a:cubicBezTo>
                <a:lnTo>
                  <a:pt x="5639" y="9732"/>
                </a:lnTo>
                <a:cubicBezTo>
                  <a:pt x="5640" y="9725"/>
                  <a:pt x="5641" y="9717"/>
                  <a:pt x="5641" y="9709"/>
                </a:cubicBezTo>
                <a:cubicBezTo>
                  <a:pt x="5641" y="9687"/>
                  <a:pt x="5644" y="9672"/>
                  <a:pt x="5644" y="9652"/>
                </a:cubicBezTo>
                <a:close/>
                <a:moveTo>
                  <a:pt x="5639" y="9732"/>
                </a:moveTo>
                <a:lnTo>
                  <a:pt x="5639" y="9732"/>
                </a:lnTo>
                <a:cubicBezTo>
                  <a:pt x="5638" y="9749"/>
                  <a:pt x="5636" y="9765"/>
                  <a:pt x="5636" y="9780"/>
                </a:cubicBezTo>
                <a:lnTo>
                  <a:pt x="5636" y="9780"/>
                </a:lnTo>
                <a:cubicBezTo>
                  <a:pt x="5637" y="9764"/>
                  <a:pt x="5638" y="9748"/>
                  <a:pt x="5639" y="9732"/>
                </a:cubicBezTo>
                <a:close/>
                <a:moveTo>
                  <a:pt x="5636" y="9780"/>
                </a:moveTo>
                <a:lnTo>
                  <a:pt x="5636" y="9780"/>
                </a:lnTo>
                <a:cubicBezTo>
                  <a:pt x="5635" y="9794"/>
                  <a:pt x="5635" y="9809"/>
                  <a:pt x="5634" y="9823"/>
                </a:cubicBezTo>
                <a:lnTo>
                  <a:pt x="5634" y="9823"/>
                </a:lnTo>
                <a:lnTo>
                  <a:pt x="5634" y="9823"/>
                </a:lnTo>
                <a:lnTo>
                  <a:pt x="5636" y="9783"/>
                </a:lnTo>
                <a:cubicBezTo>
                  <a:pt x="5636" y="9782"/>
                  <a:pt x="5636" y="9781"/>
                  <a:pt x="5636" y="9780"/>
                </a:cubicBezTo>
                <a:close/>
                <a:moveTo>
                  <a:pt x="6867" y="9684"/>
                </a:moveTo>
                <a:lnTo>
                  <a:pt x="6874" y="9841"/>
                </a:lnTo>
                <a:cubicBezTo>
                  <a:pt x="6874" y="9842"/>
                  <a:pt x="6874" y="9843"/>
                  <a:pt x="6875" y="9845"/>
                </a:cubicBezTo>
                <a:lnTo>
                  <a:pt x="6875" y="9845"/>
                </a:lnTo>
                <a:lnTo>
                  <a:pt x="6877" y="9843"/>
                </a:lnTo>
                <a:cubicBezTo>
                  <a:pt x="6872" y="9789"/>
                  <a:pt x="6869" y="9736"/>
                  <a:pt x="6867" y="9684"/>
                </a:cubicBezTo>
                <a:close/>
                <a:moveTo>
                  <a:pt x="6254" y="9879"/>
                </a:moveTo>
                <a:cubicBezTo>
                  <a:pt x="6254" y="9899"/>
                  <a:pt x="6257" y="9922"/>
                  <a:pt x="6257" y="9945"/>
                </a:cubicBezTo>
                <a:lnTo>
                  <a:pt x="6254" y="9945"/>
                </a:lnTo>
                <a:lnTo>
                  <a:pt x="6254" y="9879"/>
                </a:lnTo>
                <a:close/>
                <a:moveTo>
                  <a:pt x="6246" y="9332"/>
                </a:moveTo>
                <a:lnTo>
                  <a:pt x="5689" y="9702"/>
                </a:lnTo>
                <a:lnTo>
                  <a:pt x="6269" y="10086"/>
                </a:lnTo>
                <a:lnTo>
                  <a:pt x="6826" y="9717"/>
                </a:lnTo>
                <a:lnTo>
                  <a:pt x="6246" y="9332"/>
                </a:lnTo>
                <a:close/>
                <a:moveTo>
                  <a:pt x="6875" y="9845"/>
                </a:moveTo>
                <a:lnTo>
                  <a:pt x="6391" y="10165"/>
                </a:lnTo>
                <a:lnTo>
                  <a:pt x="6920" y="10514"/>
                </a:lnTo>
                <a:cubicBezTo>
                  <a:pt x="6905" y="10285"/>
                  <a:pt x="6890" y="10061"/>
                  <a:pt x="6875" y="9845"/>
                </a:cubicBezTo>
                <a:close/>
                <a:moveTo>
                  <a:pt x="5634" y="9823"/>
                </a:moveTo>
                <a:lnTo>
                  <a:pt x="5631" y="9866"/>
                </a:lnTo>
                <a:lnTo>
                  <a:pt x="5631" y="9899"/>
                </a:lnTo>
                <a:lnTo>
                  <a:pt x="5629" y="9932"/>
                </a:lnTo>
                <a:cubicBezTo>
                  <a:pt x="5616" y="10114"/>
                  <a:pt x="5606" y="10299"/>
                  <a:pt x="5591" y="10489"/>
                </a:cubicBezTo>
                <a:cubicBezTo>
                  <a:pt x="5591" y="10507"/>
                  <a:pt x="5588" y="10522"/>
                  <a:pt x="5588" y="10537"/>
                </a:cubicBezTo>
                <a:lnTo>
                  <a:pt x="6150" y="10165"/>
                </a:lnTo>
                <a:lnTo>
                  <a:pt x="5634" y="9823"/>
                </a:lnTo>
                <a:close/>
                <a:moveTo>
                  <a:pt x="6269" y="10246"/>
                </a:moveTo>
                <a:lnTo>
                  <a:pt x="5694" y="10628"/>
                </a:lnTo>
                <a:lnTo>
                  <a:pt x="6269" y="11010"/>
                </a:lnTo>
                <a:lnTo>
                  <a:pt x="6846" y="10628"/>
                </a:lnTo>
                <a:lnTo>
                  <a:pt x="6269" y="10246"/>
                </a:lnTo>
                <a:close/>
                <a:moveTo>
                  <a:pt x="6935" y="10729"/>
                </a:moveTo>
                <a:lnTo>
                  <a:pt x="6391" y="11089"/>
                </a:lnTo>
                <a:lnTo>
                  <a:pt x="6996" y="11489"/>
                </a:lnTo>
                <a:cubicBezTo>
                  <a:pt x="6976" y="11236"/>
                  <a:pt x="6955" y="10980"/>
                  <a:pt x="6935" y="10729"/>
                </a:cubicBezTo>
                <a:close/>
                <a:moveTo>
                  <a:pt x="5575" y="10709"/>
                </a:moveTo>
                <a:cubicBezTo>
                  <a:pt x="5573" y="10742"/>
                  <a:pt x="5570" y="10775"/>
                  <a:pt x="5568" y="10805"/>
                </a:cubicBezTo>
                <a:lnTo>
                  <a:pt x="5568" y="10823"/>
                </a:lnTo>
                <a:cubicBezTo>
                  <a:pt x="5550" y="11026"/>
                  <a:pt x="5535" y="11233"/>
                  <a:pt x="5517" y="11438"/>
                </a:cubicBezTo>
                <a:lnTo>
                  <a:pt x="5512" y="11512"/>
                </a:lnTo>
                <a:lnTo>
                  <a:pt x="6150" y="11089"/>
                </a:lnTo>
                <a:lnTo>
                  <a:pt x="5575" y="10709"/>
                </a:lnTo>
                <a:close/>
                <a:moveTo>
                  <a:pt x="7003" y="11580"/>
                </a:moveTo>
                <a:lnTo>
                  <a:pt x="7011" y="11657"/>
                </a:lnTo>
                <a:lnTo>
                  <a:pt x="7011" y="11657"/>
                </a:lnTo>
                <a:cubicBezTo>
                  <a:pt x="7010" y="11645"/>
                  <a:pt x="7008" y="11634"/>
                  <a:pt x="7008" y="11621"/>
                </a:cubicBezTo>
                <a:lnTo>
                  <a:pt x="7003" y="11580"/>
                </a:lnTo>
                <a:close/>
                <a:moveTo>
                  <a:pt x="7011" y="11664"/>
                </a:moveTo>
                <a:cubicBezTo>
                  <a:pt x="7013" y="11682"/>
                  <a:pt x="7014" y="11700"/>
                  <a:pt x="7016" y="11718"/>
                </a:cubicBezTo>
                <a:lnTo>
                  <a:pt x="7016" y="11718"/>
                </a:lnTo>
                <a:cubicBezTo>
                  <a:pt x="7015" y="11700"/>
                  <a:pt x="7013" y="11682"/>
                  <a:pt x="7011" y="11664"/>
                </a:cubicBezTo>
                <a:close/>
                <a:moveTo>
                  <a:pt x="7016" y="11718"/>
                </a:moveTo>
                <a:cubicBezTo>
                  <a:pt x="7016" y="11723"/>
                  <a:pt x="7016" y="11727"/>
                  <a:pt x="7016" y="11732"/>
                </a:cubicBezTo>
                <a:cubicBezTo>
                  <a:pt x="7018" y="11759"/>
                  <a:pt x="7021" y="11786"/>
                  <a:pt x="7023" y="11813"/>
                </a:cubicBezTo>
                <a:lnTo>
                  <a:pt x="7023" y="11813"/>
                </a:lnTo>
                <a:lnTo>
                  <a:pt x="7024" y="11813"/>
                </a:lnTo>
                <a:cubicBezTo>
                  <a:pt x="7020" y="11781"/>
                  <a:pt x="7018" y="11750"/>
                  <a:pt x="7016" y="11718"/>
                </a:cubicBezTo>
                <a:close/>
                <a:moveTo>
                  <a:pt x="6272" y="11167"/>
                </a:moveTo>
                <a:lnTo>
                  <a:pt x="5527" y="11661"/>
                </a:lnTo>
                <a:lnTo>
                  <a:pt x="6272" y="12152"/>
                </a:lnTo>
                <a:lnTo>
                  <a:pt x="7011" y="11664"/>
                </a:lnTo>
                <a:cubicBezTo>
                  <a:pt x="7011" y="11662"/>
                  <a:pt x="7011" y="11660"/>
                  <a:pt x="7011" y="11659"/>
                </a:cubicBezTo>
                <a:lnTo>
                  <a:pt x="7011" y="11659"/>
                </a:lnTo>
                <a:lnTo>
                  <a:pt x="7011" y="11659"/>
                </a:lnTo>
                <a:lnTo>
                  <a:pt x="7011" y="11657"/>
                </a:lnTo>
                <a:lnTo>
                  <a:pt x="7011" y="11657"/>
                </a:lnTo>
                <a:cubicBezTo>
                  <a:pt x="7011" y="11658"/>
                  <a:pt x="7011" y="11658"/>
                  <a:pt x="7011" y="11659"/>
                </a:cubicBezTo>
                <a:lnTo>
                  <a:pt x="7011" y="11659"/>
                </a:lnTo>
                <a:lnTo>
                  <a:pt x="6272" y="11167"/>
                </a:lnTo>
                <a:close/>
                <a:moveTo>
                  <a:pt x="7023" y="11813"/>
                </a:moveTo>
                <a:lnTo>
                  <a:pt x="6391" y="12233"/>
                </a:lnTo>
                <a:lnTo>
                  <a:pt x="7105" y="12707"/>
                </a:lnTo>
                <a:lnTo>
                  <a:pt x="7107" y="12727"/>
                </a:lnTo>
                <a:lnTo>
                  <a:pt x="7107" y="12724"/>
                </a:lnTo>
                <a:cubicBezTo>
                  <a:pt x="7079" y="12427"/>
                  <a:pt x="7051" y="12120"/>
                  <a:pt x="7023" y="11813"/>
                </a:cubicBezTo>
                <a:close/>
                <a:moveTo>
                  <a:pt x="5487" y="11793"/>
                </a:moveTo>
                <a:cubicBezTo>
                  <a:pt x="5469" y="11985"/>
                  <a:pt x="5451" y="12178"/>
                  <a:pt x="5434" y="12367"/>
                </a:cubicBezTo>
                <a:lnTo>
                  <a:pt x="5434" y="12385"/>
                </a:lnTo>
                <a:cubicBezTo>
                  <a:pt x="5429" y="12433"/>
                  <a:pt x="5426" y="12479"/>
                  <a:pt x="5421" y="12532"/>
                </a:cubicBezTo>
                <a:cubicBezTo>
                  <a:pt x="5416" y="12583"/>
                  <a:pt x="5411" y="12633"/>
                  <a:pt x="5406" y="12684"/>
                </a:cubicBezTo>
                <a:cubicBezTo>
                  <a:pt x="5403" y="12699"/>
                  <a:pt x="5401" y="12714"/>
                  <a:pt x="5401" y="12727"/>
                </a:cubicBezTo>
                <a:lnTo>
                  <a:pt x="5401" y="12729"/>
                </a:lnTo>
                <a:lnTo>
                  <a:pt x="6150" y="12233"/>
                </a:lnTo>
                <a:lnTo>
                  <a:pt x="5487" y="11793"/>
                </a:lnTo>
                <a:close/>
                <a:moveTo>
                  <a:pt x="7130" y="12955"/>
                </a:moveTo>
                <a:lnTo>
                  <a:pt x="7132" y="12988"/>
                </a:lnTo>
                <a:cubicBezTo>
                  <a:pt x="7134" y="13002"/>
                  <a:pt x="7135" y="13017"/>
                  <a:pt x="7137" y="13031"/>
                </a:cubicBezTo>
                <a:lnTo>
                  <a:pt x="7137" y="13031"/>
                </a:lnTo>
                <a:lnTo>
                  <a:pt x="7138" y="13031"/>
                </a:lnTo>
                <a:cubicBezTo>
                  <a:pt x="7135" y="13005"/>
                  <a:pt x="7132" y="12980"/>
                  <a:pt x="7130" y="12955"/>
                </a:cubicBezTo>
                <a:close/>
                <a:moveTo>
                  <a:pt x="6269" y="12314"/>
                </a:moveTo>
                <a:lnTo>
                  <a:pt x="5416" y="12879"/>
                </a:lnTo>
                <a:lnTo>
                  <a:pt x="6269" y="13446"/>
                </a:lnTo>
                <a:lnTo>
                  <a:pt x="7122" y="12881"/>
                </a:lnTo>
                <a:lnTo>
                  <a:pt x="7122" y="12879"/>
                </a:lnTo>
                <a:lnTo>
                  <a:pt x="6269" y="12314"/>
                </a:lnTo>
                <a:close/>
                <a:moveTo>
                  <a:pt x="7137" y="13031"/>
                </a:moveTo>
                <a:lnTo>
                  <a:pt x="6391" y="13524"/>
                </a:lnTo>
                <a:lnTo>
                  <a:pt x="7244" y="14089"/>
                </a:lnTo>
                <a:cubicBezTo>
                  <a:pt x="7210" y="13760"/>
                  <a:pt x="7173" y="13403"/>
                  <a:pt x="7137" y="13031"/>
                </a:cubicBezTo>
                <a:close/>
                <a:moveTo>
                  <a:pt x="5375" y="13011"/>
                </a:moveTo>
                <a:cubicBezTo>
                  <a:pt x="5373" y="13018"/>
                  <a:pt x="5373" y="13023"/>
                  <a:pt x="5373" y="13031"/>
                </a:cubicBezTo>
                <a:lnTo>
                  <a:pt x="5363" y="13119"/>
                </a:lnTo>
                <a:cubicBezTo>
                  <a:pt x="5360" y="13145"/>
                  <a:pt x="5358" y="13167"/>
                  <a:pt x="5355" y="13193"/>
                </a:cubicBezTo>
                <a:lnTo>
                  <a:pt x="5350" y="13259"/>
                </a:lnTo>
                <a:cubicBezTo>
                  <a:pt x="5348" y="13281"/>
                  <a:pt x="5345" y="13304"/>
                  <a:pt x="5343" y="13324"/>
                </a:cubicBezTo>
                <a:lnTo>
                  <a:pt x="5335" y="13416"/>
                </a:lnTo>
                <a:cubicBezTo>
                  <a:pt x="5330" y="13456"/>
                  <a:pt x="5327" y="13499"/>
                  <a:pt x="5322" y="13540"/>
                </a:cubicBezTo>
                <a:lnTo>
                  <a:pt x="5320" y="13555"/>
                </a:lnTo>
                <a:cubicBezTo>
                  <a:pt x="5317" y="13588"/>
                  <a:pt x="5315" y="13621"/>
                  <a:pt x="5310" y="13651"/>
                </a:cubicBezTo>
                <a:cubicBezTo>
                  <a:pt x="5310" y="13661"/>
                  <a:pt x="5307" y="13674"/>
                  <a:pt x="5307" y="13684"/>
                </a:cubicBezTo>
                <a:cubicBezTo>
                  <a:pt x="5305" y="13712"/>
                  <a:pt x="5302" y="13742"/>
                  <a:pt x="5297" y="13773"/>
                </a:cubicBezTo>
                <a:cubicBezTo>
                  <a:pt x="5297" y="13788"/>
                  <a:pt x="5292" y="13805"/>
                  <a:pt x="5292" y="13823"/>
                </a:cubicBezTo>
                <a:cubicBezTo>
                  <a:pt x="5289" y="13861"/>
                  <a:pt x="5284" y="13899"/>
                  <a:pt x="5282" y="13940"/>
                </a:cubicBezTo>
                <a:cubicBezTo>
                  <a:pt x="5274" y="13998"/>
                  <a:pt x="5269" y="14054"/>
                  <a:pt x="5264" y="14112"/>
                </a:cubicBezTo>
                <a:lnTo>
                  <a:pt x="6150" y="13524"/>
                </a:lnTo>
                <a:lnTo>
                  <a:pt x="5375" y="13011"/>
                </a:lnTo>
                <a:close/>
                <a:moveTo>
                  <a:pt x="7264" y="14266"/>
                </a:moveTo>
                <a:cubicBezTo>
                  <a:pt x="7267" y="14304"/>
                  <a:pt x="7272" y="14342"/>
                  <a:pt x="7274" y="14380"/>
                </a:cubicBezTo>
                <a:lnTo>
                  <a:pt x="7272" y="14340"/>
                </a:lnTo>
                <a:lnTo>
                  <a:pt x="7264" y="14266"/>
                </a:lnTo>
                <a:close/>
                <a:moveTo>
                  <a:pt x="5241" y="14322"/>
                </a:moveTo>
                <a:cubicBezTo>
                  <a:pt x="5236" y="14365"/>
                  <a:pt x="5231" y="14411"/>
                  <a:pt x="5226" y="14454"/>
                </a:cubicBezTo>
                <a:lnTo>
                  <a:pt x="5227" y="14454"/>
                </a:lnTo>
                <a:lnTo>
                  <a:pt x="5241" y="14322"/>
                </a:lnTo>
                <a:close/>
                <a:moveTo>
                  <a:pt x="6269" y="13603"/>
                </a:moveTo>
                <a:lnTo>
                  <a:pt x="5244" y="14284"/>
                </a:lnTo>
                <a:lnTo>
                  <a:pt x="5241" y="14307"/>
                </a:lnTo>
                <a:lnTo>
                  <a:pt x="6221" y="14945"/>
                </a:lnTo>
                <a:lnTo>
                  <a:pt x="7262" y="14266"/>
                </a:lnTo>
                <a:lnTo>
                  <a:pt x="7262" y="14261"/>
                </a:lnTo>
                <a:lnTo>
                  <a:pt x="6269" y="13603"/>
                </a:lnTo>
                <a:close/>
                <a:moveTo>
                  <a:pt x="5227" y="14454"/>
                </a:moveTo>
                <a:lnTo>
                  <a:pt x="5216" y="14555"/>
                </a:lnTo>
                <a:cubicBezTo>
                  <a:pt x="5216" y="14562"/>
                  <a:pt x="5213" y="14573"/>
                  <a:pt x="5213" y="14583"/>
                </a:cubicBezTo>
                <a:cubicBezTo>
                  <a:pt x="5203" y="14661"/>
                  <a:pt x="5196" y="14735"/>
                  <a:pt x="5188" y="14808"/>
                </a:cubicBezTo>
                <a:cubicBezTo>
                  <a:pt x="5188" y="14821"/>
                  <a:pt x="5183" y="14833"/>
                  <a:pt x="5183" y="14846"/>
                </a:cubicBezTo>
                <a:cubicBezTo>
                  <a:pt x="5181" y="14879"/>
                  <a:pt x="5178" y="14912"/>
                  <a:pt x="5173" y="14942"/>
                </a:cubicBezTo>
                <a:cubicBezTo>
                  <a:pt x="5163" y="15036"/>
                  <a:pt x="5153" y="15127"/>
                  <a:pt x="5145" y="15206"/>
                </a:cubicBezTo>
                <a:cubicBezTo>
                  <a:pt x="5135" y="15287"/>
                  <a:pt x="5127" y="15360"/>
                  <a:pt x="5120" y="15431"/>
                </a:cubicBezTo>
                <a:cubicBezTo>
                  <a:pt x="5117" y="15446"/>
                  <a:pt x="5115" y="15461"/>
                  <a:pt x="5115" y="15476"/>
                </a:cubicBezTo>
                <a:cubicBezTo>
                  <a:pt x="5107" y="15540"/>
                  <a:pt x="5100" y="15595"/>
                  <a:pt x="5094" y="15649"/>
                </a:cubicBezTo>
                <a:lnTo>
                  <a:pt x="5090" y="15681"/>
                </a:lnTo>
                <a:lnTo>
                  <a:pt x="6100" y="15023"/>
                </a:lnTo>
                <a:lnTo>
                  <a:pt x="5227" y="14454"/>
                </a:lnTo>
                <a:close/>
                <a:moveTo>
                  <a:pt x="5090" y="15681"/>
                </a:moveTo>
                <a:lnTo>
                  <a:pt x="5089" y="15681"/>
                </a:lnTo>
                <a:lnTo>
                  <a:pt x="5087" y="15709"/>
                </a:lnTo>
                <a:lnTo>
                  <a:pt x="5090" y="15681"/>
                </a:lnTo>
                <a:close/>
                <a:moveTo>
                  <a:pt x="7279" y="14413"/>
                </a:moveTo>
                <a:lnTo>
                  <a:pt x="6343" y="15023"/>
                </a:lnTo>
                <a:lnTo>
                  <a:pt x="7386" y="15702"/>
                </a:lnTo>
                <a:lnTo>
                  <a:pt x="7312" y="15813"/>
                </a:lnTo>
                <a:lnTo>
                  <a:pt x="6221" y="15102"/>
                </a:lnTo>
                <a:lnTo>
                  <a:pt x="5130" y="15813"/>
                </a:lnTo>
                <a:lnTo>
                  <a:pt x="5084" y="15740"/>
                </a:lnTo>
                <a:lnTo>
                  <a:pt x="5087" y="15712"/>
                </a:lnTo>
                <a:lnTo>
                  <a:pt x="5079" y="15770"/>
                </a:lnTo>
                <a:lnTo>
                  <a:pt x="5072" y="15770"/>
                </a:lnTo>
                <a:lnTo>
                  <a:pt x="4451" y="15990"/>
                </a:lnTo>
                <a:lnTo>
                  <a:pt x="4451" y="16709"/>
                </a:lnTo>
                <a:lnTo>
                  <a:pt x="8041" y="16709"/>
                </a:lnTo>
                <a:lnTo>
                  <a:pt x="8041" y="15990"/>
                </a:lnTo>
                <a:lnTo>
                  <a:pt x="7429" y="15775"/>
                </a:lnTo>
                <a:cubicBezTo>
                  <a:pt x="7396" y="15489"/>
                  <a:pt x="7343" y="15008"/>
                  <a:pt x="7279" y="14413"/>
                </a:cubicBezTo>
                <a:close/>
                <a:moveTo>
                  <a:pt x="4451" y="16709"/>
                </a:moveTo>
                <a:lnTo>
                  <a:pt x="4451" y="16712"/>
                </a:lnTo>
                <a:lnTo>
                  <a:pt x="4618" y="17056"/>
                </a:lnTo>
                <a:lnTo>
                  <a:pt x="4451" y="16709"/>
                </a:lnTo>
                <a:close/>
                <a:moveTo>
                  <a:pt x="4373" y="17912"/>
                </a:moveTo>
                <a:lnTo>
                  <a:pt x="4340" y="18030"/>
                </a:lnTo>
                <a:lnTo>
                  <a:pt x="4365" y="17945"/>
                </a:lnTo>
                <a:lnTo>
                  <a:pt x="4373" y="17912"/>
                </a:lnTo>
                <a:close/>
                <a:moveTo>
                  <a:pt x="4535" y="18097"/>
                </a:moveTo>
                <a:lnTo>
                  <a:pt x="4859" y="18474"/>
                </a:lnTo>
                <a:lnTo>
                  <a:pt x="5431" y="18097"/>
                </a:lnTo>
                <a:close/>
                <a:moveTo>
                  <a:pt x="7173" y="18097"/>
                </a:moveTo>
                <a:lnTo>
                  <a:pt x="7743" y="18474"/>
                </a:lnTo>
                <a:lnTo>
                  <a:pt x="8067" y="18097"/>
                </a:lnTo>
                <a:close/>
                <a:moveTo>
                  <a:pt x="4626" y="17056"/>
                </a:moveTo>
                <a:lnTo>
                  <a:pt x="4373" y="17912"/>
                </a:lnTo>
                <a:lnTo>
                  <a:pt x="4421" y="17965"/>
                </a:lnTo>
                <a:lnTo>
                  <a:pt x="5631" y="17965"/>
                </a:lnTo>
                <a:lnTo>
                  <a:pt x="5867" y="17813"/>
                </a:lnTo>
                <a:lnTo>
                  <a:pt x="5938" y="17925"/>
                </a:lnTo>
                <a:lnTo>
                  <a:pt x="5874" y="17965"/>
                </a:lnTo>
                <a:lnTo>
                  <a:pt x="6727" y="17965"/>
                </a:lnTo>
                <a:lnTo>
                  <a:pt x="6664" y="17925"/>
                </a:lnTo>
                <a:lnTo>
                  <a:pt x="6738" y="17813"/>
                </a:lnTo>
                <a:lnTo>
                  <a:pt x="6970" y="17965"/>
                </a:lnTo>
                <a:lnTo>
                  <a:pt x="8181" y="17965"/>
                </a:lnTo>
                <a:lnTo>
                  <a:pt x="8183" y="17963"/>
                </a:lnTo>
                <a:lnTo>
                  <a:pt x="8231" y="18112"/>
                </a:lnTo>
                <a:lnTo>
                  <a:pt x="7854" y="18547"/>
                </a:lnTo>
                <a:lnTo>
                  <a:pt x="8510" y="18980"/>
                </a:lnTo>
                <a:lnTo>
                  <a:pt x="7895" y="17056"/>
                </a:lnTo>
                <a:close/>
                <a:moveTo>
                  <a:pt x="4834" y="18649"/>
                </a:moveTo>
                <a:lnTo>
                  <a:pt x="4183" y="19079"/>
                </a:lnTo>
                <a:lnTo>
                  <a:pt x="5206" y="19079"/>
                </a:lnTo>
                <a:lnTo>
                  <a:pt x="4834" y="18649"/>
                </a:lnTo>
                <a:close/>
                <a:moveTo>
                  <a:pt x="7765" y="18649"/>
                </a:moveTo>
                <a:lnTo>
                  <a:pt x="7396" y="19077"/>
                </a:lnTo>
                <a:lnTo>
                  <a:pt x="8419" y="19079"/>
                </a:lnTo>
                <a:lnTo>
                  <a:pt x="7765" y="18649"/>
                </a:lnTo>
                <a:close/>
                <a:moveTo>
                  <a:pt x="4153" y="19211"/>
                </a:moveTo>
                <a:lnTo>
                  <a:pt x="4583" y="19712"/>
                </a:lnTo>
                <a:lnTo>
                  <a:pt x="5343" y="19211"/>
                </a:lnTo>
                <a:close/>
                <a:moveTo>
                  <a:pt x="7259" y="19211"/>
                </a:moveTo>
                <a:lnTo>
                  <a:pt x="8019" y="19712"/>
                </a:lnTo>
                <a:lnTo>
                  <a:pt x="8446" y="19211"/>
                </a:lnTo>
                <a:close/>
                <a:moveTo>
                  <a:pt x="4558" y="19887"/>
                </a:moveTo>
                <a:lnTo>
                  <a:pt x="3905" y="20315"/>
                </a:lnTo>
                <a:lnTo>
                  <a:pt x="4927" y="20315"/>
                </a:lnTo>
                <a:lnTo>
                  <a:pt x="4558" y="19887"/>
                </a:lnTo>
                <a:close/>
                <a:moveTo>
                  <a:pt x="8041" y="19887"/>
                </a:moveTo>
                <a:lnTo>
                  <a:pt x="7672" y="20315"/>
                </a:lnTo>
                <a:lnTo>
                  <a:pt x="8695" y="20315"/>
                </a:lnTo>
                <a:lnTo>
                  <a:pt x="8041" y="19887"/>
                </a:lnTo>
                <a:close/>
                <a:moveTo>
                  <a:pt x="8593" y="19244"/>
                </a:moveTo>
                <a:lnTo>
                  <a:pt x="8127" y="19783"/>
                </a:lnTo>
                <a:lnTo>
                  <a:pt x="8935" y="20315"/>
                </a:lnTo>
                <a:lnTo>
                  <a:pt x="8937" y="20315"/>
                </a:lnTo>
                <a:lnTo>
                  <a:pt x="8593" y="19244"/>
                </a:lnTo>
                <a:close/>
                <a:moveTo>
                  <a:pt x="4340" y="18030"/>
                </a:moveTo>
                <a:lnTo>
                  <a:pt x="3664" y="20317"/>
                </a:lnTo>
                <a:lnTo>
                  <a:pt x="3664" y="20317"/>
                </a:lnTo>
                <a:lnTo>
                  <a:pt x="4472" y="19785"/>
                </a:lnTo>
                <a:lnTo>
                  <a:pt x="3996" y="19233"/>
                </a:lnTo>
                <a:lnTo>
                  <a:pt x="4018" y="19213"/>
                </a:lnTo>
                <a:lnTo>
                  <a:pt x="3991" y="19213"/>
                </a:lnTo>
                <a:lnTo>
                  <a:pt x="4051" y="19008"/>
                </a:lnTo>
                <a:lnTo>
                  <a:pt x="4748" y="18550"/>
                </a:lnTo>
                <a:lnTo>
                  <a:pt x="4360" y="18099"/>
                </a:lnTo>
                <a:lnTo>
                  <a:pt x="4320" y="18099"/>
                </a:lnTo>
                <a:lnTo>
                  <a:pt x="4335" y="18049"/>
                </a:lnTo>
                <a:lnTo>
                  <a:pt x="4340" y="18030"/>
                </a:lnTo>
                <a:close/>
                <a:moveTo>
                  <a:pt x="8937" y="20315"/>
                </a:moveTo>
                <a:lnTo>
                  <a:pt x="8980" y="20449"/>
                </a:lnTo>
                <a:lnTo>
                  <a:pt x="8981" y="20449"/>
                </a:lnTo>
                <a:lnTo>
                  <a:pt x="8938" y="20315"/>
                </a:lnTo>
                <a:close/>
                <a:moveTo>
                  <a:pt x="3662" y="20317"/>
                </a:moveTo>
                <a:lnTo>
                  <a:pt x="3624" y="20451"/>
                </a:lnTo>
                <a:lnTo>
                  <a:pt x="3624" y="20451"/>
                </a:lnTo>
                <a:lnTo>
                  <a:pt x="3664" y="20317"/>
                </a:lnTo>
                <a:close/>
                <a:moveTo>
                  <a:pt x="3839" y="20449"/>
                </a:moveTo>
                <a:lnTo>
                  <a:pt x="4251" y="20927"/>
                </a:lnTo>
                <a:lnTo>
                  <a:pt x="4978" y="20449"/>
                </a:lnTo>
                <a:close/>
                <a:moveTo>
                  <a:pt x="7621" y="20449"/>
                </a:moveTo>
                <a:lnTo>
                  <a:pt x="8348" y="20927"/>
                </a:lnTo>
                <a:lnTo>
                  <a:pt x="8760" y="20449"/>
                </a:lnTo>
                <a:close/>
                <a:moveTo>
                  <a:pt x="8938" y="20449"/>
                </a:moveTo>
                <a:lnTo>
                  <a:pt x="8462" y="21001"/>
                </a:lnTo>
                <a:lnTo>
                  <a:pt x="9267" y="21530"/>
                </a:lnTo>
                <a:lnTo>
                  <a:pt x="9328" y="21530"/>
                </a:lnTo>
                <a:lnTo>
                  <a:pt x="8980" y="20449"/>
                </a:lnTo>
                <a:close/>
                <a:moveTo>
                  <a:pt x="3624" y="20451"/>
                </a:moveTo>
                <a:lnTo>
                  <a:pt x="3304" y="21532"/>
                </a:lnTo>
                <a:lnTo>
                  <a:pt x="3332" y="21532"/>
                </a:lnTo>
                <a:lnTo>
                  <a:pt x="4137" y="21003"/>
                </a:lnTo>
                <a:lnTo>
                  <a:pt x="3662" y="20451"/>
                </a:lnTo>
                <a:close/>
                <a:moveTo>
                  <a:pt x="4226" y="21102"/>
                </a:moveTo>
                <a:lnTo>
                  <a:pt x="3573" y="21532"/>
                </a:lnTo>
                <a:lnTo>
                  <a:pt x="4596" y="21532"/>
                </a:lnTo>
                <a:lnTo>
                  <a:pt x="4226" y="21102"/>
                </a:lnTo>
                <a:close/>
                <a:moveTo>
                  <a:pt x="8373" y="21102"/>
                </a:moveTo>
                <a:lnTo>
                  <a:pt x="8003" y="21532"/>
                </a:lnTo>
                <a:lnTo>
                  <a:pt x="9026" y="21532"/>
                </a:lnTo>
                <a:lnTo>
                  <a:pt x="8373" y="21102"/>
                </a:lnTo>
                <a:close/>
                <a:moveTo>
                  <a:pt x="3302" y="21532"/>
                </a:moveTo>
                <a:lnTo>
                  <a:pt x="3263" y="21659"/>
                </a:lnTo>
                <a:lnTo>
                  <a:pt x="3267" y="21659"/>
                </a:lnTo>
                <a:lnTo>
                  <a:pt x="3304" y="21532"/>
                </a:lnTo>
                <a:close/>
                <a:moveTo>
                  <a:pt x="6667" y="18342"/>
                </a:moveTo>
                <a:lnTo>
                  <a:pt x="7738" y="21659"/>
                </a:lnTo>
                <a:lnTo>
                  <a:pt x="4867" y="21659"/>
                </a:lnTo>
                <a:lnTo>
                  <a:pt x="5912" y="18342"/>
                </a:lnTo>
                <a:close/>
                <a:moveTo>
                  <a:pt x="9328" y="21530"/>
                </a:moveTo>
                <a:lnTo>
                  <a:pt x="9371" y="21664"/>
                </a:lnTo>
                <a:lnTo>
                  <a:pt x="9373" y="21664"/>
                </a:lnTo>
                <a:lnTo>
                  <a:pt x="9330" y="21530"/>
                </a:lnTo>
                <a:close/>
                <a:moveTo>
                  <a:pt x="3520" y="22120"/>
                </a:moveTo>
                <a:lnTo>
                  <a:pt x="3520" y="22778"/>
                </a:lnTo>
                <a:lnTo>
                  <a:pt x="2925" y="22778"/>
                </a:lnTo>
                <a:lnTo>
                  <a:pt x="2925" y="22120"/>
                </a:lnTo>
                <a:close/>
                <a:moveTo>
                  <a:pt x="4216" y="22120"/>
                </a:moveTo>
                <a:lnTo>
                  <a:pt x="4216" y="22778"/>
                </a:lnTo>
                <a:lnTo>
                  <a:pt x="3618" y="22778"/>
                </a:lnTo>
                <a:lnTo>
                  <a:pt x="3618" y="22120"/>
                </a:lnTo>
                <a:close/>
                <a:moveTo>
                  <a:pt x="4910" y="22120"/>
                </a:moveTo>
                <a:lnTo>
                  <a:pt x="4910" y="22778"/>
                </a:lnTo>
                <a:lnTo>
                  <a:pt x="4315" y="22778"/>
                </a:lnTo>
                <a:lnTo>
                  <a:pt x="4315" y="22120"/>
                </a:lnTo>
                <a:close/>
                <a:moveTo>
                  <a:pt x="5603" y="22120"/>
                </a:moveTo>
                <a:lnTo>
                  <a:pt x="5603" y="22778"/>
                </a:lnTo>
                <a:lnTo>
                  <a:pt x="5008" y="22778"/>
                </a:lnTo>
                <a:lnTo>
                  <a:pt x="5011" y="22120"/>
                </a:lnTo>
                <a:close/>
                <a:moveTo>
                  <a:pt x="6300" y="22120"/>
                </a:moveTo>
                <a:lnTo>
                  <a:pt x="6300" y="22778"/>
                </a:lnTo>
                <a:lnTo>
                  <a:pt x="5707" y="22778"/>
                </a:lnTo>
                <a:lnTo>
                  <a:pt x="5707" y="22120"/>
                </a:lnTo>
                <a:close/>
                <a:moveTo>
                  <a:pt x="6973" y="22120"/>
                </a:moveTo>
                <a:lnTo>
                  <a:pt x="6973" y="22778"/>
                </a:lnTo>
                <a:lnTo>
                  <a:pt x="6378" y="22778"/>
                </a:lnTo>
                <a:lnTo>
                  <a:pt x="6378" y="22120"/>
                </a:lnTo>
                <a:close/>
                <a:moveTo>
                  <a:pt x="7667" y="22120"/>
                </a:moveTo>
                <a:lnTo>
                  <a:pt x="7667" y="22778"/>
                </a:lnTo>
                <a:lnTo>
                  <a:pt x="7072" y="22778"/>
                </a:lnTo>
                <a:lnTo>
                  <a:pt x="7072" y="22120"/>
                </a:lnTo>
                <a:close/>
                <a:moveTo>
                  <a:pt x="8360" y="22120"/>
                </a:moveTo>
                <a:lnTo>
                  <a:pt x="8360" y="22778"/>
                </a:lnTo>
                <a:lnTo>
                  <a:pt x="7765" y="22778"/>
                </a:lnTo>
                <a:lnTo>
                  <a:pt x="7765" y="22120"/>
                </a:lnTo>
                <a:close/>
                <a:moveTo>
                  <a:pt x="9054" y="22120"/>
                </a:moveTo>
                <a:lnTo>
                  <a:pt x="9054" y="22778"/>
                </a:lnTo>
                <a:lnTo>
                  <a:pt x="8462" y="22778"/>
                </a:lnTo>
                <a:lnTo>
                  <a:pt x="8462" y="22775"/>
                </a:lnTo>
                <a:lnTo>
                  <a:pt x="8439" y="22120"/>
                </a:lnTo>
                <a:close/>
                <a:moveTo>
                  <a:pt x="9753" y="22120"/>
                </a:moveTo>
                <a:lnTo>
                  <a:pt x="9753" y="22778"/>
                </a:lnTo>
                <a:lnTo>
                  <a:pt x="9160" y="22778"/>
                </a:lnTo>
                <a:lnTo>
                  <a:pt x="9160" y="22120"/>
                </a:lnTo>
                <a:close/>
                <a:moveTo>
                  <a:pt x="5646" y="18097"/>
                </a:moveTo>
                <a:lnTo>
                  <a:pt x="5644" y="18117"/>
                </a:lnTo>
                <a:lnTo>
                  <a:pt x="4948" y="18575"/>
                </a:lnTo>
                <a:lnTo>
                  <a:pt x="5378" y="19077"/>
                </a:lnTo>
                <a:lnTo>
                  <a:pt x="5375" y="19079"/>
                </a:lnTo>
                <a:lnTo>
                  <a:pt x="5431" y="19079"/>
                </a:lnTo>
                <a:lnTo>
                  <a:pt x="5373" y="19352"/>
                </a:lnTo>
                <a:lnTo>
                  <a:pt x="4672" y="19813"/>
                </a:lnTo>
                <a:lnTo>
                  <a:pt x="5102" y="20315"/>
                </a:lnTo>
                <a:lnTo>
                  <a:pt x="5100" y="20317"/>
                </a:lnTo>
                <a:lnTo>
                  <a:pt x="5160" y="20317"/>
                </a:lnTo>
                <a:lnTo>
                  <a:pt x="5117" y="20517"/>
                </a:lnTo>
                <a:lnTo>
                  <a:pt x="4340" y="21028"/>
                </a:lnTo>
                <a:lnTo>
                  <a:pt x="4770" y="21530"/>
                </a:lnTo>
                <a:lnTo>
                  <a:pt x="4768" y="21532"/>
                </a:lnTo>
                <a:lnTo>
                  <a:pt x="4894" y="21532"/>
                </a:lnTo>
                <a:lnTo>
                  <a:pt x="4862" y="21664"/>
                </a:lnTo>
                <a:lnTo>
                  <a:pt x="3261" y="21664"/>
                </a:lnTo>
                <a:lnTo>
                  <a:pt x="3263" y="21659"/>
                </a:lnTo>
                <a:lnTo>
                  <a:pt x="3259" y="21659"/>
                </a:lnTo>
                <a:lnTo>
                  <a:pt x="2783" y="21980"/>
                </a:lnTo>
                <a:lnTo>
                  <a:pt x="2783" y="23264"/>
                </a:lnTo>
                <a:lnTo>
                  <a:pt x="2259" y="24380"/>
                </a:lnTo>
                <a:lnTo>
                  <a:pt x="3859" y="24380"/>
                </a:lnTo>
                <a:lnTo>
                  <a:pt x="4565" y="23074"/>
                </a:lnTo>
                <a:lnTo>
                  <a:pt x="4682" y="23137"/>
                </a:lnTo>
                <a:lnTo>
                  <a:pt x="4008" y="24380"/>
                </a:lnTo>
                <a:lnTo>
                  <a:pt x="8710" y="24380"/>
                </a:lnTo>
                <a:lnTo>
                  <a:pt x="8036" y="23137"/>
                </a:lnTo>
                <a:lnTo>
                  <a:pt x="8153" y="23074"/>
                </a:lnTo>
                <a:lnTo>
                  <a:pt x="8862" y="24380"/>
                </a:lnTo>
                <a:lnTo>
                  <a:pt x="10402" y="24380"/>
                </a:lnTo>
                <a:lnTo>
                  <a:pt x="10401" y="24378"/>
                </a:lnTo>
                <a:lnTo>
                  <a:pt x="9879" y="23289"/>
                </a:lnTo>
                <a:lnTo>
                  <a:pt x="9879" y="21980"/>
                </a:lnTo>
                <a:lnTo>
                  <a:pt x="9376" y="21679"/>
                </a:lnTo>
                <a:lnTo>
                  <a:pt x="9371" y="21664"/>
                </a:lnTo>
                <a:lnTo>
                  <a:pt x="7743" y="21664"/>
                </a:lnTo>
                <a:lnTo>
                  <a:pt x="7710" y="21530"/>
                </a:lnTo>
                <a:lnTo>
                  <a:pt x="7831" y="21530"/>
                </a:lnTo>
                <a:lnTo>
                  <a:pt x="8262" y="21026"/>
                </a:lnTo>
                <a:lnTo>
                  <a:pt x="7474" y="20507"/>
                </a:lnTo>
                <a:lnTo>
                  <a:pt x="7429" y="20315"/>
                </a:lnTo>
                <a:lnTo>
                  <a:pt x="7502" y="20315"/>
                </a:lnTo>
                <a:lnTo>
                  <a:pt x="7500" y="20312"/>
                </a:lnTo>
                <a:lnTo>
                  <a:pt x="7930" y="19811"/>
                </a:lnTo>
                <a:lnTo>
                  <a:pt x="7203" y="19332"/>
                </a:lnTo>
                <a:lnTo>
                  <a:pt x="7145" y="19079"/>
                </a:lnTo>
                <a:lnTo>
                  <a:pt x="7226" y="19079"/>
                </a:lnTo>
                <a:lnTo>
                  <a:pt x="7224" y="19077"/>
                </a:lnTo>
                <a:lnTo>
                  <a:pt x="7657" y="18575"/>
                </a:lnTo>
                <a:lnTo>
                  <a:pt x="6930" y="18097"/>
                </a:lnTo>
                <a:close/>
                <a:moveTo>
                  <a:pt x="10402" y="24380"/>
                </a:moveTo>
                <a:lnTo>
                  <a:pt x="10458" y="24494"/>
                </a:lnTo>
                <a:lnTo>
                  <a:pt x="10403" y="24380"/>
                </a:lnTo>
                <a:close/>
                <a:moveTo>
                  <a:pt x="2196" y="24512"/>
                </a:moveTo>
                <a:lnTo>
                  <a:pt x="2170" y="24565"/>
                </a:lnTo>
                <a:lnTo>
                  <a:pt x="2170" y="24565"/>
                </a:lnTo>
                <a:lnTo>
                  <a:pt x="2170" y="24565"/>
                </a:lnTo>
                <a:lnTo>
                  <a:pt x="2196" y="24512"/>
                </a:lnTo>
                <a:close/>
                <a:moveTo>
                  <a:pt x="2297" y="24512"/>
                </a:moveTo>
                <a:lnTo>
                  <a:pt x="2689" y="25094"/>
                </a:lnTo>
                <a:lnTo>
                  <a:pt x="3570" y="24512"/>
                </a:lnTo>
                <a:close/>
                <a:moveTo>
                  <a:pt x="10458" y="24494"/>
                </a:moveTo>
                <a:lnTo>
                  <a:pt x="10467" y="24512"/>
                </a:lnTo>
                <a:lnTo>
                  <a:pt x="9135" y="24512"/>
                </a:lnTo>
                <a:lnTo>
                  <a:pt x="10077" y="25097"/>
                </a:lnTo>
                <a:lnTo>
                  <a:pt x="10479" y="24537"/>
                </a:lnTo>
                <a:lnTo>
                  <a:pt x="10458" y="24494"/>
                </a:lnTo>
                <a:close/>
                <a:moveTo>
                  <a:pt x="10548" y="24672"/>
                </a:moveTo>
                <a:lnTo>
                  <a:pt x="10193" y="25165"/>
                </a:lnTo>
                <a:lnTo>
                  <a:pt x="11044" y="25692"/>
                </a:lnTo>
                <a:lnTo>
                  <a:pt x="10548" y="24672"/>
                </a:lnTo>
                <a:close/>
                <a:moveTo>
                  <a:pt x="3775" y="24537"/>
                </a:moveTo>
                <a:lnTo>
                  <a:pt x="2763" y="25203"/>
                </a:lnTo>
                <a:lnTo>
                  <a:pt x="3125" y="25735"/>
                </a:lnTo>
                <a:lnTo>
                  <a:pt x="3775" y="24537"/>
                </a:lnTo>
                <a:close/>
                <a:moveTo>
                  <a:pt x="8960" y="24558"/>
                </a:moveTo>
                <a:lnTo>
                  <a:pt x="9606" y="25753"/>
                </a:lnTo>
                <a:lnTo>
                  <a:pt x="10001" y="25203"/>
                </a:lnTo>
                <a:lnTo>
                  <a:pt x="8960" y="24558"/>
                </a:lnTo>
                <a:close/>
                <a:moveTo>
                  <a:pt x="2170" y="24565"/>
                </a:moveTo>
                <a:lnTo>
                  <a:pt x="1996" y="24935"/>
                </a:lnTo>
                <a:lnTo>
                  <a:pt x="1578" y="25824"/>
                </a:lnTo>
                <a:lnTo>
                  <a:pt x="2575" y="25168"/>
                </a:lnTo>
                <a:lnTo>
                  <a:pt x="2170" y="24565"/>
                </a:lnTo>
                <a:close/>
                <a:moveTo>
                  <a:pt x="2651" y="25274"/>
                </a:moveTo>
                <a:lnTo>
                  <a:pt x="1806" y="25834"/>
                </a:lnTo>
                <a:lnTo>
                  <a:pt x="1806" y="25834"/>
                </a:lnTo>
                <a:lnTo>
                  <a:pt x="3026" y="25831"/>
                </a:lnTo>
                <a:lnTo>
                  <a:pt x="2651" y="25274"/>
                </a:lnTo>
                <a:close/>
                <a:moveTo>
                  <a:pt x="10115" y="25274"/>
                </a:moveTo>
                <a:lnTo>
                  <a:pt x="9712" y="25834"/>
                </a:lnTo>
                <a:lnTo>
                  <a:pt x="11016" y="25831"/>
                </a:lnTo>
                <a:lnTo>
                  <a:pt x="10115" y="25274"/>
                </a:lnTo>
                <a:close/>
                <a:moveTo>
                  <a:pt x="11044" y="25694"/>
                </a:moveTo>
                <a:lnTo>
                  <a:pt x="11231" y="26079"/>
                </a:lnTo>
                <a:lnTo>
                  <a:pt x="11231" y="26079"/>
                </a:lnTo>
                <a:lnTo>
                  <a:pt x="11044" y="25694"/>
                </a:lnTo>
                <a:close/>
                <a:moveTo>
                  <a:pt x="9854" y="25965"/>
                </a:moveTo>
                <a:lnTo>
                  <a:pt x="10748" y="26558"/>
                </a:lnTo>
                <a:lnTo>
                  <a:pt x="11150" y="25965"/>
                </a:lnTo>
                <a:close/>
                <a:moveTo>
                  <a:pt x="1656" y="25965"/>
                </a:moveTo>
                <a:lnTo>
                  <a:pt x="2069" y="26560"/>
                </a:lnTo>
                <a:lnTo>
                  <a:pt x="2998" y="25965"/>
                </a:lnTo>
                <a:close/>
                <a:moveTo>
                  <a:pt x="2867" y="26208"/>
                </a:moveTo>
                <a:lnTo>
                  <a:pt x="2145" y="26667"/>
                </a:lnTo>
                <a:lnTo>
                  <a:pt x="2411" y="27046"/>
                </a:lnTo>
                <a:lnTo>
                  <a:pt x="2867" y="26208"/>
                </a:lnTo>
                <a:close/>
                <a:moveTo>
                  <a:pt x="9781" y="26074"/>
                </a:moveTo>
                <a:lnTo>
                  <a:pt x="10358" y="27140"/>
                </a:lnTo>
                <a:lnTo>
                  <a:pt x="10674" y="26667"/>
                </a:lnTo>
                <a:lnTo>
                  <a:pt x="9781" y="26074"/>
                </a:lnTo>
                <a:close/>
                <a:moveTo>
                  <a:pt x="11231" y="26079"/>
                </a:moveTo>
                <a:lnTo>
                  <a:pt x="10862" y="26631"/>
                </a:lnTo>
                <a:lnTo>
                  <a:pt x="11803" y="27256"/>
                </a:lnTo>
                <a:lnTo>
                  <a:pt x="11231" y="26079"/>
                </a:lnTo>
                <a:close/>
                <a:moveTo>
                  <a:pt x="2034" y="26740"/>
                </a:moveTo>
                <a:lnTo>
                  <a:pt x="1160" y="27297"/>
                </a:lnTo>
                <a:lnTo>
                  <a:pt x="2277" y="27297"/>
                </a:lnTo>
                <a:lnTo>
                  <a:pt x="2340" y="27178"/>
                </a:lnTo>
                <a:lnTo>
                  <a:pt x="2034" y="26740"/>
                </a:lnTo>
                <a:close/>
                <a:moveTo>
                  <a:pt x="10786" y="26740"/>
                </a:moveTo>
                <a:lnTo>
                  <a:pt x="10429" y="27272"/>
                </a:lnTo>
                <a:lnTo>
                  <a:pt x="10444" y="27297"/>
                </a:lnTo>
                <a:lnTo>
                  <a:pt x="11626" y="27297"/>
                </a:lnTo>
                <a:lnTo>
                  <a:pt x="10786" y="26740"/>
                </a:lnTo>
                <a:close/>
                <a:moveTo>
                  <a:pt x="1504" y="25980"/>
                </a:moveTo>
                <a:lnTo>
                  <a:pt x="859" y="27350"/>
                </a:lnTo>
                <a:lnTo>
                  <a:pt x="884" y="27297"/>
                </a:lnTo>
                <a:lnTo>
                  <a:pt x="915" y="27297"/>
                </a:lnTo>
                <a:lnTo>
                  <a:pt x="1958" y="26629"/>
                </a:lnTo>
                <a:lnTo>
                  <a:pt x="1504" y="25980"/>
                </a:lnTo>
                <a:close/>
                <a:moveTo>
                  <a:pt x="12008" y="27668"/>
                </a:moveTo>
                <a:lnTo>
                  <a:pt x="12011" y="27674"/>
                </a:lnTo>
                <a:lnTo>
                  <a:pt x="12011" y="27674"/>
                </a:lnTo>
                <a:lnTo>
                  <a:pt x="12008" y="27668"/>
                </a:lnTo>
                <a:close/>
                <a:moveTo>
                  <a:pt x="945" y="27429"/>
                </a:moveTo>
                <a:lnTo>
                  <a:pt x="1350" y="28019"/>
                </a:lnTo>
                <a:lnTo>
                  <a:pt x="2173" y="27487"/>
                </a:lnTo>
                <a:lnTo>
                  <a:pt x="2206" y="27429"/>
                </a:lnTo>
                <a:close/>
                <a:moveTo>
                  <a:pt x="11836" y="27315"/>
                </a:moveTo>
                <a:lnTo>
                  <a:pt x="11890" y="27429"/>
                </a:lnTo>
                <a:lnTo>
                  <a:pt x="10700" y="27429"/>
                </a:lnTo>
                <a:lnTo>
                  <a:pt x="11611" y="28019"/>
                </a:lnTo>
                <a:lnTo>
                  <a:pt x="11943" y="27537"/>
                </a:lnTo>
                <a:lnTo>
                  <a:pt x="12008" y="27668"/>
                </a:lnTo>
                <a:lnTo>
                  <a:pt x="12008" y="27668"/>
                </a:lnTo>
                <a:lnTo>
                  <a:pt x="11836" y="27315"/>
                </a:lnTo>
                <a:close/>
                <a:moveTo>
                  <a:pt x="2041" y="27730"/>
                </a:moveTo>
                <a:lnTo>
                  <a:pt x="1426" y="28127"/>
                </a:lnTo>
                <a:lnTo>
                  <a:pt x="1651" y="28451"/>
                </a:lnTo>
                <a:lnTo>
                  <a:pt x="2041" y="27730"/>
                </a:lnTo>
                <a:close/>
                <a:moveTo>
                  <a:pt x="12011" y="27674"/>
                </a:moveTo>
                <a:lnTo>
                  <a:pt x="11722" y="28089"/>
                </a:lnTo>
                <a:lnTo>
                  <a:pt x="12436" y="28550"/>
                </a:lnTo>
                <a:lnTo>
                  <a:pt x="12011" y="27674"/>
                </a:lnTo>
                <a:close/>
                <a:moveTo>
                  <a:pt x="10548" y="27492"/>
                </a:moveTo>
                <a:lnTo>
                  <a:pt x="11176" y="28646"/>
                </a:lnTo>
                <a:lnTo>
                  <a:pt x="11535" y="28127"/>
                </a:lnTo>
                <a:lnTo>
                  <a:pt x="10548" y="27492"/>
                </a:lnTo>
                <a:close/>
                <a:moveTo>
                  <a:pt x="1312" y="28201"/>
                </a:moveTo>
                <a:lnTo>
                  <a:pt x="542" y="28687"/>
                </a:lnTo>
                <a:lnTo>
                  <a:pt x="1520" y="28687"/>
                </a:lnTo>
                <a:lnTo>
                  <a:pt x="1593" y="28553"/>
                </a:lnTo>
                <a:lnTo>
                  <a:pt x="1312" y="28201"/>
                </a:lnTo>
                <a:close/>
                <a:moveTo>
                  <a:pt x="1682" y="28667"/>
                </a:moveTo>
                <a:lnTo>
                  <a:pt x="1672" y="28687"/>
                </a:lnTo>
                <a:lnTo>
                  <a:pt x="1697" y="28687"/>
                </a:lnTo>
                <a:lnTo>
                  <a:pt x="1682" y="28667"/>
                </a:lnTo>
                <a:close/>
                <a:moveTo>
                  <a:pt x="11644" y="28198"/>
                </a:moveTo>
                <a:lnTo>
                  <a:pt x="11307" y="28710"/>
                </a:lnTo>
                <a:lnTo>
                  <a:pt x="12507" y="28710"/>
                </a:lnTo>
                <a:lnTo>
                  <a:pt x="11644" y="28198"/>
                </a:lnTo>
                <a:close/>
                <a:moveTo>
                  <a:pt x="806" y="27464"/>
                </a:moveTo>
                <a:lnTo>
                  <a:pt x="196" y="28758"/>
                </a:lnTo>
                <a:lnTo>
                  <a:pt x="206" y="28758"/>
                </a:lnTo>
                <a:lnTo>
                  <a:pt x="1239" y="28089"/>
                </a:lnTo>
                <a:lnTo>
                  <a:pt x="806" y="27464"/>
                </a:lnTo>
                <a:close/>
                <a:moveTo>
                  <a:pt x="173" y="28806"/>
                </a:moveTo>
                <a:lnTo>
                  <a:pt x="154" y="28845"/>
                </a:lnTo>
                <a:lnTo>
                  <a:pt x="154" y="28845"/>
                </a:lnTo>
                <a:lnTo>
                  <a:pt x="158" y="28839"/>
                </a:lnTo>
                <a:lnTo>
                  <a:pt x="173" y="28806"/>
                </a:lnTo>
                <a:close/>
                <a:moveTo>
                  <a:pt x="3935" y="24515"/>
                </a:moveTo>
                <a:lnTo>
                  <a:pt x="3221" y="25836"/>
                </a:lnTo>
                <a:lnTo>
                  <a:pt x="3826" y="25836"/>
                </a:lnTo>
                <a:cubicBezTo>
                  <a:pt x="3778" y="25879"/>
                  <a:pt x="3732" y="25922"/>
                  <a:pt x="3687" y="25968"/>
                </a:cubicBezTo>
                <a:lnTo>
                  <a:pt x="3229" y="25968"/>
                </a:lnTo>
                <a:lnTo>
                  <a:pt x="3234" y="25975"/>
                </a:lnTo>
                <a:lnTo>
                  <a:pt x="3097" y="26064"/>
                </a:lnTo>
                <a:lnTo>
                  <a:pt x="2494" y="27170"/>
                </a:lnTo>
                <a:lnTo>
                  <a:pt x="2583" y="27297"/>
                </a:lnTo>
                <a:lnTo>
                  <a:pt x="2755" y="27297"/>
                </a:lnTo>
                <a:lnTo>
                  <a:pt x="2717" y="27365"/>
                </a:lnTo>
                <a:lnTo>
                  <a:pt x="2682" y="27431"/>
                </a:lnTo>
                <a:lnTo>
                  <a:pt x="2502" y="27431"/>
                </a:lnTo>
                <a:lnTo>
                  <a:pt x="2502" y="27434"/>
                </a:lnTo>
                <a:lnTo>
                  <a:pt x="2269" y="27583"/>
                </a:lnTo>
                <a:lnTo>
                  <a:pt x="1732" y="28576"/>
                </a:lnTo>
                <a:lnTo>
                  <a:pt x="1859" y="28758"/>
                </a:lnTo>
                <a:lnTo>
                  <a:pt x="1986" y="28758"/>
                </a:lnTo>
                <a:lnTo>
                  <a:pt x="1940" y="28849"/>
                </a:lnTo>
                <a:lnTo>
                  <a:pt x="153" y="28849"/>
                </a:lnTo>
                <a:lnTo>
                  <a:pt x="154" y="28845"/>
                </a:lnTo>
                <a:lnTo>
                  <a:pt x="154" y="28845"/>
                </a:lnTo>
                <a:lnTo>
                  <a:pt x="1" y="29143"/>
                </a:lnTo>
                <a:lnTo>
                  <a:pt x="2684" y="29143"/>
                </a:lnTo>
                <a:lnTo>
                  <a:pt x="2522" y="28826"/>
                </a:lnTo>
                <a:cubicBezTo>
                  <a:pt x="2583" y="28689"/>
                  <a:pt x="2943" y="27902"/>
                  <a:pt x="3464" y="26945"/>
                </a:cubicBezTo>
                <a:cubicBezTo>
                  <a:pt x="4020" y="25929"/>
                  <a:pt x="5110" y="25086"/>
                  <a:pt x="6312" y="25086"/>
                </a:cubicBezTo>
                <a:cubicBezTo>
                  <a:pt x="6353" y="25086"/>
                  <a:pt x="6395" y="25087"/>
                  <a:pt x="6436" y="25089"/>
                </a:cubicBezTo>
                <a:cubicBezTo>
                  <a:pt x="7689" y="25150"/>
                  <a:pt x="8707" y="25882"/>
                  <a:pt x="9254" y="26945"/>
                </a:cubicBezTo>
                <a:cubicBezTo>
                  <a:pt x="9798" y="28008"/>
                  <a:pt x="10160" y="28846"/>
                  <a:pt x="10160" y="28846"/>
                </a:cubicBezTo>
                <a:lnTo>
                  <a:pt x="10165" y="28846"/>
                </a:lnTo>
                <a:lnTo>
                  <a:pt x="10014" y="29140"/>
                </a:lnTo>
                <a:lnTo>
                  <a:pt x="12725" y="29140"/>
                </a:lnTo>
                <a:lnTo>
                  <a:pt x="12573" y="28846"/>
                </a:lnTo>
                <a:lnTo>
                  <a:pt x="11254" y="28846"/>
                </a:lnTo>
                <a:lnTo>
                  <a:pt x="11254" y="28849"/>
                </a:lnTo>
                <a:lnTo>
                  <a:pt x="10753" y="28849"/>
                </a:lnTo>
                <a:cubicBezTo>
                  <a:pt x="10753" y="28849"/>
                  <a:pt x="10738" y="28819"/>
                  <a:pt x="10710" y="28758"/>
                </a:cubicBezTo>
                <a:lnTo>
                  <a:pt x="11082" y="28758"/>
                </a:lnTo>
                <a:lnTo>
                  <a:pt x="10363" y="27431"/>
                </a:lnTo>
                <a:lnTo>
                  <a:pt x="10044" y="27431"/>
                </a:lnTo>
                <a:cubicBezTo>
                  <a:pt x="10021" y="27388"/>
                  <a:pt x="9996" y="27345"/>
                  <a:pt x="9973" y="27300"/>
                </a:cubicBezTo>
                <a:lnTo>
                  <a:pt x="10252" y="27300"/>
                </a:lnTo>
                <a:lnTo>
                  <a:pt x="10274" y="27267"/>
                </a:lnTo>
                <a:lnTo>
                  <a:pt x="9639" y="26097"/>
                </a:lnTo>
                <a:lnTo>
                  <a:pt x="9087" y="25968"/>
                </a:lnTo>
                <a:cubicBezTo>
                  <a:pt x="9041" y="25922"/>
                  <a:pt x="8996" y="25877"/>
                  <a:pt x="8950" y="25834"/>
                </a:cubicBezTo>
                <a:lnTo>
                  <a:pt x="9497" y="25834"/>
                </a:lnTo>
                <a:lnTo>
                  <a:pt x="8781" y="245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3"/>
          <p:cNvSpPr/>
          <p:nvPr/>
        </p:nvSpPr>
        <p:spPr>
          <a:xfrm>
            <a:off x="4098325" y="3335025"/>
            <a:ext cx="571368" cy="714844"/>
          </a:xfrm>
          <a:custGeom>
            <a:rect b="b" l="l" r="r" t="t"/>
            <a:pathLst>
              <a:path extrusionOk="0" h="29351" w="23460">
                <a:moveTo>
                  <a:pt x="8826" y="6327"/>
                </a:moveTo>
                <a:cubicBezTo>
                  <a:pt x="8811" y="6482"/>
                  <a:pt x="8796" y="6639"/>
                  <a:pt x="8783" y="6798"/>
                </a:cubicBezTo>
                <a:lnTo>
                  <a:pt x="8456" y="6798"/>
                </a:lnTo>
                <a:cubicBezTo>
                  <a:pt x="8469" y="6641"/>
                  <a:pt x="8482" y="6487"/>
                  <a:pt x="8497" y="6327"/>
                </a:cubicBezTo>
                <a:close/>
                <a:moveTo>
                  <a:pt x="9428" y="6330"/>
                </a:moveTo>
                <a:lnTo>
                  <a:pt x="9428" y="6798"/>
                </a:lnTo>
                <a:lnTo>
                  <a:pt x="9099" y="6798"/>
                </a:lnTo>
                <a:lnTo>
                  <a:pt x="9099" y="6330"/>
                </a:lnTo>
                <a:close/>
                <a:moveTo>
                  <a:pt x="9993" y="6330"/>
                </a:moveTo>
                <a:cubicBezTo>
                  <a:pt x="10008" y="6487"/>
                  <a:pt x="10023" y="6644"/>
                  <a:pt x="10036" y="6798"/>
                </a:cubicBezTo>
                <a:lnTo>
                  <a:pt x="9707" y="6798"/>
                </a:lnTo>
                <a:cubicBezTo>
                  <a:pt x="9694" y="6644"/>
                  <a:pt x="9682" y="6487"/>
                  <a:pt x="9664" y="6330"/>
                </a:cubicBezTo>
                <a:close/>
                <a:moveTo>
                  <a:pt x="14062" y="6327"/>
                </a:moveTo>
                <a:cubicBezTo>
                  <a:pt x="14044" y="6487"/>
                  <a:pt x="14031" y="6644"/>
                  <a:pt x="14018" y="6798"/>
                </a:cubicBezTo>
                <a:lnTo>
                  <a:pt x="13689" y="6798"/>
                </a:lnTo>
                <a:cubicBezTo>
                  <a:pt x="13702" y="6644"/>
                  <a:pt x="13717" y="6487"/>
                  <a:pt x="13732" y="6327"/>
                </a:cubicBezTo>
                <a:close/>
                <a:moveTo>
                  <a:pt x="14626" y="6327"/>
                </a:moveTo>
                <a:lnTo>
                  <a:pt x="14626" y="6798"/>
                </a:lnTo>
                <a:lnTo>
                  <a:pt x="14297" y="6798"/>
                </a:lnTo>
                <a:lnTo>
                  <a:pt x="14297" y="6327"/>
                </a:lnTo>
                <a:close/>
                <a:moveTo>
                  <a:pt x="15229" y="6327"/>
                </a:moveTo>
                <a:cubicBezTo>
                  <a:pt x="15244" y="6484"/>
                  <a:pt x="15259" y="6639"/>
                  <a:pt x="15272" y="6798"/>
                </a:cubicBezTo>
                <a:lnTo>
                  <a:pt x="14945" y="6798"/>
                </a:lnTo>
                <a:cubicBezTo>
                  <a:pt x="14930" y="6639"/>
                  <a:pt x="14917" y="6482"/>
                  <a:pt x="14902" y="6327"/>
                </a:cubicBezTo>
                <a:close/>
                <a:moveTo>
                  <a:pt x="8768" y="6978"/>
                </a:moveTo>
                <a:cubicBezTo>
                  <a:pt x="8755" y="7137"/>
                  <a:pt x="8745" y="7294"/>
                  <a:pt x="8732" y="7454"/>
                </a:cubicBezTo>
                <a:lnTo>
                  <a:pt x="8406" y="7454"/>
                </a:lnTo>
                <a:cubicBezTo>
                  <a:pt x="8416" y="7297"/>
                  <a:pt x="8428" y="7137"/>
                  <a:pt x="8441" y="6980"/>
                </a:cubicBezTo>
                <a:lnTo>
                  <a:pt x="8441" y="6978"/>
                </a:lnTo>
                <a:close/>
                <a:moveTo>
                  <a:pt x="14003" y="6980"/>
                </a:moveTo>
                <a:cubicBezTo>
                  <a:pt x="13993" y="7140"/>
                  <a:pt x="13981" y="7299"/>
                  <a:pt x="13973" y="7454"/>
                </a:cubicBezTo>
                <a:lnTo>
                  <a:pt x="13646" y="7454"/>
                </a:lnTo>
                <a:cubicBezTo>
                  <a:pt x="13654" y="7299"/>
                  <a:pt x="13664" y="7140"/>
                  <a:pt x="13679" y="6980"/>
                </a:cubicBezTo>
                <a:close/>
                <a:moveTo>
                  <a:pt x="14626" y="6980"/>
                </a:moveTo>
                <a:lnTo>
                  <a:pt x="14626" y="7454"/>
                </a:lnTo>
                <a:lnTo>
                  <a:pt x="14297" y="7454"/>
                </a:lnTo>
                <a:lnTo>
                  <a:pt x="14297" y="6980"/>
                </a:lnTo>
                <a:close/>
                <a:moveTo>
                  <a:pt x="9428" y="6980"/>
                </a:moveTo>
                <a:lnTo>
                  <a:pt x="9428" y="7456"/>
                </a:lnTo>
                <a:lnTo>
                  <a:pt x="9099" y="7456"/>
                </a:lnTo>
                <a:lnTo>
                  <a:pt x="9099" y="6980"/>
                </a:lnTo>
                <a:close/>
                <a:moveTo>
                  <a:pt x="10051" y="6980"/>
                </a:moveTo>
                <a:cubicBezTo>
                  <a:pt x="10061" y="7140"/>
                  <a:pt x="10072" y="7299"/>
                  <a:pt x="10082" y="7454"/>
                </a:cubicBezTo>
                <a:lnTo>
                  <a:pt x="10082" y="7456"/>
                </a:lnTo>
                <a:lnTo>
                  <a:pt x="9755" y="7456"/>
                </a:lnTo>
                <a:cubicBezTo>
                  <a:pt x="9745" y="7299"/>
                  <a:pt x="9735" y="7143"/>
                  <a:pt x="9722" y="6980"/>
                </a:cubicBezTo>
                <a:close/>
                <a:moveTo>
                  <a:pt x="15284" y="6980"/>
                </a:moveTo>
                <a:cubicBezTo>
                  <a:pt x="15297" y="7137"/>
                  <a:pt x="15310" y="7297"/>
                  <a:pt x="15320" y="7454"/>
                </a:cubicBezTo>
                <a:lnTo>
                  <a:pt x="15320" y="7456"/>
                </a:lnTo>
                <a:lnTo>
                  <a:pt x="14993" y="7456"/>
                </a:lnTo>
                <a:cubicBezTo>
                  <a:pt x="14981" y="7297"/>
                  <a:pt x="14970" y="7140"/>
                  <a:pt x="14958" y="6980"/>
                </a:cubicBezTo>
                <a:close/>
                <a:moveTo>
                  <a:pt x="8722" y="7636"/>
                </a:moveTo>
                <a:cubicBezTo>
                  <a:pt x="8712" y="7793"/>
                  <a:pt x="8702" y="7953"/>
                  <a:pt x="8694" y="8110"/>
                </a:cubicBezTo>
                <a:lnTo>
                  <a:pt x="8368" y="8110"/>
                </a:lnTo>
                <a:cubicBezTo>
                  <a:pt x="8375" y="7953"/>
                  <a:pt x="8385" y="7796"/>
                  <a:pt x="8393" y="7636"/>
                </a:cubicBezTo>
                <a:close/>
                <a:moveTo>
                  <a:pt x="14626" y="7636"/>
                </a:moveTo>
                <a:lnTo>
                  <a:pt x="14626" y="8110"/>
                </a:lnTo>
                <a:lnTo>
                  <a:pt x="14297" y="8110"/>
                </a:lnTo>
                <a:lnTo>
                  <a:pt x="14297" y="7636"/>
                </a:lnTo>
                <a:close/>
                <a:moveTo>
                  <a:pt x="9428" y="7639"/>
                </a:moveTo>
                <a:lnTo>
                  <a:pt x="9428" y="8112"/>
                </a:lnTo>
                <a:lnTo>
                  <a:pt x="9099" y="8112"/>
                </a:lnTo>
                <a:lnTo>
                  <a:pt x="9099" y="7639"/>
                </a:lnTo>
                <a:close/>
                <a:moveTo>
                  <a:pt x="10089" y="7636"/>
                </a:moveTo>
                <a:cubicBezTo>
                  <a:pt x="10099" y="7798"/>
                  <a:pt x="10107" y="7955"/>
                  <a:pt x="10115" y="8112"/>
                </a:cubicBezTo>
                <a:lnTo>
                  <a:pt x="9785" y="8112"/>
                </a:lnTo>
                <a:cubicBezTo>
                  <a:pt x="9780" y="7958"/>
                  <a:pt x="9773" y="7798"/>
                  <a:pt x="9763" y="7636"/>
                </a:cubicBezTo>
                <a:close/>
                <a:moveTo>
                  <a:pt x="13963" y="7636"/>
                </a:moveTo>
                <a:cubicBezTo>
                  <a:pt x="13953" y="7798"/>
                  <a:pt x="13948" y="7955"/>
                  <a:pt x="13940" y="8112"/>
                </a:cubicBezTo>
                <a:lnTo>
                  <a:pt x="13613" y="8112"/>
                </a:lnTo>
                <a:cubicBezTo>
                  <a:pt x="13618" y="7958"/>
                  <a:pt x="13626" y="7798"/>
                  <a:pt x="13634" y="7636"/>
                </a:cubicBezTo>
                <a:close/>
                <a:moveTo>
                  <a:pt x="15332" y="7639"/>
                </a:moveTo>
                <a:cubicBezTo>
                  <a:pt x="15343" y="7796"/>
                  <a:pt x="15350" y="7953"/>
                  <a:pt x="15358" y="8112"/>
                </a:cubicBezTo>
                <a:lnTo>
                  <a:pt x="15031" y="8112"/>
                </a:lnTo>
                <a:cubicBezTo>
                  <a:pt x="15024" y="7955"/>
                  <a:pt x="15013" y="7796"/>
                  <a:pt x="15003" y="7639"/>
                </a:cubicBezTo>
                <a:close/>
                <a:moveTo>
                  <a:pt x="8687" y="8294"/>
                </a:moveTo>
                <a:cubicBezTo>
                  <a:pt x="8679" y="8451"/>
                  <a:pt x="8674" y="8611"/>
                  <a:pt x="8669" y="8768"/>
                </a:cubicBezTo>
                <a:lnTo>
                  <a:pt x="8340" y="8768"/>
                </a:lnTo>
                <a:cubicBezTo>
                  <a:pt x="8345" y="8611"/>
                  <a:pt x="8353" y="8454"/>
                  <a:pt x="8360" y="8294"/>
                </a:cubicBezTo>
                <a:close/>
                <a:moveTo>
                  <a:pt x="9428" y="8294"/>
                </a:moveTo>
                <a:lnTo>
                  <a:pt x="9428" y="8768"/>
                </a:lnTo>
                <a:lnTo>
                  <a:pt x="9099" y="8768"/>
                </a:lnTo>
                <a:lnTo>
                  <a:pt x="9099" y="8294"/>
                </a:lnTo>
                <a:close/>
                <a:moveTo>
                  <a:pt x="10122" y="8294"/>
                </a:moveTo>
                <a:cubicBezTo>
                  <a:pt x="10127" y="8456"/>
                  <a:pt x="10132" y="8616"/>
                  <a:pt x="10135" y="8768"/>
                </a:cubicBezTo>
                <a:lnTo>
                  <a:pt x="9808" y="8768"/>
                </a:lnTo>
                <a:cubicBezTo>
                  <a:pt x="9806" y="8616"/>
                  <a:pt x="9801" y="8456"/>
                  <a:pt x="9793" y="8294"/>
                </a:cubicBezTo>
                <a:close/>
                <a:moveTo>
                  <a:pt x="13932" y="8294"/>
                </a:moveTo>
                <a:cubicBezTo>
                  <a:pt x="13925" y="8456"/>
                  <a:pt x="13920" y="8616"/>
                  <a:pt x="13917" y="8768"/>
                </a:cubicBezTo>
                <a:lnTo>
                  <a:pt x="13591" y="8768"/>
                </a:lnTo>
                <a:cubicBezTo>
                  <a:pt x="13593" y="8616"/>
                  <a:pt x="13598" y="8456"/>
                  <a:pt x="13603" y="8294"/>
                </a:cubicBezTo>
                <a:close/>
                <a:moveTo>
                  <a:pt x="14626" y="8292"/>
                </a:moveTo>
                <a:lnTo>
                  <a:pt x="14626" y="8768"/>
                </a:lnTo>
                <a:lnTo>
                  <a:pt x="14297" y="8768"/>
                </a:lnTo>
                <a:lnTo>
                  <a:pt x="14297" y="8292"/>
                </a:lnTo>
                <a:close/>
                <a:moveTo>
                  <a:pt x="15368" y="8294"/>
                </a:moveTo>
                <a:cubicBezTo>
                  <a:pt x="15373" y="8454"/>
                  <a:pt x="15381" y="8611"/>
                  <a:pt x="15386" y="8768"/>
                </a:cubicBezTo>
                <a:lnTo>
                  <a:pt x="15386" y="8770"/>
                </a:lnTo>
                <a:lnTo>
                  <a:pt x="15059" y="8770"/>
                </a:lnTo>
                <a:cubicBezTo>
                  <a:pt x="15054" y="8613"/>
                  <a:pt x="15046" y="8454"/>
                  <a:pt x="15039" y="8294"/>
                </a:cubicBezTo>
                <a:close/>
                <a:moveTo>
                  <a:pt x="6664" y="8618"/>
                </a:moveTo>
                <a:cubicBezTo>
                  <a:pt x="6649" y="8773"/>
                  <a:pt x="6636" y="8930"/>
                  <a:pt x="6623" y="9087"/>
                </a:cubicBezTo>
                <a:lnTo>
                  <a:pt x="6294" y="9087"/>
                </a:lnTo>
                <a:cubicBezTo>
                  <a:pt x="6307" y="8930"/>
                  <a:pt x="6320" y="8773"/>
                  <a:pt x="6337" y="8618"/>
                </a:cubicBezTo>
                <a:close/>
                <a:moveTo>
                  <a:pt x="7266" y="8621"/>
                </a:moveTo>
                <a:lnTo>
                  <a:pt x="7266" y="9089"/>
                </a:lnTo>
                <a:lnTo>
                  <a:pt x="6940" y="9089"/>
                </a:lnTo>
                <a:lnTo>
                  <a:pt x="6940" y="8621"/>
                </a:lnTo>
                <a:close/>
                <a:moveTo>
                  <a:pt x="7834" y="8621"/>
                </a:moveTo>
                <a:cubicBezTo>
                  <a:pt x="7846" y="8778"/>
                  <a:pt x="7861" y="8935"/>
                  <a:pt x="7874" y="9089"/>
                </a:cubicBezTo>
                <a:lnTo>
                  <a:pt x="7545" y="9089"/>
                </a:lnTo>
                <a:cubicBezTo>
                  <a:pt x="7532" y="8935"/>
                  <a:pt x="7520" y="8778"/>
                  <a:pt x="7504" y="8621"/>
                </a:cubicBezTo>
                <a:close/>
                <a:moveTo>
                  <a:pt x="16211" y="8626"/>
                </a:moveTo>
                <a:cubicBezTo>
                  <a:pt x="16196" y="8783"/>
                  <a:pt x="16181" y="8940"/>
                  <a:pt x="16168" y="9094"/>
                </a:cubicBezTo>
                <a:lnTo>
                  <a:pt x="15839" y="9094"/>
                </a:lnTo>
                <a:cubicBezTo>
                  <a:pt x="15851" y="8938"/>
                  <a:pt x="15866" y="8785"/>
                  <a:pt x="15882" y="8626"/>
                </a:cubicBezTo>
                <a:close/>
                <a:moveTo>
                  <a:pt x="16773" y="8624"/>
                </a:moveTo>
                <a:lnTo>
                  <a:pt x="16773" y="9094"/>
                </a:lnTo>
                <a:lnTo>
                  <a:pt x="16446" y="9094"/>
                </a:lnTo>
                <a:lnTo>
                  <a:pt x="16446" y="8624"/>
                </a:lnTo>
                <a:close/>
                <a:moveTo>
                  <a:pt x="17378" y="8624"/>
                </a:moveTo>
                <a:cubicBezTo>
                  <a:pt x="17391" y="8781"/>
                  <a:pt x="17406" y="8937"/>
                  <a:pt x="17419" y="9094"/>
                </a:cubicBezTo>
                <a:lnTo>
                  <a:pt x="17092" y="9094"/>
                </a:lnTo>
                <a:cubicBezTo>
                  <a:pt x="17077" y="8935"/>
                  <a:pt x="17064" y="8781"/>
                  <a:pt x="17049" y="8624"/>
                </a:cubicBezTo>
                <a:close/>
                <a:moveTo>
                  <a:pt x="8664" y="8950"/>
                </a:moveTo>
                <a:cubicBezTo>
                  <a:pt x="8659" y="9110"/>
                  <a:pt x="8656" y="9269"/>
                  <a:pt x="8654" y="9424"/>
                </a:cubicBezTo>
                <a:lnTo>
                  <a:pt x="8327" y="9424"/>
                </a:lnTo>
                <a:cubicBezTo>
                  <a:pt x="8327" y="9269"/>
                  <a:pt x="8332" y="9110"/>
                  <a:pt x="8335" y="8950"/>
                </a:cubicBezTo>
                <a:close/>
                <a:moveTo>
                  <a:pt x="13912" y="8950"/>
                </a:moveTo>
                <a:cubicBezTo>
                  <a:pt x="13910" y="9115"/>
                  <a:pt x="13907" y="9277"/>
                  <a:pt x="13907" y="9424"/>
                </a:cubicBezTo>
                <a:lnTo>
                  <a:pt x="13581" y="9424"/>
                </a:lnTo>
                <a:cubicBezTo>
                  <a:pt x="13581" y="9277"/>
                  <a:pt x="13583" y="9117"/>
                  <a:pt x="13586" y="8950"/>
                </a:cubicBezTo>
                <a:close/>
                <a:moveTo>
                  <a:pt x="14626" y="8950"/>
                </a:moveTo>
                <a:lnTo>
                  <a:pt x="14626" y="9424"/>
                </a:lnTo>
                <a:lnTo>
                  <a:pt x="14297" y="9424"/>
                </a:lnTo>
                <a:lnTo>
                  <a:pt x="14297" y="8950"/>
                </a:lnTo>
                <a:close/>
                <a:moveTo>
                  <a:pt x="9428" y="8950"/>
                </a:moveTo>
                <a:lnTo>
                  <a:pt x="9428" y="9426"/>
                </a:lnTo>
                <a:lnTo>
                  <a:pt x="9099" y="9426"/>
                </a:lnTo>
                <a:lnTo>
                  <a:pt x="9099" y="8950"/>
                </a:lnTo>
                <a:close/>
                <a:moveTo>
                  <a:pt x="10140" y="8950"/>
                </a:moveTo>
                <a:cubicBezTo>
                  <a:pt x="10142" y="9117"/>
                  <a:pt x="10145" y="9277"/>
                  <a:pt x="10147" y="9424"/>
                </a:cubicBezTo>
                <a:lnTo>
                  <a:pt x="10147" y="9426"/>
                </a:lnTo>
                <a:lnTo>
                  <a:pt x="9818" y="9426"/>
                </a:lnTo>
                <a:cubicBezTo>
                  <a:pt x="9818" y="9277"/>
                  <a:pt x="9816" y="9117"/>
                  <a:pt x="9813" y="8950"/>
                </a:cubicBezTo>
                <a:close/>
                <a:moveTo>
                  <a:pt x="15391" y="8950"/>
                </a:moveTo>
                <a:cubicBezTo>
                  <a:pt x="15393" y="9110"/>
                  <a:pt x="15398" y="9269"/>
                  <a:pt x="15398" y="9424"/>
                </a:cubicBezTo>
                <a:lnTo>
                  <a:pt x="15398" y="9426"/>
                </a:lnTo>
                <a:lnTo>
                  <a:pt x="15072" y="9426"/>
                </a:lnTo>
                <a:cubicBezTo>
                  <a:pt x="15069" y="9269"/>
                  <a:pt x="15067" y="9112"/>
                  <a:pt x="15064" y="8950"/>
                </a:cubicBezTo>
                <a:close/>
                <a:moveTo>
                  <a:pt x="6608" y="9269"/>
                </a:moveTo>
                <a:cubicBezTo>
                  <a:pt x="6596" y="9429"/>
                  <a:pt x="6583" y="9586"/>
                  <a:pt x="6573" y="9745"/>
                </a:cubicBezTo>
                <a:lnTo>
                  <a:pt x="6244" y="9745"/>
                </a:lnTo>
                <a:cubicBezTo>
                  <a:pt x="6254" y="9588"/>
                  <a:pt x="6266" y="9429"/>
                  <a:pt x="6279" y="9272"/>
                </a:cubicBezTo>
                <a:lnTo>
                  <a:pt x="6279" y="9269"/>
                </a:lnTo>
                <a:close/>
                <a:moveTo>
                  <a:pt x="7266" y="9272"/>
                </a:moveTo>
                <a:lnTo>
                  <a:pt x="7266" y="9745"/>
                </a:lnTo>
                <a:lnTo>
                  <a:pt x="6940" y="9745"/>
                </a:lnTo>
                <a:lnTo>
                  <a:pt x="6940" y="9272"/>
                </a:lnTo>
                <a:close/>
                <a:moveTo>
                  <a:pt x="7887" y="9272"/>
                </a:moveTo>
                <a:cubicBezTo>
                  <a:pt x="7899" y="9431"/>
                  <a:pt x="7909" y="9588"/>
                  <a:pt x="7920" y="9745"/>
                </a:cubicBezTo>
                <a:lnTo>
                  <a:pt x="7593" y="9745"/>
                </a:lnTo>
                <a:cubicBezTo>
                  <a:pt x="7583" y="9591"/>
                  <a:pt x="7573" y="9431"/>
                  <a:pt x="7560" y="9272"/>
                </a:cubicBezTo>
                <a:close/>
                <a:moveTo>
                  <a:pt x="16773" y="9277"/>
                </a:moveTo>
                <a:lnTo>
                  <a:pt x="16773" y="9750"/>
                </a:lnTo>
                <a:lnTo>
                  <a:pt x="16446" y="9750"/>
                </a:lnTo>
                <a:lnTo>
                  <a:pt x="16446" y="9277"/>
                </a:lnTo>
                <a:close/>
                <a:moveTo>
                  <a:pt x="17434" y="9277"/>
                </a:moveTo>
                <a:cubicBezTo>
                  <a:pt x="17446" y="9434"/>
                  <a:pt x="17459" y="9593"/>
                  <a:pt x="17469" y="9750"/>
                </a:cubicBezTo>
                <a:lnTo>
                  <a:pt x="17140" y="9750"/>
                </a:lnTo>
                <a:cubicBezTo>
                  <a:pt x="17130" y="9593"/>
                  <a:pt x="17117" y="9434"/>
                  <a:pt x="17107" y="9277"/>
                </a:cubicBezTo>
                <a:close/>
                <a:moveTo>
                  <a:pt x="16153" y="9277"/>
                </a:moveTo>
                <a:cubicBezTo>
                  <a:pt x="16140" y="9436"/>
                  <a:pt x="16130" y="9593"/>
                  <a:pt x="16120" y="9753"/>
                </a:cubicBezTo>
                <a:lnTo>
                  <a:pt x="15793" y="9753"/>
                </a:lnTo>
                <a:cubicBezTo>
                  <a:pt x="15803" y="9593"/>
                  <a:pt x="15813" y="9436"/>
                  <a:pt x="15826" y="9277"/>
                </a:cubicBezTo>
                <a:close/>
                <a:moveTo>
                  <a:pt x="14626" y="9606"/>
                </a:moveTo>
                <a:lnTo>
                  <a:pt x="14626" y="10079"/>
                </a:lnTo>
                <a:lnTo>
                  <a:pt x="14297" y="10079"/>
                </a:lnTo>
                <a:lnTo>
                  <a:pt x="14297" y="9606"/>
                </a:lnTo>
                <a:close/>
                <a:moveTo>
                  <a:pt x="8651" y="9606"/>
                </a:moveTo>
                <a:lnTo>
                  <a:pt x="8651" y="9788"/>
                </a:lnTo>
                <a:lnTo>
                  <a:pt x="8651" y="10082"/>
                </a:lnTo>
                <a:lnTo>
                  <a:pt x="8322" y="10082"/>
                </a:lnTo>
                <a:lnTo>
                  <a:pt x="8325" y="9788"/>
                </a:lnTo>
                <a:lnTo>
                  <a:pt x="8325" y="9606"/>
                </a:lnTo>
                <a:close/>
                <a:moveTo>
                  <a:pt x="9428" y="9608"/>
                </a:moveTo>
                <a:lnTo>
                  <a:pt x="9428" y="10082"/>
                </a:lnTo>
                <a:lnTo>
                  <a:pt x="9099" y="10082"/>
                </a:lnTo>
                <a:lnTo>
                  <a:pt x="9099" y="9608"/>
                </a:lnTo>
                <a:close/>
                <a:moveTo>
                  <a:pt x="10147" y="9606"/>
                </a:moveTo>
                <a:cubicBezTo>
                  <a:pt x="10147" y="9654"/>
                  <a:pt x="10147" y="9700"/>
                  <a:pt x="10147" y="9745"/>
                </a:cubicBezTo>
                <a:lnTo>
                  <a:pt x="10147" y="10082"/>
                </a:lnTo>
                <a:lnTo>
                  <a:pt x="9821" y="10082"/>
                </a:lnTo>
                <a:lnTo>
                  <a:pt x="9821" y="9606"/>
                </a:lnTo>
                <a:close/>
                <a:moveTo>
                  <a:pt x="13905" y="9606"/>
                </a:moveTo>
                <a:lnTo>
                  <a:pt x="13905" y="10082"/>
                </a:lnTo>
                <a:lnTo>
                  <a:pt x="13578" y="10082"/>
                </a:lnTo>
                <a:lnTo>
                  <a:pt x="13578" y="9606"/>
                </a:lnTo>
                <a:close/>
                <a:moveTo>
                  <a:pt x="15401" y="9608"/>
                </a:moveTo>
                <a:cubicBezTo>
                  <a:pt x="15401" y="9634"/>
                  <a:pt x="15401" y="9659"/>
                  <a:pt x="15401" y="9687"/>
                </a:cubicBezTo>
                <a:lnTo>
                  <a:pt x="15401" y="9710"/>
                </a:lnTo>
                <a:lnTo>
                  <a:pt x="15401" y="9791"/>
                </a:lnTo>
                <a:lnTo>
                  <a:pt x="15401" y="10082"/>
                </a:lnTo>
                <a:lnTo>
                  <a:pt x="15074" y="10082"/>
                </a:lnTo>
                <a:lnTo>
                  <a:pt x="15074" y="9791"/>
                </a:lnTo>
                <a:lnTo>
                  <a:pt x="15074" y="9608"/>
                </a:lnTo>
                <a:close/>
                <a:moveTo>
                  <a:pt x="6560" y="9925"/>
                </a:moveTo>
                <a:cubicBezTo>
                  <a:pt x="6550" y="10084"/>
                  <a:pt x="6542" y="10241"/>
                  <a:pt x="6535" y="10401"/>
                </a:cubicBezTo>
                <a:lnTo>
                  <a:pt x="6206" y="10401"/>
                </a:lnTo>
                <a:cubicBezTo>
                  <a:pt x="6213" y="10244"/>
                  <a:pt x="6223" y="10084"/>
                  <a:pt x="6233" y="9925"/>
                </a:cubicBezTo>
                <a:close/>
                <a:moveTo>
                  <a:pt x="7266" y="9927"/>
                </a:moveTo>
                <a:lnTo>
                  <a:pt x="7266" y="10403"/>
                </a:lnTo>
                <a:lnTo>
                  <a:pt x="6940" y="10403"/>
                </a:lnTo>
                <a:lnTo>
                  <a:pt x="6940" y="9927"/>
                </a:lnTo>
                <a:close/>
                <a:moveTo>
                  <a:pt x="7930" y="9927"/>
                </a:moveTo>
                <a:cubicBezTo>
                  <a:pt x="7940" y="10087"/>
                  <a:pt x="7945" y="10246"/>
                  <a:pt x="7953" y="10401"/>
                </a:cubicBezTo>
                <a:lnTo>
                  <a:pt x="7953" y="10403"/>
                </a:lnTo>
                <a:lnTo>
                  <a:pt x="7623" y="10403"/>
                </a:lnTo>
                <a:cubicBezTo>
                  <a:pt x="7618" y="10249"/>
                  <a:pt x="7611" y="10089"/>
                  <a:pt x="7601" y="9927"/>
                </a:cubicBezTo>
                <a:close/>
                <a:moveTo>
                  <a:pt x="15783" y="9932"/>
                </a:moveTo>
                <a:lnTo>
                  <a:pt x="15783" y="9935"/>
                </a:lnTo>
                <a:lnTo>
                  <a:pt x="16110" y="9935"/>
                </a:lnTo>
                <a:cubicBezTo>
                  <a:pt x="16102" y="10094"/>
                  <a:pt x="16094" y="10254"/>
                  <a:pt x="16087" y="10408"/>
                </a:cubicBezTo>
                <a:lnTo>
                  <a:pt x="15760" y="10408"/>
                </a:lnTo>
                <a:cubicBezTo>
                  <a:pt x="15768" y="10251"/>
                  <a:pt x="15775" y="10094"/>
                  <a:pt x="15783" y="9932"/>
                </a:cubicBezTo>
                <a:close/>
                <a:moveTo>
                  <a:pt x="16773" y="9932"/>
                </a:moveTo>
                <a:lnTo>
                  <a:pt x="16773" y="10408"/>
                </a:lnTo>
                <a:lnTo>
                  <a:pt x="16446" y="10408"/>
                </a:lnTo>
                <a:lnTo>
                  <a:pt x="16446" y="9932"/>
                </a:lnTo>
                <a:close/>
                <a:moveTo>
                  <a:pt x="17479" y="9932"/>
                </a:moveTo>
                <a:cubicBezTo>
                  <a:pt x="17492" y="10092"/>
                  <a:pt x="17500" y="10249"/>
                  <a:pt x="17507" y="10408"/>
                </a:cubicBezTo>
                <a:lnTo>
                  <a:pt x="17178" y="10408"/>
                </a:lnTo>
                <a:cubicBezTo>
                  <a:pt x="17170" y="10249"/>
                  <a:pt x="17163" y="10092"/>
                  <a:pt x="17153" y="9932"/>
                </a:cubicBezTo>
                <a:close/>
                <a:moveTo>
                  <a:pt x="8651" y="10264"/>
                </a:moveTo>
                <a:lnTo>
                  <a:pt x="8651" y="10776"/>
                </a:lnTo>
                <a:lnTo>
                  <a:pt x="8325" y="10776"/>
                </a:lnTo>
                <a:lnTo>
                  <a:pt x="8325" y="10264"/>
                </a:lnTo>
                <a:close/>
                <a:moveTo>
                  <a:pt x="13905" y="10262"/>
                </a:moveTo>
                <a:lnTo>
                  <a:pt x="13905" y="10776"/>
                </a:lnTo>
                <a:lnTo>
                  <a:pt x="13578" y="10776"/>
                </a:lnTo>
                <a:lnTo>
                  <a:pt x="13578" y="10262"/>
                </a:lnTo>
                <a:close/>
                <a:moveTo>
                  <a:pt x="14626" y="10262"/>
                </a:moveTo>
                <a:lnTo>
                  <a:pt x="14626" y="10776"/>
                </a:lnTo>
                <a:lnTo>
                  <a:pt x="14297" y="10776"/>
                </a:lnTo>
                <a:lnTo>
                  <a:pt x="14297" y="10262"/>
                </a:lnTo>
                <a:close/>
                <a:moveTo>
                  <a:pt x="9428" y="10264"/>
                </a:moveTo>
                <a:lnTo>
                  <a:pt x="9428" y="10778"/>
                </a:lnTo>
                <a:lnTo>
                  <a:pt x="9099" y="10778"/>
                </a:lnTo>
                <a:lnTo>
                  <a:pt x="9099" y="10264"/>
                </a:lnTo>
                <a:close/>
                <a:moveTo>
                  <a:pt x="10147" y="10264"/>
                </a:moveTo>
                <a:lnTo>
                  <a:pt x="10147" y="10778"/>
                </a:lnTo>
                <a:lnTo>
                  <a:pt x="9821" y="10778"/>
                </a:lnTo>
                <a:lnTo>
                  <a:pt x="9821" y="10264"/>
                </a:lnTo>
                <a:close/>
                <a:moveTo>
                  <a:pt x="15401" y="10264"/>
                </a:moveTo>
                <a:lnTo>
                  <a:pt x="15401" y="10778"/>
                </a:lnTo>
                <a:lnTo>
                  <a:pt x="15074" y="10778"/>
                </a:lnTo>
                <a:lnTo>
                  <a:pt x="15074" y="10264"/>
                </a:lnTo>
                <a:close/>
                <a:moveTo>
                  <a:pt x="6527" y="10581"/>
                </a:moveTo>
                <a:cubicBezTo>
                  <a:pt x="6520" y="10740"/>
                  <a:pt x="6512" y="10897"/>
                  <a:pt x="6507" y="11057"/>
                </a:cubicBezTo>
                <a:lnTo>
                  <a:pt x="6180" y="11057"/>
                </a:lnTo>
                <a:cubicBezTo>
                  <a:pt x="6185" y="10900"/>
                  <a:pt x="6190" y="10740"/>
                  <a:pt x="6198" y="10583"/>
                </a:cubicBezTo>
                <a:lnTo>
                  <a:pt x="6198" y="10581"/>
                </a:lnTo>
                <a:close/>
                <a:moveTo>
                  <a:pt x="7266" y="10583"/>
                </a:moveTo>
                <a:lnTo>
                  <a:pt x="7266" y="11059"/>
                </a:lnTo>
                <a:lnTo>
                  <a:pt x="6940" y="11059"/>
                </a:lnTo>
                <a:lnTo>
                  <a:pt x="6940" y="10583"/>
                </a:lnTo>
                <a:close/>
                <a:moveTo>
                  <a:pt x="7958" y="10586"/>
                </a:moveTo>
                <a:cubicBezTo>
                  <a:pt x="7965" y="10745"/>
                  <a:pt x="7970" y="10905"/>
                  <a:pt x="7975" y="11057"/>
                </a:cubicBezTo>
                <a:lnTo>
                  <a:pt x="7973" y="11059"/>
                </a:lnTo>
                <a:lnTo>
                  <a:pt x="7646" y="11059"/>
                </a:lnTo>
                <a:cubicBezTo>
                  <a:pt x="7641" y="10907"/>
                  <a:pt x="7636" y="10748"/>
                  <a:pt x="7631" y="10586"/>
                </a:cubicBezTo>
                <a:close/>
                <a:moveTo>
                  <a:pt x="15753" y="10588"/>
                </a:moveTo>
                <a:lnTo>
                  <a:pt x="15753" y="10591"/>
                </a:lnTo>
                <a:lnTo>
                  <a:pt x="16079" y="10591"/>
                </a:lnTo>
                <a:cubicBezTo>
                  <a:pt x="16074" y="10753"/>
                  <a:pt x="16069" y="10912"/>
                  <a:pt x="16067" y="11064"/>
                </a:cubicBezTo>
                <a:lnTo>
                  <a:pt x="15738" y="11064"/>
                </a:lnTo>
                <a:cubicBezTo>
                  <a:pt x="15743" y="10912"/>
                  <a:pt x="15748" y="10753"/>
                  <a:pt x="15753" y="10588"/>
                </a:cubicBezTo>
                <a:close/>
                <a:moveTo>
                  <a:pt x="16773" y="10588"/>
                </a:moveTo>
                <a:lnTo>
                  <a:pt x="16773" y="11064"/>
                </a:lnTo>
                <a:lnTo>
                  <a:pt x="16446" y="11064"/>
                </a:lnTo>
                <a:lnTo>
                  <a:pt x="16446" y="10588"/>
                </a:lnTo>
                <a:close/>
                <a:moveTo>
                  <a:pt x="17515" y="10588"/>
                </a:moveTo>
                <a:cubicBezTo>
                  <a:pt x="17522" y="10748"/>
                  <a:pt x="17530" y="10907"/>
                  <a:pt x="17535" y="11064"/>
                </a:cubicBezTo>
                <a:lnTo>
                  <a:pt x="17206" y="11064"/>
                </a:lnTo>
                <a:cubicBezTo>
                  <a:pt x="17201" y="10905"/>
                  <a:pt x="17196" y="10748"/>
                  <a:pt x="17188" y="10588"/>
                </a:cubicBezTo>
                <a:close/>
                <a:moveTo>
                  <a:pt x="8651" y="10958"/>
                </a:moveTo>
                <a:lnTo>
                  <a:pt x="8651" y="11434"/>
                </a:lnTo>
                <a:lnTo>
                  <a:pt x="8325" y="11434"/>
                </a:lnTo>
                <a:lnTo>
                  <a:pt x="8325" y="10958"/>
                </a:lnTo>
                <a:close/>
                <a:moveTo>
                  <a:pt x="9428" y="10960"/>
                </a:moveTo>
                <a:lnTo>
                  <a:pt x="9428" y="11434"/>
                </a:lnTo>
                <a:lnTo>
                  <a:pt x="9099" y="11434"/>
                </a:lnTo>
                <a:lnTo>
                  <a:pt x="9099" y="10960"/>
                </a:lnTo>
                <a:close/>
                <a:moveTo>
                  <a:pt x="10147" y="10958"/>
                </a:moveTo>
                <a:lnTo>
                  <a:pt x="10147" y="11434"/>
                </a:lnTo>
                <a:lnTo>
                  <a:pt x="9821" y="11434"/>
                </a:lnTo>
                <a:lnTo>
                  <a:pt x="9821" y="10958"/>
                </a:lnTo>
                <a:close/>
                <a:moveTo>
                  <a:pt x="13905" y="10958"/>
                </a:moveTo>
                <a:lnTo>
                  <a:pt x="13905" y="11434"/>
                </a:lnTo>
                <a:lnTo>
                  <a:pt x="13578" y="11434"/>
                </a:lnTo>
                <a:lnTo>
                  <a:pt x="13578" y="10958"/>
                </a:lnTo>
                <a:close/>
                <a:moveTo>
                  <a:pt x="14626" y="10958"/>
                </a:moveTo>
                <a:lnTo>
                  <a:pt x="14626" y="11434"/>
                </a:lnTo>
                <a:lnTo>
                  <a:pt x="14297" y="11434"/>
                </a:lnTo>
                <a:lnTo>
                  <a:pt x="14297" y="10958"/>
                </a:lnTo>
                <a:close/>
                <a:moveTo>
                  <a:pt x="15401" y="10958"/>
                </a:moveTo>
                <a:lnTo>
                  <a:pt x="15401" y="11434"/>
                </a:lnTo>
                <a:lnTo>
                  <a:pt x="15074" y="11434"/>
                </a:lnTo>
                <a:lnTo>
                  <a:pt x="15074" y="10958"/>
                </a:lnTo>
                <a:close/>
                <a:moveTo>
                  <a:pt x="6502" y="11239"/>
                </a:moveTo>
                <a:cubicBezTo>
                  <a:pt x="6497" y="11398"/>
                  <a:pt x="6494" y="11558"/>
                  <a:pt x="6492" y="11712"/>
                </a:cubicBezTo>
                <a:lnTo>
                  <a:pt x="6165" y="11712"/>
                </a:lnTo>
                <a:cubicBezTo>
                  <a:pt x="6168" y="11558"/>
                  <a:pt x="6170" y="11398"/>
                  <a:pt x="6175" y="11239"/>
                </a:cubicBezTo>
                <a:close/>
                <a:moveTo>
                  <a:pt x="7266" y="11241"/>
                </a:moveTo>
                <a:lnTo>
                  <a:pt x="7266" y="11715"/>
                </a:lnTo>
                <a:lnTo>
                  <a:pt x="6940" y="11715"/>
                </a:lnTo>
                <a:lnTo>
                  <a:pt x="6940" y="11241"/>
                </a:lnTo>
                <a:close/>
                <a:moveTo>
                  <a:pt x="7978" y="11241"/>
                </a:moveTo>
                <a:cubicBezTo>
                  <a:pt x="7983" y="11406"/>
                  <a:pt x="7983" y="11565"/>
                  <a:pt x="7985" y="11712"/>
                </a:cubicBezTo>
                <a:lnTo>
                  <a:pt x="7983" y="11715"/>
                </a:lnTo>
                <a:lnTo>
                  <a:pt x="7656" y="11715"/>
                </a:lnTo>
                <a:cubicBezTo>
                  <a:pt x="7656" y="11568"/>
                  <a:pt x="7654" y="11408"/>
                  <a:pt x="7651" y="11241"/>
                </a:cubicBezTo>
                <a:close/>
                <a:moveTo>
                  <a:pt x="16062" y="11246"/>
                </a:moveTo>
                <a:cubicBezTo>
                  <a:pt x="16059" y="11411"/>
                  <a:pt x="16057" y="11570"/>
                  <a:pt x="16054" y="11720"/>
                </a:cubicBezTo>
                <a:lnTo>
                  <a:pt x="15727" y="11720"/>
                </a:lnTo>
                <a:cubicBezTo>
                  <a:pt x="15730" y="11570"/>
                  <a:pt x="15732" y="11411"/>
                  <a:pt x="15735" y="11246"/>
                </a:cubicBezTo>
                <a:close/>
                <a:moveTo>
                  <a:pt x="16773" y="11246"/>
                </a:moveTo>
                <a:lnTo>
                  <a:pt x="16773" y="11720"/>
                </a:lnTo>
                <a:lnTo>
                  <a:pt x="16446" y="11720"/>
                </a:lnTo>
                <a:lnTo>
                  <a:pt x="16446" y="11246"/>
                </a:lnTo>
                <a:close/>
                <a:moveTo>
                  <a:pt x="17540" y="11246"/>
                </a:moveTo>
                <a:cubicBezTo>
                  <a:pt x="17543" y="11406"/>
                  <a:pt x="17548" y="11563"/>
                  <a:pt x="17548" y="11720"/>
                </a:cubicBezTo>
                <a:lnTo>
                  <a:pt x="17224" y="11720"/>
                </a:lnTo>
                <a:cubicBezTo>
                  <a:pt x="17221" y="11563"/>
                  <a:pt x="17219" y="11406"/>
                  <a:pt x="17214" y="11246"/>
                </a:cubicBezTo>
                <a:close/>
                <a:moveTo>
                  <a:pt x="8651" y="11614"/>
                </a:moveTo>
                <a:lnTo>
                  <a:pt x="8651" y="12089"/>
                </a:lnTo>
                <a:lnTo>
                  <a:pt x="8325" y="12089"/>
                </a:lnTo>
                <a:lnTo>
                  <a:pt x="8325" y="11614"/>
                </a:lnTo>
                <a:close/>
                <a:moveTo>
                  <a:pt x="10147" y="11616"/>
                </a:moveTo>
                <a:lnTo>
                  <a:pt x="10147" y="12089"/>
                </a:lnTo>
                <a:lnTo>
                  <a:pt x="9821" y="12089"/>
                </a:lnTo>
                <a:lnTo>
                  <a:pt x="9821" y="11616"/>
                </a:lnTo>
                <a:close/>
                <a:moveTo>
                  <a:pt x="13905" y="11616"/>
                </a:moveTo>
                <a:lnTo>
                  <a:pt x="13905" y="12089"/>
                </a:lnTo>
                <a:lnTo>
                  <a:pt x="13578" y="12089"/>
                </a:lnTo>
                <a:lnTo>
                  <a:pt x="13578" y="11616"/>
                </a:lnTo>
                <a:close/>
                <a:moveTo>
                  <a:pt x="14626" y="11614"/>
                </a:moveTo>
                <a:lnTo>
                  <a:pt x="14626" y="12089"/>
                </a:lnTo>
                <a:lnTo>
                  <a:pt x="14297" y="12089"/>
                </a:lnTo>
                <a:lnTo>
                  <a:pt x="14297" y="11614"/>
                </a:lnTo>
                <a:close/>
                <a:moveTo>
                  <a:pt x="15401" y="11616"/>
                </a:moveTo>
                <a:lnTo>
                  <a:pt x="15401" y="12089"/>
                </a:lnTo>
                <a:lnTo>
                  <a:pt x="15074" y="12089"/>
                </a:lnTo>
                <a:lnTo>
                  <a:pt x="15074" y="11616"/>
                </a:lnTo>
                <a:close/>
                <a:moveTo>
                  <a:pt x="9428" y="11616"/>
                </a:moveTo>
                <a:lnTo>
                  <a:pt x="9428" y="12092"/>
                </a:lnTo>
                <a:lnTo>
                  <a:pt x="9099" y="12092"/>
                </a:lnTo>
                <a:lnTo>
                  <a:pt x="9099" y="11616"/>
                </a:lnTo>
                <a:close/>
                <a:moveTo>
                  <a:pt x="6492" y="11895"/>
                </a:moveTo>
                <a:lnTo>
                  <a:pt x="6492" y="12077"/>
                </a:lnTo>
                <a:lnTo>
                  <a:pt x="6492" y="12373"/>
                </a:lnTo>
                <a:lnTo>
                  <a:pt x="6163" y="12373"/>
                </a:lnTo>
                <a:lnTo>
                  <a:pt x="6163" y="12077"/>
                </a:lnTo>
                <a:lnTo>
                  <a:pt x="6163" y="11895"/>
                </a:lnTo>
                <a:close/>
                <a:moveTo>
                  <a:pt x="7266" y="11897"/>
                </a:moveTo>
                <a:lnTo>
                  <a:pt x="7266" y="12373"/>
                </a:lnTo>
                <a:lnTo>
                  <a:pt x="6940" y="12373"/>
                </a:lnTo>
                <a:lnTo>
                  <a:pt x="6940" y="11897"/>
                </a:lnTo>
                <a:close/>
                <a:moveTo>
                  <a:pt x="7985" y="11897"/>
                </a:moveTo>
                <a:cubicBezTo>
                  <a:pt x="7985" y="11943"/>
                  <a:pt x="7985" y="11988"/>
                  <a:pt x="7985" y="12034"/>
                </a:cubicBezTo>
                <a:lnTo>
                  <a:pt x="7985" y="12036"/>
                </a:lnTo>
                <a:lnTo>
                  <a:pt x="7985" y="12373"/>
                </a:lnTo>
                <a:lnTo>
                  <a:pt x="7659" y="12373"/>
                </a:lnTo>
                <a:lnTo>
                  <a:pt x="7659" y="11897"/>
                </a:lnTo>
                <a:close/>
                <a:moveTo>
                  <a:pt x="16773" y="11902"/>
                </a:moveTo>
                <a:lnTo>
                  <a:pt x="16773" y="12376"/>
                </a:lnTo>
                <a:lnTo>
                  <a:pt x="16446" y="12376"/>
                </a:lnTo>
                <a:lnTo>
                  <a:pt x="16446" y="11902"/>
                </a:lnTo>
                <a:close/>
                <a:moveTo>
                  <a:pt x="16054" y="11902"/>
                </a:moveTo>
                <a:lnTo>
                  <a:pt x="16054" y="12041"/>
                </a:lnTo>
                <a:lnTo>
                  <a:pt x="16054" y="12378"/>
                </a:lnTo>
                <a:lnTo>
                  <a:pt x="15725" y="12378"/>
                </a:lnTo>
                <a:lnTo>
                  <a:pt x="15727" y="12041"/>
                </a:lnTo>
                <a:lnTo>
                  <a:pt x="15727" y="11902"/>
                </a:lnTo>
                <a:close/>
                <a:moveTo>
                  <a:pt x="17550" y="11902"/>
                </a:moveTo>
                <a:cubicBezTo>
                  <a:pt x="17550" y="11930"/>
                  <a:pt x="17550" y="11955"/>
                  <a:pt x="17550" y="11981"/>
                </a:cubicBezTo>
                <a:lnTo>
                  <a:pt x="17553" y="11981"/>
                </a:lnTo>
                <a:lnTo>
                  <a:pt x="17553" y="12006"/>
                </a:lnTo>
                <a:lnTo>
                  <a:pt x="17553" y="12084"/>
                </a:lnTo>
                <a:lnTo>
                  <a:pt x="17553" y="12378"/>
                </a:lnTo>
                <a:lnTo>
                  <a:pt x="17224" y="12378"/>
                </a:lnTo>
                <a:lnTo>
                  <a:pt x="17224" y="12084"/>
                </a:lnTo>
                <a:lnTo>
                  <a:pt x="17224" y="11902"/>
                </a:lnTo>
                <a:close/>
                <a:moveTo>
                  <a:pt x="8651" y="12272"/>
                </a:moveTo>
                <a:lnTo>
                  <a:pt x="8651" y="12707"/>
                </a:lnTo>
                <a:lnTo>
                  <a:pt x="8325" y="12707"/>
                </a:lnTo>
                <a:lnTo>
                  <a:pt x="8325" y="12272"/>
                </a:lnTo>
                <a:close/>
                <a:moveTo>
                  <a:pt x="10147" y="12272"/>
                </a:moveTo>
                <a:lnTo>
                  <a:pt x="10147" y="12707"/>
                </a:lnTo>
                <a:lnTo>
                  <a:pt x="9821" y="12707"/>
                </a:lnTo>
                <a:lnTo>
                  <a:pt x="9821" y="12272"/>
                </a:lnTo>
                <a:close/>
                <a:moveTo>
                  <a:pt x="13905" y="12272"/>
                </a:moveTo>
                <a:lnTo>
                  <a:pt x="13905" y="12707"/>
                </a:lnTo>
                <a:lnTo>
                  <a:pt x="13578" y="12707"/>
                </a:lnTo>
                <a:lnTo>
                  <a:pt x="13578" y="12272"/>
                </a:lnTo>
                <a:close/>
                <a:moveTo>
                  <a:pt x="14626" y="12272"/>
                </a:moveTo>
                <a:lnTo>
                  <a:pt x="14626" y="12707"/>
                </a:lnTo>
                <a:lnTo>
                  <a:pt x="14297" y="12707"/>
                </a:lnTo>
                <a:lnTo>
                  <a:pt x="14297" y="12272"/>
                </a:lnTo>
                <a:close/>
                <a:moveTo>
                  <a:pt x="15401" y="12272"/>
                </a:moveTo>
                <a:lnTo>
                  <a:pt x="15401" y="12707"/>
                </a:lnTo>
                <a:lnTo>
                  <a:pt x="15074" y="12707"/>
                </a:lnTo>
                <a:lnTo>
                  <a:pt x="15074" y="12272"/>
                </a:lnTo>
                <a:close/>
                <a:moveTo>
                  <a:pt x="9428" y="12272"/>
                </a:moveTo>
                <a:lnTo>
                  <a:pt x="9428" y="12710"/>
                </a:lnTo>
                <a:lnTo>
                  <a:pt x="9099" y="12710"/>
                </a:lnTo>
                <a:lnTo>
                  <a:pt x="9099" y="12272"/>
                </a:lnTo>
                <a:close/>
                <a:moveTo>
                  <a:pt x="9864" y="12889"/>
                </a:moveTo>
                <a:lnTo>
                  <a:pt x="9821" y="12912"/>
                </a:lnTo>
                <a:lnTo>
                  <a:pt x="9821" y="12889"/>
                </a:lnTo>
                <a:close/>
                <a:moveTo>
                  <a:pt x="13905" y="12889"/>
                </a:moveTo>
                <a:lnTo>
                  <a:pt x="13905" y="12912"/>
                </a:lnTo>
                <a:lnTo>
                  <a:pt x="13864" y="12889"/>
                </a:lnTo>
                <a:close/>
                <a:moveTo>
                  <a:pt x="6492" y="12553"/>
                </a:moveTo>
                <a:lnTo>
                  <a:pt x="6492" y="13064"/>
                </a:lnTo>
                <a:lnTo>
                  <a:pt x="6163" y="13064"/>
                </a:lnTo>
                <a:lnTo>
                  <a:pt x="6163" y="12553"/>
                </a:lnTo>
                <a:close/>
                <a:moveTo>
                  <a:pt x="7985" y="12555"/>
                </a:moveTo>
                <a:lnTo>
                  <a:pt x="7985" y="13067"/>
                </a:lnTo>
                <a:lnTo>
                  <a:pt x="7659" y="13067"/>
                </a:lnTo>
                <a:lnTo>
                  <a:pt x="7659" y="12555"/>
                </a:lnTo>
                <a:close/>
                <a:moveTo>
                  <a:pt x="7266" y="12555"/>
                </a:moveTo>
                <a:lnTo>
                  <a:pt x="7266" y="13069"/>
                </a:lnTo>
                <a:lnTo>
                  <a:pt x="6940" y="13069"/>
                </a:lnTo>
                <a:lnTo>
                  <a:pt x="6940" y="12555"/>
                </a:lnTo>
                <a:close/>
                <a:moveTo>
                  <a:pt x="16054" y="12558"/>
                </a:moveTo>
                <a:lnTo>
                  <a:pt x="16054" y="13072"/>
                </a:lnTo>
                <a:lnTo>
                  <a:pt x="15727" y="13072"/>
                </a:lnTo>
                <a:lnTo>
                  <a:pt x="15727" y="12558"/>
                </a:lnTo>
                <a:close/>
                <a:moveTo>
                  <a:pt x="16773" y="12558"/>
                </a:moveTo>
                <a:lnTo>
                  <a:pt x="16773" y="13072"/>
                </a:lnTo>
                <a:lnTo>
                  <a:pt x="16446" y="13072"/>
                </a:lnTo>
                <a:lnTo>
                  <a:pt x="16446" y="12558"/>
                </a:lnTo>
                <a:close/>
                <a:moveTo>
                  <a:pt x="17553" y="12558"/>
                </a:moveTo>
                <a:lnTo>
                  <a:pt x="17553" y="13072"/>
                </a:lnTo>
                <a:lnTo>
                  <a:pt x="17224" y="13072"/>
                </a:lnTo>
                <a:lnTo>
                  <a:pt x="17224" y="12558"/>
                </a:lnTo>
                <a:close/>
                <a:moveTo>
                  <a:pt x="14626" y="12889"/>
                </a:moveTo>
                <a:lnTo>
                  <a:pt x="14626" y="13305"/>
                </a:lnTo>
                <a:lnTo>
                  <a:pt x="14297" y="13127"/>
                </a:lnTo>
                <a:lnTo>
                  <a:pt x="14297" y="12889"/>
                </a:lnTo>
                <a:close/>
                <a:moveTo>
                  <a:pt x="9428" y="12889"/>
                </a:moveTo>
                <a:lnTo>
                  <a:pt x="9428" y="13127"/>
                </a:lnTo>
                <a:lnTo>
                  <a:pt x="9099" y="13307"/>
                </a:lnTo>
                <a:lnTo>
                  <a:pt x="9099" y="12889"/>
                </a:lnTo>
                <a:close/>
                <a:moveTo>
                  <a:pt x="6492" y="13249"/>
                </a:moveTo>
                <a:lnTo>
                  <a:pt x="6492" y="13722"/>
                </a:lnTo>
                <a:lnTo>
                  <a:pt x="6163" y="13722"/>
                </a:lnTo>
                <a:lnTo>
                  <a:pt x="6163" y="13249"/>
                </a:lnTo>
                <a:close/>
                <a:moveTo>
                  <a:pt x="7266" y="13249"/>
                </a:moveTo>
                <a:lnTo>
                  <a:pt x="7266" y="13725"/>
                </a:lnTo>
                <a:lnTo>
                  <a:pt x="6940" y="13725"/>
                </a:lnTo>
                <a:lnTo>
                  <a:pt x="6940" y="13249"/>
                </a:lnTo>
                <a:close/>
                <a:moveTo>
                  <a:pt x="7985" y="13249"/>
                </a:moveTo>
                <a:lnTo>
                  <a:pt x="7985" y="13725"/>
                </a:lnTo>
                <a:lnTo>
                  <a:pt x="7659" y="13725"/>
                </a:lnTo>
                <a:lnTo>
                  <a:pt x="7659" y="13249"/>
                </a:lnTo>
                <a:close/>
                <a:moveTo>
                  <a:pt x="17553" y="13254"/>
                </a:moveTo>
                <a:lnTo>
                  <a:pt x="17553" y="13727"/>
                </a:lnTo>
                <a:lnTo>
                  <a:pt x="17224" y="13727"/>
                </a:lnTo>
                <a:lnTo>
                  <a:pt x="17224" y="13254"/>
                </a:lnTo>
                <a:close/>
                <a:moveTo>
                  <a:pt x="8651" y="12889"/>
                </a:moveTo>
                <a:lnTo>
                  <a:pt x="8651" y="13553"/>
                </a:lnTo>
                <a:lnTo>
                  <a:pt x="8325" y="13730"/>
                </a:lnTo>
                <a:lnTo>
                  <a:pt x="8325" y="12889"/>
                </a:lnTo>
                <a:close/>
                <a:moveTo>
                  <a:pt x="15401" y="12889"/>
                </a:moveTo>
                <a:lnTo>
                  <a:pt x="15401" y="13730"/>
                </a:lnTo>
                <a:lnTo>
                  <a:pt x="15074" y="13553"/>
                </a:lnTo>
                <a:lnTo>
                  <a:pt x="15074" y="12889"/>
                </a:lnTo>
                <a:close/>
                <a:moveTo>
                  <a:pt x="16054" y="13254"/>
                </a:moveTo>
                <a:lnTo>
                  <a:pt x="16054" y="13730"/>
                </a:lnTo>
                <a:lnTo>
                  <a:pt x="15727" y="13730"/>
                </a:lnTo>
                <a:lnTo>
                  <a:pt x="15727" y="13254"/>
                </a:lnTo>
                <a:close/>
                <a:moveTo>
                  <a:pt x="16773" y="13254"/>
                </a:moveTo>
                <a:lnTo>
                  <a:pt x="16773" y="13730"/>
                </a:lnTo>
                <a:lnTo>
                  <a:pt x="16446" y="13730"/>
                </a:lnTo>
                <a:lnTo>
                  <a:pt x="16446" y="13254"/>
                </a:lnTo>
                <a:close/>
                <a:moveTo>
                  <a:pt x="6492" y="13905"/>
                </a:moveTo>
                <a:lnTo>
                  <a:pt x="6492" y="14378"/>
                </a:lnTo>
                <a:lnTo>
                  <a:pt x="6163" y="14378"/>
                </a:lnTo>
                <a:lnTo>
                  <a:pt x="6163" y="13905"/>
                </a:lnTo>
                <a:close/>
                <a:moveTo>
                  <a:pt x="7266" y="13907"/>
                </a:moveTo>
                <a:lnTo>
                  <a:pt x="7266" y="14381"/>
                </a:lnTo>
                <a:lnTo>
                  <a:pt x="6940" y="14381"/>
                </a:lnTo>
                <a:lnTo>
                  <a:pt x="6940" y="13907"/>
                </a:lnTo>
                <a:close/>
                <a:moveTo>
                  <a:pt x="7985" y="13905"/>
                </a:moveTo>
                <a:lnTo>
                  <a:pt x="7985" y="14381"/>
                </a:lnTo>
                <a:lnTo>
                  <a:pt x="7659" y="14381"/>
                </a:lnTo>
                <a:lnTo>
                  <a:pt x="7659" y="13905"/>
                </a:lnTo>
                <a:close/>
                <a:moveTo>
                  <a:pt x="16054" y="13912"/>
                </a:moveTo>
                <a:lnTo>
                  <a:pt x="16054" y="14386"/>
                </a:lnTo>
                <a:lnTo>
                  <a:pt x="15727" y="14386"/>
                </a:lnTo>
                <a:lnTo>
                  <a:pt x="15727" y="13912"/>
                </a:lnTo>
                <a:close/>
                <a:moveTo>
                  <a:pt x="16773" y="13912"/>
                </a:moveTo>
                <a:lnTo>
                  <a:pt x="16773" y="14386"/>
                </a:lnTo>
                <a:lnTo>
                  <a:pt x="16446" y="14386"/>
                </a:lnTo>
                <a:lnTo>
                  <a:pt x="16446" y="13912"/>
                </a:lnTo>
                <a:close/>
                <a:moveTo>
                  <a:pt x="17553" y="13910"/>
                </a:moveTo>
                <a:lnTo>
                  <a:pt x="17553" y="14386"/>
                </a:lnTo>
                <a:lnTo>
                  <a:pt x="17224" y="14386"/>
                </a:lnTo>
                <a:lnTo>
                  <a:pt x="17224" y="13910"/>
                </a:lnTo>
                <a:close/>
                <a:moveTo>
                  <a:pt x="6492" y="14560"/>
                </a:moveTo>
                <a:lnTo>
                  <a:pt x="6492" y="14996"/>
                </a:lnTo>
                <a:lnTo>
                  <a:pt x="6163" y="14996"/>
                </a:lnTo>
                <a:lnTo>
                  <a:pt x="6163" y="14560"/>
                </a:lnTo>
                <a:close/>
                <a:moveTo>
                  <a:pt x="7266" y="14563"/>
                </a:moveTo>
                <a:lnTo>
                  <a:pt x="7266" y="14998"/>
                </a:lnTo>
                <a:lnTo>
                  <a:pt x="6940" y="14998"/>
                </a:lnTo>
                <a:lnTo>
                  <a:pt x="6940" y="14563"/>
                </a:lnTo>
                <a:close/>
                <a:moveTo>
                  <a:pt x="7985" y="14563"/>
                </a:moveTo>
                <a:lnTo>
                  <a:pt x="7985" y="14998"/>
                </a:lnTo>
                <a:lnTo>
                  <a:pt x="7659" y="14998"/>
                </a:lnTo>
                <a:lnTo>
                  <a:pt x="7659" y="14563"/>
                </a:lnTo>
                <a:close/>
                <a:moveTo>
                  <a:pt x="16054" y="14568"/>
                </a:moveTo>
                <a:lnTo>
                  <a:pt x="16054" y="15003"/>
                </a:lnTo>
                <a:lnTo>
                  <a:pt x="15727" y="15003"/>
                </a:lnTo>
                <a:lnTo>
                  <a:pt x="15727" y="14568"/>
                </a:lnTo>
                <a:close/>
                <a:moveTo>
                  <a:pt x="16773" y="14568"/>
                </a:moveTo>
                <a:lnTo>
                  <a:pt x="16773" y="15003"/>
                </a:lnTo>
                <a:lnTo>
                  <a:pt x="16446" y="15003"/>
                </a:lnTo>
                <a:lnTo>
                  <a:pt x="16446" y="14568"/>
                </a:lnTo>
                <a:close/>
                <a:moveTo>
                  <a:pt x="17553" y="14568"/>
                </a:moveTo>
                <a:lnTo>
                  <a:pt x="17553" y="15003"/>
                </a:lnTo>
                <a:lnTo>
                  <a:pt x="17224" y="15003"/>
                </a:lnTo>
                <a:lnTo>
                  <a:pt x="17224" y="14568"/>
                </a:lnTo>
                <a:close/>
                <a:moveTo>
                  <a:pt x="7699" y="15181"/>
                </a:moveTo>
                <a:lnTo>
                  <a:pt x="7659" y="15203"/>
                </a:lnTo>
                <a:lnTo>
                  <a:pt x="7659" y="15181"/>
                </a:lnTo>
                <a:close/>
                <a:moveTo>
                  <a:pt x="16054" y="15186"/>
                </a:moveTo>
                <a:lnTo>
                  <a:pt x="16054" y="15209"/>
                </a:lnTo>
                <a:lnTo>
                  <a:pt x="16011" y="15186"/>
                </a:lnTo>
                <a:close/>
                <a:moveTo>
                  <a:pt x="7266" y="15181"/>
                </a:moveTo>
                <a:lnTo>
                  <a:pt x="7266" y="15419"/>
                </a:lnTo>
                <a:lnTo>
                  <a:pt x="6940" y="15596"/>
                </a:lnTo>
                <a:lnTo>
                  <a:pt x="6940" y="15181"/>
                </a:lnTo>
                <a:close/>
                <a:moveTo>
                  <a:pt x="16773" y="15186"/>
                </a:moveTo>
                <a:lnTo>
                  <a:pt x="16773" y="15601"/>
                </a:lnTo>
                <a:lnTo>
                  <a:pt x="16446" y="15424"/>
                </a:lnTo>
                <a:lnTo>
                  <a:pt x="16446" y="15186"/>
                </a:lnTo>
                <a:close/>
                <a:moveTo>
                  <a:pt x="6489" y="15178"/>
                </a:moveTo>
                <a:lnTo>
                  <a:pt x="6489" y="15839"/>
                </a:lnTo>
                <a:lnTo>
                  <a:pt x="6163" y="16019"/>
                </a:lnTo>
                <a:lnTo>
                  <a:pt x="6163" y="15178"/>
                </a:lnTo>
                <a:close/>
                <a:moveTo>
                  <a:pt x="17550" y="15186"/>
                </a:moveTo>
                <a:lnTo>
                  <a:pt x="17550" y="16024"/>
                </a:lnTo>
                <a:lnTo>
                  <a:pt x="17224" y="15847"/>
                </a:lnTo>
                <a:lnTo>
                  <a:pt x="17224" y="15186"/>
                </a:lnTo>
                <a:close/>
                <a:moveTo>
                  <a:pt x="11798" y="13287"/>
                </a:moveTo>
                <a:cubicBezTo>
                  <a:pt x="12553" y="13287"/>
                  <a:pt x="13218" y="13634"/>
                  <a:pt x="13603" y="14158"/>
                </a:cubicBezTo>
                <a:lnTo>
                  <a:pt x="13603" y="13474"/>
                </a:lnTo>
                <a:cubicBezTo>
                  <a:pt x="13603" y="13365"/>
                  <a:pt x="13685" y="13311"/>
                  <a:pt x="13767" y="13311"/>
                </a:cubicBezTo>
                <a:cubicBezTo>
                  <a:pt x="13848" y="13311"/>
                  <a:pt x="13930" y="13365"/>
                  <a:pt x="13930" y="13474"/>
                </a:cubicBezTo>
                <a:lnTo>
                  <a:pt x="13930" y="16771"/>
                </a:lnTo>
                <a:cubicBezTo>
                  <a:pt x="13930" y="16862"/>
                  <a:pt x="13856" y="16935"/>
                  <a:pt x="13765" y="16935"/>
                </a:cubicBezTo>
                <a:cubicBezTo>
                  <a:pt x="13674" y="16935"/>
                  <a:pt x="13603" y="16862"/>
                  <a:pt x="13603" y="16771"/>
                </a:cubicBezTo>
                <a:lnTo>
                  <a:pt x="13603" y="14583"/>
                </a:lnTo>
                <a:cubicBezTo>
                  <a:pt x="13507" y="14454"/>
                  <a:pt x="13396" y="14338"/>
                  <a:pt x="13274" y="14234"/>
                </a:cubicBezTo>
                <a:lnTo>
                  <a:pt x="13274" y="14697"/>
                </a:lnTo>
                <a:cubicBezTo>
                  <a:pt x="12844" y="14351"/>
                  <a:pt x="12321" y="14176"/>
                  <a:pt x="11796" y="14176"/>
                </a:cubicBezTo>
                <a:cubicBezTo>
                  <a:pt x="11327" y="14176"/>
                  <a:pt x="10857" y="14316"/>
                  <a:pt x="10451" y="14598"/>
                </a:cubicBezTo>
                <a:lnTo>
                  <a:pt x="10451" y="14135"/>
                </a:lnTo>
                <a:cubicBezTo>
                  <a:pt x="10332" y="14219"/>
                  <a:pt x="10221" y="14317"/>
                  <a:pt x="10122" y="14426"/>
                </a:cubicBezTo>
                <a:lnTo>
                  <a:pt x="10122" y="16771"/>
                </a:lnTo>
                <a:cubicBezTo>
                  <a:pt x="10127" y="16864"/>
                  <a:pt x="10051" y="16940"/>
                  <a:pt x="9958" y="16940"/>
                </a:cubicBezTo>
                <a:cubicBezTo>
                  <a:pt x="9866" y="16940"/>
                  <a:pt x="9791" y="16864"/>
                  <a:pt x="9796" y="16771"/>
                </a:cubicBezTo>
                <a:lnTo>
                  <a:pt x="9796" y="14922"/>
                </a:lnTo>
                <a:cubicBezTo>
                  <a:pt x="9785" y="14943"/>
                  <a:pt x="9778" y="14966"/>
                  <a:pt x="9768" y="14986"/>
                </a:cubicBezTo>
                <a:cubicBezTo>
                  <a:pt x="9760" y="14917"/>
                  <a:pt x="9758" y="14847"/>
                  <a:pt x="9758" y="14778"/>
                </a:cubicBezTo>
                <a:cubicBezTo>
                  <a:pt x="9758" y="14705"/>
                  <a:pt x="9763" y="14629"/>
                  <a:pt x="9770" y="14555"/>
                </a:cubicBezTo>
                <a:cubicBezTo>
                  <a:pt x="9778" y="14535"/>
                  <a:pt x="9785" y="14517"/>
                  <a:pt x="9796" y="14497"/>
                </a:cubicBezTo>
                <a:lnTo>
                  <a:pt x="9796" y="13472"/>
                </a:lnTo>
                <a:cubicBezTo>
                  <a:pt x="9791" y="13378"/>
                  <a:pt x="9866" y="13302"/>
                  <a:pt x="9958" y="13302"/>
                </a:cubicBezTo>
                <a:cubicBezTo>
                  <a:pt x="10051" y="13302"/>
                  <a:pt x="10127" y="13378"/>
                  <a:pt x="10122" y="13472"/>
                </a:cubicBezTo>
                <a:lnTo>
                  <a:pt x="10122" y="13998"/>
                </a:lnTo>
                <a:cubicBezTo>
                  <a:pt x="10517" y="13565"/>
                  <a:pt x="11122" y="13287"/>
                  <a:pt x="11798" y="13287"/>
                </a:cubicBezTo>
                <a:close/>
                <a:moveTo>
                  <a:pt x="14462" y="13696"/>
                </a:moveTo>
                <a:cubicBezTo>
                  <a:pt x="14544" y="13696"/>
                  <a:pt x="14626" y="13750"/>
                  <a:pt x="14626" y="13859"/>
                </a:cubicBezTo>
                <a:lnTo>
                  <a:pt x="14626" y="17158"/>
                </a:lnTo>
                <a:cubicBezTo>
                  <a:pt x="14626" y="17249"/>
                  <a:pt x="14553" y="17320"/>
                  <a:pt x="14462" y="17320"/>
                </a:cubicBezTo>
                <a:cubicBezTo>
                  <a:pt x="14370" y="17320"/>
                  <a:pt x="14297" y="17249"/>
                  <a:pt x="14297" y="17158"/>
                </a:cubicBezTo>
                <a:lnTo>
                  <a:pt x="14297" y="13859"/>
                </a:lnTo>
                <a:cubicBezTo>
                  <a:pt x="14297" y="13750"/>
                  <a:pt x="14379" y="13696"/>
                  <a:pt x="14462" y="13696"/>
                </a:cubicBezTo>
                <a:close/>
                <a:moveTo>
                  <a:pt x="9264" y="13696"/>
                </a:moveTo>
                <a:cubicBezTo>
                  <a:pt x="9346" y="13696"/>
                  <a:pt x="9428" y="13750"/>
                  <a:pt x="9428" y="13859"/>
                </a:cubicBezTo>
                <a:lnTo>
                  <a:pt x="9428" y="13862"/>
                </a:lnTo>
                <a:lnTo>
                  <a:pt x="9428" y="17158"/>
                </a:lnTo>
                <a:cubicBezTo>
                  <a:pt x="9428" y="17249"/>
                  <a:pt x="9355" y="17323"/>
                  <a:pt x="9264" y="17323"/>
                </a:cubicBezTo>
                <a:cubicBezTo>
                  <a:pt x="9173" y="17323"/>
                  <a:pt x="9099" y="17249"/>
                  <a:pt x="9099" y="17158"/>
                </a:cubicBezTo>
                <a:lnTo>
                  <a:pt x="9099" y="13859"/>
                </a:lnTo>
                <a:cubicBezTo>
                  <a:pt x="9099" y="13750"/>
                  <a:pt x="9182" y="13696"/>
                  <a:pt x="9264" y="13696"/>
                </a:cubicBezTo>
                <a:close/>
                <a:moveTo>
                  <a:pt x="8530" y="14115"/>
                </a:moveTo>
                <a:cubicBezTo>
                  <a:pt x="8623" y="14115"/>
                  <a:pt x="8697" y="14191"/>
                  <a:pt x="8694" y="14284"/>
                </a:cubicBezTo>
                <a:lnTo>
                  <a:pt x="8694" y="17583"/>
                </a:lnTo>
                <a:cubicBezTo>
                  <a:pt x="8689" y="17687"/>
                  <a:pt x="8609" y="17739"/>
                  <a:pt x="8530" y="17739"/>
                </a:cubicBezTo>
                <a:cubicBezTo>
                  <a:pt x="8451" y="17739"/>
                  <a:pt x="8372" y="17687"/>
                  <a:pt x="8368" y="17583"/>
                </a:cubicBezTo>
                <a:lnTo>
                  <a:pt x="8368" y="14284"/>
                </a:lnTo>
                <a:cubicBezTo>
                  <a:pt x="8363" y="14191"/>
                  <a:pt x="8436" y="14115"/>
                  <a:pt x="8530" y="14115"/>
                </a:cubicBezTo>
                <a:close/>
                <a:moveTo>
                  <a:pt x="15196" y="14115"/>
                </a:moveTo>
                <a:cubicBezTo>
                  <a:pt x="15289" y="14115"/>
                  <a:pt x="15363" y="14193"/>
                  <a:pt x="15360" y="14287"/>
                </a:cubicBezTo>
                <a:lnTo>
                  <a:pt x="15360" y="17583"/>
                </a:lnTo>
                <a:cubicBezTo>
                  <a:pt x="15355" y="17688"/>
                  <a:pt x="15275" y="17741"/>
                  <a:pt x="15196" y="17741"/>
                </a:cubicBezTo>
                <a:cubicBezTo>
                  <a:pt x="15116" y="17741"/>
                  <a:pt x="15036" y="17688"/>
                  <a:pt x="15031" y="17583"/>
                </a:cubicBezTo>
                <a:lnTo>
                  <a:pt x="15031" y="14287"/>
                </a:lnTo>
                <a:cubicBezTo>
                  <a:pt x="15029" y="14193"/>
                  <a:pt x="15102" y="14115"/>
                  <a:pt x="15196" y="14115"/>
                </a:cubicBezTo>
                <a:close/>
                <a:moveTo>
                  <a:pt x="11877" y="16581"/>
                </a:moveTo>
                <a:cubicBezTo>
                  <a:pt x="12145" y="16581"/>
                  <a:pt x="12365" y="16988"/>
                  <a:pt x="12365" y="17490"/>
                </a:cubicBezTo>
                <a:cubicBezTo>
                  <a:pt x="12365" y="17991"/>
                  <a:pt x="12148" y="18399"/>
                  <a:pt x="11877" y="18399"/>
                </a:cubicBezTo>
                <a:cubicBezTo>
                  <a:pt x="11606" y="18399"/>
                  <a:pt x="11386" y="17991"/>
                  <a:pt x="11386" y="17490"/>
                </a:cubicBezTo>
                <a:cubicBezTo>
                  <a:pt x="11386" y="16988"/>
                  <a:pt x="11606" y="16581"/>
                  <a:pt x="11877" y="16581"/>
                </a:cubicBezTo>
                <a:close/>
                <a:moveTo>
                  <a:pt x="7794" y="15601"/>
                </a:moveTo>
                <a:cubicBezTo>
                  <a:pt x="7795" y="15601"/>
                  <a:pt x="7797" y="15601"/>
                  <a:pt x="7798" y="15601"/>
                </a:cubicBezTo>
                <a:lnTo>
                  <a:pt x="7796" y="15601"/>
                </a:lnTo>
                <a:cubicBezTo>
                  <a:pt x="7887" y="15601"/>
                  <a:pt x="7960" y="15674"/>
                  <a:pt x="7960" y="15766"/>
                </a:cubicBezTo>
                <a:lnTo>
                  <a:pt x="7960" y="19062"/>
                </a:lnTo>
                <a:cubicBezTo>
                  <a:pt x="7963" y="19155"/>
                  <a:pt x="7889" y="19231"/>
                  <a:pt x="7796" y="19231"/>
                </a:cubicBezTo>
                <a:cubicBezTo>
                  <a:pt x="7704" y="19231"/>
                  <a:pt x="7628" y="19155"/>
                  <a:pt x="7634" y="19062"/>
                </a:cubicBezTo>
                <a:lnTo>
                  <a:pt x="7634" y="15763"/>
                </a:lnTo>
                <a:cubicBezTo>
                  <a:pt x="7634" y="15673"/>
                  <a:pt x="7704" y="15601"/>
                  <a:pt x="7794" y="15601"/>
                </a:cubicBezTo>
                <a:close/>
                <a:moveTo>
                  <a:pt x="15915" y="15607"/>
                </a:moveTo>
                <a:cubicBezTo>
                  <a:pt x="15997" y="15607"/>
                  <a:pt x="16079" y="15662"/>
                  <a:pt x="16079" y="15771"/>
                </a:cubicBezTo>
                <a:lnTo>
                  <a:pt x="16079" y="19067"/>
                </a:lnTo>
                <a:cubicBezTo>
                  <a:pt x="16079" y="19158"/>
                  <a:pt x="16006" y="19231"/>
                  <a:pt x="15915" y="19231"/>
                </a:cubicBezTo>
                <a:cubicBezTo>
                  <a:pt x="15824" y="19231"/>
                  <a:pt x="15750" y="19158"/>
                  <a:pt x="15750" y="19067"/>
                </a:cubicBezTo>
                <a:lnTo>
                  <a:pt x="15750" y="15771"/>
                </a:lnTo>
                <a:cubicBezTo>
                  <a:pt x="15750" y="15662"/>
                  <a:pt x="15832" y="15607"/>
                  <a:pt x="15915" y="15607"/>
                </a:cubicBezTo>
                <a:close/>
                <a:moveTo>
                  <a:pt x="7103" y="15988"/>
                </a:moveTo>
                <a:cubicBezTo>
                  <a:pt x="7185" y="15988"/>
                  <a:pt x="7266" y="16043"/>
                  <a:pt x="7266" y="16153"/>
                </a:cubicBezTo>
                <a:lnTo>
                  <a:pt x="7266" y="19449"/>
                </a:lnTo>
                <a:cubicBezTo>
                  <a:pt x="7266" y="19540"/>
                  <a:pt x="7193" y="19611"/>
                  <a:pt x="7104" y="19611"/>
                </a:cubicBezTo>
                <a:cubicBezTo>
                  <a:pt x="7013" y="19611"/>
                  <a:pt x="6940" y="19540"/>
                  <a:pt x="6940" y="19449"/>
                </a:cubicBezTo>
                <a:lnTo>
                  <a:pt x="6940" y="16153"/>
                </a:lnTo>
                <a:cubicBezTo>
                  <a:pt x="6940" y="16043"/>
                  <a:pt x="7021" y="15988"/>
                  <a:pt x="7103" y="15988"/>
                </a:cubicBezTo>
                <a:close/>
                <a:moveTo>
                  <a:pt x="16610" y="16000"/>
                </a:moveTo>
                <a:cubicBezTo>
                  <a:pt x="16689" y="16000"/>
                  <a:pt x="16768" y="16052"/>
                  <a:pt x="16773" y="16155"/>
                </a:cubicBezTo>
                <a:lnTo>
                  <a:pt x="16773" y="19454"/>
                </a:lnTo>
                <a:cubicBezTo>
                  <a:pt x="16778" y="19545"/>
                  <a:pt x="16702" y="19624"/>
                  <a:pt x="16611" y="19624"/>
                </a:cubicBezTo>
                <a:cubicBezTo>
                  <a:pt x="16517" y="19624"/>
                  <a:pt x="16441" y="19545"/>
                  <a:pt x="16446" y="19454"/>
                </a:cubicBezTo>
                <a:lnTo>
                  <a:pt x="16446" y="16155"/>
                </a:lnTo>
                <a:cubicBezTo>
                  <a:pt x="16451" y="16052"/>
                  <a:pt x="16531" y="16000"/>
                  <a:pt x="16610" y="16000"/>
                </a:cubicBezTo>
                <a:close/>
                <a:moveTo>
                  <a:pt x="6369" y="16410"/>
                </a:moveTo>
                <a:cubicBezTo>
                  <a:pt x="6451" y="16410"/>
                  <a:pt x="6532" y="16464"/>
                  <a:pt x="6532" y="16573"/>
                </a:cubicBezTo>
                <a:lnTo>
                  <a:pt x="6532" y="19872"/>
                </a:lnTo>
                <a:cubicBezTo>
                  <a:pt x="6532" y="19963"/>
                  <a:pt x="6459" y="20037"/>
                  <a:pt x="6370" y="20037"/>
                </a:cubicBezTo>
                <a:cubicBezTo>
                  <a:pt x="6279" y="20037"/>
                  <a:pt x="6206" y="19963"/>
                  <a:pt x="6206" y="19872"/>
                </a:cubicBezTo>
                <a:lnTo>
                  <a:pt x="6206" y="16573"/>
                </a:lnTo>
                <a:cubicBezTo>
                  <a:pt x="6206" y="16464"/>
                  <a:pt x="6287" y="16410"/>
                  <a:pt x="6369" y="16410"/>
                </a:cubicBezTo>
                <a:close/>
                <a:moveTo>
                  <a:pt x="17344" y="16417"/>
                </a:moveTo>
                <a:cubicBezTo>
                  <a:pt x="17426" y="16417"/>
                  <a:pt x="17507" y="16472"/>
                  <a:pt x="17507" y="16581"/>
                </a:cubicBezTo>
                <a:lnTo>
                  <a:pt x="17507" y="19877"/>
                </a:lnTo>
                <a:cubicBezTo>
                  <a:pt x="17507" y="19968"/>
                  <a:pt x="17434" y="20042"/>
                  <a:pt x="17343" y="20042"/>
                </a:cubicBezTo>
                <a:cubicBezTo>
                  <a:pt x="17254" y="20042"/>
                  <a:pt x="17181" y="19968"/>
                  <a:pt x="17181" y="19877"/>
                </a:cubicBezTo>
                <a:lnTo>
                  <a:pt x="17181" y="16581"/>
                </a:lnTo>
                <a:cubicBezTo>
                  <a:pt x="17181" y="16472"/>
                  <a:pt x="17262" y="16417"/>
                  <a:pt x="17344" y="16417"/>
                </a:cubicBezTo>
                <a:close/>
                <a:moveTo>
                  <a:pt x="11851" y="21444"/>
                </a:moveTo>
                <a:lnTo>
                  <a:pt x="20198" y="24376"/>
                </a:lnTo>
                <a:lnTo>
                  <a:pt x="11846" y="21697"/>
                </a:lnTo>
                <a:lnTo>
                  <a:pt x="3494" y="24376"/>
                </a:lnTo>
                <a:lnTo>
                  <a:pt x="11851" y="21444"/>
                </a:lnTo>
                <a:close/>
                <a:moveTo>
                  <a:pt x="14337" y="1"/>
                </a:moveTo>
                <a:lnTo>
                  <a:pt x="14337" y="183"/>
                </a:lnTo>
                <a:cubicBezTo>
                  <a:pt x="14305" y="195"/>
                  <a:pt x="14274" y="213"/>
                  <a:pt x="14244" y="233"/>
                </a:cubicBezTo>
                <a:lnTo>
                  <a:pt x="14077" y="145"/>
                </a:lnTo>
                <a:lnTo>
                  <a:pt x="14077" y="145"/>
                </a:lnTo>
                <a:lnTo>
                  <a:pt x="14168" y="304"/>
                </a:lnTo>
                <a:cubicBezTo>
                  <a:pt x="14145" y="332"/>
                  <a:pt x="14125" y="363"/>
                  <a:pt x="14112" y="395"/>
                </a:cubicBezTo>
                <a:lnTo>
                  <a:pt x="13968" y="401"/>
                </a:lnTo>
                <a:lnTo>
                  <a:pt x="13920" y="403"/>
                </a:lnTo>
                <a:lnTo>
                  <a:pt x="14079" y="494"/>
                </a:lnTo>
                <a:cubicBezTo>
                  <a:pt x="14074" y="517"/>
                  <a:pt x="14074" y="542"/>
                  <a:pt x="14074" y="565"/>
                </a:cubicBezTo>
                <a:lnTo>
                  <a:pt x="14074" y="603"/>
                </a:lnTo>
                <a:lnTo>
                  <a:pt x="13915" y="704"/>
                </a:lnTo>
                <a:lnTo>
                  <a:pt x="14097" y="704"/>
                </a:lnTo>
                <a:cubicBezTo>
                  <a:pt x="14110" y="740"/>
                  <a:pt x="14125" y="773"/>
                  <a:pt x="14148" y="803"/>
                </a:cubicBezTo>
                <a:lnTo>
                  <a:pt x="14062" y="968"/>
                </a:lnTo>
                <a:lnTo>
                  <a:pt x="14216" y="877"/>
                </a:lnTo>
                <a:cubicBezTo>
                  <a:pt x="14239" y="897"/>
                  <a:pt x="14264" y="914"/>
                  <a:pt x="14289" y="927"/>
                </a:cubicBezTo>
                <a:cubicBezTo>
                  <a:pt x="14264" y="1018"/>
                  <a:pt x="14231" y="1132"/>
                  <a:pt x="14198" y="1244"/>
                </a:cubicBezTo>
                <a:cubicBezTo>
                  <a:pt x="14125" y="1507"/>
                  <a:pt x="14049" y="1773"/>
                  <a:pt x="14046" y="1788"/>
                </a:cubicBezTo>
                <a:cubicBezTo>
                  <a:pt x="14046" y="1793"/>
                  <a:pt x="14044" y="1801"/>
                  <a:pt x="14044" y="1806"/>
                </a:cubicBezTo>
                <a:cubicBezTo>
                  <a:pt x="14041" y="1826"/>
                  <a:pt x="14041" y="1844"/>
                  <a:pt x="14041" y="1861"/>
                </a:cubicBezTo>
                <a:cubicBezTo>
                  <a:pt x="14041" y="2003"/>
                  <a:pt x="14107" y="2135"/>
                  <a:pt x="14218" y="2216"/>
                </a:cubicBezTo>
                <a:cubicBezTo>
                  <a:pt x="13975" y="2631"/>
                  <a:pt x="13755" y="3575"/>
                  <a:pt x="13618" y="4656"/>
                </a:cubicBezTo>
                <a:cubicBezTo>
                  <a:pt x="13596" y="4834"/>
                  <a:pt x="13575" y="5016"/>
                  <a:pt x="13558" y="5201"/>
                </a:cubicBezTo>
                <a:lnTo>
                  <a:pt x="13591" y="5203"/>
                </a:lnTo>
                <a:cubicBezTo>
                  <a:pt x="13383" y="6707"/>
                  <a:pt x="13277" y="8221"/>
                  <a:pt x="13272" y="9735"/>
                </a:cubicBezTo>
                <a:lnTo>
                  <a:pt x="13272" y="12540"/>
                </a:lnTo>
                <a:lnTo>
                  <a:pt x="10449" y="12540"/>
                </a:lnTo>
                <a:lnTo>
                  <a:pt x="10449" y="9735"/>
                </a:lnTo>
                <a:cubicBezTo>
                  <a:pt x="10444" y="8221"/>
                  <a:pt x="10337" y="6710"/>
                  <a:pt x="10132" y="5211"/>
                </a:cubicBezTo>
                <a:lnTo>
                  <a:pt x="10183" y="5203"/>
                </a:lnTo>
                <a:cubicBezTo>
                  <a:pt x="10168" y="5031"/>
                  <a:pt x="10147" y="4859"/>
                  <a:pt x="10127" y="4689"/>
                </a:cubicBezTo>
                <a:lnTo>
                  <a:pt x="10127" y="4689"/>
                </a:lnTo>
                <a:lnTo>
                  <a:pt x="10130" y="4692"/>
                </a:lnTo>
                <a:lnTo>
                  <a:pt x="10127" y="4684"/>
                </a:lnTo>
                <a:cubicBezTo>
                  <a:pt x="9993" y="3596"/>
                  <a:pt x="9770" y="2644"/>
                  <a:pt x="9527" y="2223"/>
                </a:cubicBezTo>
                <a:cubicBezTo>
                  <a:pt x="9585" y="2180"/>
                  <a:pt x="9634" y="2125"/>
                  <a:pt x="9666" y="2056"/>
                </a:cubicBezTo>
                <a:cubicBezTo>
                  <a:pt x="9672" y="2041"/>
                  <a:pt x="9679" y="2026"/>
                  <a:pt x="9684" y="2011"/>
                </a:cubicBezTo>
                <a:cubicBezTo>
                  <a:pt x="9699" y="1965"/>
                  <a:pt x="9707" y="1917"/>
                  <a:pt x="9710" y="1866"/>
                </a:cubicBezTo>
                <a:cubicBezTo>
                  <a:pt x="9707" y="1849"/>
                  <a:pt x="9707" y="1833"/>
                  <a:pt x="9704" y="1816"/>
                </a:cubicBezTo>
                <a:cubicBezTo>
                  <a:pt x="9704" y="1811"/>
                  <a:pt x="9704" y="1806"/>
                  <a:pt x="9702" y="1798"/>
                </a:cubicBezTo>
                <a:lnTo>
                  <a:pt x="9702" y="1793"/>
                </a:lnTo>
                <a:lnTo>
                  <a:pt x="9704" y="1793"/>
                </a:lnTo>
                <a:lnTo>
                  <a:pt x="9704" y="1788"/>
                </a:lnTo>
                <a:lnTo>
                  <a:pt x="9702" y="1780"/>
                </a:lnTo>
                <a:cubicBezTo>
                  <a:pt x="9699" y="1773"/>
                  <a:pt x="9659" y="1631"/>
                  <a:pt x="9608" y="1454"/>
                </a:cubicBezTo>
                <a:cubicBezTo>
                  <a:pt x="9583" y="1368"/>
                  <a:pt x="9555" y="1271"/>
                  <a:pt x="9530" y="1180"/>
                </a:cubicBezTo>
                <a:lnTo>
                  <a:pt x="9456" y="932"/>
                </a:lnTo>
                <a:cubicBezTo>
                  <a:pt x="9477" y="922"/>
                  <a:pt x="9494" y="912"/>
                  <a:pt x="9512" y="899"/>
                </a:cubicBezTo>
                <a:lnTo>
                  <a:pt x="9669" y="980"/>
                </a:lnTo>
                <a:lnTo>
                  <a:pt x="9583" y="831"/>
                </a:lnTo>
                <a:cubicBezTo>
                  <a:pt x="9608" y="801"/>
                  <a:pt x="9628" y="768"/>
                  <a:pt x="9646" y="730"/>
                </a:cubicBezTo>
                <a:lnTo>
                  <a:pt x="9823" y="725"/>
                </a:lnTo>
                <a:lnTo>
                  <a:pt x="9775" y="694"/>
                </a:lnTo>
                <a:lnTo>
                  <a:pt x="9780" y="694"/>
                </a:lnTo>
                <a:lnTo>
                  <a:pt x="9674" y="631"/>
                </a:lnTo>
                <a:cubicBezTo>
                  <a:pt x="9677" y="611"/>
                  <a:pt x="9679" y="588"/>
                  <a:pt x="9679" y="568"/>
                </a:cubicBezTo>
                <a:cubicBezTo>
                  <a:pt x="9679" y="550"/>
                  <a:pt x="9679" y="535"/>
                  <a:pt x="9677" y="520"/>
                </a:cubicBezTo>
                <a:lnTo>
                  <a:pt x="9829" y="423"/>
                </a:lnTo>
                <a:lnTo>
                  <a:pt x="9778" y="423"/>
                </a:lnTo>
                <a:lnTo>
                  <a:pt x="9785" y="418"/>
                </a:lnTo>
                <a:lnTo>
                  <a:pt x="9651" y="418"/>
                </a:lnTo>
                <a:cubicBezTo>
                  <a:pt x="9636" y="385"/>
                  <a:pt x="9618" y="352"/>
                  <a:pt x="9598" y="325"/>
                </a:cubicBezTo>
                <a:lnTo>
                  <a:pt x="9682" y="163"/>
                </a:lnTo>
                <a:lnTo>
                  <a:pt x="9649" y="180"/>
                </a:lnTo>
                <a:lnTo>
                  <a:pt x="9525" y="251"/>
                </a:lnTo>
                <a:cubicBezTo>
                  <a:pt x="9497" y="226"/>
                  <a:pt x="9464" y="208"/>
                  <a:pt x="9428" y="193"/>
                </a:cubicBezTo>
                <a:lnTo>
                  <a:pt x="9423" y="8"/>
                </a:lnTo>
                <a:lnTo>
                  <a:pt x="9332" y="165"/>
                </a:lnTo>
                <a:cubicBezTo>
                  <a:pt x="9310" y="163"/>
                  <a:pt x="9289" y="160"/>
                  <a:pt x="9266" y="160"/>
                </a:cubicBezTo>
                <a:cubicBezTo>
                  <a:pt x="9251" y="160"/>
                  <a:pt x="9236" y="163"/>
                  <a:pt x="9221" y="163"/>
                </a:cubicBezTo>
                <a:lnTo>
                  <a:pt x="9122" y="6"/>
                </a:lnTo>
                <a:lnTo>
                  <a:pt x="9122" y="188"/>
                </a:lnTo>
                <a:cubicBezTo>
                  <a:pt x="9087" y="201"/>
                  <a:pt x="9056" y="218"/>
                  <a:pt x="9026" y="239"/>
                </a:cubicBezTo>
                <a:lnTo>
                  <a:pt x="8859" y="152"/>
                </a:lnTo>
                <a:lnTo>
                  <a:pt x="8859" y="152"/>
                </a:lnTo>
                <a:lnTo>
                  <a:pt x="8950" y="309"/>
                </a:lnTo>
                <a:cubicBezTo>
                  <a:pt x="8927" y="337"/>
                  <a:pt x="8909" y="368"/>
                  <a:pt x="8894" y="401"/>
                </a:cubicBezTo>
                <a:lnTo>
                  <a:pt x="8750" y="406"/>
                </a:lnTo>
                <a:lnTo>
                  <a:pt x="8704" y="408"/>
                </a:lnTo>
                <a:lnTo>
                  <a:pt x="8861" y="499"/>
                </a:lnTo>
                <a:cubicBezTo>
                  <a:pt x="8859" y="525"/>
                  <a:pt x="8856" y="547"/>
                  <a:pt x="8856" y="570"/>
                </a:cubicBezTo>
                <a:cubicBezTo>
                  <a:pt x="8856" y="583"/>
                  <a:pt x="8856" y="595"/>
                  <a:pt x="8856" y="608"/>
                </a:cubicBezTo>
                <a:lnTo>
                  <a:pt x="8699" y="709"/>
                </a:lnTo>
                <a:lnTo>
                  <a:pt x="8879" y="709"/>
                </a:lnTo>
                <a:cubicBezTo>
                  <a:pt x="8892" y="745"/>
                  <a:pt x="8909" y="778"/>
                  <a:pt x="8932" y="808"/>
                </a:cubicBezTo>
                <a:lnTo>
                  <a:pt x="8846" y="973"/>
                </a:lnTo>
                <a:lnTo>
                  <a:pt x="8846" y="973"/>
                </a:lnTo>
                <a:lnTo>
                  <a:pt x="9001" y="882"/>
                </a:lnTo>
                <a:cubicBezTo>
                  <a:pt x="9023" y="902"/>
                  <a:pt x="9046" y="920"/>
                  <a:pt x="9074" y="932"/>
                </a:cubicBezTo>
                <a:cubicBezTo>
                  <a:pt x="9039" y="1051"/>
                  <a:pt x="8996" y="1208"/>
                  <a:pt x="8953" y="1355"/>
                </a:cubicBezTo>
                <a:cubicBezTo>
                  <a:pt x="8889" y="1578"/>
                  <a:pt x="8834" y="1780"/>
                  <a:pt x="8831" y="1793"/>
                </a:cubicBezTo>
                <a:lnTo>
                  <a:pt x="8831" y="1798"/>
                </a:lnTo>
                <a:cubicBezTo>
                  <a:pt x="8828" y="1808"/>
                  <a:pt x="8826" y="1821"/>
                  <a:pt x="8826" y="1831"/>
                </a:cubicBezTo>
                <a:lnTo>
                  <a:pt x="8826" y="1836"/>
                </a:lnTo>
                <a:cubicBezTo>
                  <a:pt x="8826" y="1846"/>
                  <a:pt x="8823" y="1859"/>
                  <a:pt x="8823" y="1869"/>
                </a:cubicBezTo>
                <a:cubicBezTo>
                  <a:pt x="8823" y="2008"/>
                  <a:pt x="8892" y="2140"/>
                  <a:pt x="9003" y="2223"/>
                </a:cubicBezTo>
                <a:cubicBezTo>
                  <a:pt x="8720" y="2707"/>
                  <a:pt x="8466" y="3904"/>
                  <a:pt x="8342" y="5206"/>
                </a:cubicBezTo>
                <a:lnTo>
                  <a:pt x="8368" y="5208"/>
                </a:lnTo>
                <a:cubicBezTo>
                  <a:pt x="8228" y="6178"/>
                  <a:pt x="8127" y="7299"/>
                  <a:pt x="8079" y="8388"/>
                </a:cubicBezTo>
                <a:cubicBezTo>
                  <a:pt x="8046" y="8082"/>
                  <a:pt x="8008" y="7783"/>
                  <a:pt x="7968" y="7499"/>
                </a:cubicBezTo>
                <a:lnTo>
                  <a:pt x="8001" y="7494"/>
                </a:lnTo>
                <a:lnTo>
                  <a:pt x="8003" y="7494"/>
                </a:lnTo>
                <a:cubicBezTo>
                  <a:pt x="7985" y="7320"/>
                  <a:pt x="7968" y="7148"/>
                  <a:pt x="7947" y="6978"/>
                </a:cubicBezTo>
                <a:lnTo>
                  <a:pt x="7947" y="6978"/>
                </a:lnTo>
                <a:lnTo>
                  <a:pt x="7950" y="6983"/>
                </a:lnTo>
                <a:lnTo>
                  <a:pt x="7947" y="6975"/>
                </a:lnTo>
                <a:cubicBezTo>
                  <a:pt x="7920" y="6763"/>
                  <a:pt x="7889" y="6558"/>
                  <a:pt x="7859" y="6358"/>
                </a:cubicBezTo>
                <a:cubicBezTo>
                  <a:pt x="7725" y="5535"/>
                  <a:pt x="7542" y="4854"/>
                  <a:pt x="7345" y="4515"/>
                </a:cubicBezTo>
                <a:cubicBezTo>
                  <a:pt x="7459" y="4431"/>
                  <a:pt x="7527" y="4299"/>
                  <a:pt x="7527" y="4158"/>
                </a:cubicBezTo>
                <a:lnTo>
                  <a:pt x="7527" y="4125"/>
                </a:lnTo>
                <a:lnTo>
                  <a:pt x="7527" y="4120"/>
                </a:lnTo>
                <a:cubicBezTo>
                  <a:pt x="7527" y="4110"/>
                  <a:pt x="7525" y="4097"/>
                  <a:pt x="7522" y="4084"/>
                </a:cubicBezTo>
                <a:lnTo>
                  <a:pt x="7525" y="4084"/>
                </a:lnTo>
                <a:lnTo>
                  <a:pt x="7522" y="4079"/>
                </a:lnTo>
                <a:lnTo>
                  <a:pt x="7522" y="4074"/>
                </a:lnTo>
                <a:cubicBezTo>
                  <a:pt x="7520" y="4056"/>
                  <a:pt x="7365" y="3525"/>
                  <a:pt x="7277" y="3223"/>
                </a:cubicBezTo>
                <a:cubicBezTo>
                  <a:pt x="7297" y="3213"/>
                  <a:pt x="7315" y="3201"/>
                  <a:pt x="7332" y="3190"/>
                </a:cubicBezTo>
                <a:lnTo>
                  <a:pt x="7492" y="3274"/>
                </a:lnTo>
                <a:lnTo>
                  <a:pt x="7403" y="3122"/>
                </a:lnTo>
                <a:cubicBezTo>
                  <a:pt x="7428" y="3092"/>
                  <a:pt x="7451" y="3059"/>
                  <a:pt x="7466" y="3021"/>
                </a:cubicBezTo>
                <a:lnTo>
                  <a:pt x="7646" y="3013"/>
                </a:lnTo>
                <a:lnTo>
                  <a:pt x="7598" y="2988"/>
                </a:lnTo>
                <a:lnTo>
                  <a:pt x="7601" y="2988"/>
                </a:lnTo>
                <a:lnTo>
                  <a:pt x="7494" y="2925"/>
                </a:lnTo>
                <a:cubicBezTo>
                  <a:pt x="7499" y="2902"/>
                  <a:pt x="7499" y="2882"/>
                  <a:pt x="7499" y="2859"/>
                </a:cubicBezTo>
                <a:cubicBezTo>
                  <a:pt x="7499" y="2841"/>
                  <a:pt x="7499" y="2826"/>
                  <a:pt x="7497" y="2811"/>
                </a:cubicBezTo>
                <a:lnTo>
                  <a:pt x="7649" y="2712"/>
                </a:lnTo>
                <a:lnTo>
                  <a:pt x="7598" y="2712"/>
                </a:lnTo>
                <a:lnTo>
                  <a:pt x="7606" y="2709"/>
                </a:lnTo>
                <a:lnTo>
                  <a:pt x="7471" y="2709"/>
                </a:lnTo>
                <a:cubicBezTo>
                  <a:pt x="7459" y="2674"/>
                  <a:pt x="7441" y="2644"/>
                  <a:pt x="7418" y="2613"/>
                </a:cubicBezTo>
                <a:lnTo>
                  <a:pt x="7502" y="2451"/>
                </a:lnTo>
                <a:lnTo>
                  <a:pt x="7469" y="2471"/>
                </a:lnTo>
                <a:lnTo>
                  <a:pt x="7469" y="2466"/>
                </a:lnTo>
                <a:lnTo>
                  <a:pt x="7347" y="2540"/>
                </a:lnTo>
                <a:cubicBezTo>
                  <a:pt x="7320" y="2515"/>
                  <a:pt x="7287" y="2497"/>
                  <a:pt x="7251" y="2482"/>
                </a:cubicBezTo>
                <a:lnTo>
                  <a:pt x="7244" y="2297"/>
                </a:lnTo>
                <a:lnTo>
                  <a:pt x="7155" y="2454"/>
                </a:lnTo>
                <a:cubicBezTo>
                  <a:pt x="7132" y="2451"/>
                  <a:pt x="7112" y="2449"/>
                  <a:pt x="7089" y="2449"/>
                </a:cubicBezTo>
                <a:cubicBezTo>
                  <a:pt x="7074" y="2449"/>
                  <a:pt x="7059" y="2449"/>
                  <a:pt x="7044" y="2451"/>
                </a:cubicBezTo>
                <a:lnTo>
                  <a:pt x="6945" y="2292"/>
                </a:lnTo>
                <a:lnTo>
                  <a:pt x="6945" y="2477"/>
                </a:lnTo>
                <a:cubicBezTo>
                  <a:pt x="6909" y="2489"/>
                  <a:pt x="6879" y="2507"/>
                  <a:pt x="6849" y="2527"/>
                </a:cubicBezTo>
                <a:lnTo>
                  <a:pt x="6682" y="2439"/>
                </a:lnTo>
                <a:lnTo>
                  <a:pt x="6773" y="2598"/>
                </a:lnTo>
                <a:cubicBezTo>
                  <a:pt x="6750" y="2626"/>
                  <a:pt x="6730" y="2656"/>
                  <a:pt x="6717" y="2689"/>
                </a:cubicBezTo>
                <a:lnTo>
                  <a:pt x="6573" y="2694"/>
                </a:lnTo>
                <a:lnTo>
                  <a:pt x="6525" y="2697"/>
                </a:lnTo>
                <a:lnTo>
                  <a:pt x="6684" y="2788"/>
                </a:lnTo>
                <a:cubicBezTo>
                  <a:pt x="6679" y="2811"/>
                  <a:pt x="6677" y="2834"/>
                  <a:pt x="6677" y="2859"/>
                </a:cubicBezTo>
                <a:lnTo>
                  <a:pt x="6677" y="2897"/>
                </a:lnTo>
                <a:lnTo>
                  <a:pt x="6520" y="2998"/>
                </a:lnTo>
                <a:lnTo>
                  <a:pt x="6699" y="2998"/>
                </a:lnTo>
                <a:cubicBezTo>
                  <a:pt x="6712" y="3031"/>
                  <a:pt x="6730" y="3064"/>
                  <a:pt x="6752" y="3094"/>
                </a:cubicBezTo>
                <a:lnTo>
                  <a:pt x="6666" y="3259"/>
                </a:lnTo>
                <a:lnTo>
                  <a:pt x="6821" y="3170"/>
                </a:lnTo>
                <a:cubicBezTo>
                  <a:pt x="6844" y="3190"/>
                  <a:pt x="6866" y="3206"/>
                  <a:pt x="6894" y="3221"/>
                </a:cubicBezTo>
                <a:cubicBezTo>
                  <a:pt x="6866" y="3312"/>
                  <a:pt x="6836" y="3423"/>
                  <a:pt x="6803" y="3537"/>
                </a:cubicBezTo>
                <a:cubicBezTo>
                  <a:pt x="6730" y="3798"/>
                  <a:pt x="6654" y="4066"/>
                  <a:pt x="6651" y="4082"/>
                </a:cubicBezTo>
                <a:cubicBezTo>
                  <a:pt x="6651" y="4087"/>
                  <a:pt x="6649" y="4094"/>
                  <a:pt x="6649" y="4099"/>
                </a:cubicBezTo>
                <a:cubicBezTo>
                  <a:pt x="6646" y="4117"/>
                  <a:pt x="6644" y="4137"/>
                  <a:pt x="6644" y="4155"/>
                </a:cubicBezTo>
                <a:cubicBezTo>
                  <a:pt x="6644" y="4294"/>
                  <a:pt x="6709" y="4426"/>
                  <a:pt x="6823" y="4510"/>
                </a:cubicBezTo>
                <a:cubicBezTo>
                  <a:pt x="6540" y="4993"/>
                  <a:pt x="6284" y="6193"/>
                  <a:pt x="6163" y="7492"/>
                </a:cubicBezTo>
                <a:lnTo>
                  <a:pt x="6206" y="7497"/>
                </a:lnTo>
                <a:cubicBezTo>
                  <a:pt x="5998" y="8998"/>
                  <a:pt x="5894" y="10510"/>
                  <a:pt x="5889" y="12026"/>
                </a:cubicBezTo>
                <a:lnTo>
                  <a:pt x="5889" y="19049"/>
                </a:lnTo>
                <a:lnTo>
                  <a:pt x="5854" y="19082"/>
                </a:lnTo>
                <a:lnTo>
                  <a:pt x="5854" y="15854"/>
                </a:lnTo>
                <a:lnTo>
                  <a:pt x="5337" y="12953"/>
                </a:lnTo>
                <a:lnTo>
                  <a:pt x="4849" y="15854"/>
                </a:lnTo>
                <a:lnTo>
                  <a:pt x="4849" y="19130"/>
                </a:lnTo>
                <a:lnTo>
                  <a:pt x="4532" y="19439"/>
                </a:lnTo>
                <a:lnTo>
                  <a:pt x="4532" y="17087"/>
                </a:lnTo>
                <a:lnTo>
                  <a:pt x="4018" y="14183"/>
                </a:lnTo>
                <a:lnTo>
                  <a:pt x="3530" y="17087"/>
                </a:lnTo>
                <a:lnTo>
                  <a:pt x="3530" y="20421"/>
                </a:lnTo>
                <a:lnTo>
                  <a:pt x="3226" y="20720"/>
                </a:lnTo>
                <a:lnTo>
                  <a:pt x="3226" y="18021"/>
                </a:lnTo>
                <a:lnTo>
                  <a:pt x="2712" y="15117"/>
                </a:lnTo>
                <a:lnTo>
                  <a:pt x="2221" y="18021"/>
                </a:lnTo>
                <a:lnTo>
                  <a:pt x="2221" y="21128"/>
                </a:lnTo>
                <a:lnTo>
                  <a:pt x="1254" y="17593"/>
                </a:lnTo>
                <a:cubicBezTo>
                  <a:pt x="1509" y="17525"/>
                  <a:pt x="1494" y="17155"/>
                  <a:pt x="1233" y="17110"/>
                </a:cubicBezTo>
                <a:lnTo>
                  <a:pt x="1233" y="16550"/>
                </a:lnTo>
                <a:cubicBezTo>
                  <a:pt x="1233" y="16520"/>
                  <a:pt x="1211" y="16505"/>
                  <a:pt x="1189" y="16505"/>
                </a:cubicBezTo>
                <a:cubicBezTo>
                  <a:pt x="1167" y="16505"/>
                  <a:pt x="1145" y="16520"/>
                  <a:pt x="1145" y="16550"/>
                </a:cubicBezTo>
                <a:lnTo>
                  <a:pt x="1145" y="17110"/>
                </a:lnTo>
                <a:cubicBezTo>
                  <a:pt x="879" y="17158"/>
                  <a:pt x="866" y="17533"/>
                  <a:pt x="1130" y="17596"/>
                </a:cubicBezTo>
                <a:lnTo>
                  <a:pt x="0" y="21900"/>
                </a:lnTo>
                <a:lnTo>
                  <a:pt x="0" y="29348"/>
                </a:lnTo>
                <a:lnTo>
                  <a:pt x="5968" y="29348"/>
                </a:lnTo>
                <a:lnTo>
                  <a:pt x="5968" y="29272"/>
                </a:lnTo>
                <a:lnTo>
                  <a:pt x="10135" y="29272"/>
                </a:lnTo>
                <a:cubicBezTo>
                  <a:pt x="10125" y="29214"/>
                  <a:pt x="10120" y="29156"/>
                  <a:pt x="10120" y="29095"/>
                </a:cubicBezTo>
                <a:lnTo>
                  <a:pt x="10120" y="27191"/>
                </a:lnTo>
                <a:cubicBezTo>
                  <a:pt x="10120" y="26510"/>
                  <a:pt x="10765" y="25948"/>
                  <a:pt x="11588" y="25880"/>
                </a:cubicBezTo>
                <a:lnTo>
                  <a:pt x="11588" y="29272"/>
                </a:lnTo>
                <a:lnTo>
                  <a:pt x="12054" y="29272"/>
                </a:lnTo>
                <a:lnTo>
                  <a:pt x="12054" y="25882"/>
                </a:lnTo>
                <a:cubicBezTo>
                  <a:pt x="12877" y="25948"/>
                  <a:pt x="13522" y="26513"/>
                  <a:pt x="13522" y="27194"/>
                </a:cubicBezTo>
                <a:lnTo>
                  <a:pt x="13522" y="29098"/>
                </a:lnTo>
                <a:cubicBezTo>
                  <a:pt x="13522" y="29156"/>
                  <a:pt x="13517" y="29214"/>
                  <a:pt x="13507" y="29272"/>
                </a:cubicBezTo>
                <a:lnTo>
                  <a:pt x="17492" y="29272"/>
                </a:lnTo>
                <a:lnTo>
                  <a:pt x="17492" y="29351"/>
                </a:lnTo>
                <a:lnTo>
                  <a:pt x="23459" y="29351"/>
                </a:lnTo>
                <a:lnTo>
                  <a:pt x="23459" y="21900"/>
                </a:lnTo>
                <a:lnTo>
                  <a:pt x="22330" y="17596"/>
                </a:lnTo>
                <a:cubicBezTo>
                  <a:pt x="22591" y="17533"/>
                  <a:pt x="22578" y="17158"/>
                  <a:pt x="22315" y="17110"/>
                </a:cubicBezTo>
                <a:lnTo>
                  <a:pt x="22315" y="16550"/>
                </a:lnTo>
                <a:cubicBezTo>
                  <a:pt x="22315" y="16520"/>
                  <a:pt x="22293" y="16505"/>
                  <a:pt x="22271" y="16505"/>
                </a:cubicBezTo>
                <a:cubicBezTo>
                  <a:pt x="22248" y="16505"/>
                  <a:pt x="22226" y="16520"/>
                  <a:pt x="22226" y="16550"/>
                </a:cubicBezTo>
                <a:lnTo>
                  <a:pt x="22226" y="17110"/>
                </a:lnTo>
                <a:cubicBezTo>
                  <a:pt x="21966" y="17158"/>
                  <a:pt x="21950" y="17525"/>
                  <a:pt x="22206" y="17596"/>
                </a:cubicBezTo>
                <a:lnTo>
                  <a:pt x="21231" y="21130"/>
                </a:lnTo>
                <a:lnTo>
                  <a:pt x="21231" y="18024"/>
                </a:lnTo>
                <a:lnTo>
                  <a:pt x="20743" y="15122"/>
                </a:lnTo>
                <a:lnTo>
                  <a:pt x="20229" y="18024"/>
                </a:lnTo>
                <a:lnTo>
                  <a:pt x="20229" y="20723"/>
                </a:lnTo>
                <a:lnTo>
                  <a:pt x="19925" y="20424"/>
                </a:lnTo>
                <a:lnTo>
                  <a:pt x="19925" y="17090"/>
                </a:lnTo>
                <a:lnTo>
                  <a:pt x="19434" y="14186"/>
                </a:lnTo>
                <a:lnTo>
                  <a:pt x="18920" y="17090"/>
                </a:lnTo>
                <a:lnTo>
                  <a:pt x="18920" y="19442"/>
                </a:lnTo>
                <a:lnTo>
                  <a:pt x="18603" y="19133"/>
                </a:lnTo>
                <a:lnTo>
                  <a:pt x="18603" y="15859"/>
                </a:lnTo>
                <a:lnTo>
                  <a:pt x="18115" y="12955"/>
                </a:lnTo>
                <a:lnTo>
                  <a:pt x="17821" y="14619"/>
                </a:lnTo>
                <a:lnTo>
                  <a:pt x="17821" y="12034"/>
                </a:lnTo>
                <a:cubicBezTo>
                  <a:pt x="17816" y="10517"/>
                  <a:pt x="17710" y="9001"/>
                  <a:pt x="17502" y="7499"/>
                </a:cubicBezTo>
                <a:lnTo>
                  <a:pt x="17543" y="7494"/>
                </a:lnTo>
                <a:lnTo>
                  <a:pt x="17545" y="7494"/>
                </a:lnTo>
                <a:cubicBezTo>
                  <a:pt x="17527" y="7320"/>
                  <a:pt x="17510" y="7145"/>
                  <a:pt x="17489" y="6978"/>
                </a:cubicBezTo>
                <a:lnTo>
                  <a:pt x="17489" y="6983"/>
                </a:lnTo>
                <a:lnTo>
                  <a:pt x="17487" y="6973"/>
                </a:lnTo>
                <a:cubicBezTo>
                  <a:pt x="17462" y="6763"/>
                  <a:pt x="17431" y="6555"/>
                  <a:pt x="17401" y="6355"/>
                </a:cubicBezTo>
                <a:cubicBezTo>
                  <a:pt x="17267" y="5532"/>
                  <a:pt x="17084" y="4851"/>
                  <a:pt x="16887" y="4512"/>
                </a:cubicBezTo>
                <a:cubicBezTo>
                  <a:pt x="17001" y="4429"/>
                  <a:pt x="17069" y="4297"/>
                  <a:pt x="17069" y="4155"/>
                </a:cubicBezTo>
                <a:lnTo>
                  <a:pt x="17069" y="4122"/>
                </a:lnTo>
                <a:lnTo>
                  <a:pt x="17069" y="4120"/>
                </a:lnTo>
                <a:cubicBezTo>
                  <a:pt x="17069" y="4107"/>
                  <a:pt x="17067" y="4094"/>
                  <a:pt x="17064" y="4082"/>
                </a:cubicBezTo>
                <a:lnTo>
                  <a:pt x="17064" y="4077"/>
                </a:lnTo>
                <a:lnTo>
                  <a:pt x="17062" y="4072"/>
                </a:lnTo>
                <a:cubicBezTo>
                  <a:pt x="17059" y="4054"/>
                  <a:pt x="16905" y="3522"/>
                  <a:pt x="16816" y="3221"/>
                </a:cubicBezTo>
                <a:cubicBezTo>
                  <a:pt x="16836" y="3211"/>
                  <a:pt x="16854" y="3198"/>
                  <a:pt x="16872" y="3185"/>
                </a:cubicBezTo>
                <a:lnTo>
                  <a:pt x="17031" y="3269"/>
                </a:lnTo>
                <a:lnTo>
                  <a:pt x="17031" y="3269"/>
                </a:lnTo>
                <a:lnTo>
                  <a:pt x="16943" y="3120"/>
                </a:lnTo>
                <a:cubicBezTo>
                  <a:pt x="16968" y="3089"/>
                  <a:pt x="16991" y="3056"/>
                  <a:pt x="17006" y="3018"/>
                </a:cubicBezTo>
                <a:lnTo>
                  <a:pt x="17186" y="3011"/>
                </a:lnTo>
                <a:lnTo>
                  <a:pt x="17138" y="2985"/>
                </a:lnTo>
                <a:lnTo>
                  <a:pt x="17140" y="2985"/>
                </a:lnTo>
                <a:lnTo>
                  <a:pt x="17034" y="2922"/>
                </a:lnTo>
                <a:cubicBezTo>
                  <a:pt x="17036" y="2899"/>
                  <a:pt x="17039" y="2877"/>
                  <a:pt x="17039" y="2856"/>
                </a:cubicBezTo>
                <a:cubicBezTo>
                  <a:pt x="17039" y="2839"/>
                  <a:pt x="17039" y="2823"/>
                  <a:pt x="17036" y="2808"/>
                </a:cubicBezTo>
                <a:lnTo>
                  <a:pt x="17188" y="2709"/>
                </a:lnTo>
                <a:lnTo>
                  <a:pt x="17138" y="2709"/>
                </a:lnTo>
                <a:lnTo>
                  <a:pt x="17145" y="2707"/>
                </a:lnTo>
                <a:lnTo>
                  <a:pt x="17011" y="2707"/>
                </a:lnTo>
                <a:cubicBezTo>
                  <a:pt x="16998" y="2671"/>
                  <a:pt x="16981" y="2639"/>
                  <a:pt x="16958" y="2611"/>
                </a:cubicBezTo>
                <a:lnTo>
                  <a:pt x="17041" y="2449"/>
                </a:lnTo>
                <a:lnTo>
                  <a:pt x="17008" y="2466"/>
                </a:lnTo>
                <a:lnTo>
                  <a:pt x="17008" y="2464"/>
                </a:lnTo>
                <a:lnTo>
                  <a:pt x="16884" y="2535"/>
                </a:lnTo>
                <a:cubicBezTo>
                  <a:pt x="16857" y="2512"/>
                  <a:pt x="16824" y="2494"/>
                  <a:pt x="16791" y="2479"/>
                </a:cubicBezTo>
                <a:lnTo>
                  <a:pt x="16783" y="2294"/>
                </a:lnTo>
                <a:lnTo>
                  <a:pt x="16692" y="2451"/>
                </a:lnTo>
                <a:cubicBezTo>
                  <a:pt x="16672" y="2449"/>
                  <a:pt x="16649" y="2446"/>
                  <a:pt x="16626" y="2446"/>
                </a:cubicBezTo>
                <a:cubicBezTo>
                  <a:pt x="16613" y="2446"/>
                  <a:pt x="16598" y="2446"/>
                  <a:pt x="16583" y="2449"/>
                </a:cubicBezTo>
                <a:lnTo>
                  <a:pt x="16482" y="2292"/>
                </a:lnTo>
                <a:lnTo>
                  <a:pt x="16482" y="2474"/>
                </a:lnTo>
                <a:cubicBezTo>
                  <a:pt x="16449" y="2487"/>
                  <a:pt x="16416" y="2504"/>
                  <a:pt x="16388" y="2525"/>
                </a:cubicBezTo>
                <a:lnTo>
                  <a:pt x="16219" y="2436"/>
                </a:lnTo>
                <a:lnTo>
                  <a:pt x="16312" y="2596"/>
                </a:lnTo>
                <a:cubicBezTo>
                  <a:pt x="16289" y="2623"/>
                  <a:pt x="16269" y="2654"/>
                  <a:pt x="16254" y="2687"/>
                </a:cubicBezTo>
                <a:lnTo>
                  <a:pt x="16110" y="2692"/>
                </a:lnTo>
                <a:lnTo>
                  <a:pt x="16064" y="2694"/>
                </a:lnTo>
                <a:lnTo>
                  <a:pt x="16224" y="2785"/>
                </a:lnTo>
                <a:cubicBezTo>
                  <a:pt x="16219" y="2808"/>
                  <a:pt x="16216" y="2834"/>
                  <a:pt x="16216" y="2856"/>
                </a:cubicBezTo>
                <a:cubicBezTo>
                  <a:pt x="16216" y="2869"/>
                  <a:pt x="16216" y="2882"/>
                  <a:pt x="16219" y="2894"/>
                </a:cubicBezTo>
                <a:lnTo>
                  <a:pt x="16059" y="2993"/>
                </a:lnTo>
                <a:lnTo>
                  <a:pt x="16241" y="2993"/>
                </a:lnTo>
                <a:cubicBezTo>
                  <a:pt x="16254" y="3028"/>
                  <a:pt x="16272" y="3064"/>
                  <a:pt x="16292" y="3092"/>
                </a:cubicBezTo>
                <a:lnTo>
                  <a:pt x="16206" y="3256"/>
                </a:lnTo>
                <a:lnTo>
                  <a:pt x="16363" y="3168"/>
                </a:lnTo>
                <a:cubicBezTo>
                  <a:pt x="16383" y="3188"/>
                  <a:pt x="16408" y="3203"/>
                  <a:pt x="16434" y="3218"/>
                </a:cubicBezTo>
                <a:lnTo>
                  <a:pt x="16345" y="3532"/>
                </a:lnTo>
                <a:lnTo>
                  <a:pt x="16345" y="3535"/>
                </a:lnTo>
                <a:cubicBezTo>
                  <a:pt x="16272" y="3798"/>
                  <a:pt x="16196" y="4064"/>
                  <a:pt x="16193" y="4079"/>
                </a:cubicBezTo>
                <a:cubicBezTo>
                  <a:pt x="16193" y="4084"/>
                  <a:pt x="16191" y="4092"/>
                  <a:pt x="16191" y="4097"/>
                </a:cubicBezTo>
                <a:cubicBezTo>
                  <a:pt x="16188" y="4117"/>
                  <a:pt x="16186" y="4135"/>
                  <a:pt x="16186" y="4153"/>
                </a:cubicBezTo>
                <a:cubicBezTo>
                  <a:pt x="16186" y="4294"/>
                  <a:pt x="16251" y="4426"/>
                  <a:pt x="16365" y="4507"/>
                </a:cubicBezTo>
                <a:cubicBezTo>
                  <a:pt x="16122" y="4922"/>
                  <a:pt x="15900" y="5867"/>
                  <a:pt x="15763" y="6948"/>
                </a:cubicBezTo>
                <a:cubicBezTo>
                  <a:pt x="15743" y="7125"/>
                  <a:pt x="15722" y="7307"/>
                  <a:pt x="15705" y="7492"/>
                </a:cubicBezTo>
                <a:lnTo>
                  <a:pt x="15743" y="7497"/>
                </a:lnTo>
                <a:cubicBezTo>
                  <a:pt x="15705" y="7758"/>
                  <a:pt x="15669" y="8029"/>
                  <a:pt x="15639" y="8310"/>
                </a:cubicBezTo>
                <a:cubicBezTo>
                  <a:pt x="15588" y="7246"/>
                  <a:pt x="15489" y="6150"/>
                  <a:pt x="15353" y="5206"/>
                </a:cubicBezTo>
                <a:lnTo>
                  <a:pt x="15398" y="5201"/>
                </a:lnTo>
                <a:cubicBezTo>
                  <a:pt x="15383" y="5026"/>
                  <a:pt x="15363" y="4854"/>
                  <a:pt x="15343" y="4684"/>
                </a:cubicBezTo>
                <a:lnTo>
                  <a:pt x="15343" y="4684"/>
                </a:lnTo>
                <a:lnTo>
                  <a:pt x="15345" y="4689"/>
                </a:lnTo>
                <a:lnTo>
                  <a:pt x="15343" y="4682"/>
                </a:lnTo>
                <a:cubicBezTo>
                  <a:pt x="15315" y="4454"/>
                  <a:pt x="15282" y="4231"/>
                  <a:pt x="15246" y="4016"/>
                </a:cubicBezTo>
                <a:cubicBezTo>
                  <a:pt x="15115" y="3216"/>
                  <a:pt x="14935" y="2553"/>
                  <a:pt x="14740" y="2221"/>
                </a:cubicBezTo>
                <a:cubicBezTo>
                  <a:pt x="14765" y="2203"/>
                  <a:pt x="14788" y="2183"/>
                  <a:pt x="14808" y="2158"/>
                </a:cubicBezTo>
                <a:cubicBezTo>
                  <a:pt x="14874" y="2087"/>
                  <a:pt x="14915" y="1998"/>
                  <a:pt x="14922" y="1902"/>
                </a:cubicBezTo>
                <a:cubicBezTo>
                  <a:pt x="14922" y="1889"/>
                  <a:pt x="14925" y="1874"/>
                  <a:pt x="14925" y="1861"/>
                </a:cubicBezTo>
                <a:lnTo>
                  <a:pt x="14925" y="1831"/>
                </a:lnTo>
                <a:lnTo>
                  <a:pt x="14925" y="1826"/>
                </a:lnTo>
                <a:cubicBezTo>
                  <a:pt x="14925" y="1813"/>
                  <a:pt x="14922" y="1801"/>
                  <a:pt x="14920" y="1788"/>
                </a:cubicBezTo>
                <a:lnTo>
                  <a:pt x="14920" y="1783"/>
                </a:lnTo>
                <a:lnTo>
                  <a:pt x="14917" y="1778"/>
                </a:lnTo>
                <a:cubicBezTo>
                  <a:pt x="14915" y="1760"/>
                  <a:pt x="14760" y="1231"/>
                  <a:pt x="14672" y="927"/>
                </a:cubicBezTo>
                <a:cubicBezTo>
                  <a:pt x="14692" y="920"/>
                  <a:pt x="14710" y="907"/>
                  <a:pt x="14727" y="894"/>
                </a:cubicBezTo>
                <a:lnTo>
                  <a:pt x="14884" y="978"/>
                </a:lnTo>
                <a:lnTo>
                  <a:pt x="14884" y="978"/>
                </a:lnTo>
                <a:lnTo>
                  <a:pt x="14798" y="828"/>
                </a:lnTo>
                <a:cubicBezTo>
                  <a:pt x="14824" y="798"/>
                  <a:pt x="14846" y="763"/>
                  <a:pt x="14862" y="727"/>
                </a:cubicBezTo>
                <a:lnTo>
                  <a:pt x="15041" y="720"/>
                </a:lnTo>
                <a:lnTo>
                  <a:pt x="14993" y="692"/>
                </a:lnTo>
                <a:lnTo>
                  <a:pt x="14996" y="692"/>
                </a:lnTo>
                <a:lnTo>
                  <a:pt x="14889" y="628"/>
                </a:lnTo>
                <a:cubicBezTo>
                  <a:pt x="14892" y="608"/>
                  <a:pt x="14894" y="585"/>
                  <a:pt x="14894" y="563"/>
                </a:cubicBezTo>
                <a:cubicBezTo>
                  <a:pt x="14894" y="547"/>
                  <a:pt x="14894" y="532"/>
                  <a:pt x="14892" y="514"/>
                </a:cubicBezTo>
                <a:lnTo>
                  <a:pt x="15044" y="418"/>
                </a:lnTo>
                <a:lnTo>
                  <a:pt x="14993" y="418"/>
                </a:lnTo>
                <a:lnTo>
                  <a:pt x="15001" y="413"/>
                </a:lnTo>
                <a:lnTo>
                  <a:pt x="14867" y="413"/>
                </a:lnTo>
                <a:cubicBezTo>
                  <a:pt x="14854" y="380"/>
                  <a:pt x="14836" y="347"/>
                  <a:pt x="14813" y="320"/>
                </a:cubicBezTo>
                <a:lnTo>
                  <a:pt x="14900" y="158"/>
                </a:lnTo>
                <a:lnTo>
                  <a:pt x="14864" y="175"/>
                </a:lnTo>
                <a:lnTo>
                  <a:pt x="14740" y="244"/>
                </a:lnTo>
                <a:cubicBezTo>
                  <a:pt x="14712" y="221"/>
                  <a:pt x="14679" y="203"/>
                  <a:pt x="14646" y="188"/>
                </a:cubicBezTo>
                <a:lnTo>
                  <a:pt x="14639" y="3"/>
                </a:lnTo>
                <a:lnTo>
                  <a:pt x="14548" y="160"/>
                </a:lnTo>
                <a:cubicBezTo>
                  <a:pt x="14527" y="158"/>
                  <a:pt x="14505" y="155"/>
                  <a:pt x="14484" y="155"/>
                </a:cubicBezTo>
                <a:cubicBezTo>
                  <a:pt x="14469" y="155"/>
                  <a:pt x="14454" y="158"/>
                  <a:pt x="14439" y="158"/>
                </a:cubicBezTo>
                <a:lnTo>
                  <a:pt x="143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2D"/>
              </a:solidFill>
            </a:endParaRPr>
          </a:p>
        </p:txBody>
      </p:sp>
      <p:grpSp>
        <p:nvGrpSpPr>
          <p:cNvPr id="1912" name="Google Shape;1912;p53"/>
          <p:cNvGrpSpPr/>
          <p:nvPr/>
        </p:nvGrpSpPr>
        <p:grpSpPr>
          <a:xfrm>
            <a:off x="1736293" y="3053098"/>
            <a:ext cx="726178" cy="528960"/>
            <a:chOff x="4452700" y="540000"/>
            <a:chExt cx="6325593" cy="4603655"/>
          </a:xfrm>
        </p:grpSpPr>
        <p:sp>
          <p:nvSpPr>
            <p:cNvPr id="1913" name="Google Shape;1913;p53"/>
            <p:cNvSpPr/>
            <p:nvPr/>
          </p:nvSpPr>
          <p:spPr>
            <a:xfrm>
              <a:off x="4452700" y="540000"/>
              <a:ext cx="6325593" cy="3904371"/>
            </a:xfrm>
            <a:custGeom>
              <a:rect b="b" l="l" r="r" t="t"/>
              <a:pathLst>
                <a:path extrusionOk="0" h="14763" w="23918">
                  <a:moveTo>
                    <a:pt x="11991" y="0"/>
                  </a:moveTo>
                  <a:lnTo>
                    <a:pt x="1370" y="3388"/>
                  </a:lnTo>
                  <a:lnTo>
                    <a:pt x="1388" y="3388"/>
                  </a:lnTo>
                  <a:lnTo>
                    <a:pt x="1360" y="3396"/>
                  </a:lnTo>
                  <a:lnTo>
                    <a:pt x="877" y="3396"/>
                  </a:lnTo>
                  <a:lnTo>
                    <a:pt x="877" y="3877"/>
                  </a:lnTo>
                  <a:lnTo>
                    <a:pt x="22996" y="3877"/>
                  </a:lnTo>
                  <a:lnTo>
                    <a:pt x="22996" y="3396"/>
                  </a:lnTo>
                  <a:lnTo>
                    <a:pt x="22586" y="3396"/>
                  </a:lnTo>
                  <a:lnTo>
                    <a:pt x="13758" y="1887"/>
                  </a:lnTo>
                  <a:lnTo>
                    <a:pt x="12743" y="968"/>
                  </a:lnTo>
                  <a:lnTo>
                    <a:pt x="11991" y="968"/>
                  </a:lnTo>
                  <a:lnTo>
                    <a:pt x="11991" y="0"/>
                  </a:lnTo>
                  <a:close/>
                  <a:moveTo>
                    <a:pt x="1261" y="4104"/>
                  </a:moveTo>
                  <a:lnTo>
                    <a:pt x="1261" y="5522"/>
                  </a:lnTo>
                  <a:lnTo>
                    <a:pt x="22616" y="5522"/>
                  </a:lnTo>
                  <a:lnTo>
                    <a:pt x="22616" y="4104"/>
                  </a:lnTo>
                  <a:lnTo>
                    <a:pt x="21999" y="4104"/>
                  </a:lnTo>
                  <a:lnTo>
                    <a:pt x="21999" y="4861"/>
                  </a:lnTo>
                  <a:lnTo>
                    <a:pt x="21591" y="4861"/>
                  </a:lnTo>
                  <a:lnTo>
                    <a:pt x="21591" y="4104"/>
                  </a:lnTo>
                  <a:lnTo>
                    <a:pt x="19156" y="4104"/>
                  </a:lnTo>
                  <a:lnTo>
                    <a:pt x="19156" y="4861"/>
                  </a:lnTo>
                  <a:lnTo>
                    <a:pt x="18745" y="4861"/>
                  </a:lnTo>
                  <a:lnTo>
                    <a:pt x="18745" y="4104"/>
                  </a:lnTo>
                  <a:lnTo>
                    <a:pt x="16378" y="4104"/>
                  </a:lnTo>
                  <a:lnTo>
                    <a:pt x="16378" y="4861"/>
                  </a:lnTo>
                  <a:lnTo>
                    <a:pt x="15968" y="4861"/>
                  </a:lnTo>
                  <a:lnTo>
                    <a:pt x="15968" y="4104"/>
                  </a:lnTo>
                  <a:lnTo>
                    <a:pt x="13533" y="4104"/>
                  </a:lnTo>
                  <a:lnTo>
                    <a:pt x="13533" y="4861"/>
                  </a:lnTo>
                  <a:lnTo>
                    <a:pt x="13125" y="4861"/>
                  </a:lnTo>
                  <a:lnTo>
                    <a:pt x="13125" y="4104"/>
                  </a:lnTo>
                  <a:lnTo>
                    <a:pt x="10687" y="4104"/>
                  </a:lnTo>
                  <a:lnTo>
                    <a:pt x="10687" y="4861"/>
                  </a:lnTo>
                  <a:lnTo>
                    <a:pt x="10279" y="4861"/>
                  </a:lnTo>
                  <a:lnTo>
                    <a:pt x="10279" y="4104"/>
                  </a:lnTo>
                  <a:lnTo>
                    <a:pt x="7912" y="4104"/>
                  </a:lnTo>
                  <a:lnTo>
                    <a:pt x="7912" y="4861"/>
                  </a:lnTo>
                  <a:lnTo>
                    <a:pt x="7502" y="4861"/>
                  </a:lnTo>
                  <a:lnTo>
                    <a:pt x="7502" y="4104"/>
                  </a:lnTo>
                  <a:lnTo>
                    <a:pt x="5067" y="4104"/>
                  </a:lnTo>
                  <a:lnTo>
                    <a:pt x="5067" y="4861"/>
                  </a:lnTo>
                  <a:lnTo>
                    <a:pt x="4656" y="4861"/>
                  </a:lnTo>
                  <a:lnTo>
                    <a:pt x="4656" y="4104"/>
                  </a:lnTo>
                  <a:lnTo>
                    <a:pt x="2221" y="4104"/>
                  </a:lnTo>
                  <a:lnTo>
                    <a:pt x="2221" y="4861"/>
                  </a:lnTo>
                  <a:lnTo>
                    <a:pt x="1811" y="4861"/>
                  </a:lnTo>
                  <a:lnTo>
                    <a:pt x="1811" y="4104"/>
                  </a:lnTo>
                  <a:close/>
                  <a:moveTo>
                    <a:pt x="1816" y="6472"/>
                  </a:moveTo>
                  <a:lnTo>
                    <a:pt x="1816" y="13163"/>
                  </a:lnTo>
                  <a:lnTo>
                    <a:pt x="1720" y="13163"/>
                  </a:lnTo>
                  <a:lnTo>
                    <a:pt x="1720" y="6472"/>
                  </a:lnTo>
                  <a:close/>
                  <a:moveTo>
                    <a:pt x="2120" y="6472"/>
                  </a:moveTo>
                  <a:lnTo>
                    <a:pt x="2120" y="13163"/>
                  </a:lnTo>
                  <a:lnTo>
                    <a:pt x="2026" y="13163"/>
                  </a:lnTo>
                  <a:lnTo>
                    <a:pt x="2026" y="6472"/>
                  </a:lnTo>
                  <a:close/>
                  <a:moveTo>
                    <a:pt x="2388" y="6472"/>
                  </a:moveTo>
                  <a:lnTo>
                    <a:pt x="2388" y="13163"/>
                  </a:lnTo>
                  <a:lnTo>
                    <a:pt x="2292" y="13163"/>
                  </a:lnTo>
                  <a:lnTo>
                    <a:pt x="2292" y="6472"/>
                  </a:lnTo>
                  <a:close/>
                  <a:moveTo>
                    <a:pt x="4636" y="6472"/>
                  </a:moveTo>
                  <a:lnTo>
                    <a:pt x="4636" y="13163"/>
                  </a:lnTo>
                  <a:lnTo>
                    <a:pt x="4537" y="13163"/>
                  </a:lnTo>
                  <a:lnTo>
                    <a:pt x="4537" y="6472"/>
                  </a:lnTo>
                  <a:close/>
                  <a:moveTo>
                    <a:pt x="4940" y="6472"/>
                  </a:moveTo>
                  <a:lnTo>
                    <a:pt x="4940" y="13163"/>
                  </a:lnTo>
                  <a:lnTo>
                    <a:pt x="4844" y="13163"/>
                  </a:lnTo>
                  <a:lnTo>
                    <a:pt x="4844" y="6472"/>
                  </a:lnTo>
                  <a:close/>
                  <a:moveTo>
                    <a:pt x="5206" y="6472"/>
                  </a:moveTo>
                  <a:lnTo>
                    <a:pt x="5206" y="13163"/>
                  </a:lnTo>
                  <a:lnTo>
                    <a:pt x="5110" y="13163"/>
                  </a:lnTo>
                  <a:lnTo>
                    <a:pt x="5110" y="6472"/>
                  </a:lnTo>
                  <a:close/>
                  <a:moveTo>
                    <a:pt x="7451" y="6472"/>
                  </a:moveTo>
                  <a:lnTo>
                    <a:pt x="7451" y="13163"/>
                  </a:lnTo>
                  <a:lnTo>
                    <a:pt x="7355" y="13163"/>
                  </a:lnTo>
                  <a:lnTo>
                    <a:pt x="7355" y="6472"/>
                  </a:lnTo>
                  <a:close/>
                  <a:moveTo>
                    <a:pt x="7758" y="6472"/>
                  </a:moveTo>
                  <a:lnTo>
                    <a:pt x="7758" y="13163"/>
                  </a:lnTo>
                  <a:lnTo>
                    <a:pt x="7662" y="13163"/>
                  </a:lnTo>
                  <a:lnTo>
                    <a:pt x="7662" y="6472"/>
                  </a:lnTo>
                  <a:close/>
                  <a:moveTo>
                    <a:pt x="8024" y="6472"/>
                  </a:moveTo>
                  <a:lnTo>
                    <a:pt x="8024" y="13163"/>
                  </a:lnTo>
                  <a:lnTo>
                    <a:pt x="7927" y="13163"/>
                  </a:lnTo>
                  <a:lnTo>
                    <a:pt x="7927" y="6472"/>
                  </a:lnTo>
                  <a:close/>
                  <a:moveTo>
                    <a:pt x="10269" y="6472"/>
                  </a:moveTo>
                  <a:lnTo>
                    <a:pt x="10269" y="13163"/>
                  </a:lnTo>
                  <a:lnTo>
                    <a:pt x="10173" y="13163"/>
                  </a:lnTo>
                  <a:lnTo>
                    <a:pt x="10173" y="6472"/>
                  </a:lnTo>
                  <a:close/>
                  <a:moveTo>
                    <a:pt x="10573" y="6472"/>
                  </a:moveTo>
                  <a:lnTo>
                    <a:pt x="10573" y="13163"/>
                  </a:lnTo>
                  <a:lnTo>
                    <a:pt x="10477" y="13163"/>
                  </a:lnTo>
                  <a:lnTo>
                    <a:pt x="10477" y="6472"/>
                  </a:lnTo>
                  <a:close/>
                  <a:moveTo>
                    <a:pt x="10839" y="6472"/>
                  </a:moveTo>
                  <a:lnTo>
                    <a:pt x="10839" y="13163"/>
                  </a:lnTo>
                  <a:lnTo>
                    <a:pt x="10743" y="13163"/>
                  </a:lnTo>
                  <a:lnTo>
                    <a:pt x="10743" y="6472"/>
                  </a:lnTo>
                  <a:close/>
                  <a:moveTo>
                    <a:pt x="13087" y="6472"/>
                  </a:moveTo>
                  <a:lnTo>
                    <a:pt x="13087" y="13163"/>
                  </a:lnTo>
                  <a:lnTo>
                    <a:pt x="12991" y="13163"/>
                  </a:lnTo>
                  <a:lnTo>
                    <a:pt x="12991" y="6472"/>
                  </a:lnTo>
                  <a:close/>
                  <a:moveTo>
                    <a:pt x="13391" y="6472"/>
                  </a:moveTo>
                  <a:lnTo>
                    <a:pt x="13391" y="13163"/>
                  </a:lnTo>
                  <a:lnTo>
                    <a:pt x="13295" y="13163"/>
                  </a:lnTo>
                  <a:lnTo>
                    <a:pt x="13295" y="6472"/>
                  </a:lnTo>
                  <a:close/>
                  <a:moveTo>
                    <a:pt x="13659" y="6472"/>
                  </a:moveTo>
                  <a:lnTo>
                    <a:pt x="13659" y="13163"/>
                  </a:lnTo>
                  <a:lnTo>
                    <a:pt x="13560" y="13163"/>
                  </a:lnTo>
                  <a:lnTo>
                    <a:pt x="13560" y="6472"/>
                  </a:lnTo>
                  <a:close/>
                  <a:moveTo>
                    <a:pt x="15902" y="6472"/>
                  </a:moveTo>
                  <a:lnTo>
                    <a:pt x="15902" y="13163"/>
                  </a:lnTo>
                  <a:lnTo>
                    <a:pt x="15806" y="13163"/>
                  </a:lnTo>
                  <a:lnTo>
                    <a:pt x="15806" y="6472"/>
                  </a:lnTo>
                  <a:close/>
                  <a:moveTo>
                    <a:pt x="16209" y="6472"/>
                  </a:moveTo>
                  <a:lnTo>
                    <a:pt x="16209" y="13163"/>
                  </a:lnTo>
                  <a:lnTo>
                    <a:pt x="16110" y="13163"/>
                  </a:lnTo>
                  <a:lnTo>
                    <a:pt x="16110" y="6472"/>
                  </a:lnTo>
                  <a:close/>
                  <a:moveTo>
                    <a:pt x="16474" y="6472"/>
                  </a:moveTo>
                  <a:lnTo>
                    <a:pt x="16474" y="13163"/>
                  </a:lnTo>
                  <a:lnTo>
                    <a:pt x="16378" y="13163"/>
                  </a:lnTo>
                  <a:lnTo>
                    <a:pt x="16378" y="6472"/>
                  </a:lnTo>
                  <a:close/>
                  <a:moveTo>
                    <a:pt x="18720" y="6472"/>
                  </a:moveTo>
                  <a:lnTo>
                    <a:pt x="18720" y="13163"/>
                  </a:lnTo>
                  <a:lnTo>
                    <a:pt x="18624" y="13163"/>
                  </a:lnTo>
                  <a:lnTo>
                    <a:pt x="18624" y="6472"/>
                  </a:lnTo>
                  <a:close/>
                  <a:moveTo>
                    <a:pt x="19024" y="6472"/>
                  </a:moveTo>
                  <a:lnTo>
                    <a:pt x="19024" y="13163"/>
                  </a:lnTo>
                  <a:lnTo>
                    <a:pt x="18928" y="13163"/>
                  </a:lnTo>
                  <a:lnTo>
                    <a:pt x="18928" y="6472"/>
                  </a:lnTo>
                  <a:close/>
                  <a:moveTo>
                    <a:pt x="19292" y="6472"/>
                  </a:moveTo>
                  <a:lnTo>
                    <a:pt x="19292" y="13163"/>
                  </a:lnTo>
                  <a:lnTo>
                    <a:pt x="19194" y="13163"/>
                  </a:lnTo>
                  <a:lnTo>
                    <a:pt x="19194" y="6472"/>
                  </a:lnTo>
                  <a:close/>
                  <a:moveTo>
                    <a:pt x="21540" y="6472"/>
                  </a:moveTo>
                  <a:lnTo>
                    <a:pt x="21540" y="13163"/>
                  </a:lnTo>
                  <a:lnTo>
                    <a:pt x="21442" y="13163"/>
                  </a:lnTo>
                  <a:lnTo>
                    <a:pt x="21442" y="6472"/>
                  </a:lnTo>
                  <a:close/>
                  <a:moveTo>
                    <a:pt x="21842" y="6472"/>
                  </a:moveTo>
                  <a:lnTo>
                    <a:pt x="21842" y="13163"/>
                  </a:lnTo>
                  <a:lnTo>
                    <a:pt x="21745" y="13163"/>
                  </a:lnTo>
                  <a:lnTo>
                    <a:pt x="21745" y="6472"/>
                  </a:lnTo>
                  <a:close/>
                  <a:moveTo>
                    <a:pt x="22110" y="6472"/>
                  </a:moveTo>
                  <a:lnTo>
                    <a:pt x="22110" y="13163"/>
                  </a:lnTo>
                  <a:lnTo>
                    <a:pt x="22011" y="13163"/>
                  </a:lnTo>
                  <a:lnTo>
                    <a:pt x="22011" y="6472"/>
                  </a:lnTo>
                  <a:close/>
                  <a:moveTo>
                    <a:pt x="4077" y="5788"/>
                  </a:moveTo>
                  <a:lnTo>
                    <a:pt x="4077" y="6074"/>
                  </a:lnTo>
                  <a:lnTo>
                    <a:pt x="4353" y="6279"/>
                  </a:lnTo>
                  <a:lnTo>
                    <a:pt x="4244" y="13289"/>
                  </a:lnTo>
                  <a:lnTo>
                    <a:pt x="4077" y="13378"/>
                  </a:lnTo>
                  <a:lnTo>
                    <a:pt x="4077" y="13659"/>
                  </a:lnTo>
                  <a:lnTo>
                    <a:pt x="2887" y="13659"/>
                  </a:lnTo>
                  <a:lnTo>
                    <a:pt x="2887" y="13378"/>
                  </a:lnTo>
                  <a:lnTo>
                    <a:pt x="2717" y="13289"/>
                  </a:lnTo>
                  <a:lnTo>
                    <a:pt x="2608" y="6282"/>
                  </a:lnTo>
                  <a:lnTo>
                    <a:pt x="2861" y="6087"/>
                  </a:lnTo>
                  <a:lnTo>
                    <a:pt x="2879" y="6074"/>
                  </a:lnTo>
                  <a:lnTo>
                    <a:pt x="2884" y="6074"/>
                  </a:lnTo>
                  <a:lnTo>
                    <a:pt x="2884" y="5791"/>
                  </a:lnTo>
                  <a:lnTo>
                    <a:pt x="1261" y="5791"/>
                  </a:lnTo>
                  <a:lnTo>
                    <a:pt x="1261" y="6074"/>
                  </a:lnTo>
                  <a:lnTo>
                    <a:pt x="1535" y="6279"/>
                  </a:lnTo>
                  <a:lnTo>
                    <a:pt x="1426" y="13289"/>
                  </a:lnTo>
                  <a:lnTo>
                    <a:pt x="1261" y="13381"/>
                  </a:lnTo>
                  <a:lnTo>
                    <a:pt x="1261" y="13662"/>
                  </a:lnTo>
                  <a:lnTo>
                    <a:pt x="907" y="13662"/>
                  </a:lnTo>
                  <a:lnTo>
                    <a:pt x="907" y="13960"/>
                  </a:lnTo>
                  <a:lnTo>
                    <a:pt x="23009" y="13960"/>
                  </a:lnTo>
                  <a:lnTo>
                    <a:pt x="23009" y="13662"/>
                  </a:lnTo>
                  <a:lnTo>
                    <a:pt x="22606" y="13662"/>
                  </a:lnTo>
                  <a:lnTo>
                    <a:pt x="22606" y="13381"/>
                  </a:lnTo>
                  <a:lnTo>
                    <a:pt x="22437" y="13292"/>
                  </a:lnTo>
                  <a:lnTo>
                    <a:pt x="22328" y="6282"/>
                  </a:lnTo>
                  <a:lnTo>
                    <a:pt x="22601" y="6074"/>
                  </a:lnTo>
                  <a:lnTo>
                    <a:pt x="22609" y="6074"/>
                  </a:lnTo>
                  <a:lnTo>
                    <a:pt x="22609" y="5791"/>
                  </a:lnTo>
                  <a:lnTo>
                    <a:pt x="20981" y="5791"/>
                  </a:lnTo>
                  <a:lnTo>
                    <a:pt x="20981" y="6074"/>
                  </a:lnTo>
                  <a:lnTo>
                    <a:pt x="21257" y="6279"/>
                  </a:lnTo>
                  <a:lnTo>
                    <a:pt x="21151" y="13289"/>
                  </a:lnTo>
                  <a:lnTo>
                    <a:pt x="21148" y="13289"/>
                  </a:lnTo>
                  <a:lnTo>
                    <a:pt x="20983" y="13381"/>
                  </a:lnTo>
                  <a:lnTo>
                    <a:pt x="20983" y="13662"/>
                  </a:lnTo>
                  <a:lnTo>
                    <a:pt x="19791" y="13662"/>
                  </a:lnTo>
                  <a:lnTo>
                    <a:pt x="19791" y="13381"/>
                  </a:lnTo>
                  <a:lnTo>
                    <a:pt x="19621" y="13292"/>
                  </a:lnTo>
                  <a:lnTo>
                    <a:pt x="19513" y="6282"/>
                  </a:lnTo>
                  <a:lnTo>
                    <a:pt x="19786" y="6074"/>
                  </a:lnTo>
                  <a:lnTo>
                    <a:pt x="19791" y="6074"/>
                  </a:lnTo>
                  <a:lnTo>
                    <a:pt x="19791" y="5791"/>
                  </a:lnTo>
                  <a:lnTo>
                    <a:pt x="18166" y="5791"/>
                  </a:lnTo>
                  <a:lnTo>
                    <a:pt x="18166" y="6074"/>
                  </a:lnTo>
                  <a:lnTo>
                    <a:pt x="18442" y="6279"/>
                  </a:lnTo>
                  <a:lnTo>
                    <a:pt x="18333" y="13289"/>
                  </a:lnTo>
                  <a:lnTo>
                    <a:pt x="18330" y="13289"/>
                  </a:lnTo>
                  <a:lnTo>
                    <a:pt x="18166" y="13381"/>
                  </a:lnTo>
                  <a:lnTo>
                    <a:pt x="18166" y="13662"/>
                  </a:lnTo>
                  <a:lnTo>
                    <a:pt x="16976" y="13662"/>
                  </a:lnTo>
                  <a:lnTo>
                    <a:pt x="16976" y="13381"/>
                  </a:lnTo>
                  <a:lnTo>
                    <a:pt x="16806" y="13292"/>
                  </a:lnTo>
                  <a:lnTo>
                    <a:pt x="16697" y="6282"/>
                  </a:lnTo>
                  <a:lnTo>
                    <a:pt x="16950" y="6089"/>
                  </a:lnTo>
                  <a:lnTo>
                    <a:pt x="16971" y="6074"/>
                  </a:lnTo>
                  <a:lnTo>
                    <a:pt x="16976" y="6074"/>
                  </a:lnTo>
                  <a:lnTo>
                    <a:pt x="16976" y="5791"/>
                  </a:lnTo>
                  <a:lnTo>
                    <a:pt x="15345" y="5791"/>
                  </a:lnTo>
                  <a:lnTo>
                    <a:pt x="15345" y="6074"/>
                  </a:lnTo>
                  <a:lnTo>
                    <a:pt x="15619" y="6279"/>
                  </a:lnTo>
                  <a:lnTo>
                    <a:pt x="15523" y="12687"/>
                  </a:lnTo>
                  <a:lnTo>
                    <a:pt x="15512" y="13287"/>
                  </a:lnTo>
                  <a:lnTo>
                    <a:pt x="15510" y="13287"/>
                  </a:lnTo>
                  <a:lnTo>
                    <a:pt x="15345" y="13378"/>
                  </a:lnTo>
                  <a:lnTo>
                    <a:pt x="15345" y="13659"/>
                  </a:lnTo>
                  <a:lnTo>
                    <a:pt x="14153" y="13659"/>
                  </a:lnTo>
                  <a:lnTo>
                    <a:pt x="14153" y="13378"/>
                  </a:lnTo>
                  <a:lnTo>
                    <a:pt x="13983" y="13289"/>
                  </a:lnTo>
                  <a:lnTo>
                    <a:pt x="13955" y="11426"/>
                  </a:lnTo>
                  <a:lnTo>
                    <a:pt x="13874" y="6279"/>
                  </a:lnTo>
                  <a:lnTo>
                    <a:pt x="14150" y="6074"/>
                  </a:lnTo>
                  <a:lnTo>
                    <a:pt x="14153" y="6074"/>
                  </a:lnTo>
                  <a:lnTo>
                    <a:pt x="14153" y="5788"/>
                  </a:lnTo>
                  <a:lnTo>
                    <a:pt x="12530" y="5788"/>
                  </a:lnTo>
                  <a:lnTo>
                    <a:pt x="12530" y="6074"/>
                  </a:lnTo>
                  <a:lnTo>
                    <a:pt x="12803" y="6277"/>
                  </a:lnTo>
                  <a:lnTo>
                    <a:pt x="12700" y="13036"/>
                  </a:lnTo>
                  <a:lnTo>
                    <a:pt x="12697" y="13287"/>
                  </a:lnTo>
                  <a:lnTo>
                    <a:pt x="12695" y="13287"/>
                  </a:lnTo>
                  <a:lnTo>
                    <a:pt x="12530" y="13378"/>
                  </a:lnTo>
                  <a:lnTo>
                    <a:pt x="12530" y="13659"/>
                  </a:lnTo>
                  <a:lnTo>
                    <a:pt x="11338" y="13659"/>
                  </a:lnTo>
                  <a:lnTo>
                    <a:pt x="11338" y="13378"/>
                  </a:lnTo>
                  <a:lnTo>
                    <a:pt x="11165" y="13289"/>
                  </a:lnTo>
                  <a:lnTo>
                    <a:pt x="11138" y="11426"/>
                  </a:lnTo>
                  <a:lnTo>
                    <a:pt x="11059" y="6282"/>
                  </a:lnTo>
                  <a:lnTo>
                    <a:pt x="11333" y="6074"/>
                  </a:lnTo>
                  <a:lnTo>
                    <a:pt x="11338" y="6074"/>
                  </a:lnTo>
                  <a:lnTo>
                    <a:pt x="11338" y="5788"/>
                  </a:lnTo>
                  <a:lnTo>
                    <a:pt x="9712" y="5788"/>
                  </a:lnTo>
                  <a:lnTo>
                    <a:pt x="9712" y="6074"/>
                  </a:lnTo>
                  <a:lnTo>
                    <a:pt x="9988" y="6279"/>
                  </a:lnTo>
                  <a:lnTo>
                    <a:pt x="9884" y="13036"/>
                  </a:lnTo>
                  <a:lnTo>
                    <a:pt x="9879" y="13289"/>
                  </a:lnTo>
                  <a:lnTo>
                    <a:pt x="9712" y="13381"/>
                  </a:lnTo>
                  <a:lnTo>
                    <a:pt x="9712" y="13659"/>
                  </a:lnTo>
                  <a:lnTo>
                    <a:pt x="8520" y="13659"/>
                  </a:lnTo>
                  <a:lnTo>
                    <a:pt x="8520" y="13381"/>
                  </a:lnTo>
                  <a:lnTo>
                    <a:pt x="8350" y="13289"/>
                  </a:lnTo>
                  <a:lnTo>
                    <a:pt x="8320" y="11426"/>
                  </a:lnTo>
                  <a:lnTo>
                    <a:pt x="8241" y="6282"/>
                  </a:lnTo>
                  <a:lnTo>
                    <a:pt x="8497" y="6087"/>
                  </a:lnTo>
                  <a:lnTo>
                    <a:pt x="8515" y="6074"/>
                  </a:lnTo>
                  <a:lnTo>
                    <a:pt x="8517" y="6074"/>
                  </a:lnTo>
                  <a:lnTo>
                    <a:pt x="8517" y="5788"/>
                  </a:lnTo>
                  <a:lnTo>
                    <a:pt x="6892" y="5788"/>
                  </a:lnTo>
                  <a:lnTo>
                    <a:pt x="6892" y="6074"/>
                  </a:lnTo>
                  <a:lnTo>
                    <a:pt x="7168" y="6279"/>
                  </a:lnTo>
                  <a:lnTo>
                    <a:pt x="7059" y="13289"/>
                  </a:lnTo>
                  <a:lnTo>
                    <a:pt x="6894" y="13378"/>
                  </a:lnTo>
                  <a:lnTo>
                    <a:pt x="6894" y="13659"/>
                  </a:lnTo>
                  <a:lnTo>
                    <a:pt x="5702" y="13659"/>
                  </a:lnTo>
                  <a:lnTo>
                    <a:pt x="5702" y="13378"/>
                  </a:lnTo>
                  <a:lnTo>
                    <a:pt x="5532" y="13289"/>
                  </a:lnTo>
                  <a:lnTo>
                    <a:pt x="5505" y="11426"/>
                  </a:lnTo>
                  <a:lnTo>
                    <a:pt x="5424" y="6282"/>
                  </a:lnTo>
                  <a:lnTo>
                    <a:pt x="5679" y="6087"/>
                  </a:lnTo>
                  <a:lnTo>
                    <a:pt x="5697" y="6074"/>
                  </a:lnTo>
                  <a:lnTo>
                    <a:pt x="5702" y="6074"/>
                  </a:lnTo>
                  <a:lnTo>
                    <a:pt x="5702" y="5788"/>
                  </a:lnTo>
                  <a:close/>
                  <a:moveTo>
                    <a:pt x="451" y="14054"/>
                  </a:moveTo>
                  <a:lnTo>
                    <a:pt x="451" y="14305"/>
                  </a:lnTo>
                  <a:lnTo>
                    <a:pt x="23462" y="14305"/>
                  </a:lnTo>
                  <a:lnTo>
                    <a:pt x="23465" y="14054"/>
                  </a:lnTo>
                  <a:lnTo>
                    <a:pt x="23009" y="14054"/>
                  </a:lnTo>
                  <a:lnTo>
                    <a:pt x="23009" y="14084"/>
                  </a:lnTo>
                  <a:lnTo>
                    <a:pt x="907" y="14084"/>
                  </a:lnTo>
                  <a:lnTo>
                    <a:pt x="907" y="14054"/>
                  </a:lnTo>
                  <a:close/>
                  <a:moveTo>
                    <a:pt x="1" y="14403"/>
                  </a:moveTo>
                  <a:lnTo>
                    <a:pt x="1" y="14763"/>
                  </a:lnTo>
                  <a:lnTo>
                    <a:pt x="23915" y="14763"/>
                  </a:lnTo>
                  <a:lnTo>
                    <a:pt x="23918" y="14403"/>
                  </a:lnTo>
                  <a:lnTo>
                    <a:pt x="23465" y="14403"/>
                  </a:lnTo>
                  <a:lnTo>
                    <a:pt x="23465" y="14419"/>
                  </a:lnTo>
                  <a:lnTo>
                    <a:pt x="451" y="14419"/>
                  </a:lnTo>
                  <a:lnTo>
                    <a:pt x="451" y="14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3"/>
            <p:cNvSpPr/>
            <p:nvPr/>
          </p:nvSpPr>
          <p:spPr>
            <a:xfrm>
              <a:off x="4452784" y="4362156"/>
              <a:ext cx="6325500" cy="78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53"/>
          <p:cNvGrpSpPr/>
          <p:nvPr/>
        </p:nvGrpSpPr>
        <p:grpSpPr>
          <a:xfrm>
            <a:off x="5409969" y="3267236"/>
            <a:ext cx="294517" cy="597152"/>
            <a:chOff x="3948825" y="3319975"/>
            <a:chExt cx="221175" cy="447875"/>
          </a:xfrm>
        </p:grpSpPr>
        <p:sp>
          <p:nvSpPr>
            <p:cNvPr id="1916" name="Google Shape;1916;p53"/>
            <p:cNvSpPr/>
            <p:nvPr/>
          </p:nvSpPr>
          <p:spPr>
            <a:xfrm>
              <a:off x="3975775" y="3619025"/>
              <a:ext cx="130300" cy="79725"/>
            </a:xfrm>
            <a:custGeom>
              <a:rect b="b" l="l" r="r" t="t"/>
              <a:pathLst>
                <a:path extrusionOk="0" h="3189" w="5212">
                  <a:moveTo>
                    <a:pt x="517" y="1"/>
                  </a:moveTo>
                  <a:lnTo>
                    <a:pt x="1" y="1930"/>
                  </a:lnTo>
                  <a:lnTo>
                    <a:pt x="277" y="2003"/>
                  </a:lnTo>
                  <a:lnTo>
                    <a:pt x="608" y="760"/>
                  </a:lnTo>
                  <a:cubicBezTo>
                    <a:pt x="641" y="638"/>
                    <a:pt x="763" y="439"/>
                    <a:pt x="1005" y="439"/>
                  </a:cubicBezTo>
                  <a:cubicBezTo>
                    <a:pt x="1045" y="439"/>
                    <a:pt x="1088" y="444"/>
                    <a:pt x="1135" y="456"/>
                  </a:cubicBezTo>
                  <a:cubicBezTo>
                    <a:pt x="1462" y="545"/>
                    <a:pt x="1477" y="839"/>
                    <a:pt x="1436" y="983"/>
                  </a:cubicBezTo>
                  <a:lnTo>
                    <a:pt x="1105" y="2226"/>
                  </a:lnTo>
                  <a:lnTo>
                    <a:pt x="1378" y="2299"/>
                  </a:lnTo>
                  <a:lnTo>
                    <a:pt x="1712" y="1056"/>
                  </a:lnTo>
                  <a:cubicBezTo>
                    <a:pt x="1745" y="935"/>
                    <a:pt x="1867" y="735"/>
                    <a:pt x="2107" y="735"/>
                  </a:cubicBezTo>
                  <a:cubicBezTo>
                    <a:pt x="2147" y="735"/>
                    <a:pt x="2190" y="740"/>
                    <a:pt x="2236" y="753"/>
                  </a:cubicBezTo>
                  <a:cubicBezTo>
                    <a:pt x="2452" y="811"/>
                    <a:pt x="2522" y="953"/>
                    <a:pt x="2545" y="1061"/>
                  </a:cubicBezTo>
                  <a:cubicBezTo>
                    <a:pt x="2558" y="1132"/>
                    <a:pt x="2558" y="1208"/>
                    <a:pt x="2540" y="1279"/>
                  </a:cubicBezTo>
                  <a:lnTo>
                    <a:pt x="2208" y="2522"/>
                  </a:lnTo>
                  <a:lnTo>
                    <a:pt x="2484" y="2596"/>
                  </a:lnTo>
                  <a:lnTo>
                    <a:pt x="2816" y="1353"/>
                  </a:lnTo>
                  <a:cubicBezTo>
                    <a:pt x="2839" y="1282"/>
                    <a:pt x="2874" y="1218"/>
                    <a:pt x="2922" y="1163"/>
                  </a:cubicBezTo>
                  <a:cubicBezTo>
                    <a:pt x="2979" y="1098"/>
                    <a:pt x="3070" y="1032"/>
                    <a:pt x="3208" y="1032"/>
                  </a:cubicBezTo>
                  <a:cubicBezTo>
                    <a:pt x="3249" y="1032"/>
                    <a:pt x="3294" y="1038"/>
                    <a:pt x="3343" y="1051"/>
                  </a:cubicBezTo>
                  <a:cubicBezTo>
                    <a:pt x="3669" y="1140"/>
                    <a:pt x="3684" y="1434"/>
                    <a:pt x="3646" y="1575"/>
                  </a:cubicBezTo>
                  <a:lnTo>
                    <a:pt x="3312" y="2818"/>
                  </a:lnTo>
                  <a:lnTo>
                    <a:pt x="3588" y="2892"/>
                  </a:lnTo>
                  <a:lnTo>
                    <a:pt x="3920" y="1651"/>
                  </a:lnTo>
                  <a:cubicBezTo>
                    <a:pt x="3952" y="1528"/>
                    <a:pt x="4074" y="1329"/>
                    <a:pt x="4314" y="1329"/>
                  </a:cubicBezTo>
                  <a:cubicBezTo>
                    <a:pt x="4354" y="1329"/>
                    <a:pt x="4399" y="1335"/>
                    <a:pt x="4447" y="1347"/>
                  </a:cubicBezTo>
                  <a:cubicBezTo>
                    <a:pt x="4773" y="1434"/>
                    <a:pt x="4788" y="1730"/>
                    <a:pt x="4750" y="1872"/>
                  </a:cubicBezTo>
                  <a:lnTo>
                    <a:pt x="4416" y="3115"/>
                  </a:lnTo>
                  <a:lnTo>
                    <a:pt x="4692" y="3188"/>
                  </a:lnTo>
                  <a:lnTo>
                    <a:pt x="5211" y="1256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3989275" y="3609650"/>
              <a:ext cx="119200" cy="38325"/>
            </a:xfrm>
            <a:custGeom>
              <a:rect b="b" l="l" r="r" t="t"/>
              <a:pathLst>
                <a:path extrusionOk="0" h="1533" w="4768">
                  <a:moveTo>
                    <a:pt x="74" y="1"/>
                  </a:moveTo>
                  <a:lnTo>
                    <a:pt x="0" y="277"/>
                  </a:lnTo>
                  <a:lnTo>
                    <a:pt x="4694" y="1533"/>
                  </a:lnTo>
                  <a:lnTo>
                    <a:pt x="4767" y="125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3991800" y="3559150"/>
              <a:ext cx="130350" cy="79725"/>
            </a:xfrm>
            <a:custGeom>
              <a:rect b="b" l="l" r="r" t="t"/>
              <a:pathLst>
                <a:path extrusionOk="0" h="3189" w="5214">
                  <a:moveTo>
                    <a:pt x="519" y="1"/>
                  </a:moveTo>
                  <a:lnTo>
                    <a:pt x="0" y="1932"/>
                  </a:lnTo>
                  <a:lnTo>
                    <a:pt x="276" y="2006"/>
                  </a:lnTo>
                  <a:lnTo>
                    <a:pt x="608" y="763"/>
                  </a:lnTo>
                  <a:cubicBezTo>
                    <a:pt x="631" y="694"/>
                    <a:pt x="666" y="628"/>
                    <a:pt x="714" y="573"/>
                  </a:cubicBezTo>
                  <a:cubicBezTo>
                    <a:pt x="771" y="510"/>
                    <a:pt x="863" y="443"/>
                    <a:pt x="1002" y="443"/>
                  </a:cubicBezTo>
                  <a:cubicBezTo>
                    <a:pt x="1042" y="443"/>
                    <a:pt x="1086" y="448"/>
                    <a:pt x="1135" y="461"/>
                  </a:cubicBezTo>
                  <a:cubicBezTo>
                    <a:pt x="1347" y="520"/>
                    <a:pt x="1418" y="659"/>
                    <a:pt x="1441" y="768"/>
                  </a:cubicBezTo>
                  <a:cubicBezTo>
                    <a:pt x="1456" y="841"/>
                    <a:pt x="1454" y="915"/>
                    <a:pt x="1438" y="988"/>
                  </a:cubicBezTo>
                  <a:lnTo>
                    <a:pt x="1104" y="2229"/>
                  </a:lnTo>
                  <a:lnTo>
                    <a:pt x="1380" y="2302"/>
                  </a:lnTo>
                  <a:lnTo>
                    <a:pt x="1712" y="1061"/>
                  </a:lnTo>
                  <a:cubicBezTo>
                    <a:pt x="1744" y="938"/>
                    <a:pt x="1865" y="739"/>
                    <a:pt x="2105" y="739"/>
                  </a:cubicBezTo>
                  <a:cubicBezTo>
                    <a:pt x="2146" y="739"/>
                    <a:pt x="2191" y="745"/>
                    <a:pt x="2238" y="758"/>
                  </a:cubicBezTo>
                  <a:cubicBezTo>
                    <a:pt x="2565" y="844"/>
                    <a:pt x="2580" y="1140"/>
                    <a:pt x="2542" y="1282"/>
                  </a:cubicBezTo>
                  <a:lnTo>
                    <a:pt x="2208" y="2525"/>
                  </a:lnTo>
                  <a:lnTo>
                    <a:pt x="2484" y="2598"/>
                  </a:lnTo>
                  <a:lnTo>
                    <a:pt x="2816" y="1358"/>
                  </a:lnTo>
                  <a:cubicBezTo>
                    <a:pt x="2838" y="1287"/>
                    <a:pt x="2874" y="1221"/>
                    <a:pt x="2922" y="1168"/>
                  </a:cubicBezTo>
                  <a:cubicBezTo>
                    <a:pt x="2979" y="1103"/>
                    <a:pt x="3072" y="1036"/>
                    <a:pt x="3211" y="1036"/>
                  </a:cubicBezTo>
                  <a:cubicBezTo>
                    <a:pt x="3251" y="1036"/>
                    <a:pt x="3295" y="1041"/>
                    <a:pt x="3342" y="1054"/>
                  </a:cubicBezTo>
                  <a:cubicBezTo>
                    <a:pt x="3555" y="1112"/>
                    <a:pt x="3626" y="1254"/>
                    <a:pt x="3649" y="1360"/>
                  </a:cubicBezTo>
                  <a:cubicBezTo>
                    <a:pt x="3664" y="1434"/>
                    <a:pt x="3661" y="1507"/>
                    <a:pt x="3646" y="1580"/>
                  </a:cubicBezTo>
                  <a:lnTo>
                    <a:pt x="3312" y="2821"/>
                  </a:lnTo>
                  <a:lnTo>
                    <a:pt x="3588" y="2894"/>
                  </a:lnTo>
                  <a:lnTo>
                    <a:pt x="3919" y="1654"/>
                  </a:lnTo>
                  <a:cubicBezTo>
                    <a:pt x="3942" y="1583"/>
                    <a:pt x="3978" y="1520"/>
                    <a:pt x="4026" y="1464"/>
                  </a:cubicBezTo>
                  <a:cubicBezTo>
                    <a:pt x="4083" y="1399"/>
                    <a:pt x="4177" y="1332"/>
                    <a:pt x="4316" y="1332"/>
                  </a:cubicBezTo>
                  <a:cubicBezTo>
                    <a:pt x="4356" y="1332"/>
                    <a:pt x="4399" y="1338"/>
                    <a:pt x="4446" y="1350"/>
                  </a:cubicBezTo>
                  <a:cubicBezTo>
                    <a:pt x="4773" y="1439"/>
                    <a:pt x="4788" y="1732"/>
                    <a:pt x="4750" y="1877"/>
                  </a:cubicBezTo>
                  <a:lnTo>
                    <a:pt x="4418" y="3115"/>
                  </a:lnTo>
                  <a:lnTo>
                    <a:pt x="4694" y="3188"/>
                  </a:lnTo>
                  <a:lnTo>
                    <a:pt x="5213" y="125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19" name="Google Shape;1919;p53"/>
            <p:cNvSpPr/>
            <p:nvPr/>
          </p:nvSpPr>
          <p:spPr>
            <a:xfrm>
              <a:off x="3957250" y="3729275"/>
              <a:ext cx="119125" cy="38325"/>
            </a:xfrm>
            <a:custGeom>
              <a:rect b="b" l="l" r="r" t="t"/>
              <a:pathLst>
                <a:path extrusionOk="0" h="1533" w="4765">
                  <a:moveTo>
                    <a:pt x="73" y="1"/>
                  </a:moveTo>
                  <a:lnTo>
                    <a:pt x="0" y="274"/>
                  </a:lnTo>
                  <a:lnTo>
                    <a:pt x="4691" y="1533"/>
                  </a:lnTo>
                  <a:lnTo>
                    <a:pt x="4765" y="125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0" name="Google Shape;1920;p53"/>
            <p:cNvSpPr/>
            <p:nvPr/>
          </p:nvSpPr>
          <p:spPr>
            <a:xfrm>
              <a:off x="3948825" y="3738525"/>
              <a:ext cx="117175" cy="29325"/>
            </a:xfrm>
            <a:custGeom>
              <a:rect b="b" l="l" r="r" t="t"/>
              <a:pathLst>
                <a:path extrusionOk="0" h="1173" w="4687">
                  <a:moveTo>
                    <a:pt x="314" y="0"/>
                  </a:moveTo>
                  <a:lnTo>
                    <a:pt x="0" y="1173"/>
                  </a:lnTo>
                  <a:lnTo>
                    <a:pt x="4687" y="117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1" name="Google Shape;1921;p53"/>
            <p:cNvSpPr/>
            <p:nvPr/>
          </p:nvSpPr>
          <p:spPr>
            <a:xfrm>
              <a:off x="3959775" y="3678850"/>
              <a:ext cx="130225" cy="79700"/>
            </a:xfrm>
            <a:custGeom>
              <a:rect b="b" l="l" r="r" t="t"/>
              <a:pathLst>
                <a:path extrusionOk="0" h="3188" w="5209">
                  <a:moveTo>
                    <a:pt x="517" y="0"/>
                  </a:moveTo>
                  <a:lnTo>
                    <a:pt x="0" y="1929"/>
                  </a:lnTo>
                  <a:lnTo>
                    <a:pt x="274" y="2003"/>
                  </a:lnTo>
                  <a:lnTo>
                    <a:pt x="608" y="762"/>
                  </a:lnTo>
                  <a:cubicBezTo>
                    <a:pt x="628" y="691"/>
                    <a:pt x="664" y="625"/>
                    <a:pt x="714" y="572"/>
                  </a:cubicBezTo>
                  <a:cubicBezTo>
                    <a:pt x="771" y="507"/>
                    <a:pt x="864" y="441"/>
                    <a:pt x="1002" y="441"/>
                  </a:cubicBezTo>
                  <a:cubicBezTo>
                    <a:pt x="1042" y="441"/>
                    <a:pt x="1085" y="446"/>
                    <a:pt x="1132" y="458"/>
                  </a:cubicBezTo>
                  <a:cubicBezTo>
                    <a:pt x="1347" y="517"/>
                    <a:pt x="1418" y="658"/>
                    <a:pt x="1441" y="767"/>
                  </a:cubicBezTo>
                  <a:cubicBezTo>
                    <a:pt x="1454" y="838"/>
                    <a:pt x="1454" y="911"/>
                    <a:pt x="1436" y="985"/>
                  </a:cubicBezTo>
                  <a:lnTo>
                    <a:pt x="1104" y="2225"/>
                  </a:lnTo>
                  <a:lnTo>
                    <a:pt x="1378" y="2299"/>
                  </a:lnTo>
                  <a:lnTo>
                    <a:pt x="1712" y="1058"/>
                  </a:lnTo>
                  <a:cubicBezTo>
                    <a:pt x="1744" y="935"/>
                    <a:pt x="1865" y="736"/>
                    <a:pt x="2104" y="736"/>
                  </a:cubicBezTo>
                  <a:cubicBezTo>
                    <a:pt x="2144" y="736"/>
                    <a:pt x="2188" y="742"/>
                    <a:pt x="2236" y="755"/>
                  </a:cubicBezTo>
                  <a:cubicBezTo>
                    <a:pt x="2565" y="843"/>
                    <a:pt x="2578" y="1137"/>
                    <a:pt x="2540" y="1281"/>
                  </a:cubicBezTo>
                  <a:lnTo>
                    <a:pt x="2208" y="2522"/>
                  </a:lnTo>
                  <a:lnTo>
                    <a:pt x="2481" y="2595"/>
                  </a:lnTo>
                  <a:lnTo>
                    <a:pt x="2816" y="1355"/>
                  </a:lnTo>
                  <a:cubicBezTo>
                    <a:pt x="2848" y="1231"/>
                    <a:pt x="2969" y="1032"/>
                    <a:pt x="3208" y="1032"/>
                  </a:cubicBezTo>
                  <a:cubicBezTo>
                    <a:pt x="3248" y="1032"/>
                    <a:pt x="3292" y="1038"/>
                    <a:pt x="3340" y="1051"/>
                  </a:cubicBezTo>
                  <a:cubicBezTo>
                    <a:pt x="3555" y="1106"/>
                    <a:pt x="3626" y="1248"/>
                    <a:pt x="3649" y="1357"/>
                  </a:cubicBezTo>
                  <a:cubicBezTo>
                    <a:pt x="3661" y="1430"/>
                    <a:pt x="3661" y="1504"/>
                    <a:pt x="3643" y="1575"/>
                  </a:cubicBezTo>
                  <a:lnTo>
                    <a:pt x="3312" y="2818"/>
                  </a:lnTo>
                  <a:lnTo>
                    <a:pt x="3588" y="2891"/>
                  </a:lnTo>
                  <a:lnTo>
                    <a:pt x="3919" y="1651"/>
                  </a:lnTo>
                  <a:cubicBezTo>
                    <a:pt x="3942" y="1580"/>
                    <a:pt x="3978" y="1514"/>
                    <a:pt x="4026" y="1461"/>
                  </a:cubicBezTo>
                  <a:cubicBezTo>
                    <a:pt x="4083" y="1396"/>
                    <a:pt x="4175" y="1329"/>
                    <a:pt x="4315" y="1329"/>
                  </a:cubicBezTo>
                  <a:cubicBezTo>
                    <a:pt x="4355" y="1329"/>
                    <a:pt x="4398" y="1335"/>
                    <a:pt x="4446" y="1347"/>
                  </a:cubicBezTo>
                  <a:cubicBezTo>
                    <a:pt x="4773" y="1436"/>
                    <a:pt x="4788" y="1729"/>
                    <a:pt x="4747" y="1874"/>
                  </a:cubicBezTo>
                  <a:lnTo>
                    <a:pt x="4416" y="3114"/>
                  </a:lnTo>
                  <a:lnTo>
                    <a:pt x="4692" y="3187"/>
                  </a:lnTo>
                  <a:lnTo>
                    <a:pt x="5208" y="125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2" name="Google Shape;1922;p53"/>
            <p:cNvSpPr/>
            <p:nvPr/>
          </p:nvSpPr>
          <p:spPr>
            <a:xfrm>
              <a:off x="3973200" y="3669400"/>
              <a:ext cx="119200" cy="38400"/>
            </a:xfrm>
            <a:custGeom>
              <a:rect b="b" l="l" r="r" t="t"/>
              <a:pathLst>
                <a:path extrusionOk="0" h="1536" w="4768">
                  <a:moveTo>
                    <a:pt x="76" y="1"/>
                  </a:moveTo>
                  <a:lnTo>
                    <a:pt x="0" y="277"/>
                  </a:lnTo>
                  <a:lnTo>
                    <a:pt x="4694" y="1535"/>
                  </a:lnTo>
                  <a:lnTo>
                    <a:pt x="4767" y="125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3" name="Google Shape;1923;p53"/>
            <p:cNvSpPr/>
            <p:nvPr/>
          </p:nvSpPr>
          <p:spPr>
            <a:xfrm>
              <a:off x="4038575" y="3425675"/>
              <a:ext cx="119200" cy="38300"/>
            </a:xfrm>
            <a:custGeom>
              <a:rect b="b" l="l" r="r" t="t"/>
              <a:pathLst>
                <a:path extrusionOk="0" h="1532" w="4768">
                  <a:moveTo>
                    <a:pt x="74" y="0"/>
                  </a:moveTo>
                  <a:lnTo>
                    <a:pt x="0" y="274"/>
                  </a:lnTo>
                  <a:lnTo>
                    <a:pt x="4694" y="1532"/>
                  </a:lnTo>
                  <a:lnTo>
                    <a:pt x="4767" y="125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4" name="Google Shape;1924;p53"/>
            <p:cNvSpPr/>
            <p:nvPr/>
          </p:nvSpPr>
          <p:spPr>
            <a:xfrm>
              <a:off x="4023825" y="3435025"/>
              <a:ext cx="131550" cy="84350"/>
            </a:xfrm>
            <a:custGeom>
              <a:rect b="b" l="l" r="r" t="t"/>
              <a:pathLst>
                <a:path extrusionOk="0" h="3374" w="5262">
                  <a:moveTo>
                    <a:pt x="567" y="1"/>
                  </a:moveTo>
                  <a:lnTo>
                    <a:pt x="0" y="2112"/>
                  </a:lnTo>
                  <a:lnTo>
                    <a:pt x="276" y="2186"/>
                  </a:lnTo>
                  <a:lnTo>
                    <a:pt x="611" y="945"/>
                  </a:lnTo>
                  <a:cubicBezTo>
                    <a:pt x="631" y="874"/>
                    <a:pt x="666" y="809"/>
                    <a:pt x="714" y="755"/>
                  </a:cubicBezTo>
                  <a:cubicBezTo>
                    <a:pt x="772" y="690"/>
                    <a:pt x="866" y="624"/>
                    <a:pt x="1005" y="624"/>
                  </a:cubicBezTo>
                  <a:cubicBezTo>
                    <a:pt x="1044" y="624"/>
                    <a:pt x="1088" y="629"/>
                    <a:pt x="1135" y="641"/>
                  </a:cubicBezTo>
                  <a:cubicBezTo>
                    <a:pt x="1350" y="700"/>
                    <a:pt x="1421" y="841"/>
                    <a:pt x="1443" y="950"/>
                  </a:cubicBezTo>
                  <a:cubicBezTo>
                    <a:pt x="1456" y="1021"/>
                    <a:pt x="1454" y="1095"/>
                    <a:pt x="1438" y="1168"/>
                  </a:cubicBezTo>
                  <a:lnTo>
                    <a:pt x="1107" y="2409"/>
                  </a:lnTo>
                  <a:lnTo>
                    <a:pt x="1380" y="2485"/>
                  </a:lnTo>
                  <a:lnTo>
                    <a:pt x="1714" y="1241"/>
                  </a:lnTo>
                  <a:cubicBezTo>
                    <a:pt x="1747" y="1118"/>
                    <a:pt x="1869" y="920"/>
                    <a:pt x="2108" y="920"/>
                  </a:cubicBezTo>
                  <a:cubicBezTo>
                    <a:pt x="2148" y="920"/>
                    <a:pt x="2192" y="925"/>
                    <a:pt x="2238" y="938"/>
                  </a:cubicBezTo>
                  <a:cubicBezTo>
                    <a:pt x="2568" y="1026"/>
                    <a:pt x="2580" y="1320"/>
                    <a:pt x="2542" y="1464"/>
                  </a:cubicBezTo>
                  <a:lnTo>
                    <a:pt x="2208" y="2705"/>
                  </a:lnTo>
                  <a:lnTo>
                    <a:pt x="2484" y="2778"/>
                  </a:lnTo>
                  <a:lnTo>
                    <a:pt x="2818" y="1538"/>
                  </a:lnTo>
                  <a:cubicBezTo>
                    <a:pt x="2838" y="1467"/>
                    <a:pt x="2874" y="1403"/>
                    <a:pt x="2922" y="1348"/>
                  </a:cubicBezTo>
                  <a:cubicBezTo>
                    <a:pt x="2979" y="1283"/>
                    <a:pt x="3073" y="1216"/>
                    <a:pt x="3212" y="1216"/>
                  </a:cubicBezTo>
                  <a:cubicBezTo>
                    <a:pt x="3252" y="1216"/>
                    <a:pt x="3295" y="1222"/>
                    <a:pt x="3342" y="1234"/>
                  </a:cubicBezTo>
                  <a:cubicBezTo>
                    <a:pt x="3557" y="1292"/>
                    <a:pt x="3628" y="1434"/>
                    <a:pt x="3651" y="1543"/>
                  </a:cubicBezTo>
                  <a:cubicBezTo>
                    <a:pt x="3664" y="1614"/>
                    <a:pt x="3664" y="1690"/>
                    <a:pt x="3646" y="1760"/>
                  </a:cubicBezTo>
                  <a:lnTo>
                    <a:pt x="3314" y="3001"/>
                  </a:lnTo>
                  <a:lnTo>
                    <a:pt x="3588" y="3074"/>
                  </a:lnTo>
                  <a:lnTo>
                    <a:pt x="3922" y="1834"/>
                  </a:lnTo>
                  <a:cubicBezTo>
                    <a:pt x="3942" y="1763"/>
                    <a:pt x="3978" y="1700"/>
                    <a:pt x="4028" y="1644"/>
                  </a:cubicBezTo>
                  <a:cubicBezTo>
                    <a:pt x="4085" y="1580"/>
                    <a:pt x="4176" y="1514"/>
                    <a:pt x="4313" y="1514"/>
                  </a:cubicBezTo>
                  <a:cubicBezTo>
                    <a:pt x="4353" y="1514"/>
                    <a:pt x="4398" y="1519"/>
                    <a:pt x="4446" y="1533"/>
                  </a:cubicBezTo>
                  <a:cubicBezTo>
                    <a:pt x="4775" y="1619"/>
                    <a:pt x="4788" y="1915"/>
                    <a:pt x="4750" y="2057"/>
                  </a:cubicBezTo>
                  <a:lnTo>
                    <a:pt x="4418" y="3300"/>
                  </a:lnTo>
                  <a:lnTo>
                    <a:pt x="4694" y="3373"/>
                  </a:lnTo>
                  <a:lnTo>
                    <a:pt x="5261" y="1257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5" name="Google Shape;1925;p53"/>
            <p:cNvSpPr/>
            <p:nvPr/>
          </p:nvSpPr>
          <p:spPr>
            <a:xfrm>
              <a:off x="4050275" y="3377575"/>
              <a:ext cx="111875" cy="74900"/>
            </a:xfrm>
            <a:custGeom>
              <a:rect b="b" l="l" r="r" t="t"/>
              <a:pathLst>
                <a:path extrusionOk="0" h="2996" w="4475">
                  <a:moveTo>
                    <a:pt x="520" y="0"/>
                  </a:moveTo>
                  <a:lnTo>
                    <a:pt x="1" y="1932"/>
                  </a:lnTo>
                  <a:lnTo>
                    <a:pt x="461" y="2053"/>
                  </a:lnTo>
                  <a:lnTo>
                    <a:pt x="793" y="810"/>
                  </a:lnTo>
                  <a:cubicBezTo>
                    <a:pt x="828" y="689"/>
                    <a:pt x="947" y="490"/>
                    <a:pt x="1187" y="490"/>
                  </a:cubicBezTo>
                  <a:cubicBezTo>
                    <a:pt x="1228" y="490"/>
                    <a:pt x="1272" y="496"/>
                    <a:pt x="1320" y="509"/>
                  </a:cubicBezTo>
                  <a:cubicBezTo>
                    <a:pt x="1649" y="595"/>
                    <a:pt x="1661" y="889"/>
                    <a:pt x="1623" y="1033"/>
                  </a:cubicBezTo>
                  <a:lnTo>
                    <a:pt x="1289" y="2279"/>
                  </a:lnTo>
                  <a:lnTo>
                    <a:pt x="1563" y="2352"/>
                  </a:lnTo>
                  <a:lnTo>
                    <a:pt x="1897" y="1109"/>
                  </a:lnTo>
                  <a:cubicBezTo>
                    <a:pt x="1917" y="1038"/>
                    <a:pt x="1955" y="972"/>
                    <a:pt x="2003" y="919"/>
                  </a:cubicBezTo>
                  <a:cubicBezTo>
                    <a:pt x="2060" y="854"/>
                    <a:pt x="2153" y="787"/>
                    <a:pt x="2293" y="787"/>
                  </a:cubicBezTo>
                  <a:cubicBezTo>
                    <a:pt x="2332" y="787"/>
                    <a:pt x="2376" y="793"/>
                    <a:pt x="2423" y="805"/>
                  </a:cubicBezTo>
                  <a:cubicBezTo>
                    <a:pt x="2636" y="863"/>
                    <a:pt x="2707" y="1005"/>
                    <a:pt x="2730" y="1114"/>
                  </a:cubicBezTo>
                  <a:cubicBezTo>
                    <a:pt x="2742" y="1185"/>
                    <a:pt x="2742" y="1261"/>
                    <a:pt x="2725" y="1332"/>
                  </a:cubicBezTo>
                  <a:lnTo>
                    <a:pt x="2393" y="2575"/>
                  </a:lnTo>
                  <a:lnTo>
                    <a:pt x="2667" y="2648"/>
                  </a:lnTo>
                  <a:lnTo>
                    <a:pt x="3001" y="1405"/>
                  </a:lnTo>
                  <a:cubicBezTo>
                    <a:pt x="3033" y="1282"/>
                    <a:pt x="3155" y="1084"/>
                    <a:pt x="3396" y="1084"/>
                  </a:cubicBezTo>
                  <a:cubicBezTo>
                    <a:pt x="3437" y="1084"/>
                    <a:pt x="3480" y="1089"/>
                    <a:pt x="3527" y="1101"/>
                  </a:cubicBezTo>
                  <a:cubicBezTo>
                    <a:pt x="3854" y="1190"/>
                    <a:pt x="3869" y="1484"/>
                    <a:pt x="3829" y="1628"/>
                  </a:cubicBezTo>
                  <a:lnTo>
                    <a:pt x="3497" y="2871"/>
                  </a:lnTo>
                  <a:lnTo>
                    <a:pt x="3955" y="2995"/>
                  </a:lnTo>
                  <a:lnTo>
                    <a:pt x="4474" y="1063"/>
                  </a:lnTo>
                  <a:lnTo>
                    <a:pt x="1535" y="27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6" name="Google Shape;1926;p53"/>
            <p:cNvSpPr/>
            <p:nvPr/>
          </p:nvSpPr>
          <p:spPr>
            <a:xfrm>
              <a:off x="4006014" y="3550308"/>
              <a:ext cx="119700" cy="38575"/>
            </a:xfrm>
            <a:custGeom>
              <a:rect b="b" l="l" r="r" t="t"/>
              <a:pathLst>
                <a:path extrusionOk="0" h="1543" w="4788">
                  <a:moveTo>
                    <a:pt x="74" y="1"/>
                  </a:moveTo>
                  <a:lnTo>
                    <a:pt x="0" y="279"/>
                  </a:lnTo>
                  <a:lnTo>
                    <a:pt x="4712" y="1543"/>
                  </a:lnTo>
                  <a:lnTo>
                    <a:pt x="4788" y="1264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7" name="Google Shape;1927;p53"/>
            <p:cNvSpPr/>
            <p:nvPr/>
          </p:nvSpPr>
          <p:spPr>
            <a:xfrm>
              <a:off x="4007800" y="3499350"/>
              <a:ext cx="130300" cy="79825"/>
            </a:xfrm>
            <a:custGeom>
              <a:rect b="b" l="l" r="r" t="t"/>
              <a:pathLst>
                <a:path extrusionOk="0" h="3193" w="5212">
                  <a:moveTo>
                    <a:pt x="520" y="0"/>
                  </a:moveTo>
                  <a:lnTo>
                    <a:pt x="1" y="1932"/>
                  </a:lnTo>
                  <a:lnTo>
                    <a:pt x="277" y="2005"/>
                  </a:lnTo>
                  <a:lnTo>
                    <a:pt x="608" y="765"/>
                  </a:lnTo>
                  <a:cubicBezTo>
                    <a:pt x="643" y="641"/>
                    <a:pt x="763" y="442"/>
                    <a:pt x="1002" y="442"/>
                  </a:cubicBezTo>
                  <a:cubicBezTo>
                    <a:pt x="1043" y="442"/>
                    <a:pt x="1087" y="448"/>
                    <a:pt x="1135" y="461"/>
                  </a:cubicBezTo>
                  <a:cubicBezTo>
                    <a:pt x="1462" y="547"/>
                    <a:pt x="1477" y="843"/>
                    <a:pt x="1439" y="985"/>
                  </a:cubicBezTo>
                  <a:lnTo>
                    <a:pt x="1105" y="2228"/>
                  </a:lnTo>
                  <a:lnTo>
                    <a:pt x="1381" y="2301"/>
                  </a:lnTo>
                  <a:lnTo>
                    <a:pt x="1712" y="1058"/>
                  </a:lnTo>
                  <a:cubicBezTo>
                    <a:pt x="1735" y="990"/>
                    <a:pt x="1771" y="924"/>
                    <a:pt x="1819" y="869"/>
                  </a:cubicBezTo>
                  <a:cubicBezTo>
                    <a:pt x="1876" y="806"/>
                    <a:pt x="1967" y="738"/>
                    <a:pt x="2106" y="738"/>
                  </a:cubicBezTo>
                  <a:cubicBezTo>
                    <a:pt x="2146" y="738"/>
                    <a:pt x="2191" y="744"/>
                    <a:pt x="2239" y="757"/>
                  </a:cubicBezTo>
                  <a:cubicBezTo>
                    <a:pt x="2454" y="815"/>
                    <a:pt x="2522" y="957"/>
                    <a:pt x="2545" y="1063"/>
                  </a:cubicBezTo>
                  <a:cubicBezTo>
                    <a:pt x="2560" y="1137"/>
                    <a:pt x="2558" y="1210"/>
                    <a:pt x="2543" y="1281"/>
                  </a:cubicBezTo>
                  <a:lnTo>
                    <a:pt x="2209" y="2524"/>
                  </a:lnTo>
                  <a:lnTo>
                    <a:pt x="2484" y="2598"/>
                  </a:lnTo>
                  <a:lnTo>
                    <a:pt x="2816" y="1357"/>
                  </a:lnTo>
                  <a:cubicBezTo>
                    <a:pt x="2839" y="1286"/>
                    <a:pt x="2874" y="1223"/>
                    <a:pt x="2922" y="1167"/>
                  </a:cubicBezTo>
                  <a:cubicBezTo>
                    <a:pt x="2980" y="1102"/>
                    <a:pt x="3074" y="1036"/>
                    <a:pt x="3213" y="1036"/>
                  </a:cubicBezTo>
                  <a:cubicBezTo>
                    <a:pt x="3252" y="1036"/>
                    <a:pt x="3296" y="1041"/>
                    <a:pt x="3343" y="1053"/>
                  </a:cubicBezTo>
                  <a:cubicBezTo>
                    <a:pt x="3669" y="1142"/>
                    <a:pt x="3685" y="1436"/>
                    <a:pt x="3647" y="1580"/>
                  </a:cubicBezTo>
                  <a:lnTo>
                    <a:pt x="3315" y="2820"/>
                  </a:lnTo>
                  <a:lnTo>
                    <a:pt x="3588" y="2896"/>
                  </a:lnTo>
                  <a:lnTo>
                    <a:pt x="3922" y="1653"/>
                  </a:lnTo>
                  <a:cubicBezTo>
                    <a:pt x="3955" y="1530"/>
                    <a:pt x="4077" y="1332"/>
                    <a:pt x="4316" y="1332"/>
                  </a:cubicBezTo>
                  <a:cubicBezTo>
                    <a:pt x="4356" y="1332"/>
                    <a:pt x="4400" y="1337"/>
                    <a:pt x="4447" y="1350"/>
                  </a:cubicBezTo>
                  <a:cubicBezTo>
                    <a:pt x="4776" y="1438"/>
                    <a:pt x="4788" y="1732"/>
                    <a:pt x="4750" y="1876"/>
                  </a:cubicBezTo>
                  <a:lnTo>
                    <a:pt x="4416" y="3117"/>
                  </a:lnTo>
                  <a:lnTo>
                    <a:pt x="4695" y="3193"/>
                  </a:lnTo>
                  <a:lnTo>
                    <a:pt x="5211" y="1261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8" name="Google Shape;1928;p53"/>
            <p:cNvSpPr/>
            <p:nvPr/>
          </p:nvSpPr>
          <p:spPr>
            <a:xfrm>
              <a:off x="4021300" y="3490025"/>
              <a:ext cx="119200" cy="38325"/>
            </a:xfrm>
            <a:custGeom>
              <a:rect b="b" l="l" r="r" t="t"/>
              <a:pathLst>
                <a:path extrusionOk="0" h="1533" w="4768">
                  <a:moveTo>
                    <a:pt x="74" y="1"/>
                  </a:moveTo>
                  <a:lnTo>
                    <a:pt x="0" y="277"/>
                  </a:lnTo>
                  <a:lnTo>
                    <a:pt x="4694" y="1533"/>
                  </a:lnTo>
                  <a:lnTo>
                    <a:pt x="4767" y="125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29" name="Google Shape;1929;p53"/>
            <p:cNvSpPr/>
            <p:nvPr/>
          </p:nvSpPr>
          <p:spPr>
            <a:xfrm>
              <a:off x="4067550" y="3319975"/>
              <a:ext cx="100800" cy="68000"/>
            </a:xfrm>
            <a:custGeom>
              <a:rect b="b" l="l" r="r" t="t"/>
              <a:pathLst>
                <a:path extrusionOk="0" h="2720" w="4032">
                  <a:moveTo>
                    <a:pt x="801" y="0"/>
                  </a:moveTo>
                  <a:cubicBezTo>
                    <a:pt x="796" y="0"/>
                    <a:pt x="791" y="1"/>
                    <a:pt x="786" y="3"/>
                  </a:cubicBezTo>
                  <a:cubicBezTo>
                    <a:pt x="770" y="8"/>
                    <a:pt x="760" y="20"/>
                    <a:pt x="755" y="36"/>
                  </a:cubicBezTo>
                  <a:lnTo>
                    <a:pt x="558" y="770"/>
                  </a:lnTo>
                  <a:lnTo>
                    <a:pt x="558" y="772"/>
                  </a:lnTo>
                  <a:lnTo>
                    <a:pt x="373" y="1464"/>
                  </a:lnTo>
                  <a:lnTo>
                    <a:pt x="74" y="1385"/>
                  </a:lnTo>
                  <a:lnTo>
                    <a:pt x="1" y="1659"/>
                  </a:lnTo>
                  <a:lnTo>
                    <a:pt x="3955" y="2719"/>
                  </a:lnTo>
                  <a:lnTo>
                    <a:pt x="4031" y="2446"/>
                  </a:lnTo>
                  <a:lnTo>
                    <a:pt x="467" y="1491"/>
                  </a:lnTo>
                  <a:lnTo>
                    <a:pt x="644" y="828"/>
                  </a:lnTo>
                  <a:lnTo>
                    <a:pt x="1631" y="712"/>
                  </a:lnTo>
                  <a:cubicBezTo>
                    <a:pt x="1674" y="707"/>
                    <a:pt x="1687" y="651"/>
                    <a:pt x="1654" y="626"/>
                  </a:cubicBezTo>
                  <a:lnTo>
                    <a:pt x="831" y="10"/>
                  </a:lnTo>
                  <a:cubicBezTo>
                    <a:pt x="823" y="4"/>
                    <a:pt x="812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  <p:sp>
          <p:nvSpPr>
            <p:cNvPr id="1930" name="Google Shape;1930;p53"/>
            <p:cNvSpPr/>
            <p:nvPr/>
          </p:nvSpPr>
          <p:spPr>
            <a:xfrm>
              <a:off x="4062800" y="3362700"/>
              <a:ext cx="107200" cy="39200"/>
            </a:xfrm>
            <a:custGeom>
              <a:rect b="b" l="l" r="r" t="t"/>
              <a:pathLst>
                <a:path extrusionOk="0" h="1568" w="4288">
                  <a:moveTo>
                    <a:pt x="1" y="0"/>
                  </a:moveTo>
                  <a:lnTo>
                    <a:pt x="31" y="499"/>
                  </a:lnTo>
                  <a:lnTo>
                    <a:pt x="4011" y="1567"/>
                  </a:lnTo>
                  <a:lnTo>
                    <a:pt x="4287" y="1150"/>
                  </a:lnTo>
                  <a:lnTo>
                    <a:pt x="4168" y="1117"/>
                  </a:lnTo>
                  <a:lnTo>
                    <a:pt x="120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7C84"/>
                </a:solidFill>
              </a:endParaRPr>
            </a:p>
          </p:txBody>
        </p:sp>
      </p:grpSp>
      <p:grpSp>
        <p:nvGrpSpPr>
          <p:cNvPr id="1931" name="Google Shape;1931;p53"/>
          <p:cNvGrpSpPr/>
          <p:nvPr/>
        </p:nvGrpSpPr>
        <p:grpSpPr>
          <a:xfrm>
            <a:off x="1736326" y="2454719"/>
            <a:ext cx="726132" cy="362695"/>
            <a:chOff x="1177850" y="341150"/>
            <a:chExt cx="1052975" cy="525950"/>
          </a:xfrm>
        </p:grpSpPr>
        <p:sp>
          <p:nvSpPr>
            <p:cNvPr id="1932" name="Google Shape;1932;p53"/>
            <p:cNvSpPr/>
            <p:nvPr/>
          </p:nvSpPr>
          <p:spPr>
            <a:xfrm>
              <a:off x="1710575" y="341150"/>
              <a:ext cx="520250" cy="525400"/>
            </a:xfrm>
            <a:custGeom>
              <a:rect b="b" l="l" r="r" t="t"/>
              <a:pathLst>
                <a:path extrusionOk="0" h="21016" w="20810">
                  <a:moveTo>
                    <a:pt x="4832" y="1"/>
                  </a:moveTo>
                  <a:cubicBezTo>
                    <a:pt x="3720" y="1"/>
                    <a:pt x="1806" y="96"/>
                    <a:pt x="0" y="206"/>
                  </a:cubicBezTo>
                  <a:lnTo>
                    <a:pt x="0" y="5294"/>
                  </a:lnTo>
                  <a:lnTo>
                    <a:pt x="1566" y="5294"/>
                  </a:lnTo>
                  <a:cubicBezTo>
                    <a:pt x="1544" y="5947"/>
                    <a:pt x="1088" y="13753"/>
                    <a:pt x="1109" y="17471"/>
                  </a:cubicBezTo>
                  <a:lnTo>
                    <a:pt x="0" y="17471"/>
                  </a:lnTo>
                  <a:lnTo>
                    <a:pt x="0" y="21015"/>
                  </a:lnTo>
                  <a:lnTo>
                    <a:pt x="20810" y="21015"/>
                  </a:lnTo>
                  <a:cubicBezTo>
                    <a:pt x="20810" y="21015"/>
                    <a:pt x="20005" y="19798"/>
                    <a:pt x="15308" y="18754"/>
                  </a:cubicBezTo>
                  <a:cubicBezTo>
                    <a:pt x="14917" y="16688"/>
                    <a:pt x="13895" y="12013"/>
                    <a:pt x="14265" y="10970"/>
                  </a:cubicBezTo>
                  <a:cubicBezTo>
                    <a:pt x="14721" y="9665"/>
                    <a:pt x="14569" y="8621"/>
                    <a:pt x="14460" y="7251"/>
                  </a:cubicBezTo>
                  <a:cubicBezTo>
                    <a:pt x="14330" y="5860"/>
                    <a:pt x="14961" y="4381"/>
                    <a:pt x="14069" y="3794"/>
                  </a:cubicBezTo>
                  <a:cubicBezTo>
                    <a:pt x="13563" y="3469"/>
                    <a:pt x="12857" y="3384"/>
                    <a:pt x="12183" y="3384"/>
                  </a:cubicBezTo>
                  <a:cubicBezTo>
                    <a:pt x="11641" y="3384"/>
                    <a:pt x="11120" y="3439"/>
                    <a:pt x="10742" y="3468"/>
                  </a:cubicBezTo>
                  <a:cubicBezTo>
                    <a:pt x="9916" y="3555"/>
                    <a:pt x="9851" y="3555"/>
                    <a:pt x="9720" y="5729"/>
                  </a:cubicBezTo>
                  <a:cubicBezTo>
                    <a:pt x="9590" y="7882"/>
                    <a:pt x="9003" y="10643"/>
                    <a:pt x="9111" y="10970"/>
                  </a:cubicBezTo>
                  <a:cubicBezTo>
                    <a:pt x="9220" y="11209"/>
                    <a:pt x="9524" y="15253"/>
                    <a:pt x="9698" y="17667"/>
                  </a:cubicBezTo>
                  <a:cubicBezTo>
                    <a:pt x="8568" y="17558"/>
                    <a:pt x="7154" y="17428"/>
                    <a:pt x="7111" y="17428"/>
                  </a:cubicBezTo>
                  <a:cubicBezTo>
                    <a:pt x="6893" y="14166"/>
                    <a:pt x="6524" y="8730"/>
                    <a:pt x="6350" y="7251"/>
                  </a:cubicBezTo>
                  <a:cubicBezTo>
                    <a:pt x="6306" y="6621"/>
                    <a:pt x="6198" y="6012"/>
                    <a:pt x="6067" y="5381"/>
                  </a:cubicBezTo>
                  <a:cubicBezTo>
                    <a:pt x="6524" y="5142"/>
                    <a:pt x="7089" y="3511"/>
                    <a:pt x="7154" y="2533"/>
                  </a:cubicBezTo>
                  <a:cubicBezTo>
                    <a:pt x="7220" y="1467"/>
                    <a:pt x="7285" y="76"/>
                    <a:pt x="5350" y="10"/>
                  </a:cubicBezTo>
                  <a:cubicBezTo>
                    <a:pt x="5207" y="4"/>
                    <a:pt x="5032" y="1"/>
                    <a:pt x="4832" y="1"/>
                  </a:cubicBezTo>
                  <a:close/>
                </a:path>
              </a:pathLst>
            </a:custGeom>
            <a:solidFill>
              <a:srgbClr val="7EC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3"/>
            <p:cNvSpPr/>
            <p:nvPr/>
          </p:nvSpPr>
          <p:spPr>
            <a:xfrm>
              <a:off x="1177850" y="346300"/>
              <a:ext cx="532200" cy="520800"/>
            </a:xfrm>
            <a:custGeom>
              <a:rect b="b" l="l" r="r" t="t"/>
              <a:pathLst>
                <a:path extrusionOk="0" h="20832" w="21288">
                  <a:moveTo>
                    <a:pt x="9285" y="5197"/>
                  </a:moveTo>
                  <a:lnTo>
                    <a:pt x="9285" y="5197"/>
                  </a:lnTo>
                  <a:cubicBezTo>
                    <a:pt x="9024" y="7328"/>
                    <a:pt x="9046" y="14678"/>
                    <a:pt x="8959" y="18157"/>
                  </a:cubicBezTo>
                  <a:cubicBezTo>
                    <a:pt x="8785" y="18178"/>
                    <a:pt x="7502" y="18200"/>
                    <a:pt x="7350" y="18222"/>
                  </a:cubicBezTo>
                  <a:cubicBezTo>
                    <a:pt x="7263" y="15069"/>
                    <a:pt x="7697" y="7676"/>
                    <a:pt x="7611" y="6958"/>
                  </a:cubicBezTo>
                  <a:cubicBezTo>
                    <a:pt x="7502" y="6154"/>
                    <a:pt x="8045" y="5632"/>
                    <a:pt x="7263" y="5306"/>
                  </a:cubicBezTo>
                  <a:cubicBezTo>
                    <a:pt x="7893" y="5284"/>
                    <a:pt x="8589" y="5241"/>
                    <a:pt x="9285" y="5197"/>
                  </a:cubicBezTo>
                  <a:close/>
                  <a:moveTo>
                    <a:pt x="21288" y="0"/>
                  </a:moveTo>
                  <a:cubicBezTo>
                    <a:pt x="19070" y="131"/>
                    <a:pt x="16982" y="261"/>
                    <a:pt x="16678" y="261"/>
                  </a:cubicBezTo>
                  <a:cubicBezTo>
                    <a:pt x="16069" y="261"/>
                    <a:pt x="15221" y="2544"/>
                    <a:pt x="15547" y="3392"/>
                  </a:cubicBezTo>
                  <a:cubicBezTo>
                    <a:pt x="15873" y="4219"/>
                    <a:pt x="15612" y="4914"/>
                    <a:pt x="16330" y="4980"/>
                  </a:cubicBezTo>
                  <a:cubicBezTo>
                    <a:pt x="15873" y="6045"/>
                    <a:pt x="15460" y="9024"/>
                    <a:pt x="15308" y="11546"/>
                  </a:cubicBezTo>
                  <a:cubicBezTo>
                    <a:pt x="15221" y="13242"/>
                    <a:pt x="15025" y="15678"/>
                    <a:pt x="14982" y="17526"/>
                  </a:cubicBezTo>
                  <a:cubicBezTo>
                    <a:pt x="14590" y="17548"/>
                    <a:pt x="14569" y="17613"/>
                    <a:pt x="14199" y="17635"/>
                  </a:cubicBezTo>
                  <a:cubicBezTo>
                    <a:pt x="14330" y="16221"/>
                    <a:pt x="14025" y="14460"/>
                    <a:pt x="13612" y="13112"/>
                  </a:cubicBezTo>
                  <a:cubicBezTo>
                    <a:pt x="12916" y="10764"/>
                    <a:pt x="13742" y="7676"/>
                    <a:pt x="13742" y="7458"/>
                  </a:cubicBezTo>
                  <a:cubicBezTo>
                    <a:pt x="13742" y="7111"/>
                    <a:pt x="13177" y="5675"/>
                    <a:pt x="12590" y="4871"/>
                  </a:cubicBezTo>
                  <a:cubicBezTo>
                    <a:pt x="13025" y="4610"/>
                    <a:pt x="14112" y="3392"/>
                    <a:pt x="12633" y="2327"/>
                  </a:cubicBezTo>
                  <a:cubicBezTo>
                    <a:pt x="12564" y="2281"/>
                    <a:pt x="12379" y="2262"/>
                    <a:pt x="12115" y="2262"/>
                  </a:cubicBezTo>
                  <a:cubicBezTo>
                    <a:pt x="10736" y="2262"/>
                    <a:pt x="7194" y="2783"/>
                    <a:pt x="6610" y="2783"/>
                  </a:cubicBezTo>
                  <a:cubicBezTo>
                    <a:pt x="5936" y="2783"/>
                    <a:pt x="3588" y="4066"/>
                    <a:pt x="3414" y="4458"/>
                  </a:cubicBezTo>
                  <a:cubicBezTo>
                    <a:pt x="3240" y="4849"/>
                    <a:pt x="3979" y="5175"/>
                    <a:pt x="4632" y="5393"/>
                  </a:cubicBezTo>
                  <a:cubicBezTo>
                    <a:pt x="4610" y="5414"/>
                    <a:pt x="4588" y="5436"/>
                    <a:pt x="4566" y="5458"/>
                  </a:cubicBezTo>
                  <a:cubicBezTo>
                    <a:pt x="4479" y="5567"/>
                    <a:pt x="4131" y="7959"/>
                    <a:pt x="3457" y="8589"/>
                  </a:cubicBezTo>
                  <a:cubicBezTo>
                    <a:pt x="2870" y="9111"/>
                    <a:pt x="3153" y="16939"/>
                    <a:pt x="3501" y="19135"/>
                  </a:cubicBezTo>
                  <a:cubicBezTo>
                    <a:pt x="544" y="19961"/>
                    <a:pt x="0" y="20831"/>
                    <a:pt x="0" y="20831"/>
                  </a:cubicBezTo>
                  <a:lnTo>
                    <a:pt x="21288" y="20831"/>
                  </a:lnTo>
                  <a:lnTo>
                    <a:pt x="21288" y="17309"/>
                  </a:lnTo>
                  <a:lnTo>
                    <a:pt x="19983" y="17287"/>
                  </a:lnTo>
                  <a:cubicBezTo>
                    <a:pt x="20027" y="13482"/>
                    <a:pt x="20027" y="6871"/>
                    <a:pt x="19700" y="5067"/>
                  </a:cubicBezTo>
                  <a:lnTo>
                    <a:pt x="19700" y="5067"/>
                  </a:lnTo>
                  <a:lnTo>
                    <a:pt x="21288" y="5088"/>
                  </a:lnTo>
                  <a:lnTo>
                    <a:pt x="21288" y="0"/>
                  </a:lnTo>
                  <a:close/>
                </a:path>
              </a:pathLst>
            </a:custGeom>
            <a:solidFill>
              <a:srgbClr val="7EC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4" name="Google Shape;1934;p53"/>
          <p:cNvSpPr txBox="1"/>
          <p:nvPr>
            <p:ph idx="4294967295" type="subTitle"/>
          </p:nvPr>
        </p:nvSpPr>
        <p:spPr>
          <a:xfrm>
            <a:off x="723900" y="1161025"/>
            <a:ext cx="33273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have some important monuments of Europe. Can you place them on the correct country?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5" name="Shape 17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6" name="Google Shape;17476;p1"/>
          <p:cNvSpPr txBox="1"/>
          <p:nvPr>
            <p:ph type="title"/>
          </p:nvPr>
        </p:nvSpPr>
        <p:spPr>
          <a:xfrm>
            <a:off x="723900" y="378350"/>
            <a:ext cx="8108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7477" name="Google Shape;17477;p1"/>
          <p:cNvSpPr txBox="1"/>
          <p:nvPr>
            <p:ph idx="1" type="body"/>
          </p:nvPr>
        </p:nvSpPr>
        <p:spPr>
          <a:xfrm>
            <a:off x="723900" y="1095375"/>
            <a:ext cx="76962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54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World capitals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40" name="Google Shape;1940;p54"/>
          <p:cNvSpPr/>
          <p:nvPr/>
        </p:nvSpPr>
        <p:spPr>
          <a:xfrm>
            <a:off x="723900" y="1513625"/>
            <a:ext cx="2441700" cy="247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1" name="Google Shape;1941;p54"/>
          <p:cNvGrpSpPr/>
          <p:nvPr/>
        </p:nvGrpSpPr>
        <p:grpSpPr>
          <a:xfrm>
            <a:off x="3578252" y="1314447"/>
            <a:ext cx="395559" cy="360258"/>
            <a:chOff x="3133725" y="1281275"/>
            <a:chExt cx="564600" cy="514213"/>
          </a:xfrm>
        </p:grpSpPr>
        <p:sp>
          <p:nvSpPr>
            <p:cNvPr id="1942" name="Google Shape;1942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1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44" name="Google Shape;1944;p54"/>
          <p:cNvSpPr txBox="1"/>
          <p:nvPr/>
        </p:nvSpPr>
        <p:spPr>
          <a:xfrm>
            <a:off x="4029125" y="13279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Angola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45" name="Google Shape;1945;p54"/>
          <p:cNvCxnSpPr/>
          <p:nvPr/>
        </p:nvCxnSpPr>
        <p:spPr>
          <a:xfrm>
            <a:off x="4786513" y="160407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46" name="Google Shape;1946;p54"/>
          <p:cNvGrpSpPr/>
          <p:nvPr/>
        </p:nvGrpSpPr>
        <p:grpSpPr>
          <a:xfrm>
            <a:off x="3578252" y="1943097"/>
            <a:ext cx="395559" cy="360258"/>
            <a:chOff x="3133725" y="1281275"/>
            <a:chExt cx="564600" cy="514213"/>
          </a:xfrm>
        </p:grpSpPr>
        <p:sp>
          <p:nvSpPr>
            <p:cNvPr id="1947" name="Google Shape;1947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2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49" name="Google Shape;1949;p54"/>
          <p:cNvSpPr txBox="1"/>
          <p:nvPr/>
        </p:nvSpPr>
        <p:spPr>
          <a:xfrm>
            <a:off x="4029125" y="195657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Greece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50" name="Google Shape;1950;p54"/>
          <p:cNvCxnSpPr/>
          <p:nvPr/>
        </p:nvCxnSpPr>
        <p:spPr>
          <a:xfrm>
            <a:off x="4786513" y="223272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51" name="Google Shape;1951;p54"/>
          <p:cNvGrpSpPr/>
          <p:nvPr/>
        </p:nvGrpSpPr>
        <p:grpSpPr>
          <a:xfrm>
            <a:off x="3578252" y="2571747"/>
            <a:ext cx="395559" cy="360258"/>
            <a:chOff x="3133725" y="1281275"/>
            <a:chExt cx="564600" cy="514213"/>
          </a:xfrm>
        </p:grpSpPr>
        <p:sp>
          <p:nvSpPr>
            <p:cNvPr id="1952" name="Google Shape;1952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3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54" name="Google Shape;1954;p54"/>
          <p:cNvSpPr txBox="1"/>
          <p:nvPr/>
        </p:nvSpPr>
        <p:spPr>
          <a:xfrm>
            <a:off x="4029125" y="25852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Ireland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55" name="Google Shape;1955;p54"/>
          <p:cNvCxnSpPr/>
          <p:nvPr/>
        </p:nvCxnSpPr>
        <p:spPr>
          <a:xfrm>
            <a:off x="4786513" y="286137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56" name="Google Shape;1956;p54"/>
          <p:cNvGrpSpPr/>
          <p:nvPr/>
        </p:nvGrpSpPr>
        <p:grpSpPr>
          <a:xfrm>
            <a:off x="3578252" y="3200397"/>
            <a:ext cx="395559" cy="360258"/>
            <a:chOff x="3133725" y="1281275"/>
            <a:chExt cx="564600" cy="514213"/>
          </a:xfrm>
        </p:grpSpPr>
        <p:sp>
          <p:nvSpPr>
            <p:cNvPr id="1957" name="Google Shape;1957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4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59" name="Google Shape;1959;p54"/>
          <p:cNvSpPr txBox="1"/>
          <p:nvPr/>
        </p:nvSpPr>
        <p:spPr>
          <a:xfrm>
            <a:off x="4029125" y="321387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Sudan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60" name="Google Shape;1960;p54"/>
          <p:cNvCxnSpPr/>
          <p:nvPr/>
        </p:nvCxnSpPr>
        <p:spPr>
          <a:xfrm>
            <a:off x="4786513" y="349002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61" name="Google Shape;1961;p54"/>
          <p:cNvGrpSpPr/>
          <p:nvPr/>
        </p:nvGrpSpPr>
        <p:grpSpPr>
          <a:xfrm>
            <a:off x="3578252" y="3829047"/>
            <a:ext cx="395559" cy="360258"/>
            <a:chOff x="3133725" y="1281275"/>
            <a:chExt cx="564600" cy="514213"/>
          </a:xfrm>
        </p:grpSpPr>
        <p:sp>
          <p:nvSpPr>
            <p:cNvPr id="1962" name="Google Shape;1962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5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64" name="Google Shape;1964;p54"/>
          <p:cNvSpPr txBox="1"/>
          <p:nvPr/>
        </p:nvSpPr>
        <p:spPr>
          <a:xfrm>
            <a:off x="4029125" y="38425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Turkey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65" name="Google Shape;1965;p54"/>
          <p:cNvCxnSpPr/>
          <p:nvPr/>
        </p:nvCxnSpPr>
        <p:spPr>
          <a:xfrm>
            <a:off x="4786513" y="411867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66" name="Google Shape;1966;p54"/>
          <p:cNvGrpSpPr/>
          <p:nvPr/>
        </p:nvGrpSpPr>
        <p:grpSpPr>
          <a:xfrm>
            <a:off x="5940577" y="1314447"/>
            <a:ext cx="395559" cy="360258"/>
            <a:chOff x="3133725" y="1281275"/>
            <a:chExt cx="564600" cy="514213"/>
          </a:xfrm>
        </p:grpSpPr>
        <p:sp>
          <p:nvSpPr>
            <p:cNvPr id="1967" name="Google Shape;1967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6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69" name="Google Shape;1969;p54"/>
          <p:cNvSpPr txBox="1"/>
          <p:nvPr/>
        </p:nvSpPr>
        <p:spPr>
          <a:xfrm>
            <a:off x="6391450" y="13279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Zambia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70" name="Google Shape;1970;p54"/>
          <p:cNvCxnSpPr/>
          <p:nvPr/>
        </p:nvCxnSpPr>
        <p:spPr>
          <a:xfrm>
            <a:off x="7148838" y="160407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71" name="Google Shape;1971;p54"/>
          <p:cNvGrpSpPr/>
          <p:nvPr/>
        </p:nvGrpSpPr>
        <p:grpSpPr>
          <a:xfrm>
            <a:off x="5940577" y="1943097"/>
            <a:ext cx="395559" cy="360258"/>
            <a:chOff x="3133725" y="1281275"/>
            <a:chExt cx="564600" cy="514213"/>
          </a:xfrm>
        </p:grpSpPr>
        <p:sp>
          <p:nvSpPr>
            <p:cNvPr id="1972" name="Google Shape;1972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7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74" name="Google Shape;1974;p54"/>
          <p:cNvSpPr txBox="1"/>
          <p:nvPr/>
        </p:nvSpPr>
        <p:spPr>
          <a:xfrm>
            <a:off x="6391450" y="195657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Vietnam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75" name="Google Shape;1975;p54"/>
          <p:cNvCxnSpPr/>
          <p:nvPr/>
        </p:nvCxnSpPr>
        <p:spPr>
          <a:xfrm>
            <a:off x="7148838" y="223272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76" name="Google Shape;1976;p54"/>
          <p:cNvGrpSpPr/>
          <p:nvPr/>
        </p:nvGrpSpPr>
        <p:grpSpPr>
          <a:xfrm>
            <a:off x="5940577" y="2571747"/>
            <a:ext cx="395559" cy="360258"/>
            <a:chOff x="3133725" y="1281275"/>
            <a:chExt cx="564600" cy="514213"/>
          </a:xfrm>
        </p:grpSpPr>
        <p:sp>
          <p:nvSpPr>
            <p:cNvPr id="1977" name="Google Shape;1977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8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79" name="Google Shape;1979;p54"/>
          <p:cNvSpPr txBox="1"/>
          <p:nvPr/>
        </p:nvSpPr>
        <p:spPr>
          <a:xfrm>
            <a:off x="6391450" y="25852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Kosovo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80" name="Google Shape;1980;p54"/>
          <p:cNvCxnSpPr/>
          <p:nvPr/>
        </p:nvCxnSpPr>
        <p:spPr>
          <a:xfrm>
            <a:off x="7148838" y="286137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81" name="Google Shape;1981;p54"/>
          <p:cNvGrpSpPr/>
          <p:nvPr/>
        </p:nvGrpSpPr>
        <p:grpSpPr>
          <a:xfrm>
            <a:off x="5940577" y="3200397"/>
            <a:ext cx="395559" cy="360258"/>
            <a:chOff x="3133725" y="1281275"/>
            <a:chExt cx="564600" cy="514213"/>
          </a:xfrm>
        </p:grpSpPr>
        <p:sp>
          <p:nvSpPr>
            <p:cNvPr id="1982" name="Google Shape;1982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9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84" name="Google Shape;1984;p54"/>
          <p:cNvSpPr txBox="1"/>
          <p:nvPr/>
        </p:nvSpPr>
        <p:spPr>
          <a:xfrm>
            <a:off x="6391450" y="321387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Cuba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85" name="Google Shape;1985;p54"/>
          <p:cNvCxnSpPr/>
          <p:nvPr/>
        </p:nvCxnSpPr>
        <p:spPr>
          <a:xfrm>
            <a:off x="7148838" y="349002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86" name="Google Shape;1986;p54"/>
          <p:cNvGrpSpPr/>
          <p:nvPr/>
        </p:nvGrpSpPr>
        <p:grpSpPr>
          <a:xfrm>
            <a:off x="5940577" y="3829047"/>
            <a:ext cx="395559" cy="360258"/>
            <a:chOff x="3133725" y="1281275"/>
            <a:chExt cx="564600" cy="514213"/>
          </a:xfrm>
        </p:grpSpPr>
        <p:sp>
          <p:nvSpPr>
            <p:cNvPr id="1987" name="Google Shape;1987;p54"/>
            <p:cNvSpPr/>
            <p:nvPr/>
          </p:nvSpPr>
          <p:spPr>
            <a:xfrm>
              <a:off x="3158925" y="1281275"/>
              <a:ext cx="514200" cy="5142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4"/>
            <p:cNvSpPr txBox="1"/>
            <p:nvPr/>
          </p:nvSpPr>
          <p:spPr>
            <a:xfrm>
              <a:off x="3133725" y="1281288"/>
              <a:ext cx="5646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10</a:t>
              </a:r>
              <a:endParaRPr sz="1800">
                <a:solidFill>
                  <a:srgbClr val="FFFFFF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989" name="Google Shape;1989;p54"/>
          <p:cNvSpPr txBox="1"/>
          <p:nvPr/>
        </p:nvSpPr>
        <p:spPr>
          <a:xfrm>
            <a:off x="6391450" y="38425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Italy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90" name="Google Shape;1990;p54"/>
          <p:cNvCxnSpPr/>
          <p:nvPr/>
        </p:nvCxnSpPr>
        <p:spPr>
          <a:xfrm>
            <a:off x="7148838" y="4118675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91" name="Google Shape;1991;p54"/>
          <p:cNvSpPr txBox="1"/>
          <p:nvPr/>
        </p:nvSpPr>
        <p:spPr>
          <a:xfrm>
            <a:off x="904875" y="1694600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Lusaka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2" name="Google Shape;1992;p54"/>
          <p:cNvSpPr txBox="1"/>
          <p:nvPr/>
        </p:nvSpPr>
        <p:spPr>
          <a:xfrm>
            <a:off x="904875" y="2101794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Rome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3" name="Google Shape;1993;p54"/>
          <p:cNvSpPr txBox="1"/>
          <p:nvPr/>
        </p:nvSpPr>
        <p:spPr>
          <a:xfrm>
            <a:off x="904875" y="2508988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Hanoi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4" name="Google Shape;1994;p54"/>
          <p:cNvSpPr txBox="1"/>
          <p:nvPr/>
        </p:nvSpPr>
        <p:spPr>
          <a:xfrm>
            <a:off x="904875" y="2916181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Pristina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5" name="Google Shape;1995;p54"/>
          <p:cNvSpPr txBox="1"/>
          <p:nvPr/>
        </p:nvSpPr>
        <p:spPr>
          <a:xfrm>
            <a:off x="904875" y="3323375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Havana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6" name="Google Shape;1996;p54"/>
          <p:cNvSpPr txBox="1"/>
          <p:nvPr/>
        </p:nvSpPr>
        <p:spPr>
          <a:xfrm>
            <a:off x="2014500" y="1694600"/>
            <a:ext cx="957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Khartoum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7" name="Google Shape;1997;p54"/>
          <p:cNvSpPr txBox="1"/>
          <p:nvPr/>
        </p:nvSpPr>
        <p:spPr>
          <a:xfrm>
            <a:off x="4786525" y="1956569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Athens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8" name="Google Shape;1998;p54"/>
          <p:cNvSpPr txBox="1"/>
          <p:nvPr/>
        </p:nvSpPr>
        <p:spPr>
          <a:xfrm>
            <a:off x="2057400" y="2508988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Dublin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999" name="Google Shape;1999;p54"/>
          <p:cNvSpPr txBox="1"/>
          <p:nvPr/>
        </p:nvSpPr>
        <p:spPr>
          <a:xfrm>
            <a:off x="2057400" y="2916181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Luanda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000" name="Google Shape;2000;p54"/>
          <p:cNvSpPr txBox="1"/>
          <p:nvPr/>
        </p:nvSpPr>
        <p:spPr>
          <a:xfrm>
            <a:off x="2057400" y="3323375"/>
            <a:ext cx="871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Ankara</a:t>
            </a:r>
            <a:endParaRPr sz="16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55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 line from the country to its name</a:t>
            </a:r>
            <a:endParaRPr/>
          </a:p>
        </p:txBody>
      </p:sp>
      <p:sp>
        <p:nvSpPr>
          <p:cNvPr id="2006" name="Google Shape;2006;p55"/>
          <p:cNvSpPr/>
          <p:nvPr/>
        </p:nvSpPr>
        <p:spPr>
          <a:xfrm>
            <a:off x="2064405" y="1648822"/>
            <a:ext cx="1366247" cy="688346"/>
          </a:xfrm>
          <a:custGeom>
            <a:rect b="b" l="l" r="r" t="t"/>
            <a:pathLst>
              <a:path extrusionOk="0" h="30247" w="60035">
                <a:moveTo>
                  <a:pt x="49636" y="2355"/>
                </a:moveTo>
                <a:cubicBezTo>
                  <a:pt x="49669" y="2682"/>
                  <a:pt x="49571" y="2976"/>
                  <a:pt x="49342" y="3172"/>
                </a:cubicBezTo>
                <a:cubicBezTo>
                  <a:pt x="48753" y="3826"/>
                  <a:pt x="48100" y="4349"/>
                  <a:pt x="47347" y="4774"/>
                </a:cubicBezTo>
                <a:cubicBezTo>
                  <a:pt x="46955" y="5003"/>
                  <a:pt x="46497" y="5036"/>
                  <a:pt x="46072" y="4938"/>
                </a:cubicBezTo>
                <a:cubicBezTo>
                  <a:pt x="45811" y="4905"/>
                  <a:pt x="45549" y="4807"/>
                  <a:pt x="45255" y="4774"/>
                </a:cubicBezTo>
                <a:cubicBezTo>
                  <a:pt x="44732" y="4644"/>
                  <a:pt x="44208" y="4774"/>
                  <a:pt x="43816" y="5134"/>
                </a:cubicBezTo>
                <a:cubicBezTo>
                  <a:pt x="43522" y="5396"/>
                  <a:pt x="43260" y="5657"/>
                  <a:pt x="42999" y="5919"/>
                </a:cubicBezTo>
                <a:cubicBezTo>
                  <a:pt x="42639" y="6311"/>
                  <a:pt x="42181" y="6606"/>
                  <a:pt x="41691" y="6769"/>
                </a:cubicBezTo>
                <a:cubicBezTo>
                  <a:pt x="41462" y="6867"/>
                  <a:pt x="41233" y="6965"/>
                  <a:pt x="41037" y="7031"/>
                </a:cubicBezTo>
                <a:cubicBezTo>
                  <a:pt x="40448" y="7227"/>
                  <a:pt x="39892" y="7521"/>
                  <a:pt x="39402" y="7848"/>
                </a:cubicBezTo>
                <a:cubicBezTo>
                  <a:pt x="39075" y="8044"/>
                  <a:pt x="38748" y="8240"/>
                  <a:pt x="38421" y="8404"/>
                </a:cubicBezTo>
                <a:cubicBezTo>
                  <a:pt x="37996" y="8633"/>
                  <a:pt x="37538" y="8796"/>
                  <a:pt x="37080" y="8862"/>
                </a:cubicBezTo>
                <a:cubicBezTo>
                  <a:pt x="36557" y="8960"/>
                  <a:pt x="36067" y="9221"/>
                  <a:pt x="35707" y="9548"/>
                </a:cubicBezTo>
                <a:lnTo>
                  <a:pt x="35282" y="9908"/>
                </a:lnTo>
                <a:cubicBezTo>
                  <a:pt x="34955" y="10202"/>
                  <a:pt x="34530" y="10366"/>
                  <a:pt x="34105" y="10366"/>
                </a:cubicBezTo>
                <a:cubicBezTo>
                  <a:pt x="33647" y="10366"/>
                  <a:pt x="33287" y="10693"/>
                  <a:pt x="33222" y="11118"/>
                </a:cubicBezTo>
                <a:cubicBezTo>
                  <a:pt x="33189" y="11183"/>
                  <a:pt x="33189" y="11281"/>
                  <a:pt x="33189" y="11380"/>
                </a:cubicBezTo>
                <a:cubicBezTo>
                  <a:pt x="33189" y="11739"/>
                  <a:pt x="33124" y="12066"/>
                  <a:pt x="32928" y="12360"/>
                </a:cubicBezTo>
                <a:cubicBezTo>
                  <a:pt x="32928" y="12459"/>
                  <a:pt x="32895" y="12524"/>
                  <a:pt x="32895" y="12589"/>
                </a:cubicBezTo>
                <a:cubicBezTo>
                  <a:pt x="32960" y="12655"/>
                  <a:pt x="33058" y="12720"/>
                  <a:pt x="33156" y="12753"/>
                </a:cubicBezTo>
                <a:cubicBezTo>
                  <a:pt x="33614" y="12916"/>
                  <a:pt x="33614" y="13211"/>
                  <a:pt x="33516" y="13570"/>
                </a:cubicBezTo>
                <a:cubicBezTo>
                  <a:pt x="33451" y="13766"/>
                  <a:pt x="33418" y="13963"/>
                  <a:pt x="33353" y="14159"/>
                </a:cubicBezTo>
                <a:cubicBezTo>
                  <a:pt x="33353" y="14290"/>
                  <a:pt x="33320" y="14388"/>
                  <a:pt x="33320" y="14519"/>
                </a:cubicBezTo>
                <a:cubicBezTo>
                  <a:pt x="33483" y="14715"/>
                  <a:pt x="33712" y="14780"/>
                  <a:pt x="33941" y="14682"/>
                </a:cubicBezTo>
                <a:cubicBezTo>
                  <a:pt x="34170" y="14617"/>
                  <a:pt x="34399" y="14486"/>
                  <a:pt x="34661" y="14355"/>
                </a:cubicBezTo>
                <a:cubicBezTo>
                  <a:pt x="35053" y="14192"/>
                  <a:pt x="35282" y="14192"/>
                  <a:pt x="35478" y="14584"/>
                </a:cubicBezTo>
                <a:cubicBezTo>
                  <a:pt x="35936" y="15434"/>
                  <a:pt x="36753" y="15892"/>
                  <a:pt x="37571" y="16350"/>
                </a:cubicBezTo>
                <a:cubicBezTo>
                  <a:pt x="37930" y="16579"/>
                  <a:pt x="38355" y="16677"/>
                  <a:pt x="38781" y="16611"/>
                </a:cubicBezTo>
                <a:cubicBezTo>
                  <a:pt x="39042" y="16611"/>
                  <a:pt x="39336" y="16611"/>
                  <a:pt x="39631" y="16611"/>
                </a:cubicBezTo>
                <a:cubicBezTo>
                  <a:pt x="40088" y="16611"/>
                  <a:pt x="40350" y="17167"/>
                  <a:pt x="40023" y="17527"/>
                </a:cubicBezTo>
                <a:cubicBezTo>
                  <a:pt x="39925" y="17658"/>
                  <a:pt x="39827" y="17756"/>
                  <a:pt x="39696" y="17854"/>
                </a:cubicBezTo>
                <a:cubicBezTo>
                  <a:pt x="39565" y="17985"/>
                  <a:pt x="39402" y="18083"/>
                  <a:pt x="39238" y="18213"/>
                </a:cubicBezTo>
                <a:cubicBezTo>
                  <a:pt x="38682" y="18671"/>
                  <a:pt x="38650" y="19554"/>
                  <a:pt x="39173" y="20045"/>
                </a:cubicBezTo>
                <a:cubicBezTo>
                  <a:pt x="39500" y="20404"/>
                  <a:pt x="39990" y="20600"/>
                  <a:pt x="40448" y="20633"/>
                </a:cubicBezTo>
                <a:cubicBezTo>
                  <a:pt x="40906" y="20633"/>
                  <a:pt x="41331" y="20404"/>
                  <a:pt x="41527" y="19979"/>
                </a:cubicBezTo>
                <a:cubicBezTo>
                  <a:pt x="41723" y="19619"/>
                  <a:pt x="41854" y="19227"/>
                  <a:pt x="41887" y="18802"/>
                </a:cubicBezTo>
                <a:cubicBezTo>
                  <a:pt x="41920" y="18508"/>
                  <a:pt x="41952" y="18181"/>
                  <a:pt x="42018" y="17886"/>
                </a:cubicBezTo>
                <a:cubicBezTo>
                  <a:pt x="42083" y="17134"/>
                  <a:pt x="42704" y="16513"/>
                  <a:pt x="43489" y="16448"/>
                </a:cubicBezTo>
                <a:cubicBezTo>
                  <a:pt x="43881" y="16382"/>
                  <a:pt x="44307" y="16284"/>
                  <a:pt x="44699" y="16186"/>
                </a:cubicBezTo>
                <a:cubicBezTo>
                  <a:pt x="45189" y="16088"/>
                  <a:pt x="45614" y="15826"/>
                  <a:pt x="45909" y="15434"/>
                </a:cubicBezTo>
                <a:cubicBezTo>
                  <a:pt x="46236" y="15074"/>
                  <a:pt x="46334" y="14551"/>
                  <a:pt x="46105" y="14093"/>
                </a:cubicBezTo>
                <a:cubicBezTo>
                  <a:pt x="46007" y="13897"/>
                  <a:pt x="45876" y="13734"/>
                  <a:pt x="45778" y="13538"/>
                </a:cubicBezTo>
                <a:cubicBezTo>
                  <a:pt x="45680" y="13243"/>
                  <a:pt x="45582" y="12949"/>
                  <a:pt x="45516" y="12655"/>
                </a:cubicBezTo>
                <a:cubicBezTo>
                  <a:pt x="45418" y="12328"/>
                  <a:pt x="45582" y="12132"/>
                  <a:pt x="45909" y="12033"/>
                </a:cubicBezTo>
                <a:cubicBezTo>
                  <a:pt x="46072" y="12001"/>
                  <a:pt x="46268" y="12001"/>
                  <a:pt x="46432" y="11968"/>
                </a:cubicBezTo>
                <a:cubicBezTo>
                  <a:pt x="46955" y="11935"/>
                  <a:pt x="47347" y="11510"/>
                  <a:pt x="47413" y="10987"/>
                </a:cubicBezTo>
                <a:cubicBezTo>
                  <a:pt x="47446" y="10791"/>
                  <a:pt x="47478" y="10595"/>
                  <a:pt x="47478" y="10399"/>
                </a:cubicBezTo>
                <a:cubicBezTo>
                  <a:pt x="47511" y="10235"/>
                  <a:pt x="47478" y="10104"/>
                  <a:pt x="47511" y="9941"/>
                </a:cubicBezTo>
                <a:cubicBezTo>
                  <a:pt x="47478" y="9352"/>
                  <a:pt x="47969" y="8894"/>
                  <a:pt x="48557" y="8894"/>
                </a:cubicBezTo>
                <a:cubicBezTo>
                  <a:pt x="49113" y="8862"/>
                  <a:pt x="49669" y="8862"/>
                  <a:pt x="50225" y="8894"/>
                </a:cubicBezTo>
                <a:cubicBezTo>
                  <a:pt x="50683" y="8927"/>
                  <a:pt x="51108" y="9025"/>
                  <a:pt x="51533" y="9091"/>
                </a:cubicBezTo>
                <a:cubicBezTo>
                  <a:pt x="51762" y="9123"/>
                  <a:pt x="51958" y="9221"/>
                  <a:pt x="52089" y="9418"/>
                </a:cubicBezTo>
                <a:cubicBezTo>
                  <a:pt x="52416" y="9843"/>
                  <a:pt x="52710" y="10366"/>
                  <a:pt x="52906" y="10889"/>
                </a:cubicBezTo>
                <a:cubicBezTo>
                  <a:pt x="53004" y="11118"/>
                  <a:pt x="52972" y="11412"/>
                  <a:pt x="52775" y="11608"/>
                </a:cubicBezTo>
                <a:cubicBezTo>
                  <a:pt x="52645" y="11739"/>
                  <a:pt x="52514" y="11870"/>
                  <a:pt x="52579" y="12066"/>
                </a:cubicBezTo>
                <a:cubicBezTo>
                  <a:pt x="52645" y="12295"/>
                  <a:pt x="52841" y="12491"/>
                  <a:pt x="53070" y="12557"/>
                </a:cubicBezTo>
                <a:cubicBezTo>
                  <a:pt x="53331" y="12622"/>
                  <a:pt x="53626" y="12655"/>
                  <a:pt x="53920" y="12589"/>
                </a:cubicBezTo>
                <a:cubicBezTo>
                  <a:pt x="54247" y="12557"/>
                  <a:pt x="54606" y="12426"/>
                  <a:pt x="54901" y="12262"/>
                </a:cubicBezTo>
                <a:cubicBezTo>
                  <a:pt x="55162" y="12132"/>
                  <a:pt x="55424" y="12033"/>
                  <a:pt x="55685" y="11935"/>
                </a:cubicBezTo>
                <a:cubicBezTo>
                  <a:pt x="56339" y="11641"/>
                  <a:pt x="57059" y="12066"/>
                  <a:pt x="57124" y="12753"/>
                </a:cubicBezTo>
                <a:cubicBezTo>
                  <a:pt x="57190" y="13145"/>
                  <a:pt x="57190" y="13505"/>
                  <a:pt x="57190" y="13865"/>
                </a:cubicBezTo>
                <a:lnTo>
                  <a:pt x="57190" y="15173"/>
                </a:lnTo>
                <a:cubicBezTo>
                  <a:pt x="57190" y="15598"/>
                  <a:pt x="57386" y="15957"/>
                  <a:pt x="57713" y="16186"/>
                </a:cubicBezTo>
                <a:cubicBezTo>
                  <a:pt x="57942" y="16350"/>
                  <a:pt x="58171" y="16513"/>
                  <a:pt x="58399" y="16709"/>
                </a:cubicBezTo>
                <a:cubicBezTo>
                  <a:pt x="58825" y="17036"/>
                  <a:pt x="59184" y="17461"/>
                  <a:pt x="59478" y="17919"/>
                </a:cubicBezTo>
                <a:cubicBezTo>
                  <a:pt x="60034" y="18704"/>
                  <a:pt x="59740" y="19816"/>
                  <a:pt x="58857" y="20208"/>
                </a:cubicBezTo>
                <a:cubicBezTo>
                  <a:pt x="58498" y="20404"/>
                  <a:pt x="58138" y="20568"/>
                  <a:pt x="57713" y="20666"/>
                </a:cubicBezTo>
                <a:cubicBezTo>
                  <a:pt x="57092" y="20829"/>
                  <a:pt x="56503" y="21091"/>
                  <a:pt x="55947" y="21451"/>
                </a:cubicBezTo>
                <a:cubicBezTo>
                  <a:pt x="55424" y="21778"/>
                  <a:pt x="54803" y="21908"/>
                  <a:pt x="54181" y="21778"/>
                </a:cubicBezTo>
                <a:cubicBezTo>
                  <a:pt x="53168" y="21549"/>
                  <a:pt x="52121" y="21581"/>
                  <a:pt x="51140" y="21908"/>
                </a:cubicBezTo>
                <a:cubicBezTo>
                  <a:pt x="50617" y="22072"/>
                  <a:pt x="50061" y="22137"/>
                  <a:pt x="49473" y="22105"/>
                </a:cubicBezTo>
                <a:lnTo>
                  <a:pt x="49407" y="22105"/>
                </a:lnTo>
                <a:cubicBezTo>
                  <a:pt x="48426" y="21974"/>
                  <a:pt x="47674" y="22432"/>
                  <a:pt x="46988" y="23053"/>
                </a:cubicBezTo>
                <a:cubicBezTo>
                  <a:pt x="46693" y="23282"/>
                  <a:pt x="46497" y="23641"/>
                  <a:pt x="46497" y="24001"/>
                </a:cubicBezTo>
                <a:cubicBezTo>
                  <a:pt x="46497" y="24099"/>
                  <a:pt x="46465" y="24197"/>
                  <a:pt x="46399" y="24295"/>
                </a:cubicBezTo>
                <a:cubicBezTo>
                  <a:pt x="46366" y="24361"/>
                  <a:pt x="46334" y="24459"/>
                  <a:pt x="46301" y="24524"/>
                </a:cubicBezTo>
                <a:cubicBezTo>
                  <a:pt x="46236" y="24753"/>
                  <a:pt x="46236" y="25047"/>
                  <a:pt x="46105" y="25211"/>
                </a:cubicBezTo>
                <a:cubicBezTo>
                  <a:pt x="45614" y="25832"/>
                  <a:pt x="45189" y="26519"/>
                  <a:pt x="44503" y="26977"/>
                </a:cubicBezTo>
                <a:cubicBezTo>
                  <a:pt x="43914" y="27402"/>
                  <a:pt x="43162" y="27565"/>
                  <a:pt x="42443" y="27434"/>
                </a:cubicBezTo>
                <a:lnTo>
                  <a:pt x="41691" y="27271"/>
                </a:lnTo>
                <a:cubicBezTo>
                  <a:pt x="40906" y="27042"/>
                  <a:pt x="40121" y="27434"/>
                  <a:pt x="39761" y="28154"/>
                </a:cubicBezTo>
                <a:cubicBezTo>
                  <a:pt x="39729" y="28186"/>
                  <a:pt x="39696" y="28252"/>
                  <a:pt x="39696" y="28317"/>
                </a:cubicBezTo>
                <a:cubicBezTo>
                  <a:pt x="39533" y="28742"/>
                  <a:pt x="39075" y="29004"/>
                  <a:pt x="38650" y="28938"/>
                </a:cubicBezTo>
                <a:cubicBezTo>
                  <a:pt x="38388" y="28938"/>
                  <a:pt x="38127" y="28840"/>
                  <a:pt x="37865" y="28808"/>
                </a:cubicBezTo>
                <a:cubicBezTo>
                  <a:pt x="37538" y="28677"/>
                  <a:pt x="37178" y="28840"/>
                  <a:pt x="37080" y="29200"/>
                </a:cubicBezTo>
                <a:cubicBezTo>
                  <a:pt x="36949" y="29396"/>
                  <a:pt x="36884" y="29625"/>
                  <a:pt x="36786" y="29821"/>
                </a:cubicBezTo>
                <a:lnTo>
                  <a:pt x="34530" y="30246"/>
                </a:lnTo>
                <a:cubicBezTo>
                  <a:pt x="34497" y="30116"/>
                  <a:pt x="34497" y="29985"/>
                  <a:pt x="34497" y="29854"/>
                </a:cubicBezTo>
                <a:cubicBezTo>
                  <a:pt x="34562" y="29691"/>
                  <a:pt x="34661" y="29494"/>
                  <a:pt x="34791" y="29364"/>
                </a:cubicBezTo>
                <a:cubicBezTo>
                  <a:pt x="35086" y="29004"/>
                  <a:pt x="35413" y="28677"/>
                  <a:pt x="35740" y="28383"/>
                </a:cubicBezTo>
                <a:cubicBezTo>
                  <a:pt x="35903" y="28252"/>
                  <a:pt x="36067" y="28186"/>
                  <a:pt x="36263" y="28121"/>
                </a:cubicBezTo>
                <a:cubicBezTo>
                  <a:pt x="36361" y="28056"/>
                  <a:pt x="36492" y="28056"/>
                  <a:pt x="36622" y="28023"/>
                </a:cubicBezTo>
                <a:cubicBezTo>
                  <a:pt x="36917" y="27958"/>
                  <a:pt x="37113" y="27663"/>
                  <a:pt x="37080" y="27369"/>
                </a:cubicBezTo>
                <a:cubicBezTo>
                  <a:pt x="37080" y="27238"/>
                  <a:pt x="37080" y="27075"/>
                  <a:pt x="37047" y="26911"/>
                </a:cubicBezTo>
                <a:cubicBezTo>
                  <a:pt x="37015" y="26519"/>
                  <a:pt x="36655" y="26192"/>
                  <a:pt x="36230" y="26192"/>
                </a:cubicBezTo>
                <a:lnTo>
                  <a:pt x="35641" y="26192"/>
                </a:lnTo>
                <a:cubicBezTo>
                  <a:pt x="35347" y="26192"/>
                  <a:pt x="35053" y="26126"/>
                  <a:pt x="34759" y="26061"/>
                </a:cubicBezTo>
                <a:cubicBezTo>
                  <a:pt x="34301" y="25996"/>
                  <a:pt x="33974" y="25538"/>
                  <a:pt x="34105" y="25080"/>
                </a:cubicBezTo>
                <a:cubicBezTo>
                  <a:pt x="34105" y="24982"/>
                  <a:pt x="34137" y="24851"/>
                  <a:pt x="34137" y="24753"/>
                </a:cubicBezTo>
                <a:cubicBezTo>
                  <a:pt x="34137" y="24622"/>
                  <a:pt x="34105" y="24459"/>
                  <a:pt x="34039" y="24328"/>
                </a:cubicBezTo>
                <a:cubicBezTo>
                  <a:pt x="33810" y="24034"/>
                  <a:pt x="33581" y="23739"/>
                  <a:pt x="33320" y="23511"/>
                </a:cubicBezTo>
                <a:cubicBezTo>
                  <a:pt x="33058" y="23314"/>
                  <a:pt x="32764" y="23249"/>
                  <a:pt x="32502" y="23282"/>
                </a:cubicBezTo>
                <a:cubicBezTo>
                  <a:pt x="32077" y="23314"/>
                  <a:pt x="31685" y="23445"/>
                  <a:pt x="31325" y="23641"/>
                </a:cubicBezTo>
                <a:cubicBezTo>
                  <a:pt x="31031" y="23772"/>
                  <a:pt x="30737" y="23936"/>
                  <a:pt x="30410" y="24066"/>
                </a:cubicBezTo>
                <a:cubicBezTo>
                  <a:pt x="30279" y="24099"/>
                  <a:pt x="30148" y="24132"/>
                  <a:pt x="30017" y="24132"/>
                </a:cubicBezTo>
                <a:cubicBezTo>
                  <a:pt x="29952" y="24099"/>
                  <a:pt x="29919" y="24099"/>
                  <a:pt x="29919" y="24066"/>
                </a:cubicBezTo>
                <a:cubicBezTo>
                  <a:pt x="29625" y="23511"/>
                  <a:pt x="28971" y="23314"/>
                  <a:pt x="28415" y="23576"/>
                </a:cubicBezTo>
                <a:cubicBezTo>
                  <a:pt x="27990" y="23674"/>
                  <a:pt x="27598" y="23772"/>
                  <a:pt x="27173" y="23838"/>
                </a:cubicBezTo>
                <a:cubicBezTo>
                  <a:pt x="26944" y="23903"/>
                  <a:pt x="26682" y="23772"/>
                  <a:pt x="26617" y="23543"/>
                </a:cubicBezTo>
                <a:cubicBezTo>
                  <a:pt x="26551" y="23445"/>
                  <a:pt x="26551" y="23380"/>
                  <a:pt x="26519" y="23282"/>
                </a:cubicBezTo>
                <a:cubicBezTo>
                  <a:pt x="26453" y="23118"/>
                  <a:pt x="26322" y="22987"/>
                  <a:pt x="26126" y="22955"/>
                </a:cubicBezTo>
                <a:cubicBezTo>
                  <a:pt x="25930" y="22889"/>
                  <a:pt x="25734" y="22824"/>
                  <a:pt x="25505" y="22791"/>
                </a:cubicBezTo>
                <a:cubicBezTo>
                  <a:pt x="24786" y="22693"/>
                  <a:pt x="24034" y="22693"/>
                  <a:pt x="23282" y="22758"/>
                </a:cubicBezTo>
                <a:cubicBezTo>
                  <a:pt x="22955" y="22791"/>
                  <a:pt x="22595" y="22791"/>
                  <a:pt x="22235" y="22824"/>
                </a:cubicBezTo>
                <a:cubicBezTo>
                  <a:pt x="20796" y="22857"/>
                  <a:pt x="19325" y="22889"/>
                  <a:pt x="17854" y="22955"/>
                </a:cubicBezTo>
                <a:cubicBezTo>
                  <a:pt x="16905" y="22987"/>
                  <a:pt x="15924" y="23085"/>
                  <a:pt x="14943" y="23151"/>
                </a:cubicBezTo>
                <a:cubicBezTo>
                  <a:pt x="14159" y="23216"/>
                  <a:pt x="13407" y="23282"/>
                  <a:pt x="12655" y="23314"/>
                </a:cubicBezTo>
                <a:cubicBezTo>
                  <a:pt x="10464" y="23412"/>
                  <a:pt x="8306" y="23511"/>
                  <a:pt x="6115" y="23445"/>
                </a:cubicBezTo>
                <a:cubicBezTo>
                  <a:pt x="4938" y="23412"/>
                  <a:pt x="3793" y="23314"/>
                  <a:pt x="2649" y="23151"/>
                </a:cubicBezTo>
                <a:cubicBezTo>
                  <a:pt x="2584" y="23053"/>
                  <a:pt x="2551" y="22922"/>
                  <a:pt x="2518" y="22791"/>
                </a:cubicBezTo>
                <a:cubicBezTo>
                  <a:pt x="2355" y="21843"/>
                  <a:pt x="1930" y="20960"/>
                  <a:pt x="1276" y="20241"/>
                </a:cubicBezTo>
                <a:cubicBezTo>
                  <a:pt x="1112" y="20045"/>
                  <a:pt x="949" y="19848"/>
                  <a:pt x="818" y="19619"/>
                </a:cubicBezTo>
                <a:cubicBezTo>
                  <a:pt x="524" y="19162"/>
                  <a:pt x="491" y="18540"/>
                  <a:pt x="752" y="18050"/>
                </a:cubicBezTo>
                <a:cubicBezTo>
                  <a:pt x="818" y="17919"/>
                  <a:pt x="949" y="17854"/>
                  <a:pt x="1079" y="17788"/>
                </a:cubicBezTo>
                <a:cubicBezTo>
                  <a:pt x="1537" y="17559"/>
                  <a:pt x="1962" y="17331"/>
                  <a:pt x="2420" y="17102"/>
                </a:cubicBezTo>
                <a:cubicBezTo>
                  <a:pt x="2584" y="16971"/>
                  <a:pt x="2780" y="16840"/>
                  <a:pt x="2911" y="16677"/>
                </a:cubicBezTo>
                <a:cubicBezTo>
                  <a:pt x="3368" y="16284"/>
                  <a:pt x="3434" y="15925"/>
                  <a:pt x="3107" y="15401"/>
                </a:cubicBezTo>
                <a:cubicBezTo>
                  <a:pt x="3041" y="15303"/>
                  <a:pt x="2943" y="15173"/>
                  <a:pt x="2878" y="15074"/>
                </a:cubicBezTo>
                <a:cubicBezTo>
                  <a:pt x="2584" y="14747"/>
                  <a:pt x="2551" y="14224"/>
                  <a:pt x="2812" y="13865"/>
                </a:cubicBezTo>
                <a:cubicBezTo>
                  <a:pt x="3041" y="13440"/>
                  <a:pt x="3238" y="13014"/>
                  <a:pt x="3336" y="12524"/>
                </a:cubicBezTo>
                <a:cubicBezTo>
                  <a:pt x="3401" y="12328"/>
                  <a:pt x="3434" y="12099"/>
                  <a:pt x="3434" y="11903"/>
                </a:cubicBezTo>
                <a:cubicBezTo>
                  <a:pt x="3466" y="11543"/>
                  <a:pt x="3172" y="11249"/>
                  <a:pt x="2812" y="11281"/>
                </a:cubicBezTo>
                <a:cubicBezTo>
                  <a:pt x="2355" y="11249"/>
                  <a:pt x="1897" y="11347"/>
                  <a:pt x="1504" y="11576"/>
                </a:cubicBezTo>
                <a:cubicBezTo>
                  <a:pt x="1308" y="11674"/>
                  <a:pt x="1145" y="11870"/>
                  <a:pt x="883" y="11837"/>
                </a:cubicBezTo>
                <a:cubicBezTo>
                  <a:pt x="458" y="11478"/>
                  <a:pt x="491" y="10791"/>
                  <a:pt x="0" y="10431"/>
                </a:cubicBezTo>
                <a:cubicBezTo>
                  <a:pt x="164" y="9973"/>
                  <a:pt x="491" y="9581"/>
                  <a:pt x="883" y="9320"/>
                </a:cubicBezTo>
                <a:cubicBezTo>
                  <a:pt x="1406" y="8960"/>
                  <a:pt x="1930" y="8600"/>
                  <a:pt x="2453" y="8240"/>
                </a:cubicBezTo>
                <a:cubicBezTo>
                  <a:pt x="3270" y="7685"/>
                  <a:pt x="4022" y="7096"/>
                  <a:pt x="4742" y="6409"/>
                </a:cubicBezTo>
                <a:cubicBezTo>
                  <a:pt x="5494" y="5723"/>
                  <a:pt x="6278" y="5069"/>
                  <a:pt x="7063" y="4382"/>
                </a:cubicBezTo>
                <a:cubicBezTo>
                  <a:pt x="7815" y="3663"/>
                  <a:pt x="8731" y="2911"/>
                  <a:pt x="9548" y="2159"/>
                </a:cubicBezTo>
                <a:lnTo>
                  <a:pt x="9777" y="1962"/>
                </a:lnTo>
                <a:cubicBezTo>
                  <a:pt x="10300" y="2093"/>
                  <a:pt x="10791" y="2191"/>
                  <a:pt x="11249" y="2355"/>
                </a:cubicBezTo>
                <a:cubicBezTo>
                  <a:pt x="11804" y="2518"/>
                  <a:pt x="12360" y="2551"/>
                  <a:pt x="12916" y="2420"/>
                </a:cubicBezTo>
                <a:cubicBezTo>
                  <a:pt x="13341" y="2355"/>
                  <a:pt x="13734" y="2289"/>
                  <a:pt x="14159" y="2191"/>
                </a:cubicBezTo>
                <a:cubicBezTo>
                  <a:pt x="14486" y="2126"/>
                  <a:pt x="14813" y="2028"/>
                  <a:pt x="15140" y="1930"/>
                </a:cubicBezTo>
                <a:cubicBezTo>
                  <a:pt x="15336" y="1897"/>
                  <a:pt x="15467" y="1799"/>
                  <a:pt x="15630" y="1734"/>
                </a:cubicBezTo>
                <a:cubicBezTo>
                  <a:pt x="16644" y="1210"/>
                  <a:pt x="17788" y="1014"/>
                  <a:pt x="18933" y="1145"/>
                </a:cubicBezTo>
                <a:cubicBezTo>
                  <a:pt x="19292" y="1145"/>
                  <a:pt x="19619" y="1276"/>
                  <a:pt x="19881" y="1505"/>
                </a:cubicBezTo>
                <a:lnTo>
                  <a:pt x="20077" y="1668"/>
                </a:lnTo>
                <a:cubicBezTo>
                  <a:pt x="20437" y="1962"/>
                  <a:pt x="20862" y="2093"/>
                  <a:pt x="21287" y="2093"/>
                </a:cubicBezTo>
                <a:lnTo>
                  <a:pt x="22399" y="2093"/>
                </a:lnTo>
                <a:cubicBezTo>
                  <a:pt x="23151" y="2093"/>
                  <a:pt x="23903" y="2224"/>
                  <a:pt x="24589" y="2453"/>
                </a:cubicBezTo>
                <a:cubicBezTo>
                  <a:pt x="25015" y="2584"/>
                  <a:pt x="25374" y="2845"/>
                  <a:pt x="25636" y="3205"/>
                </a:cubicBezTo>
                <a:cubicBezTo>
                  <a:pt x="25701" y="3270"/>
                  <a:pt x="25767" y="3368"/>
                  <a:pt x="25832" y="3467"/>
                </a:cubicBezTo>
                <a:cubicBezTo>
                  <a:pt x="26257" y="4022"/>
                  <a:pt x="26944" y="4349"/>
                  <a:pt x="27630" y="4349"/>
                </a:cubicBezTo>
                <a:cubicBezTo>
                  <a:pt x="28121" y="4349"/>
                  <a:pt x="28611" y="4284"/>
                  <a:pt x="29036" y="4121"/>
                </a:cubicBezTo>
                <a:cubicBezTo>
                  <a:pt x="29527" y="3924"/>
                  <a:pt x="29985" y="3728"/>
                  <a:pt x="30442" y="3565"/>
                </a:cubicBezTo>
                <a:cubicBezTo>
                  <a:pt x="30868" y="3368"/>
                  <a:pt x="31325" y="3270"/>
                  <a:pt x="31783" y="3238"/>
                </a:cubicBezTo>
                <a:cubicBezTo>
                  <a:pt x="32274" y="3172"/>
                  <a:pt x="32731" y="3336"/>
                  <a:pt x="33124" y="3630"/>
                </a:cubicBezTo>
                <a:lnTo>
                  <a:pt x="33222" y="3728"/>
                </a:lnTo>
                <a:cubicBezTo>
                  <a:pt x="33647" y="4153"/>
                  <a:pt x="34301" y="4186"/>
                  <a:pt x="34759" y="3826"/>
                </a:cubicBezTo>
                <a:cubicBezTo>
                  <a:pt x="35151" y="3630"/>
                  <a:pt x="35576" y="3597"/>
                  <a:pt x="35968" y="3695"/>
                </a:cubicBezTo>
                <a:cubicBezTo>
                  <a:pt x="36263" y="3728"/>
                  <a:pt x="36524" y="3794"/>
                  <a:pt x="36786" y="3859"/>
                </a:cubicBezTo>
                <a:cubicBezTo>
                  <a:pt x="37211" y="3957"/>
                  <a:pt x="37636" y="3957"/>
                  <a:pt x="38028" y="3794"/>
                </a:cubicBezTo>
                <a:cubicBezTo>
                  <a:pt x="38486" y="3630"/>
                  <a:pt x="38944" y="3532"/>
                  <a:pt x="39434" y="3532"/>
                </a:cubicBezTo>
                <a:cubicBezTo>
                  <a:pt x="39958" y="3532"/>
                  <a:pt x="40415" y="3205"/>
                  <a:pt x="40579" y="2714"/>
                </a:cubicBezTo>
                <a:cubicBezTo>
                  <a:pt x="40677" y="2453"/>
                  <a:pt x="40775" y="2224"/>
                  <a:pt x="40873" y="1962"/>
                </a:cubicBezTo>
                <a:cubicBezTo>
                  <a:pt x="40939" y="1603"/>
                  <a:pt x="41298" y="1374"/>
                  <a:pt x="41658" y="1439"/>
                </a:cubicBezTo>
                <a:lnTo>
                  <a:pt x="41789" y="1439"/>
                </a:lnTo>
                <a:cubicBezTo>
                  <a:pt x="42050" y="1439"/>
                  <a:pt x="42247" y="1276"/>
                  <a:pt x="42279" y="1014"/>
                </a:cubicBezTo>
                <a:cubicBezTo>
                  <a:pt x="42475" y="556"/>
                  <a:pt x="42835" y="229"/>
                  <a:pt x="43293" y="66"/>
                </a:cubicBezTo>
                <a:cubicBezTo>
                  <a:pt x="43456" y="1"/>
                  <a:pt x="43620" y="66"/>
                  <a:pt x="43718" y="197"/>
                </a:cubicBezTo>
                <a:cubicBezTo>
                  <a:pt x="43881" y="393"/>
                  <a:pt x="43914" y="655"/>
                  <a:pt x="43816" y="883"/>
                </a:cubicBezTo>
                <a:cubicBezTo>
                  <a:pt x="43751" y="1014"/>
                  <a:pt x="43685" y="1145"/>
                  <a:pt x="43653" y="1276"/>
                </a:cubicBezTo>
                <a:cubicBezTo>
                  <a:pt x="43587" y="1603"/>
                  <a:pt x="43718" y="1930"/>
                  <a:pt x="43980" y="2093"/>
                </a:cubicBezTo>
                <a:cubicBezTo>
                  <a:pt x="43980" y="2093"/>
                  <a:pt x="44012" y="2093"/>
                  <a:pt x="44045" y="2126"/>
                </a:cubicBezTo>
                <a:cubicBezTo>
                  <a:pt x="44503" y="2289"/>
                  <a:pt x="44862" y="2714"/>
                  <a:pt x="44895" y="3238"/>
                </a:cubicBezTo>
                <a:cubicBezTo>
                  <a:pt x="45026" y="3859"/>
                  <a:pt x="45418" y="3892"/>
                  <a:pt x="45843" y="3597"/>
                </a:cubicBezTo>
                <a:cubicBezTo>
                  <a:pt x="46105" y="3467"/>
                  <a:pt x="46334" y="3303"/>
                  <a:pt x="46563" y="3140"/>
                </a:cubicBezTo>
                <a:cubicBezTo>
                  <a:pt x="47020" y="2747"/>
                  <a:pt x="47609" y="2486"/>
                  <a:pt x="48198" y="2420"/>
                </a:cubicBezTo>
                <a:cubicBezTo>
                  <a:pt x="48525" y="2355"/>
                  <a:pt x="48819" y="2289"/>
                  <a:pt x="49113" y="2257"/>
                </a:cubicBezTo>
                <a:cubicBezTo>
                  <a:pt x="49211" y="2224"/>
                  <a:pt x="49309" y="2224"/>
                  <a:pt x="49440" y="2257"/>
                </a:cubicBezTo>
                <a:cubicBezTo>
                  <a:pt x="49506" y="2289"/>
                  <a:pt x="49571" y="2322"/>
                  <a:pt x="49636" y="2355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5"/>
          <p:cNvSpPr/>
          <p:nvPr/>
        </p:nvSpPr>
        <p:spPr>
          <a:xfrm>
            <a:off x="6246154" y="2228749"/>
            <a:ext cx="833448" cy="969629"/>
          </a:xfrm>
          <a:custGeom>
            <a:rect b="b" l="l" r="r" t="t"/>
            <a:pathLst>
              <a:path extrusionOk="0" h="42607" w="36623">
                <a:moveTo>
                  <a:pt x="22496" y="42606"/>
                </a:moveTo>
                <a:lnTo>
                  <a:pt x="21842" y="42606"/>
                </a:lnTo>
                <a:cubicBezTo>
                  <a:pt x="21450" y="42606"/>
                  <a:pt x="21123" y="42378"/>
                  <a:pt x="21025" y="41985"/>
                </a:cubicBezTo>
                <a:cubicBezTo>
                  <a:pt x="20927" y="41593"/>
                  <a:pt x="20633" y="41298"/>
                  <a:pt x="20273" y="41168"/>
                </a:cubicBezTo>
                <a:cubicBezTo>
                  <a:pt x="20011" y="41070"/>
                  <a:pt x="19750" y="41004"/>
                  <a:pt x="19521" y="40906"/>
                </a:cubicBezTo>
                <a:lnTo>
                  <a:pt x="18900" y="40677"/>
                </a:lnTo>
                <a:cubicBezTo>
                  <a:pt x="18082" y="40318"/>
                  <a:pt x="17951" y="39206"/>
                  <a:pt x="18671" y="38650"/>
                </a:cubicBezTo>
                <a:lnTo>
                  <a:pt x="19063" y="38388"/>
                </a:lnTo>
                <a:cubicBezTo>
                  <a:pt x="19227" y="38323"/>
                  <a:pt x="19390" y="38225"/>
                  <a:pt x="19521" y="38127"/>
                </a:cubicBezTo>
                <a:cubicBezTo>
                  <a:pt x="20208" y="37702"/>
                  <a:pt x="20436" y="37277"/>
                  <a:pt x="20273" y="36492"/>
                </a:cubicBezTo>
                <a:cubicBezTo>
                  <a:pt x="20175" y="36099"/>
                  <a:pt x="20208" y="35674"/>
                  <a:pt x="19913" y="35315"/>
                </a:cubicBezTo>
                <a:cubicBezTo>
                  <a:pt x="19848" y="35217"/>
                  <a:pt x="19881" y="35053"/>
                  <a:pt x="19979" y="34988"/>
                </a:cubicBezTo>
                <a:cubicBezTo>
                  <a:pt x="20011" y="34955"/>
                  <a:pt x="20044" y="34922"/>
                  <a:pt x="20077" y="34890"/>
                </a:cubicBezTo>
                <a:cubicBezTo>
                  <a:pt x="20633" y="34595"/>
                  <a:pt x="20633" y="34105"/>
                  <a:pt x="20600" y="33582"/>
                </a:cubicBezTo>
                <a:cubicBezTo>
                  <a:pt x="20567" y="33287"/>
                  <a:pt x="20371" y="33026"/>
                  <a:pt x="20109" y="32960"/>
                </a:cubicBezTo>
                <a:cubicBezTo>
                  <a:pt x="19913" y="32895"/>
                  <a:pt x="19717" y="32830"/>
                  <a:pt x="19521" y="32797"/>
                </a:cubicBezTo>
                <a:cubicBezTo>
                  <a:pt x="19423" y="32797"/>
                  <a:pt x="19325" y="32797"/>
                  <a:pt x="19227" y="32797"/>
                </a:cubicBezTo>
                <a:cubicBezTo>
                  <a:pt x="18540" y="32764"/>
                  <a:pt x="17951" y="32339"/>
                  <a:pt x="17690" y="31718"/>
                </a:cubicBezTo>
                <a:cubicBezTo>
                  <a:pt x="17396" y="31129"/>
                  <a:pt x="16970" y="30573"/>
                  <a:pt x="16447" y="30148"/>
                </a:cubicBezTo>
                <a:cubicBezTo>
                  <a:pt x="16153" y="29887"/>
                  <a:pt x="15924" y="29560"/>
                  <a:pt x="15728" y="29233"/>
                </a:cubicBezTo>
                <a:cubicBezTo>
                  <a:pt x="15499" y="28840"/>
                  <a:pt x="15499" y="28383"/>
                  <a:pt x="15728" y="28023"/>
                </a:cubicBezTo>
                <a:cubicBezTo>
                  <a:pt x="15826" y="27892"/>
                  <a:pt x="15891" y="27729"/>
                  <a:pt x="15957" y="27565"/>
                </a:cubicBezTo>
                <a:cubicBezTo>
                  <a:pt x="16284" y="26813"/>
                  <a:pt x="16088" y="25963"/>
                  <a:pt x="15499" y="25407"/>
                </a:cubicBezTo>
                <a:cubicBezTo>
                  <a:pt x="14976" y="24949"/>
                  <a:pt x="14453" y="24557"/>
                  <a:pt x="13897" y="24165"/>
                </a:cubicBezTo>
                <a:cubicBezTo>
                  <a:pt x="13831" y="24132"/>
                  <a:pt x="13733" y="24099"/>
                  <a:pt x="13668" y="24067"/>
                </a:cubicBezTo>
                <a:cubicBezTo>
                  <a:pt x="13439" y="23968"/>
                  <a:pt x="13341" y="23740"/>
                  <a:pt x="13406" y="23511"/>
                </a:cubicBezTo>
                <a:cubicBezTo>
                  <a:pt x="13570" y="23053"/>
                  <a:pt x="13341" y="22726"/>
                  <a:pt x="13014" y="22432"/>
                </a:cubicBezTo>
                <a:cubicBezTo>
                  <a:pt x="12883" y="22301"/>
                  <a:pt x="12752" y="22203"/>
                  <a:pt x="12622" y="22105"/>
                </a:cubicBezTo>
                <a:cubicBezTo>
                  <a:pt x="12295" y="21810"/>
                  <a:pt x="12066" y="21451"/>
                  <a:pt x="11935" y="21058"/>
                </a:cubicBezTo>
                <a:cubicBezTo>
                  <a:pt x="11673" y="20241"/>
                  <a:pt x="11346" y="20045"/>
                  <a:pt x="10529" y="19979"/>
                </a:cubicBezTo>
                <a:cubicBezTo>
                  <a:pt x="10137" y="19979"/>
                  <a:pt x="9777" y="19947"/>
                  <a:pt x="9417" y="19881"/>
                </a:cubicBezTo>
                <a:cubicBezTo>
                  <a:pt x="8992" y="19848"/>
                  <a:pt x="8665" y="19587"/>
                  <a:pt x="8534" y="19194"/>
                </a:cubicBezTo>
                <a:cubicBezTo>
                  <a:pt x="8436" y="18933"/>
                  <a:pt x="8371" y="18671"/>
                  <a:pt x="8273" y="18377"/>
                </a:cubicBezTo>
                <a:cubicBezTo>
                  <a:pt x="8175" y="18115"/>
                  <a:pt x="8142" y="17985"/>
                  <a:pt x="8044" y="17756"/>
                </a:cubicBezTo>
                <a:cubicBezTo>
                  <a:pt x="7750" y="17135"/>
                  <a:pt x="7226" y="16906"/>
                  <a:pt x="6474" y="17200"/>
                </a:cubicBezTo>
                <a:cubicBezTo>
                  <a:pt x="6147" y="17363"/>
                  <a:pt x="5886" y="17560"/>
                  <a:pt x="5624" y="17788"/>
                </a:cubicBezTo>
                <a:cubicBezTo>
                  <a:pt x="5363" y="17985"/>
                  <a:pt x="5134" y="18148"/>
                  <a:pt x="4872" y="18312"/>
                </a:cubicBezTo>
                <a:cubicBezTo>
                  <a:pt x="4512" y="18508"/>
                  <a:pt x="4087" y="18475"/>
                  <a:pt x="3793" y="18214"/>
                </a:cubicBezTo>
                <a:cubicBezTo>
                  <a:pt x="3597" y="18083"/>
                  <a:pt x="3466" y="17887"/>
                  <a:pt x="3433" y="17658"/>
                </a:cubicBezTo>
                <a:cubicBezTo>
                  <a:pt x="3433" y="17527"/>
                  <a:pt x="3401" y="17363"/>
                  <a:pt x="3368" y="17233"/>
                </a:cubicBezTo>
                <a:cubicBezTo>
                  <a:pt x="3270" y="16808"/>
                  <a:pt x="2877" y="16579"/>
                  <a:pt x="2452" y="16677"/>
                </a:cubicBezTo>
                <a:cubicBezTo>
                  <a:pt x="2354" y="16709"/>
                  <a:pt x="2256" y="16742"/>
                  <a:pt x="2158" y="16808"/>
                </a:cubicBezTo>
                <a:cubicBezTo>
                  <a:pt x="1864" y="17004"/>
                  <a:pt x="1471" y="16971"/>
                  <a:pt x="1210" y="16709"/>
                </a:cubicBezTo>
                <a:cubicBezTo>
                  <a:pt x="948" y="16513"/>
                  <a:pt x="719" y="16252"/>
                  <a:pt x="589" y="15957"/>
                </a:cubicBezTo>
                <a:cubicBezTo>
                  <a:pt x="0" y="14682"/>
                  <a:pt x="33" y="13211"/>
                  <a:pt x="687" y="11968"/>
                </a:cubicBezTo>
                <a:cubicBezTo>
                  <a:pt x="752" y="11837"/>
                  <a:pt x="818" y="11707"/>
                  <a:pt x="948" y="11609"/>
                </a:cubicBezTo>
                <a:cubicBezTo>
                  <a:pt x="1177" y="11249"/>
                  <a:pt x="1602" y="11085"/>
                  <a:pt x="2027" y="11085"/>
                </a:cubicBezTo>
                <a:cubicBezTo>
                  <a:pt x="2224" y="11118"/>
                  <a:pt x="2420" y="11118"/>
                  <a:pt x="2616" y="11085"/>
                </a:cubicBezTo>
                <a:cubicBezTo>
                  <a:pt x="3106" y="11085"/>
                  <a:pt x="3433" y="10595"/>
                  <a:pt x="3270" y="10104"/>
                </a:cubicBezTo>
                <a:cubicBezTo>
                  <a:pt x="3172" y="9712"/>
                  <a:pt x="3204" y="9287"/>
                  <a:pt x="3368" y="8895"/>
                </a:cubicBezTo>
                <a:cubicBezTo>
                  <a:pt x="3466" y="8568"/>
                  <a:pt x="3597" y="8273"/>
                  <a:pt x="3695" y="7946"/>
                </a:cubicBezTo>
                <a:cubicBezTo>
                  <a:pt x="3891" y="7358"/>
                  <a:pt x="3858" y="6704"/>
                  <a:pt x="3597" y="6115"/>
                </a:cubicBezTo>
                <a:cubicBezTo>
                  <a:pt x="3499" y="5886"/>
                  <a:pt x="3433" y="5657"/>
                  <a:pt x="3368" y="5429"/>
                </a:cubicBezTo>
                <a:cubicBezTo>
                  <a:pt x="3106" y="4971"/>
                  <a:pt x="3368" y="4382"/>
                  <a:pt x="3858" y="4219"/>
                </a:cubicBezTo>
                <a:cubicBezTo>
                  <a:pt x="4087" y="4088"/>
                  <a:pt x="4349" y="3990"/>
                  <a:pt x="4611" y="3957"/>
                </a:cubicBezTo>
                <a:cubicBezTo>
                  <a:pt x="5003" y="3924"/>
                  <a:pt x="5461" y="3826"/>
                  <a:pt x="5951" y="3761"/>
                </a:cubicBezTo>
                <a:cubicBezTo>
                  <a:pt x="6115" y="3826"/>
                  <a:pt x="6147" y="4055"/>
                  <a:pt x="6213" y="4251"/>
                </a:cubicBezTo>
                <a:cubicBezTo>
                  <a:pt x="6344" y="4938"/>
                  <a:pt x="7030" y="5330"/>
                  <a:pt x="7684" y="5102"/>
                </a:cubicBezTo>
                <a:cubicBezTo>
                  <a:pt x="8665" y="4840"/>
                  <a:pt x="9254" y="3859"/>
                  <a:pt x="8992" y="2878"/>
                </a:cubicBezTo>
                <a:cubicBezTo>
                  <a:pt x="8894" y="2584"/>
                  <a:pt x="8796" y="2290"/>
                  <a:pt x="8698" y="1995"/>
                </a:cubicBezTo>
                <a:cubicBezTo>
                  <a:pt x="8502" y="1407"/>
                  <a:pt x="8698" y="1145"/>
                  <a:pt x="9286" y="1047"/>
                </a:cubicBezTo>
                <a:cubicBezTo>
                  <a:pt x="9483" y="1047"/>
                  <a:pt x="9646" y="1047"/>
                  <a:pt x="9810" y="1047"/>
                </a:cubicBezTo>
                <a:cubicBezTo>
                  <a:pt x="10137" y="1080"/>
                  <a:pt x="10463" y="1112"/>
                  <a:pt x="10790" y="1112"/>
                </a:cubicBezTo>
                <a:cubicBezTo>
                  <a:pt x="11248" y="1145"/>
                  <a:pt x="11673" y="883"/>
                  <a:pt x="11870" y="491"/>
                </a:cubicBezTo>
                <a:cubicBezTo>
                  <a:pt x="11935" y="328"/>
                  <a:pt x="12000" y="164"/>
                  <a:pt x="12098" y="1"/>
                </a:cubicBezTo>
                <a:cubicBezTo>
                  <a:pt x="12458" y="1"/>
                  <a:pt x="12752" y="262"/>
                  <a:pt x="12850" y="622"/>
                </a:cubicBezTo>
                <a:cubicBezTo>
                  <a:pt x="12916" y="916"/>
                  <a:pt x="12981" y="1210"/>
                  <a:pt x="12981" y="1537"/>
                </a:cubicBezTo>
                <a:lnTo>
                  <a:pt x="12981" y="2617"/>
                </a:lnTo>
                <a:cubicBezTo>
                  <a:pt x="12981" y="3009"/>
                  <a:pt x="12981" y="3369"/>
                  <a:pt x="13014" y="3728"/>
                </a:cubicBezTo>
                <a:cubicBezTo>
                  <a:pt x="13014" y="4284"/>
                  <a:pt x="13537" y="4709"/>
                  <a:pt x="14060" y="4513"/>
                </a:cubicBezTo>
                <a:cubicBezTo>
                  <a:pt x="14387" y="4415"/>
                  <a:pt x="14682" y="4284"/>
                  <a:pt x="14976" y="4153"/>
                </a:cubicBezTo>
                <a:cubicBezTo>
                  <a:pt x="15270" y="3957"/>
                  <a:pt x="15597" y="3826"/>
                  <a:pt x="15957" y="3794"/>
                </a:cubicBezTo>
                <a:cubicBezTo>
                  <a:pt x="16186" y="3794"/>
                  <a:pt x="16382" y="3663"/>
                  <a:pt x="16447" y="3434"/>
                </a:cubicBezTo>
                <a:cubicBezTo>
                  <a:pt x="16447" y="3336"/>
                  <a:pt x="16480" y="3270"/>
                  <a:pt x="16545" y="3205"/>
                </a:cubicBezTo>
                <a:cubicBezTo>
                  <a:pt x="16742" y="2878"/>
                  <a:pt x="17167" y="2845"/>
                  <a:pt x="17428" y="3107"/>
                </a:cubicBezTo>
                <a:cubicBezTo>
                  <a:pt x="17526" y="3205"/>
                  <a:pt x="17624" y="3336"/>
                  <a:pt x="17690" y="3467"/>
                </a:cubicBezTo>
                <a:cubicBezTo>
                  <a:pt x="17951" y="4023"/>
                  <a:pt x="19129" y="4219"/>
                  <a:pt x="19619" y="3761"/>
                </a:cubicBezTo>
                <a:cubicBezTo>
                  <a:pt x="19815" y="3532"/>
                  <a:pt x="20011" y="3303"/>
                  <a:pt x="20208" y="3074"/>
                </a:cubicBezTo>
                <a:cubicBezTo>
                  <a:pt x="20404" y="2780"/>
                  <a:pt x="20600" y="2486"/>
                  <a:pt x="20796" y="2224"/>
                </a:cubicBezTo>
                <a:cubicBezTo>
                  <a:pt x="20894" y="2126"/>
                  <a:pt x="20960" y="2028"/>
                  <a:pt x="21058" y="1963"/>
                </a:cubicBezTo>
                <a:cubicBezTo>
                  <a:pt x="21254" y="2126"/>
                  <a:pt x="21189" y="2322"/>
                  <a:pt x="21221" y="2486"/>
                </a:cubicBezTo>
                <a:cubicBezTo>
                  <a:pt x="21221" y="2780"/>
                  <a:pt x="21385" y="3042"/>
                  <a:pt x="21614" y="3205"/>
                </a:cubicBezTo>
                <a:cubicBezTo>
                  <a:pt x="21908" y="3369"/>
                  <a:pt x="22039" y="3696"/>
                  <a:pt x="21973" y="4023"/>
                </a:cubicBezTo>
                <a:cubicBezTo>
                  <a:pt x="21973" y="4251"/>
                  <a:pt x="21973" y="4448"/>
                  <a:pt x="22039" y="4676"/>
                </a:cubicBezTo>
                <a:cubicBezTo>
                  <a:pt x="22104" y="4971"/>
                  <a:pt x="22300" y="5232"/>
                  <a:pt x="22595" y="5363"/>
                </a:cubicBezTo>
                <a:cubicBezTo>
                  <a:pt x="23118" y="5625"/>
                  <a:pt x="23477" y="6181"/>
                  <a:pt x="23510" y="6769"/>
                </a:cubicBezTo>
                <a:cubicBezTo>
                  <a:pt x="23510" y="6867"/>
                  <a:pt x="23543" y="6965"/>
                  <a:pt x="23575" y="7063"/>
                </a:cubicBezTo>
                <a:cubicBezTo>
                  <a:pt x="23772" y="7162"/>
                  <a:pt x="24033" y="7129"/>
                  <a:pt x="24229" y="6998"/>
                </a:cubicBezTo>
                <a:cubicBezTo>
                  <a:pt x="24687" y="6736"/>
                  <a:pt x="25243" y="6736"/>
                  <a:pt x="25734" y="6998"/>
                </a:cubicBezTo>
                <a:cubicBezTo>
                  <a:pt x="26322" y="7227"/>
                  <a:pt x="26813" y="7652"/>
                  <a:pt x="27140" y="8208"/>
                </a:cubicBezTo>
                <a:cubicBezTo>
                  <a:pt x="27303" y="8469"/>
                  <a:pt x="27565" y="8633"/>
                  <a:pt x="27892" y="8666"/>
                </a:cubicBezTo>
                <a:cubicBezTo>
                  <a:pt x="27924" y="8666"/>
                  <a:pt x="27990" y="8666"/>
                  <a:pt x="28022" y="8666"/>
                </a:cubicBezTo>
                <a:cubicBezTo>
                  <a:pt x="28905" y="8568"/>
                  <a:pt x="29755" y="8829"/>
                  <a:pt x="30606" y="8927"/>
                </a:cubicBezTo>
                <a:cubicBezTo>
                  <a:pt x="31554" y="9058"/>
                  <a:pt x="32469" y="9483"/>
                  <a:pt x="33189" y="10104"/>
                </a:cubicBezTo>
                <a:cubicBezTo>
                  <a:pt x="33385" y="10268"/>
                  <a:pt x="33548" y="10431"/>
                  <a:pt x="33745" y="10595"/>
                </a:cubicBezTo>
                <a:cubicBezTo>
                  <a:pt x="34170" y="11020"/>
                  <a:pt x="34758" y="11216"/>
                  <a:pt x="35380" y="11183"/>
                </a:cubicBezTo>
                <a:cubicBezTo>
                  <a:pt x="35707" y="11118"/>
                  <a:pt x="36034" y="11314"/>
                  <a:pt x="36164" y="11641"/>
                </a:cubicBezTo>
                <a:cubicBezTo>
                  <a:pt x="36262" y="11870"/>
                  <a:pt x="36361" y="12099"/>
                  <a:pt x="36393" y="12361"/>
                </a:cubicBezTo>
                <a:cubicBezTo>
                  <a:pt x="36589" y="13178"/>
                  <a:pt x="36622" y="13995"/>
                  <a:pt x="36557" y="14846"/>
                </a:cubicBezTo>
                <a:cubicBezTo>
                  <a:pt x="36557" y="15369"/>
                  <a:pt x="36328" y="15859"/>
                  <a:pt x="35968" y="16252"/>
                </a:cubicBezTo>
                <a:cubicBezTo>
                  <a:pt x="35837" y="16382"/>
                  <a:pt x="35707" y="16513"/>
                  <a:pt x="35543" y="16644"/>
                </a:cubicBezTo>
                <a:cubicBezTo>
                  <a:pt x="35085" y="17102"/>
                  <a:pt x="34758" y="17658"/>
                  <a:pt x="34627" y="18279"/>
                </a:cubicBezTo>
                <a:cubicBezTo>
                  <a:pt x="34595" y="18442"/>
                  <a:pt x="34529" y="18606"/>
                  <a:pt x="34464" y="18802"/>
                </a:cubicBezTo>
                <a:cubicBezTo>
                  <a:pt x="34333" y="19162"/>
                  <a:pt x="34072" y="19456"/>
                  <a:pt x="33745" y="19685"/>
                </a:cubicBezTo>
                <a:cubicBezTo>
                  <a:pt x="33091" y="20110"/>
                  <a:pt x="32698" y="20862"/>
                  <a:pt x="32796" y="21647"/>
                </a:cubicBezTo>
                <a:cubicBezTo>
                  <a:pt x="32829" y="22137"/>
                  <a:pt x="32894" y="22628"/>
                  <a:pt x="32993" y="23118"/>
                </a:cubicBezTo>
                <a:cubicBezTo>
                  <a:pt x="33091" y="23740"/>
                  <a:pt x="33221" y="24328"/>
                  <a:pt x="33352" y="24917"/>
                </a:cubicBezTo>
                <a:cubicBezTo>
                  <a:pt x="33450" y="25374"/>
                  <a:pt x="33385" y="25832"/>
                  <a:pt x="33221" y="26257"/>
                </a:cubicBezTo>
                <a:cubicBezTo>
                  <a:pt x="33058" y="26715"/>
                  <a:pt x="32894" y="27173"/>
                  <a:pt x="32698" y="27598"/>
                </a:cubicBezTo>
                <a:cubicBezTo>
                  <a:pt x="32404" y="28187"/>
                  <a:pt x="32142" y="28775"/>
                  <a:pt x="31946" y="29396"/>
                </a:cubicBezTo>
                <a:cubicBezTo>
                  <a:pt x="31848" y="29789"/>
                  <a:pt x="31685" y="30148"/>
                  <a:pt x="31554" y="30508"/>
                </a:cubicBezTo>
                <a:cubicBezTo>
                  <a:pt x="31227" y="31358"/>
                  <a:pt x="30442" y="31979"/>
                  <a:pt x="29559" y="32078"/>
                </a:cubicBezTo>
                <a:cubicBezTo>
                  <a:pt x="29134" y="32143"/>
                  <a:pt x="28742" y="32176"/>
                  <a:pt x="28317" y="32241"/>
                </a:cubicBezTo>
                <a:cubicBezTo>
                  <a:pt x="27924" y="32274"/>
                  <a:pt x="27565" y="32372"/>
                  <a:pt x="27172" y="32470"/>
                </a:cubicBezTo>
                <a:cubicBezTo>
                  <a:pt x="26682" y="32633"/>
                  <a:pt x="26224" y="32928"/>
                  <a:pt x="25962" y="33386"/>
                </a:cubicBezTo>
                <a:cubicBezTo>
                  <a:pt x="25897" y="33484"/>
                  <a:pt x="25832" y="33582"/>
                  <a:pt x="25734" y="33647"/>
                </a:cubicBezTo>
                <a:cubicBezTo>
                  <a:pt x="25341" y="34039"/>
                  <a:pt x="25145" y="34628"/>
                  <a:pt x="25243" y="35184"/>
                </a:cubicBezTo>
                <a:cubicBezTo>
                  <a:pt x="25276" y="35609"/>
                  <a:pt x="25308" y="35969"/>
                  <a:pt x="25341" y="36361"/>
                </a:cubicBezTo>
                <a:cubicBezTo>
                  <a:pt x="25439" y="37244"/>
                  <a:pt x="25145" y="38127"/>
                  <a:pt x="24524" y="38781"/>
                </a:cubicBezTo>
                <a:cubicBezTo>
                  <a:pt x="24393" y="38912"/>
                  <a:pt x="24262" y="39075"/>
                  <a:pt x="24131" y="39173"/>
                </a:cubicBezTo>
                <a:cubicBezTo>
                  <a:pt x="23445" y="39827"/>
                  <a:pt x="23020" y="40645"/>
                  <a:pt x="22823" y="41560"/>
                </a:cubicBezTo>
                <a:cubicBezTo>
                  <a:pt x="22725" y="41920"/>
                  <a:pt x="22627" y="42247"/>
                  <a:pt x="22496" y="42606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5"/>
          <p:cNvSpPr/>
          <p:nvPr/>
        </p:nvSpPr>
        <p:spPr>
          <a:xfrm>
            <a:off x="2532462" y="3572411"/>
            <a:ext cx="430140" cy="699497"/>
          </a:xfrm>
          <a:custGeom>
            <a:rect b="b" l="l" r="r" t="t"/>
            <a:pathLst>
              <a:path extrusionOk="0" h="30737" w="18901">
                <a:moveTo>
                  <a:pt x="17396" y="10464"/>
                </a:moveTo>
                <a:cubicBezTo>
                  <a:pt x="17690" y="10824"/>
                  <a:pt x="17952" y="11183"/>
                  <a:pt x="18214" y="11478"/>
                </a:cubicBezTo>
                <a:cubicBezTo>
                  <a:pt x="18573" y="11837"/>
                  <a:pt x="18737" y="12360"/>
                  <a:pt x="18639" y="12851"/>
                </a:cubicBezTo>
                <a:cubicBezTo>
                  <a:pt x="18606" y="13014"/>
                  <a:pt x="18606" y="13178"/>
                  <a:pt x="18573" y="13309"/>
                </a:cubicBezTo>
                <a:cubicBezTo>
                  <a:pt x="18410" y="13897"/>
                  <a:pt x="18541" y="14551"/>
                  <a:pt x="18900" y="15042"/>
                </a:cubicBezTo>
                <a:cubicBezTo>
                  <a:pt x="18802" y="15107"/>
                  <a:pt x="18704" y="15205"/>
                  <a:pt x="18606" y="15271"/>
                </a:cubicBezTo>
                <a:cubicBezTo>
                  <a:pt x="18377" y="15434"/>
                  <a:pt x="18148" y="15598"/>
                  <a:pt x="17919" y="15761"/>
                </a:cubicBezTo>
                <a:cubicBezTo>
                  <a:pt x="17494" y="16055"/>
                  <a:pt x="17134" y="16448"/>
                  <a:pt x="16906" y="16938"/>
                </a:cubicBezTo>
                <a:cubicBezTo>
                  <a:pt x="16808" y="17134"/>
                  <a:pt x="16709" y="17298"/>
                  <a:pt x="16579" y="17494"/>
                </a:cubicBezTo>
                <a:cubicBezTo>
                  <a:pt x="16252" y="18115"/>
                  <a:pt x="15794" y="18671"/>
                  <a:pt x="15271" y="19129"/>
                </a:cubicBezTo>
                <a:cubicBezTo>
                  <a:pt x="14486" y="19783"/>
                  <a:pt x="13701" y="20502"/>
                  <a:pt x="12916" y="21189"/>
                </a:cubicBezTo>
                <a:cubicBezTo>
                  <a:pt x="12720" y="21352"/>
                  <a:pt x="12524" y="21549"/>
                  <a:pt x="12361" y="21745"/>
                </a:cubicBezTo>
                <a:cubicBezTo>
                  <a:pt x="12132" y="22006"/>
                  <a:pt x="11968" y="22366"/>
                  <a:pt x="11903" y="22726"/>
                </a:cubicBezTo>
                <a:cubicBezTo>
                  <a:pt x="11772" y="23870"/>
                  <a:pt x="11641" y="25015"/>
                  <a:pt x="11510" y="26159"/>
                </a:cubicBezTo>
                <a:cubicBezTo>
                  <a:pt x="11478" y="26715"/>
                  <a:pt x="11478" y="27271"/>
                  <a:pt x="11510" y="27794"/>
                </a:cubicBezTo>
                <a:cubicBezTo>
                  <a:pt x="11543" y="28252"/>
                  <a:pt x="11412" y="28677"/>
                  <a:pt x="11151" y="29037"/>
                </a:cubicBezTo>
                <a:cubicBezTo>
                  <a:pt x="10856" y="29396"/>
                  <a:pt x="10595" y="29789"/>
                  <a:pt x="10333" y="30116"/>
                </a:cubicBezTo>
                <a:cubicBezTo>
                  <a:pt x="10170" y="30312"/>
                  <a:pt x="10006" y="30475"/>
                  <a:pt x="9810" y="30606"/>
                </a:cubicBezTo>
                <a:cubicBezTo>
                  <a:pt x="9647" y="30737"/>
                  <a:pt x="9450" y="30704"/>
                  <a:pt x="9320" y="30573"/>
                </a:cubicBezTo>
                <a:cubicBezTo>
                  <a:pt x="9189" y="30410"/>
                  <a:pt x="9058" y="30214"/>
                  <a:pt x="8960" y="30050"/>
                </a:cubicBezTo>
                <a:cubicBezTo>
                  <a:pt x="8371" y="28906"/>
                  <a:pt x="7881" y="27761"/>
                  <a:pt x="7456" y="26551"/>
                </a:cubicBezTo>
                <a:cubicBezTo>
                  <a:pt x="7260" y="26061"/>
                  <a:pt x="7031" y="25603"/>
                  <a:pt x="6704" y="25178"/>
                </a:cubicBezTo>
                <a:cubicBezTo>
                  <a:pt x="6573" y="24982"/>
                  <a:pt x="6409" y="24818"/>
                  <a:pt x="6311" y="24590"/>
                </a:cubicBezTo>
                <a:cubicBezTo>
                  <a:pt x="6017" y="24165"/>
                  <a:pt x="5854" y="23674"/>
                  <a:pt x="5821" y="23118"/>
                </a:cubicBezTo>
                <a:cubicBezTo>
                  <a:pt x="5821" y="22922"/>
                  <a:pt x="5821" y="22693"/>
                  <a:pt x="5788" y="22464"/>
                </a:cubicBezTo>
                <a:cubicBezTo>
                  <a:pt x="5756" y="21843"/>
                  <a:pt x="5527" y="21222"/>
                  <a:pt x="5134" y="20731"/>
                </a:cubicBezTo>
                <a:cubicBezTo>
                  <a:pt x="5036" y="20568"/>
                  <a:pt x="4905" y="20404"/>
                  <a:pt x="4807" y="20273"/>
                </a:cubicBezTo>
                <a:cubicBezTo>
                  <a:pt x="4480" y="19848"/>
                  <a:pt x="4317" y="19325"/>
                  <a:pt x="4382" y="18769"/>
                </a:cubicBezTo>
                <a:cubicBezTo>
                  <a:pt x="4448" y="18442"/>
                  <a:pt x="4480" y="18083"/>
                  <a:pt x="4578" y="17756"/>
                </a:cubicBezTo>
                <a:cubicBezTo>
                  <a:pt x="4676" y="17232"/>
                  <a:pt x="4709" y="16677"/>
                  <a:pt x="4644" y="16121"/>
                </a:cubicBezTo>
                <a:cubicBezTo>
                  <a:pt x="4644" y="15826"/>
                  <a:pt x="4578" y="15499"/>
                  <a:pt x="4251" y="15369"/>
                </a:cubicBezTo>
                <a:cubicBezTo>
                  <a:pt x="3924" y="15303"/>
                  <a:pt x="3565" y="15369"/>
                  <a:pt x="3336" y="15630"/>
                </a:cubicBezTo>
                <a:cubicBezTo>
                  <a:pt x="3270" y="15696"/>
                  <a:pt x="3172" y="15826"/>
                  <a:pt x="3140" y="15925"/>
                </a:cubicBezTo>
                <a:cubicBezTo>
                  <a:pt x="3074" y="16121"/>
                  <a:pt x="3009" y="16284"/>
                  <a:pt x="2976" y="16448"/>
                </a:cubicBezTo>
                <a:cubicBezTo>
                  <a:pt x="2584" y="16611"/>
                  <a:pt x="2126" y="16546"/>
                  <a:pt x="1799" y="16284"/>
                </a:cubicBezTo>
                <a:cubicBezTo>
                  <a:pt x="1407" y="16055"/>
                  <a:pt x="1178" y="15598"/>
                  <a:pt x="1243" y="15140"/>
                </a:cubicBezTo>
                <a:cubicBezTo>
                  <a:pt x="1309" y="14878"/>
                  <a:pt x="1178" y="14584"/>
                  <a:pt x="949" y="14486"/>
                </a:cubicBezTo>
                <a:cubicBezTo>
                  <a:pt x="426" y="14192"/>
                  <a:pt x="99" y="13701"/>
                  <a:pt x="1" y="13113"/>
                </a:cubicBezTo>
                <a:cubicBezTo>
                  <a:pt x="197" y="12982"/>
                  <a:pt x="393" y="13047"/>
                  <a:pt x="556" y="13047"/>
                </a:cubicBezTo>
                <a:cubicBezTo>
                  <a:pt x="851" y="13080"/>
                  <a:pt x="1112" y="13080"/>
                  <a:pt x="1407" y="13047"/>
                </a:cubicBezTo>
                <a:cubicBezTo>
                  <a:pt x="1799" y="13014"/>
                  <a:pt x="2093" y="12753"/>
                  <a:pt x="2224" y="12393"/>
                </a:cubicBezTo>
                <a:cubicBezTo>
                  <a:pt x="2518" y="11805"/>
                  <a:pt x="2355" y="11118"/>
                  <a:pt x="1832" y="10758"/>
                </a:cubicBezTo>
                <a:cubicBezTo>
                  <a:pt x="1603" y="10595"/>
                  <a:pt x="1407" y="10431"/>
                  <a:pt x="1210" y="10268"/>
                </a:cubicBezTo>
                <a:cubicBezTo>
                  <a:pt x="982" y="10072"/>
                  <a:pt x="851" y="9777"/>
                  <a:pt x="851" y="9450"/>
                </a:cubicBezTo>
                <a:cubicBezTo>
                  <a:pt x="818" y="9221"/>
                  <a:pt x="949" y="9025"/>
                  <a:pt x="1178" y="8927"/>
                </a:cubicBezTo>
                <a:cubicBezTo>
                  <a:pt x="1374" y="8829"/>
                  <a:pt x="1570" y="8764"/>
                  <a:pt x="1766" y="8698"/>
                </a:cubicBezTo>
                <a:cubicBezTo>
                  <a:pt x="2257" y="8633"/>
                  <a:pt x="2682" y="8371"/>
                  <a:pt x="3009" y="8012"/>
                </a:cubicBezTo>
                <a:cubicBezTo>
                  <a:pt x="3499" y="7423"/>
                  <a:pt x="3990" y="6834"/>
                  <a:pt x="4480" y="6246"/>
                </a:cubicBezTo>
                <a:cubicBezTo>
                  <a:pt x="4938" y="5755"/>
                  <a:pt x="5003" y="5036"/>
                  <a:pt x="4709" y="4415"/>
                </a:cubicBezTo>
                <a:cubicBezTo>
                  <a:pt x="4578" y="4121"/>
                  <a:pt x="4415" y="3826"/>
                  <a:pt x="4251" y="3565"/>
                </a:cubicBezTo>
                <a:cubicBezTo>
                  <a:pt x="4055" y="3270"/>
                  <a:pt x="3859" y="2976"/>
                  <a:pt x="3663" y="2682"/>
                </a:cubicBezTo>
                <a:cubicBezTo>
                  <a:pt x="3565" y="2518"/>
                  <a:pt x="3467" y="2355"/>
                  <a:pt x="3401" y="2159"/>
                </a:cubicBezTo>
                <a:cubicBezTo>
                  <a:pt x="3172" y="1832"/>
                  <a:pt x="3369" y="1374"/>
                  <a:pt x="3761" y="1276"/>
                </a:cubicBezTo>
                <a:cubicBezTo>
                  <a:pt x="4055" y="1145"/>
                  <a:pt x="4349" y="1112"/>
                  <a:pt x="4676" y="1178"/>
                </a:cubicBezTo>
                <a:cubicBezTo>
                  <a:pt x="4971" y="1210"/>
                  <a:pt x="5265" y="1243"/>
                  <a:pt x="5559" y="1243"/>
                </a:cubicBezTo>
                <a:cubicBezTo>
                  <a:pt x="5821" y="1276"/>
                  <a:pt x="6050" y="1178"/>
                  <a:pt x="6181" y="949"/>
                </a:cubicBezTo>
                <a:cubicBezTo>
                  <a:pt x="6344" y="753"/>
                  <a:pt x="6344" y="491"/>
                  <a:pt x="6181" y="295"/>
                </a:cubicBezTo>
                <a:lnTo>
                  <a:pt x="6181" y="131"/>
                </a:lnTo>
                <a:cubicBezTo>
                  <a:pt x="6409" y="1"/>
                  <a:pt x="6704" y="33"/>
                  <a:pt x="6900" y="229"/>
                </a:cubicBezTo>
                <a:cubicBezTo>
                  <a:pt x="7063" y="426"/>
                  <a:pt x="7227" y="622"/>
                  <a:pt x="7358" y="851"/>
                </a:cubicBezTo>
                <a:cubicBezTo>
                  <a:pt x="7619" y="1341"/>
                  <a:pt x="7783" y="1864"/>
                  <a:pt x="7848" y="2388"/>
                </a:cubicBezTo>
                <a:cubicBezTo>
                  <a:pt x="7914" y="2747"/>
                  <a:pt x="7946" y="3107"/>
                  <a:pt x="7979" y="3434"/>
                </a:cubicBezTo>
                <a:cubicBezTo>
                  <a:pt x="7979" y="4121"/>
                  <a:pt x="8306" y="4742"/>
                  <a:pt x="8829" y="5134"/>
                </a:cubicBezTo>
                <a:cubicBezTo>
                  <a:pt x="9025" y="5298"/>
                  <a:pt x="9189" y="5428"/>
                  <a:pt x="9385" y="5559"/>
                </a:cubicBezTo>
                <a:cubicBezTo>
                  <a:pt x="9777" y="5821"/>
                  <a:pt x="10006" y="6213"/>
                  <a:pt x="10104" y="6638"/>
                </a:cubicBezTo>
                <a:cubicBezTo>
                  <a:pt x="10137" y="6933"/>
                  <a:pt x="10202" y="7227"/>
                  <a:pt x="10268" y="7521"/>
                </a:cubicBezTo>
                <a:cubicBezTo>
                  <a:pt x="10333" y="7750"/>
                  <a:pt x="10399" y="7946"/>
                  <a:pt x="10497" y="8142"/>
                </a:cubicBezTo>
                <a:cubicBezTo>
                  <a:pt x="10595" y="8469"/>
                  <a:pt x="10889" y="8731"/>
                  <a:pt x="11216" y="8862"/>
                </a:cubicBezTo>
                <a:cubicBezTo>
                  <a:pt x="11412" y="8927"/>
                  <a:pt x="11608" y="8993"/>
                  <a:pt x="11837" y="9058"/>
                </a:cubicBezTo>
                <a:cubicBezTo>
                  <a:pt x="12589" y="9221"/>
                  <a:pt x="13341" y="9516"/>
                  <a:pt x="13995" y="9908"/>
                </a:cubicBezTo>
                <a:cubicBezTo>
                  <a:pt x="14355" y="10170"/>
                  <a:pt x="14780" y="10333"/>
                  <a:pt x="15205" y="10431"/>
                </a:cubicBezTo>
                <a:cubicBezTo>
                  <a:pt x="15663" y="10529"/>
                  <a:pt x="16154" y="10595"/>
                  <a:pt x="16611" y="10660"/>
                </a:cubicBezTo>
                <a:cubicBezTo>
                  <a:pt x="16906" y="10693"/>
                  <a:pt x="16971" y="10660"/>
                  <a:pt x="17396" y="10464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5"/>
          <p:cNvSpPr/>
          <p:nvPr/>
        </p:nvSpPr>
        <p:spPr>
          <a:xfrm>
            <a:off x="6515206" y="1648818"/>
            <a:ext cx="235927" cy="248580"/>
          </a:xfrm>
          <a:custGeom>
            <a:rect b="b" l="l" r="r" t="t"/>
            <a:pathLst>
              <a:path extrusionOk="0" h="10923" w="10367">
                <a:moveTo>
                  <a:pt x="66" y="1"/>
                </a:moveTo>
                <a:cubicBezTo>
                  <a:pt x="263" y="66"/>
                  <a:pt x="491" y="132"/>
                  <a:pt x="655" y="197"/>
                </a:cubicBezTo>
                <a:cubicBezTo>
                  <a:pt x="1342" y="459"/>
                  <a:pt x="2028" y="655"/>
                  <a:pt x="2748" y="818"/>
                </a:cubicBezTo>
                <a:cubicBezTo>
                  <a:pt x="3173" y="916"/>
                  <a:pt x="3663" y="818"/>
                  <a:pt x="4056" y="589"/>
                </a:cubicBezTo>
                <a:cubicBezTo>
                  <a:pt x="4252" y="491"/>
                  <a:pt x="4415" y="361"/>
                  <a:pt x="4611" y="262"/>
                </a:cubicBezTo>
                <a:cubicBezTo>
                  <a:pt x="5004" y="34"/>
                  <a:pt x="5527" y="1"/>
                  <a:pt x="5919" y="230"/>
                </a:cubicBezTo>
                <a:cubicBezTo>
                  <a:pt x="6050" y="295"/>
                  <a:pt x="6148" y="328"/>
                  <a:pt x="6279" y="393"/>
                </a:cubicBezTo>
                <a:cubicBezTo>
                  <a:pt x="6868" y="753"/>
                  <a:pt x="7456" y="1047"/>
                  <a:pt x="8176" y="851"/>
                </a:cubicBezTo>
                <a:cubicBezTo>
                  <a:pt x="8470" y="1407"/>
                  <a:pt x="8404" y="2028"/>
                  <a:pt x="8862" y="2421"/>
                </a:cubicBezTo>
                <a:cubicBezTo>
                  <a:pt x="8764" y="2682"/>
                  <a:pt x="8666" y="2846"/>
                  <a:pt x="8601" y="3075"/>
                </a:cubicBezTo>
                <a:cubicBezTo>
                  <a:pt x="8143" y="3140"/>
                  <a:pt x="7750" y="2649"/>
                  <a:pt x="7260" y="2944"/>
                </a:cubicBezTo>
                <a:cubicBezTo>
                  <a:pt x="7260" y="3075"/>
                  <a:pt x="7293" y="3205"/>
                  <a:pt x="7325" y="3336"/>
                </a:cubicBezTo>
                <a:cubicBezTo>
                  <a:pt x="7391" y="3598"/>
                  <a:pt x="7489" y="3827"/>
                  <a:pt x="7620" y="4055"/>
                </a:cubicBezTo>
                <a:cubicBezTo>
                  <a:pt x="8176" y="5004"/>
                  <a:pt x="8633" y="6017"/>
                  <a:pt x="8960" y="7096"/>
                </a:cubicBezTo>
                <a:cubicBezTo>
                  <a:pt x="9222" y="7914"/>
                  <a:pt x="9712" y="8666"/>
                  <a:pt x="10366" y="9254"/>
                </a:cubicBezTo>
                <a:cubicBezTo>
                  <a:pt x="10039" y="9581"/>
                  <a:pt x="9778" y="9974"/>
                  <a:pt x="9614" y="10399"/>
                </a:cubicBezTo>
                <a:cubicBezTo>
                  <a:pt x="9483" y="10726"/>
                  <a:pt x="9124" y="10922"/>
                  <a:pt x="8764" y="10922"/>
                </a:cubicBezTo>
                <a:cubicBezTo>
                  <a:pt x="8503" y="10922"/>
                  <a:pt x="8241" y="10889"/>
                  <a:pt x="8012" y="10857"/>
                </a:cubicBezTo>
                <a:cubicBezTo>
                  <a:pt x="7325" y="10693"/>
                  <a:pt x="6606" y="10661"/>
                  <a:pt x="5919" y="10693"/>
                </a:cubicBezTo>
                <a:cubicBezTo>
                  <a:pt x="4350" y="10824"/>
                  <a:pt x="2780" y="10824"/>
                  <a:pt x="1211" y="10759"/>
                </a:cubicBezTo>
                <a:cubicBezTo>
                  <a:pt x="949" y="10791"/>
                  <a:pt x="688" y="10726"/>
                  <a:pt x="459" y="10562"/>
                </a:cubicBezTo>
                <a:cubicBezTo>
                  <a:pt x="426" y="10497"/>
                  <a:pt x="426" y="10432"/>
                  <a:pt x="393" y="10334"/>
                </a:cubicBezTo>
                <a:cubicBezTo>
                  <a:pt x="328" y="9385"/>
                  <a:pt x="197" y="8437"/>
                  <a:pt x="164" y="7489"/>
                </a:cubicBezTo>
                <a:cubicBezTo>
                  <a:pt x="99" y="6671"/>
                  <a:pt x="132" y="5854"/>
                  <a:pt x="99" y="5069"/>
                </a:cubicBezTo>
                <a:cubicBezTo>
                  <a:pt x="66" y="3630"/>
                  <a:pt x="34" y="2192"/>
                  <a:pt x="1" y="753"/>
                </a:cubicBezTo>
                <a:lnTo>
                  <a:pt x="1" y="164"/>
                </a:lnTo>
                <a:cubicBezTo>
                  <a:pt x="1" y="132"/>
                  <a:pt x="34" y="99"/>
                  <a:pt x="66" y="1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5"/>
          <p:cNvSpPr/>
          <p:nvPr/>
        </p:nvSpPr>
        <p:spPr>
          <a:xfrm>
            <a:off x="2648552" y="2800367"/>
            <a:ext cx="197945" cy="308842"/>
          </a:xfrm>
          <a:custGeom>
            <a:rect b="b" l="l" r="r" t="t"/>
            <a:pathLst>
              <a:path extrusionOk="0" h="13571" w="8698">
                <a:moveTo>
                  <a:pt x="0" y="9712"/>
                </a:moveTo>
                <a:cubicBezTo>
                  <a:pt x="131" y="9614"/>
                  <a:pt x="229" y="9515"/>
                  <a:pt x="327" y="9450"/>
                </a:cubicBezTo>
                <a:cubicBezTo>
                  <a:pt x="720" y="9156"/>
                  <a:pt x="883" y="8633"/>
                  <a:pt x="720" y="8142"/>
                </a:cubicBezTo>
                <a:cubicBezTo>
                  <a:pt x="622" y="7815"/>
                  <a:pt x="523" y="7455"/>
                  <a:pt x="393" y="7096"/>
                </a:cubicBezTo>
                <a:cubicBezTo>
                  <a:pt x="0" y="6082"/>
                  <a:pt x="98" y="5722"/>
                  <a:pt x="916" y="5069"/>
                </a:cubicBezTo>
                <a:cubicBezTo>
                  <a:pt x="1570" y="4611"/>
                  <a:pt x="2028" y="3924"/>
                  <a:pt x="2158" y="3139"/>
                </a:cubicBezTo>
                <a:cubicBezTo>
                  <a:pt x="2224" y="2616"/>
                  <a:pt x="2518" y="2191"/>
                  <a:pt x="2976" y="1929"/>
                </a:cubicBezTo>
                <a:cubicBezTo>
                  <a:pt x="3434" y="1635"/>
                  <a:pt x="3826" y="1243"/>
                  <a:pt x="4120" y="785"/>
                </a:cubicBezTo>
                <a:cubicBezTo>
                  <a:pt x="4186" y="720"/>
                  <a:pt x="4251" y="622"/>
                  <a:pt x="4316" y="523"/>
                </a:cubicBezTo>
                <a:cubicBezTo>
                  <a:pt x="4513" y="229"/>
                  <a:pt x="4872" y="66"/>
                  <a:pt x="5232" y="98"/>
                </a:cubicBezTo>
                <a:cubicBezTo>
                  <a:pt x="5592" y="98"/>
                  <a:pt x="5951" y="33"/>
                  <a:pt x="6409" y="0"/>
                </a:cubicBezTo>
                <a:cubicBezTo>
                  <a:pt x="6736" y="196"/>
                  <a:pt x="7128" y="491"/>
                  <a:pt x="7554" y="818"/>
                </a:cubicBezTo>
                <a:cubicBezTo>
                  <a:pt x="7782" y="981"/>
                  <a:pt x="7946" y="1177"/>
                  <a:pt x="8208" y="1341"/>
                </a:cubicBezTo>
                <a:cubicBezTo>
                  <a:pt x="8534" y="1504"/>
                  <a:pt x="8698" y="1897"/>
                  <a:pt x="8502" y="2256"/>
                </a:cubicBezTo>
                <a:cubicBezTo>
                  <a:pt x="8469" y="2289"/>
                  <a:pt x="8436" y="2355"/>
                  <a:pt x="8404" y="2355"/>
                </a:cubicBezTo>
                <a:cubicBezTo>
                  <a:pt x="7913" y="2453"/>
                  <a:pt x="7521" y="2780"/>
                  <a:pt x="7357" y="3237"/>
                </a:cubicBezTo>
                <a:cubicBezTo>
                  <a:pt x="7325" y="3270"/>
                  <a:pt x="7292" y="3303"/>
                  <a:pt x="7292" y="3368"/>
                </a:cubicBezTo>
                <a:cubicBezTo>
                  <a:pt x="6965" y="4120"/>
                  <a:pt x="6344" y="4676"/>
                  <a:pt x="5559" y="4938"/>
                </a:cubicBezTo>
                <a:cubicBezTo>
                  <a:pt x="5363" y="5003"/>
                  <a:pt x="5167" y="5101"/>
                  <a:pt x="4970" y="5232"/>
                </a:cubicBezTo>
                <a:cubicBezTo>
                  <a:pt x="4186" y="5690"/>
                  <a:pt x="3924" y="6736"/>
                  <a:pt x="4415" y="7521"/>
                </a:cubicBezTo>
                <a:cubicBezTo>
                  <a:pt x="4513" y="7717"/>
                  <a:pt x="4643" y="7913"/>
                  <a:pt x="4774" y="8142"/>
                </a:cubicBezTo>
                <a:cubicBezTo>
                  <a:pt x="5167" y="8665"/>
                  <a:pt x="5036" y="9450"/>
                  <a:pt x="4480" y="9810"/>
                </a:cubicBezTo>
                <a:lnTo>
                  <a:pt x="4316" y="9908"/>
                </a:lnTo>
                <a:cubicBezTo>
                  <a:pt x="3826" y="10202"/>
                  <a:pt x="3564" y="10758"/>
                  <a:pt x="3695" y="11314"/>
                </a:cubicBezTo>
                <a:cubicBezTo>
                  <a:pt x="3761" y="11772"/>
                  <a:pt x="3564" y="12262"/>
                  <a:pt x="3205" y="12556"/>
                </a:cubicBezTo>
                <a:cubicBezTo>
                  <a:pt x="2845" y="12883"/>
                  <a:pt x="2453" y="13145"/>
                  <a:pt x="2028" y="13341"/>
                </a:cubicBezTo>
                <a:cubicBezTo>
                  <a:pt x="1897" y="13407"/>
                  <a:pt x="1766" y="13439"/>
                  <a:pt x="1602" y="13505"/>
                </a:cubicBezTo>
                <a:cubicBezTo>
                  <a:pt x="1275" y="13570"/>
                  <a:pt x="1112" y="13505"/>
                  <a:pt x="1014" y="13145"/>
                </a:cubicBezTo>
                <a:cubicBezTo>
                  <a:pt x="916" y="12818"/>
                  <a:pt x="818" y="12458"/>
                  <a:pt x="752" y="12066"/>
                </a:cubicBezTo>
                <a:cubicBezTo>
                  <a:pt x="589" y="11281"/>
                  <a:pt x="327" y="10464"/>
                  <a:pt x="0" y="9712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55"/>
          <p:cNvSpPr/>
          <p:nvPr/>
        </p:nvSpPr>
        <p:spPr>
          <a:xfrm>
            <a:off x="6474267" y="3374020"/>
            <a:ext cx="317786" cy="777647"/>
          </a:xfrm>
          <a:custGeom>
            <a:rect b="b" l="l" r="r" t="t"/>
            <a:pathLst>
              <a:path extrusionOk="0" h="34171" w="13964">
                <a:moveTo>
                  <a:pt x="9516" y="21810"/>
                </a:moveTo>
                <a:cubicBezTo>
                  <a:pt x="9287" y="21876"/>
                  <a:pt x="9026" y="21876"/>
                  <a:pt x="8797" y="21810"/>
                </a:cubicBezTo>
                <a:cubicBezTo>
                  <a:pt x="8535" y="21810"/>
                  <a:pt x="8274" y="21810"/>
                  <a:pt x="8012" y="21843"/>
                </a:cubicBezTo>
                <a:cubicBezTo>
                  <a:pt x="7750" y="21876"/>
                  <a:pt x="7620" y="22170"/>
                  <a:pt x="7783" y="22399"/>
                </a:cubicBezTo>
                <a:cubicBezTo>
                  <a:pt x="7881" y="22562"/>
                  <a:pt x="8012" y="22693"/>
                  <a:pt x="8143" y="22824"/>
                </a:cubicBezTo>
                <a:cubicBezTo>
                  <a:pt x="8306" y="22955"/>
                  <a:pt x="8470" y="23053"/>
                  <a:pt x="8633" y="23184"/>
                </a:cubicBezTo>
                <a:cubicBezTo>
                  <a:pt x="8731" y="23249"/>
                  <a:pt x="8829" y="23315"/>
                  <a:pt x="8928" y="23413"/>
                </a:cubicBezTo>
                <a:cubicBezTo>
                  <a:pt x="8993" y="23478"/>
                  <a:pt x="9026" y="23543"/>
                  <a:pt x="9091" y="23609"/>
                </a:cubicBezTo>
                <a:cubicBezTo>
                  <a:pt x="8993" y="23740"/>
                  <a:pt x="8928" y="23903"/>
                  <a:pt x="8862" y="24034"/>
                </a:cubicBezTo>
                <a:cubicBezTo>
                  <a:pt x="8633" y="24394"/>
                  <a:pt x="8535" y="24819"/>
                  <a:pt x="8568" y="25211"/>
                </a:cubicBezTo>
                <a:cubicBezTo>
                  <a:pt x="8601" y="25342"/>
                  <a:pt x="8601" y="25440"/>
                  <a:pt x="8601" y="25538"/>
                </a:cubicBezTo>
                <a:cubicBezTo>
                  <a:pt x="8633" y="25734"/>
                  <a:pt x="8535" y="25930"/>
                  <a:pt x="8372" y="26061"/>
                </a:cubicBezTo>
                <a:cubicBezTo>
                  <a:pt x="8274" y="26127"/>
                  <a:pt x="8175" y="26159"/>
                  <a:pt x="8110" y="26225"/>
                </a:cubicBezTo>
                <a:cubicBezTo>
                  <a:pt x="7881" y="26388"/>
                  <a:pt x="7685" y="26584"/>
                  <a:pt x="7587" y="26813"/>
                </a:cubicBezTo>
                <a:cubicBezTo>
                  <a:pt x="7293" y="27206"/>
                  <a:pt x="7391" y="27729"/>
                  <a:pt x="7750" y="28023"/>
                </a:cubicBezTo>
                <a:cubicBezTo>
                  <a:pt x="7979" y="28219"/>
                  <a:pt x="8274" y="28383"/>
                  <a:pt x="8502" y="28579"/>
                </a:cubicBezTo>
                <a:cubicBezTo>
                  <a:pt x="8699" y="28710"/>
                  <a:pt x="8895" y="28873"/>
                  <a:pt x="9058" y="29037"/>
                </a:cubicBezTo>
                <a:cubicBezTo>
                  <a:pt x="9287" y="29266"/>
                  <a:pt x="9320" y="29593"/>
                  <a:pt x="9189" y="29887"/>
                </a:cubicBezTo>
                <a:cubicBezTo>
                  <a:pt x="9091" y="30083"/>
                  <a:pt x="8960" y="30279"/>
                  <a:pt x="8862" y="30508"/>
                </a:cubicBezTo>
                <a:cubicBezTo>
                  <a:pt x="8731" y="30737"/>
                  <a:pt x="8568" y="31031"/>
                  <a:pt x="8437" y="31326"/>
                </a:cubicBezTo>
                <a:cubicBezTo>
                  <a:pt x="8241" y="31751"/>
                  <a:pt x="8143" y="32208"/>
                  <a:pt x="8208" y="32666"/>
                </a:cubicBezTo>
                <a:cubicBezTo>
                  <a:pt x="8208" y="32928"/>
                  <a:pt x="8306" y="33189"/>
                  <a:pt x="8470" y="33386"/>
                </a:cubicBezTo>
                <a:cubicBezTo>
                  <a:pt x="8601" y="33549"/>
                  <a:pt x="8699" y="33745"/>
                  <a:pt x="8862" y="33974"/>
                </a:cubicBezTo>
                <a:lnTo>
                  <a:pt x="8502" y="34007"/>
                </a:lnTo>
                <a:lnTo>
                  <a:pt x="7718" y="34072"/>
                </a:lnTo>
                <a:cubicBezTo>
                  <a:pt x="7456" y="34138"/>
                  <a:pt x="7162" y="34138"/>
                  <a:pt x="6900" y="34138"/>
                </a:cubicBezTo>
                <a:cubicBezTo>
                  <a:pt x="6508" y="34170"/>
                  <a:pt x="6148" y="33909"/>
                  <a:pt x="6017" y="33549"/>
                </a:cubicBezTo>
                <a:cubicBezTo>
                  <a:pt x="5789" y="32928"/>
                  <a:pt x="5494" y="32307"/>
                  <a:pt x="5102" y="31751"/>
                </a:cubicBezTo>
                <a:cubicBezTo>
                  <a:pt x="4906" y="31391"/>
                  <a:pt x="4709" y="30966"/>
                  <a:pt x="4611" y="30541"/>
                </a:cubicBezTo>
                <a:cubicBezTo>
                  <a:pt x="4481" y="30018"/>
                  <a:pt x="4284" y="29462"/>
                  <a:pt x="4088" y="28906"/>
                </a:cubicBezTo>
                <a:cubicBezTo>
                  <a:pt x="3859" y="28317"/>
                  <a:pt x="3827" y="27663"/>
                  <a:pt x="4056" y="27075"/>
                </a:cubicBezTo>
                <a:cubicBezTo>
                  <a:pt x="4121" y="26846"/>
                  <a:pt x="4186" y="26617"/>
                  <a:pt x="4219" y="26388"/>
                </a:cubicBezTo>
                <a:cubicBezTo>
                  <a:pt x="4252" y="26127"/>
                  <a:pt x="4252" y="25832"/>
                  <a:pt x="4154" y="25603"/>
                </a:cubicBezTo>
                <a:cubicBezTo>
                  <a:pt x="4056" y="25342"/>
                  <a:pt x="3859" y="25146"/>
                  <a:pt x="3598" y="25080"/>
                </a:cubicBezTo>
                <a:cubicBezTo>
                  <a:pt x="3402" y="25015"/>
                  <a:pt x="3238" y="24982"/>
                  <a:pt x="3042" y="24884"/>
                </a:cubicBezTo>
                <a:cubicBezTo>
                  <a:pt x="2813" y="24819"/>
                  <a:pt x="2682" y="24590"/>
                  <a:pt x="2748" y="24361"/>
                </a:cubicBezTo>
                <a:cubicBezTo>
                  <a:pt x="2748" y="24263"/>
                  <a:pt x="2780" y="24165"/>
                  <a:pt x="2813" y="24067"/>
                </a:cubicBezTo>
                <a:cubicBezTo>
                  <a:pt x="2911" y="23609"/>
                  <a:pt x="2748" y="23151"/>
                  <a:pt x="2355" y="22889"/>
                </a:cubicBezTo>
                <a:cubicBezTo>
                  <a:pt x="2257" y="22824"/>
                  <a:pt x="2126" y="22726"/>
                  <a:pt x="1996" y="22628"/>
                </a:cubicBezTo>
                <a:cubicBezTo>
                  <a:pt x="1636" y="22366"/>
                  <a:pt x="1407" y="21908"/>
                  <a:pt x="1407" y="21451"/>
                </a:cubicBezTo>
                <a:lnTo>
                  <a:pt x="1407" y="20274"/>
                </a:lnTo>
                <a:cubicBezTo>
                  <a:pt x="1374" y="19783"/>
                  <a:pt x="1374" y="19293"/>
                  <a:pt x="1309" y="18769"/>
                </a:cubicBezTo>
                <a:cubicBezTo>
                  <a:pt x="1145" y="17887"/>
                  <a:pt x="1276" y="16938"/>
                  <a:pt x="1636" y="16088"/>
                </a:cubicBezTo>
                <a:cubicBezTo>
                  <a:pt x="1832" y="15696"/>
                  <a:pt x="1930" y="15271"/>
                  <a:pt x="1930" y="14846"/>
                </a:cubicBezTo>
                <a:cubicBezTo>
                  <a:pt x="1930" y="14355"/>
                  <a:pt x="1767" y="13930"/>
                  <a:pt x="1440" y="13570"/>
                </a:cubicBezTo>
                <a:cubicBezTo>
                  <a:pt x="1276" y="13407"/>
                  <a:pt x="1113" y="13243"/>
                  <a:pt x="949" y="13080"/>
                </a:cubicBezTo>
                <a:cubicBezTo>
                  <a:pt x="491" y="12688"/>
                  <a:pt x="197" y="12132"/>
                  <a:pt x="132" y="11543"/>
                </a:cubicBezTo>
                <a:cubicBezTo>
                  <a:pt x="34" y="11020"/>
                  <a:pt x="1" y="10497"/>
                  <a:pt x="34" y="9974"/>
                </a:cubicBezTo>
                <a:cubicBezTo>
                  <a:pt x="66" y="9091"/>
                  <a:pt x="197" y="8208"/>
                  <a:pt x="263" y="7325"/>
                </a:cubicBezTo>
                <a:cubicBezTo>
                  <a:pt x="393" y="6671"/>
                  <a:pt x="361" y="6017"/>
                  <a:pt x="263" y="5363"/>
                </a:cubicBezTo>
                <a:cubicBezTo>
                  <a:pt x="197" y="5167"/>
                  <a:pt x="197" y="4938"/>
                  <a:pt x="197" y="4742"/>
                </a:cubicBezTo>
                <a:cubicBezTo>
                  <a:pt x="197" y="4350"/>
                  <a:pt x="393" y="3990"/>
                  <a:pt x="753" y="3826"/>
                </a:cubicBezTo>
                <a:cubicBezTo>
                  <a:pt x="1047" y="3663"/>
                  <a:pt x="1309" y="3467"/>
                  <a:pt x="1505" y="3205"/>
                </a:cubicBezTo>
                <a:cubicBezTo>
                  <a:pt x="1799" y="2845"/>
                  <a:pt x="1865" y="2355"/>
                  <a:pt x="1669" y="1930"/>
                </a:cubicBezTo>
                <a:cubicBezTo>
                  <a:pt x="1603" y="1766"/>
                  <a:pt x="1505" y="1603"/>
                  <a:pt x="1407" y="1439"/>
                </a:cubicBezTo>
                <a:cubicBezTo>
                  <a:pt x="1505" y="1178"/>
                  <a:pt x="1603" y="916"/>
                  <a:pt x="1734" y="655"/>
                </a:cubicBezTo>
                <a:cubicBezTo>
                  <a:pt x="1799" y="524"/>
                  <a:pt x="1897" y="393"/>
                  <a:pt x="2028" y="262"/>
                </a:cubicBezTo>
                <a:cubicBezTo>
                  <a:pt x="2224" y="1"/>
                  <a:pt x="2617" y="1"/>
                  <a:pt x="2846" y="230"/>
                </a:cubicBezTo>
                <a:cubicBezTo>
                  <a:pt x="3009" y="360"/>
                  <a:pt x="3140" y="524"/>
                  <a:pt x="3303" y="687"/>
                </a:cubicBezTo>
                <a:cubicBezTo>
                  <a:pt x="3434" y="851"/>
                  <a:pt x="3598" y="1014"/>
                  <a:pt x="3761" y="1145"/>
                </a:cubicBezTo>
                <a:cubicBezTo>
                  <a:pt x="3892" y="1211"/>
                  <a:pt x="4023" y="1276"/>
                  <a:pt x="4154" y="1309"/>
                </a:cubicBezTo>
                <a:cubicBezTo>
                  <a:pt x="4252" y="1112"/>
                  <a:pt x="4284" y="949"/>
                  <a:pt x="4382" y="818"/>
                </a:cubicBezTo>
                <a:cubicBezTo>
                  <a:pt x="4513" y="524"/>
                  <a:pt x="4808" y="328"/>
                  <a:pt x="5102" y="360"/>
                </a:cubicBezTo>
                <a:cubicBezTo>
                  <a:pt x="5429" y="360"/>
                  <a:pt x="5723" y="557"/>
                  <a:pt x="5821" y="851"/>
                </a:cubicBezTo>
                <a:cubicBezTo>
                  <a:pt x="5887" y="1014"/>
                  <a:pt x="5952" y="1178"/>
                  <a:pt x="5985" y="1341"/>
                </a:cubicBezTo>
                <a:cubicBezTo>
                  <a:pt x="6115" y="1995"/>
                  <a:pt x="6639" y="2518"/>
                  <a:pt x="7325" y="2617"/>
                </a:cubicBezTo>
                <a:cubicBezTo>
                  <a:pt x="7750" y="2715"/>
                  <a:pt x="8208" y="2747"/>
                  <a:pt x="8666" y="2845"/>
                </a:cubicBezTo>
                <a:cubicBezTo>
                  <a:pt x="8960" y="2911"/>
                  <a:pt x="9255" y="2976"/>
                  <a:pt x="9549" y="3074"/>
                </a:cubicBezTo>
                <a:cubicBezTo>
                  <a:pt x="10235" y="3271"/>
                  <a:pt x="10628" y="4023"/>
                  <a:pt x="10366" y="4709"/>
                </a:cubicBezTo>
                <a:cubicBezTo>
                  <a:pt x="10301" y="4971"/>
                  <a:pt x="10203" y="5265"/>
                  <a:pt x="10170" y="5527"/>
                </a:cubicBezTo>
                <a:cubicBezTo>
                  <a:pt x="9974" y="6115"/>
                  <a:pt x="10301" y="6737"/>
                  <a:pt x="10922" y="6933"/>
                </a:cubicBezTo>
                <a:cubicBezTo>
                  <a:pt x="11445" y="7227"/>
                  <a:pt x="12132" y="7031"/>
                  <a:pt x="12459" y="6508"/>
                </a:cubicBezTo>
                <a:cubicBezTo>
                  <a:pt x="12688" y="6246"/>
                  <a:pt x="12819" y="5952"/>
                  <a:pt x="13015" y="5690"/>
                </a:cubicBezTo>
                <a:cubicBezTo>
                  <a:pt x="13146" y="5527"/>
                  <a:pt x="13276" y="5363"/>
                  <a:pt x="13407" y="5200"/>
                </a:cubicBezTo>
                <a:cubicBezTo>
                  <a:pt x="13538" y="5102"/>
                  <a:pt x="13701" y="5167"/>
                  <a:pt x="13734" y="5298"/>
                </a:cubicBezTo>
                <a:cubicBezTo>
                  <a:pt x="13832" y="5690"/>
                  <a:pt x="13898" y="6148"/>
                  <a:pt x="13930" y="6573"/>
                </a:cubicBezTo>
                <a:cubicBezTo>
                  <a:pt x="13963" y="6835"/>
                  <a:pt x="13832" y="7096"/>
                  <a:pt x="13603" y="7260"/>
                </a:cubicBezTo>
                <a:cubicBezTo>
                  <a:pt x="13375" y="7423"/>
                  <a:pt x="13146" y="7554"/>
                  <a:pt x="12884" y="7717"/>
                </a:cubicBezTo>
                <a:cubicBezTo>
                  <a:pt x="12394" y="7914"/>
                  <a:pt x="12034" y="8306"/>
                  <a:pt x="11870" y="8829"/>
                </a:cubicBezTo>
                <a:cubicBezTo>
                  <a:pt x="11838" y="8993"/>
                  <a:pt x="11740" y="9123"/>
                  <a:pt x="11576" y="9156"/>
                </a:cubicBezTo>
                <a:cubicBezTo>
                  <a:pt x="11413" y="9222"/>
                  <a:pt x="11249" y="9254"/>
                  <a:pt x="11086" y="9320"/>
                </a:cubicBezTo>
                <a:cubicBezTo>
                  <a:pt x="10824" y="9418"/>
                  <a:pt x="10661" y="9712"/>
                  <a:pt x="10661" y="10006"/>
                </a:cubicBezTo>
                <a:cubicBezTo>
                  <a:pt x="10693" y="10203"/>
                  <a:pt x="10726" y="10366"/>
                  <a:pt x="10791" y="10562"/>
                </a:cubicBezTo>
                <a:cubicBezTo>
                  <a:pt x="10857" y="10726"/>
                  <a:pt x="10922" y="10889"/>
                  <a:pt x="11020" y="11020"/>
                </a:cubicBezTo>
                <a:cubicBezTo>
                  <a:pt x="11282" y="11412"/>
                  <a:pt x="11380" y="11870"/>
                  <a:pt x="11347" y="12328"/>
                </a:cubicBezTo>
                <a:lnTo>
                  <a:pt x="11347" y="13374"/>
                </a:lnTo>
                <a:cubicBezTo>
                  <a:pt x="11347" y="13570"/>
                  <a:pt x="11380" y="13734"/>
                  <a:pt x="11380" y="13897"/>
                </a:cubicBezTo>
                <a:cubicBezTo>
                  <a:pt x="11445" y="14224"/>
                  <a:pt x="11609" y="14486"/>
                  <a:pt x="11903" y="14617"/>
                </a:cubicBezTo>
                <a:cubicBezTo>
                  <a:pt x="12067" y="14682"/>
                  <a:pt x="12197" y="14813"/>
                  <a:pt x="12263" y="14976"/>
                </a:cubicBezTo>
                <a:cubicBezTo>
                  <a:pt x="12394" y="15238"/>
                  <a:pt x="12557" y="15500"/>
                  <a:pt x="12721" y="15761"/>
                </a:cubicBezTo>
                <a:cubicBezTo>
                  <a:pt x="13048" y="16252"/>
                  <a:pt x="13244" y="16840"/>
                  <a:pt x="13244" y="17429"/>
                </a:cubicBezTo>
                <a:cubicBezTo>
                  <a:pt x="13276" y="17821"/>
                  <a:pt x="13178" y="18214"/>
                  <a:pt x="12949" y="18541"/>
                </a:cubicBezTo>
                <a:cubicBezTo>
                  <a:pt x="12721" y="18900"/>
                  <a:pt x="12295" y="19129"/>
                  <a:pt x="11838" y="19096"/>
                </a:cubicBezTo>
                <a:cubicBezTo>
                  <a:pt x="11543" y="19096"/>
                  <a:pt x="11282" y="19064"/>
                  <a:pt x="10988" y="19064"/>
                </a:cubicBezTo>
                <a:cubicBezTo>
                  <a:pt x="10693" y="19031"/>
                  <a:pt x="10432" y="19064"/>
                  <a:pt x="10137" y="19096"/>
                </a:cubicBezTo>
                <a:cubicBezTo>
                  <a:pt x="9778" y="19129"/>
                  <a:pt x="9516" y="19456"/>
                  <a:pt x="9549" y="19816"/>
                </a:cubicBezTo>
                <a:cubicBezTo>
                  <a:pt x="9549" y="20012"/>
                  <a:pt x="9582" y="20208"/>
                  <a:pt x="9614" y="20404"/>
                </a:cubicBezTo>
                <a:cubicBezTo>
                  <a:pt x="9614" y="20764"/>
                  <a:pt x="9647" y="21124"/>
                  <a:pt x="9614" y="21516"/>
                </a:cubicBezTo>
                <a:cubicBezTo>
                  <a:pt x="9614" y="21614"/>
                  <a:pt x="9582" y="21712"/>
                  <a:pt x="9516" y="2181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55"/>
          <p:cNvSpPr txBox="1"/>
          <p:nvPr/>
        </p:nvSpPr>
        <p:spPr>
          <a:xfrm>
            <a:off x="4162588" y="1716863"/>
            <a:ext cx="11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Sweden</a:t>
            </a:r>
            <a:endParaRPr sz="19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4162588" y="2149523"/>
            <a:ext cx="11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Brazil</a:t>
            </a:r>
            <a:endParaRPr sz="19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014" name="Google Shape;2014;p55"/>
          <p:cNvSpPr txBox="1"/>
          <p:nvPr/>
        </p:nvSpPr>
        <p:spPr>
          <a:xfrm>
            <a:off x="4162588" y="2582183"/>
            <a:ext cx="11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Egypt</a:t>
            </a:r>
            <a:endParaRPr sz="19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015" name="Google Shape;2015;p55"/>
          <p:cNvSpPr txBox="1"/>
          <p:nvPr/>
        </p:nvSpPr>
        <p:spPr>
          <a:xfrm>
            <a:off x="4162588" y="3014842"/>
            <a:ext cx="11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India</a:t>
            </a:r>
            <a:endParaRPr sz="19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4162588" y="3447503"/>
            <a:ext cx="11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Canada</a:t>
            </a:r>
            <a:endParaRPr sz="19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4162588" y="3880163"/>
            <a:ext cx="11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EC6CC"/>
                </a:solidFill>
                <a:latin typeface="Patrick Hand"/>
                <a:ea typeface="Patrick Hand"/>
                <a:cs typeface="Patrick Hand"/>
                <a:sym typeface="Patrick Hand"/>
              </a:rPr>
              <a:t>Argentina</a:t>
            </a:r>
            <a:endParaRPr sz="1900">
              <a:solidFill>
                <a:srgbClr val="7EC6CC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2018" name="Google Shape;2018;p55"/>
          <p:cNvCxnSpPr>
            <a:stCxn id="2017" idx="3"/>
          </p:cNvCxnSpPr>
          <p:nvPr/>
        </p:nvCxnSpPr>
        <p:spPr>
          <a:xfrm flipH="1" rot="10800000">
            <a:off x="5315188" y="3610013"/>
            <a:ext cx="1037700" cy="40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2019" name="Google Shape;2019;p55"/>
          <p:cNvCxnSpPr>
            <a:stCxn id="2016" idx="1"/>
          </p:cNvCxnSpPr>
          <p:nvPr/>
        </p:nvCxnSpPr>
        <p:spPr>
          <a:xfrm rot="10800000">
            <a:off x="3257188" y="2238353"/>
            <a:ext cx="905400" cy="13449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20" name="Google Shape;2020;p55"/>
          <p:cNvCxnSpPr/>
          <p:nvPr/>
        </p:nvCxnSpPr>
        <p:spPr>
          <a:xfrm rot="10800000">
            <a:off x="5883450" y="2557525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21" name="Google Shape;2021;p55"/>
          <p:cNvCxnSpPr/>
          <p:nvPr/>
        </p:nvCxnSpPr>
        <p:spPr>
          <a:xfrm rot="10800000">
            <a:off x="5910150" y="1783875"/>
            <a:ext cx="51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22" name="Google Shape;2022;p55"/>
          <p:cNvCxnSpPr/>
          <p:nvPr/>
        </p:nvCxnSpPr>
        <p:spPr>
          <a:xfrm>
            <a:off x="2890100" y="2979025"/>
            <a:ext cx="261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23" name="Google Shape;2023;p55"/>
          <p:cNvCxnSpPr/>
          <p:nvPr/>
        </p:nvCxnSpPr>
        <p:spPr>
          <a:xfrm>
            <a:off x="3098200" y="4008800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6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yourself!</a:t>
            </a:r>
            <a:endParaRPr/>
          </a:p>
        </p:txBody>
      </p:sp>
      <p:sp>
        <p:nvSpPr>
          <p:cNvPr id="2029" name="Google Shape;2029;p56"/>
          <p:cNvSpPr txBox="1"/>
          <p:nvPr>
            <p:ph idx="4294967295" type="body"/>
          </p:nvPr>
        </p:nvSpPr>
        <p:spPr>
          <a:xfrm>
            <a:off x="1514475" y="1150125"/>
            <a:ext cx="3781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ocean would you cross if you flew from Antarctica to Africa?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6"/>
          <p:cNvSpPr/>
          <p:nvPr/>
        </p:nvSpPr>
        <p:spPr>
          <a:xfrm>
            <a:off x="5610225" y="1238325"/>
            <a:ext cx="20193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6"/>
          <p:cNvSpPr txBox="1"/>
          <p:nvPr>
            <p:ph idx="4294967295" type="body"/>
          </p:nvPr>
        </p:nvSpPr>
        <p:spPr>
          <a:xfrm>
            <a:off x="1514475" y="1845150"/>
            <a:ext cx="3781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ocean would you cross if you flew from Africa to Australia?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6"/>
          <p:cNvSpPr/>
          <p:nvPr/>
        </p:nvSpPr>
        <p:spPr>
          <a:xfrm>
            <a:off x="5610225" y="1933350"/>
            <a:ext cx="20193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6"/>
          <p:cNvSpPr txBox="1"/>
          <p:nvPr>
            <p:ph idx="4294967295" type="body"/>
          </p:nvPr>
        </p:nvSpPr>
        <p:spPr>
          <a:xfrm>
            <a:off x="1514475" y="2540175"/>
            <a:ext cx="3781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continent would you land on if you flew south from South America?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6"/>
          <p:cNvSpPr/>
          <p:nvPr/>
        </p:nvSpPr>
        <p:spPr>
          <a:xfrm>
            <a:off x="5610225" y="2628375"/>
            <a:ext cx="20193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6"/>
          <p:cNvSpPr txBox="1"/>
          <p:nvPr>
            <p:ph idx="4294967295" type="body"/>
          </p:nvPr>
        </p:nvSpPr>
        <p:spPr>
          <a:xfrm>
            <a:off x="1514475" y="3235200"/>
            <a:ext cx="3781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continent would you land on if you travel east from Asia?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6"/>
          <p:cNvSpPr/>
          <p:nvPr/>
        </p:nvSpPr>
        <p:spPr>
          <a:xfrm>
            <a:off x="5610225" y="3323400"/>
            <a:ext cx="20193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58"/>
          <p:cNvSpPr/>
          <p:nvPr/>
        </p:nvSpPr>
        <p:spPr>
          <a:xfrm>
            <a:off x="3401738" y="2610138"/>
            <a:ext cx="1361975" cy="854900"/>
          </a:xfrm>
          <a:custGeom>
            <a:rect b="b" l="l" r="r" t="t"/>
            <a:pathLst>
              <a:path extrusionOk="0" h="34196" w="54479">
                <a:moveTo>
                  <a:pt x="21610" y="0"/>
                </a:moveTo>
                <a:cubicBezTo>
                  <a:pt x="16418" y="0"/>
                  <a:pt x="11516" y="1120"/>
                  <a:pt x="7971" y="3577"/>
                </a:cubicBezTo>
                <a:cubicBezTo>
                  <a:pt x="2103" y="7666"/>
                  <a:pt x="1" y="16307"/>
                  <a:pt x="3351" y="22614"/>
                </a:cubicBezTo>
                <a:cubicBezTo>
                  <a:pt x="5176" y="26057"/>
                  <a:pt x="8341" y="28668"/>
                  <a:pt x="11830" y="30400"/>
                </a:cubicBezTo>
                <a:cubicBezTo>
                  <a:pt x="16696" y="32791"/>
                  <a:pt x="22625" y="34195"/>
                  <a:pt x="28292" y="34195"/>
                </a:cubicBezTo>
                <a:cubicBezTo>
                  <a:pt x="30239" y="34195"/>
                  <a:pt x="32155" y="34030"/>
                  <a:pt x="33986" y="33681"/>
                </a:cubicBezTo>
                <a:cubicBezTo>
                  <a:pt x="44383" y="31694"/>
                  <a:pt x="54479" y="20304"/>
                  <a:pt x="46624" y="10092"/>
                </a:cubicBezTo>
                <a:cubicBezTo>
                  <a:pt x="41796" y="3825"/>
                  <a:pt x="31208" y="0"/>
                  <a:pt x="216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8"/>
          <p:cNvSpPr/>
          <p:nvPr/>
        </p:nvSpPr>
        <p:spPr>
          <a:xfrm>
            <a:off x="3563363" y="1323850"/>
            <a:ext cx="2601566" cy="1095293"/>
          </a:xfrm>
          <a:custGeom>
            <a:rect b="b" l="l" r="r" t="t"/>
            <a:pathLst>
              <a:path extrusionOk="0" h="69071" w="164059">
                <a:moveTo>
                  <a:pt x="88956" y="1"/>
                </a:moveTo>
                <a:cubicBezTo>
                  <a:pt x="71642" y="1"/>
                  <a:pt x="55195" y="2812"/>
                  <a:pt x="38306" y="6742"/>
                </a:cubicBezTo>
                <a:cubicBezTo>
                  <a:pt x="31051" y="8429"/>
                  <a:pt x="23751" y="10832"/>
                  <a:pt x="17559" y="14852"/>
                </a:cubicBezTo>
                <a:cubicBezTo>
                  <a:pt x="15618" y="16099"/>
                  <a:pt x="13793" y="17532"/>
                  <a:pt x="12106" y="19103"/>
                </a:cubicBezTo>
                <a:cubicBezTo>
                  <a:pt x="324" y="30169"/>
                  <a:pt x="0" y="48190"/>
                  <a:pt x="11667" y="59557"/>
                </a:cubicBezTo>
                <a:cubicBezTo>
                  <a:pt x="18379" y="66105"/>
                  <a:pt x="26868" y="69071"/>
                  <a:pt x="35508" y="69071"/>
                </a:cubicBezTo>
                <a:cubicBezTo>
                  <a:pt x="42720" y="69071"/>
                  <a:pt x="50036" y="67004"/>
                  <a:pt x="56511" y="63231"/>
                </a:cubicBezTo>
                <a:cubicBezTo>
                  <a:pt x="71893" y="54270"/>
                  <a:pt x="84838" y="41860"/>
                  <a:pt x="102883" y="41860"/>
                </a:cubicBezTo>
                <a:cubicBezTo>
                  <a:pt x="105031" y="41860"/>
                  <a:pt x="107252" y="42036"/>
                  <a:pt x="109557" y="42414"/>
                </a:cubicBezTo>
                <a:cubicBezTo>
                  <a:pt x="115633" y="43408"/>
                  <a:pt x="121409" y="45626"/>
                  <a:pt x="127370" y="47035"/>
                </a:cubicBezTo>
                <a:cubicBezTo>
                  <a:pt x="131632" y="48032"/>
                  <a:pt x="136170" y="48917"/>
                  <a:pt x="140637" y="48917"/>
                </a:cubicBezTo>
                <a:cubicBezTo>
                  <a:pt x="144039" y="48917"/>
                  <a:pt x="147400" y="48403"/>
                  <a:pt x="150566" y="47035"/>
                </a:cubicBezTo>
                <a:cubicBezTo>
                  <a:pt x="155441" y="44910"/>
                  <a:pt x="159553" y="40774"/>
                  <a:pt x="160963" y="35645"/>
                </a:cubicBezTo>
                <a:cubicBezTo>
                  <a:pt x="164058" y="24393"/>
                  <a:pt x="154263" y="14205"/>
                  <a:pt x="145137" y="9445"/>
                </a:cubicBezTo>
                <a:cubicBezTo>
                  <a:pt x="129519" y="1290"/>
                  <a:pt x="108656" y="273"/>
                  <a:pt x="91375" y="19"/>
                </a:cubicBezTo>
                <a:cubicBezTo>
                  <a:pt x="90566" y="7"/>
                  <a:pt x="89760" y="1"/>
                  <a:pt x="889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8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066" name="Google Shape;2066;p58"/>
          <p:cNvSpPr/>
          <p:nvPr/>
        </p:nvSpPr>
        <p:spPr>
          <a:xfrm>
            <a:off x="1821613" y="3542800"/>
            <a:ext cx="2919725" cy="1119925"/>
          </a:xfrm>
          <a:custGeom>
            <a:rect b="b" l="l" r="r" t="t"/>
            <a:pathLst>
              <a:path extrusionOk="0" h="44797" w="116789">
                <a:moveTo>
                  <a:pt x="78679" y="1"/>
                </a:moveTo>
                <a:cubicBezTo>
                  <a:pt x="71388" y="1"/>
                  <a:pt x="64090" y="1656"/>
                  <a:pt x="57620" y="4968"/>
                </a:cubicBezTo>
                <a:cubicBezTo>
                  <a:pt x="48564" y="9612"/>
                  <a:pt x="43735" y="17536"/>
                  <a:pt x="37936" y="25484"/>
                </a:cubicBezTo>
                <a:cubicBezTo>
                  <a:pt x="35203" y="29256"/>
                  <a:pt x="32078" y="30201"/>
                  <a:pt x="28664" y="30201"/>
                </a:cubicBezTo>
                <a:cubicBezTo>
                  <a:pt x="25231" y="30201"/>
                  <a:pt x="21505" y="29245"/>
                  <a:pt x="17590" y="29245"/>
                </a:cubicBezTo>
                <a:cubicBezTo>
                  <a:pt x="17434" y="29245"/>
                  <a:pt x="17277" y="29247"/>
                  <a:pt x="17120" y="29250"/>
                </a:cubicBezTo>
                <a:cubicBezTo>
                  <a:pt x="11367" y="29365"/>
                  <a:pt x="6146" y="32808"/>
                  <a:pt x="3258" y="37729"/>
                </a:cubicBezTo>
                <a:cubicBezTo>
                  <a:pt x="2056" y="39785"/>
                  <a:pt x="947" y="41911"/>
                  <a:pt x="0" y="44106"/>
                </a:cubicBezTo>
                <a:cubicBezTo>
                  <a:pt x="2310" y="44622"/>
                  <a:pt x="4857" y="44796"/>
                  <a:pt x="7491" y="44796"/>
                </a:cubicBezTo>
                <a:cubicBezTo>
                  <a:pt x="12758" y="44796"/>
                  <a:pt x="18375" y="44098"/>
                  <a:pt x="23150" y="44036"/>
                </a:cubicBezTo>
                <a:lnTo>
                  <a:pt x="63489" y="43643"/>
                </a:lnTo>
                <a:cubicBezTo>
                  <a:pt x="72568" y="43528"/>
                  <a:pt x="81648" y="43436"/>
                  <a:pt x="90728" y="43320"/>
                </a:cubicBezTo>
                <a:lnTo>
                  <a:pt x="105144" y="43181"/>
                </a:lnTo>
                <a:cubicBezTo>
                  <a:pt x="105189" y="43180"/>
                  <a:pt x="105236" y="43180"/>
                  <a:pt x="105286" y="43180"/>
                </a:cubicBezTo>
                <a:cubicBezTo>
                  <a:pt x="106459" y="43180"/>
                  <a:pt x="109050" y="43483"/>
                  <a:pt x="111446" y="43483"/>
                </a:cubicBezTo>
                <a:cubicBezTo>
                  <a:pt x="113066" y="43483"/>
                  <a:pt x="114596" y="43344"/>
                  <a:pt x="115541" y="42881"/>
                </a:cubicBezTo>
                <a:cubicBezTo>
                  <a:pt x="115911" y="42719"/>
                  <a:pt x="116188" y="42465"/>
                  <a:pt x="116373" y="42119"/>
                </a:cubicBezTo>
                <a:cubicBezTo>
                  <a:pt x="116789" y="41287"/>
                  <a:pt x="116673" y="40317"/>
                  <a:pt x="116534" y="39392"/>
                </a:cubicBezTo>
                <a:cubicBezTo>
                  <a:pt x="115703" y="33455"/>
                  <a:pt x="114871" y="27471"/>
                  <a:pt x="112907" y="21787"/>
                </a:cubicBezTo>
                <a:cubicBezTo>
                  <a:pt x="109904" y="13124"/>
                  <a:pt x="104451" y="6655"/>
                  <a:pt x="95880" y="3235"/>
                </a:cubicBezTo>
                <a:cubicBezTo>
                  <a:pt x="90442" y="1079"/>
                  <a:pt x="84563" y="1"/>
                  <a:pt x="786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8"/>
          <p:cNvSpPr/>
          <p:nvPr/>
        </p:nvSpPr>
        <p:spPr>
          <a:xfrm>
            <a:off x="6162662" y="856475"/>
            <a:ext cx="2304518" cy="2619455"/>
          </a:xfrm>
          <a:custGeom>
            <a:rect b="b" l="l" r="r" t="t"/>
            <a:pathLst>
              <a:path extrusionOk="0" h="136164" w="119793">
                <a:moveTo>
                  <a:pt x="45003" y="0"/>
                </a:moveTo>
                <a:cubicBezTo>
                  <a:pt x="29549" y="0"/>
                  <a:pt x="13692" y="4818"/>
                  <a:pt x="5568" y="18380"/>
                </a:cubicBezTo>
                <a:cubicBezTo>
                  <a:pt x="855" y="26350"/>
                  <a:pt x="0" y="36031"/>
                  <a:pt x="3258" y="44718"/>
                </a:cubicBezTo>
                <a:cubicBezTo>
                  <a:pt x="7902" y="56870"/>
                  <a:pt x="19453" y="64125"/>
                  <a:pt x="24929" y="75677"/>
                </a:cubicBezTo>
                <a:cubicBezTo>
                  <a:pt x="28140" y="82423"/>
                  <a:pt x="28926" y="90763"/>
                  <a:pt x="25114" y="97163"/>
                </a:cubicBezTo>
                <a:cubicBezTo>
                  <a:pt x="19985" y="105827"/>
                  <a:pt x="9057" y="110009"/>
                  <a:pt x="8202" y="121145"/>
                </a:cubicBezTo>
                <a:cubicBezTo>
                  <a:pt x="7832" y="125927"/>
                  <a:pt x="9866" y="130987"/>
                  <a:pt x="13839" y="133644"/>
                </a:cubicBezTo>
                <a:cubicBezTo>
                  <a:pt x="16750" y="135584"/>
                  <a:pt x="20378" y="136116"/>
                  <a:pt x="23889" y="136162"/>
                </a:cubicBezTo>
                <a:cubicBezTo>
                  <a:pt x="23989" y="136163"/>
                  <a:pt x="24088" y="136163"/>
                  <a:pt x="24187" y="136163"/>
                </a:cubicBezTo>
                <a:cubicBezTo>
                  <a:pt x="38233" y="136163"/>
                  <a:pt x="49458" y="128049"/>
                  <a:pt x="58267" y="117656"/>
                </a:cubicBezTo>
                <a:cubicBezTo>
                  <a:pt x="61132" y="114260"/>
                  <a:pt x="63674" y="110609"/>
                  <a:pt x="67001" y="107698"/>
                </a:cubicBezTo>
                <a:cubicBezTo>
                  <a:pt x="77212" y="98734"/>
                  <a:pt x="91906" y="98688"/>
                  <a:pt x="102118" y="89932"/>
                </a:cubicBezTo>
                <a:cubicBezTo>
                  <a:pt x="118013" y="76347"/>
                  <a:pt x="119792" y="55022"/>
                  <a:pt x="110482" y="37117"/>
                </a:cubicBezTo>
                <a:cubicBezTo>
                  <a:pt x="105537" y="27644"/>
                  <a:pt x="98190" y="19789"/>
                  <a:pt x="89503" y="13759"/>
                </a:cubicBezTo>
                <a:cubicBezTo>
                  <a:pt x="81348" y="8168"/>
                  <a:pt x="72222" y="4171"/>
                  <a:pt x="62565" y="1999"/>
                </a:cubicBezTo>
                <a:cubicBezTo>
                  <a:pt x="57104" y="746"/>
                  <a:pt x="51085" y="0"/>
                  <a:pt x="450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8"/>
          <p:cNvSpPr/>
          <p:nvPr/>
        </p:nvSpPr>
        <p:spPr>
          <a:xfrm>
            <a:off x="1915525" y="1485900"/>
            <a:ext cx="1486225" cy="899175"/>
          </a:xfrm>
          <a:custGeom>
            <a:rect b="b" l="l" r="r" t="t"/>
            <a:pathLst>
              <a:path extrusionOk="0" h="35967" w="59449">
                <a:moveTo>
                  <a:pt x="8567" y="0"/>
                </a:moveTo>
                <a:cubicBezTo>
                  <a:pt x="3518" y="0"/>
                  <a:pt x="1" y="5373"/>
                  <a:pt x="2313" y="10108"/>
                </a:cubicBezTo>
                <a:cubicBezTo>
                  <a:pt x="4023" y="13573"/>
                  <a:pt x="8181" y="15052"/>
                  <a:pt x="10607" y="18078"/>
                </a:cubicBezTo>
                <a:cubicBezTo>
                  <a:pt x="12779" y="20781"/>
                  <a:pt x="13287" y="24409"/>
                  <a:pt x="14235" y="27736"/>
                </a:cubicBezTo>
                <a:cubicBezTo>
                  <a:pt x="15182" y="31086"/>
                  <a:pt x="17007" y="34644"/>
                  <a:pt x="20311" y="35660"/>
                </a:cubicBezTo>
                <a:cubicBezTo>
                  <a:pt x="20985" y="35872"/>
                  <a:pt x="21651" y="35966"/>
                  <a:pt x="22310" y="35966"/>
                </a:cubicBezTo>
                <a:cubicBezTo>
                  <a:pt x="26963" y="35966"/>
                  <a:pt x="31321" y="31306"/>
                  <a:pt x="36298" y="30739"/>
                </a:cubicBezTo>
                <a:cubicBezTo>
                  <a:pt x="36666" y="30697"/>
                  <a:pt x="37032" y="30677"/>
                  <a:pt x="37397" y="30677"/>
                </a:cubicBezTo>
                <a:cubicBezTo>
                  <a:pt x="41100" y="30677"/>
                  <a:pt x="44700" y="32662"/>
                  <a:pt x="48437" y="32662"/>
                </a:cubicBezTo>
                <a:cubicBezTo>
                  <a:pt x="48549" y="32662"/>
                  <a:pt x="48662" y="32660"/>
                  <a:pt x="48774" y="32657"/>
                </a:cubicBezTo>
                <a:cubicBezTo>
                  <a:pt x="53187" y="32495"/>
                  <a:pt x="57276" y="29076"/>
                  <a:pt x="58178" y="24755"/>
                </a:cubicBezTo>
                <a:cubicBezTo>
                  <a:pt x="59448" y="18771"/>
                  <a:pt x="54897" y="16091"/>
                  <a:pt x="51893" y="12048"/>
                </a:cubicBezTo>
                <a:cubicBezTo>
                  <a:pt x="48890" y="8005"/>
                  <a:pt x="46418" y="2622"/>
                  <a:pt x="40503" y="2530"/>
                </a:cubicBezTo>
                <a:cubicBezTo>
                  <a:pt x="40450" y="2529"/>
                  <a:pt x="40398" y="2528"/>
                  <a:pt x="40345" y="2528"/>
                </a:cubicBezTo>
                <a:cubicBezTo>
                  <a:pt x="34715" y="2528"/>
                  <a:pt x="30040" y="8186"/>
                  <a:pt x="24577" y="8186"/>
                </a:cubicBezTo>
                <a:cubicBezTo>
                  <a:pt x="24191" y="8186"/>
                  <a:pt x="23801" y="8158"/>
                  <a:pt x="23407" y="8098"/>
                </a:cubicBezTo>
                <a:cubicBezTo>
                  <a:pt x="18024" y="7243"/>
                  <a:pt x="14881" y="728"/>
                  <a:pt x="9475" y="57"/>
                </a:cubicBezTo>
                <a:cubicBezTo>
                  <a:pt x="9168" y="19"/>
                  <a:pt x="8865" y="0"/>
                  <a:pt x="85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9" name="Google Shape;2069;p58"/>
          <p:cNvGrpSpPr/>
          <p:nvPr/>
        </p:nvGrpSpPr>
        <p:grpSpPr>
          <a:xfrm>
            <a:off x="5146125" y="2232318"/>
            <a:ext cx="675825" cy="944863"/>
            <a:chOff x="4359800" y="2743200"/>
            <a:chExt cx="675825" cy="842725"/>
          </a:xfrm>
        </p:grpSpPr>
        <p:sp>
          <p:nvSpPr>
            <p:cNvPr id="2070" name="Google Shape;2070;p58"/>
            <p:cNvSpPr/>
            <p:nvPr/>
          </p:nvSpPr>
          <p:spPr>
            <a:xfrm>
              <a:off x="4679225" y="2743200"/>
              <a:ext cx="356400" cy="842725"/>
            </a:xfrm>
            <a:custGeom>
              <a:rect b="b" l="l" r="r" t="t"/>
              <a:pathLst>
                <a:path extrusionOk="0" h="33709" w="14256">
                  <a:moveTo>
                    <a:pt x="6123" y="0"/>
                  </a:moveTo>
                  <a:lnTo>
                    <a:pt x="1710" y="23"/>
                  </a:lnTo>
                  <a:cubicBezTo>
                    <a:pt x="2334" y="1132"/>
                    <a:pt x="3004" y="2195"/>
                    <a:pt x="3766" y="3188"/>
                  </a:cubicBezTo>
                  <a:cubicBezTo>
                    <a:pt x="5453" y="5429"/>
                    <a:pt x="7578" y="7416"/>
                    <a:pt x="8849" y="9935"/>
                  </a:cubicBezTo>
                  <a:cubicBezTo>
                    <a:pt x="10212" y="12661"/>
                    <a:pt x="10512" y="15087"/>
                    <a:pt x="9658" y="18067"/>
                  </a:cubicBezTo>
                  <a:cubicBezTo>
                    <a:pt x="8941" y="20678"/>
                    <a:pt x="7555" y="23057"/>
                    <a:pt x="5614" y="24952"/>
                  </a:cubicBezTo>
                  <a:cubicBezTo>
                    <a:pt x="3882" y="26662"/>
                    <a:pt x="2080" y="27771"/>
                    <a:pt x="947" y="30012"/>
                  </a:cubicBezTo>
                  <a:cubicBezTo>
                    <a:pt x="370" y="31167"/>
                    <a:pt x="46" y="32414"/>
                    <a:pt x="0" y="33708"/>
                  </a:cubicBezTo>
                  <a:lnTo>
                    <a:pt x="1964" y="33708"/>
                  </a:lnTo>
                  <a:cubicBezTo>
                    <a:pt x="2334" y="30890"/>
                    <a:pt x="4020" y="29203"/>
                    <a:pt x="6192" y="27563"/>
                  </a:cubicBezTo>
                  <a:cubicBezTo>
                    <a:pt x="9727" y="24836"/>
                    <a:pt x="12199" y="20932"/>
                    <a:pt x="13169" y="16565"/>
                  </a:cubicBezTo>
                  <a:cubicBezTo>
                    <a:pt x="14255" y="11714"/>
                    <a:pt x="12268" y="7786"/>
                    <a:pt x="9242" y="4136"/>
                  </a:cubicBezTo>
                  <a:cubicBezTo>
                    <a:pt x="8110" y="2819"/>
                    <a:pt x="7070" y="1432"/>
                    <a:pt x="6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4505375" y="2743775"/>
              <a:ext cx="348300" cy="842150"/>
            </a:xfrm>
            <a:custGeom>
              <a:rect b="b" l="l" r="r" t="t"/>
              <a:pathLst>
                <a:path extrusionOk="0" h="33686" w="13932">
                  <a:moveTo>
                    <a:pt x="0" y="0"/>
                  </a:moveTo>
                  <a:cubicBezTo>
                    <a:pt x="555" y="1872"/>
                    <a:pt x="1479" y="3581"/>
                    <a:pt x="2703" y="5083"/>
                  </a:cubicBezTo>
                  <a:cubicBezTo>
                    <a:pt x="4436" y="7278"/>
                    <a:pt x="6307" y="9357"/>
                    <a:pt x="8017" y="11552"/>
                  </a:cubicBezTo>
                  <a:cubicBezTo>
                    <a:pt x="9888" y="13955"/>
                    <a:pt x="9912" y="16126"/>
                    <a:pt x="8872" y="18922"/>
                  </a:cubicBezTo>
                  <a:cubicBezTo>
                    <a:pt x="7901" y="21579"/>
                    <a:pt x="6538" y="23704"/>
                    <a:pt x="4944" y="26015"/>
                  </a:cubicBezTo>
                  <a:cubicBezTo>
                    <a:pt x="4136" y="27193"/>
                    <a:pt x="3466" y="28441"/>
                    <a:pt x="2680" y="29596"/>
                  </a:cubicBezTo>
                  <a:cubicBezTo>
                    <a:pt x="2056" y="30520"/>
                    <a:pt x="1594" y="31375"/>
                    <a:pt x="1617" y="32484"/>
                  </a:cubicBezTo>
                  <a:cubicBezTo>
                    <a:pt x="1617" y="32900"/>
                    <a:pt x="1664" y="33292"/>
                    <a:pt x="1710" y="33685"/>
                  </a:cubicBezTo>
                  <a:lnTo>
                    <a:pt x="4020" y="33685"/>
                  </a:lnTo>
                  <a:cubicBezTo>
                    <a:pt x="4020" y="33616"/>
                    <a:pt x="4020" y="33570"/>
                    <a:pt x="3997" y="33500"/>
                  </a:cubicBezTo>
                  <a:cubicBezTo>
                    <a:pt x="3905" y="32553"/>
                    <a:pt x="3835" y="32045"/>
                    <a:pt x="4436" y="31236"/>
                  </a:cubicBezTo>
                  <a:cubicBezTo>
                    <a:pt x="4806" y="30728"/>
                    <a:pt x="5245" y="30289"/>
                    <a:pt x="5591" y="29758"/>
                  </a:cubicBezTo>
                  <a:cubicBezTo>
                    <a:pt x="8294" y="25784"/>
                    <a:pt x="11483" y="22295"/>
                    <a:pt x="12707" y="17513"/>
                  </a:cubicBezTo>
                  <a:cubicBezTo>
                    <a:pt x="13932" y="12707"/>
                    <a:pt x="11020" y="9380"/>
                    <a:pt x="8202" y="5845"/>
                  </a:cubicBezTo>
                  <a:cubicBezTo>
                    <a:pt x="6746" y="4020"/>
                    <a:pt x="4875" y="2264"/>
                    <a:pt x="3951" y="69"/>
                  </a:cubicBezTo>
                  <a:lnTo>
                    <a:pt x="3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4359800" y="2743775"/>
              <a:ext cx="273225" cy="842150"/>
            </a:xfrm>
            <a:custGeom>
              <a:rect b="b" l="l" r="r" t="t"/>
              <a:pathLst>
                <a:path extrusionOk="0" h="33686" w="10929">
                  <a:moveTo>
                    <a:pt x="1" y="0"/>
                  </a:moveTo>
                  <a:cubicBezTo>
                    <a:pt x="301" y="2310"/>
                    <a:pt x="1249" y="4552"/>
                    <a:pt x="2311" y="6585"/>
                  </a:cubicBezTo>
                  <a:cubicBezTo>
                    <a:pt x="3605" y="9034"/>
                    <a:pt x="5869" y="10882"/>
                    <a:pt x="7048" y="13377"/>
                  </a:cubicBezTo>
                  <a:cubicBezTo>
                    <a:pt x="8226" y="15872"/>
                    <a:pt x="8434" y="18899"/>
                    <a:pt x="7856" y="21556"/>
                  </a:cubicBezTo>
                  <a:cubicBezTo>
                    <a:pt x="7255" y="24190"/>
                    <a:pt x="5915" y="26454"/>
                    <a:pt x="4460" y="28764"/>
                  </a:cubicBezTo>
                  <a:cubicBezTo>
                    <a:pt x="3559" y="30243"/>
                    <a:pt x="3189" y="31952"/>
                    <a:pt x="3351" y="33685"/>
                  </a:cubicBezTo>
                  <a:lnTo>
                    <a:pt x="5823" y="33662"/>
                  </a:lnTo>
                  <a:cubicBezTo>
                    <a:pt x="5777" y="33154"/>
                    <a:pt x="5777" y="32646"/>
                    <a:pt x="5846" y="32137"/>
                  </a:cubicBezTo>
                  <a:cubicBezTo>
                    <a:pt x="6008" y="30774"/>
                    <a:pt x="6793" y="29896"/>
                    <a:pt x="7463" y="28764"/>
                  </a:cubicBezTo>
                  <a:cubicBezTo>
                    <a:pt x="8041" y="27771"/>
                    <a:pt x="8619" y="26731"/>
                    <a:pt x="9127" y="25714"/>
                  </a:cubicBezTo>
                  <a:cubicBezTo>
                    <a:pt x="10051" y="23912"/>
                    <a:pt x="10606" y="21902"/>
                    <a:pt x="10744" y="19869"/>
                  </a:cubicBezTo>
                  <a:cubicBezTo>
                    <a:pt x="10929" y="17721"/>
                    <a:pt x="10860" y="15572"/>
                    <a:pt x="10282" y="13470"/>
                  </a:cubicBezTo>
                  <a:cubicBezTo>
                    <a:pt x="9681" y="11228"/>
                    <a:pt x="8434" y="9496"/>
                    <a:pt x="7071" y="7671"/>
                  </a:cubicBezTo>
                  <a:cubicBezTo>
                    <a:pt x="5407" y="5429"/>
                    <a:pt x="3952" y="3027"/>
                    <a:pt x="3420" y="254"/>
                  </a:cubicBezTo>
                  <a:cubicBezTo>
                    <a:pt x="3397" y="162"/>
                    <a:pt x="3397" y="69"/>
                    <a:pt x="3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58"/>
          <p:cNvGrpSpPr/>
          <p:nvPr/>
        </p:nvGrpSpPr>
        <p:grpSpPr>
          <a:xfrm>
            <a:off x="3424563" y="2778900"/>
            <a:ext cx="1316350" cy="517400"/>
            <a:chOff x="723900" y="1437825"/>
            <a:chExt cx="1316350" cy="517400"/>
          </a:xfrm>
        </p:grpSpPr>
        <p:sp>
          <p:nvSpPr>
            <p:cNvPr id="2074" name="Google Shape;2074;p58"/>
            <p:cNvSpPr/>
            <p:nvPr/>
          </p:nvSpPr>
          <p:spPr>
            <a:xfrm>
              <a:off x="730250" y="1894700"/>
              <a:ext cx="1166750" cy="60525"/>
            </a:xfrm>
            <a:custGeom>
              <a:rect b="b" l="l" r="r" t="t"/>
              <a:pathLst>
                <a:path extrusionOk="0" h="2421" w="46670">
                  <a:moveTo>
                    <a:pt x="552" y="0"/>
                  </a:moveTo>
                  <a:cubicBezTo>
                    <a:pt x="0" y="0"/>
                    <a:pt x="7" y="743"/>
                    <a:pt x="462" y="948"/>
                  </a:cubicBezTo>
                  <a:lnTo>
                    <a:pt x="462" y="925"/>
                  </a:lnTo>
                  <a:cubicBezTo>
                    <a:pt x="3789" y="2288"/>
                    <a:pt x="7509" y="1803"/>
                    <a:pt x="11067" y="1988"/>
                  </a:cubicBezTo>
                  <a:cubicBezTo>
                    <a:pt x="12199" y="2064"/>
                    <a:pt x="13331" y="2098"/>
                    <a:pt x="14459" y="2098"/>
                  </a:cubicBezTo>
                  <a:cubicBezTo>
                    <a:pt x="15380" y="2098"/>
                    <a:pt x="16299" y="2075"/>
                    <a:pt x="17212" y="2034"/>
                  </a:cubicBezTo>
                  <a:cubicBezTo>
                    <a:pt x="17790" y="2002"/>
                    <a:pt x="18366" y="1986"/>
                    <a:pt x="18940" y="1986"/>
                  </a:cubicBezTo>
                  <a:cubicBezTo>
                    <a:pt x="20434" y="1986"/>
                    <a:pt x="21919" y="2094"/>
                    <a:pt x="23404" y="2311"/>
                  </a:cubicBezTo>
                  <a:cubicBezTo>
                    <a:pt x="24003" y="2388"/>
                    <a:pt x="24597" y="2420"/>
                    <a:pt x="25187" y="2420"/>
                  </a:cubicBezTo>
                  <a:cubicBezTo>
                    <a:pt x="27969" y="2420"/>
                    <a:pt x="30676" y="1705"/>
                    <a:pt x="33477" y="1572"/>
                  </a:cubicBezTo>
                  <a:cubicBezTo>
                    <a:pt x="34587" y="1517"/>
                    <a:pt x="35700" y="1497"/>
                    <a:pt x="36814" y="1497"/>
                  </a:cubicBezTo>
                  <a:cubicBezTo>
                    <a:pt x="39448" y="1497"/>
                    <a:pt x="42091" y="1606"/>
                    <a:pt x="44719" y="1606"/>
                  </a:cubicBezTo>
                  <a:cubicBezTo>
                    <a:pt x="45169" y="1606"/>
                    <a:pt x="45619" y="1602"/>
                    <a:pt x="46069" y="1595"/>
                  </a:cubicBezTo>
                  <a:cubicBezTo>
                    <a:pt x="46669" y="1549"/>
                    <a:pt x="46669" y="648"/>
                    <a:pt x="46069" y="601"/>
                  </a:cubicBezTo>
                  <a:cubicBezTo>
                    <a:pt x="44317" y="572"/>
                    <a:pt x="42557" y="560"/>
                    <a:pt x="40796" y="560"/>
                  </a:cubicBezTo>
                  <a:cubicBezTo>
                    <a:pt x="38353" y="560"/>
                    <a:pt x="35907" y="584"/>
                    <a:pt x="33477" y="625"/>
                  </a:cubicBezTo>
                  <a:cubicBezTo>
                    <a:pt x="31320" y="683"/>
                    <a:pt x="29070" y="872"/>
                    <a:pt x="26851" y="872"/>
                  </a:cubicBezTo>
                  <a:cubicBezTo>
                    <a:pt x="25576" y="872"/>
                    <a:pt x="24311" y="810"/>
                    <a:pt x="23081" y="625"/>
                  </a:cubicBezTo>
                  <a:cubicBezTo>
                    <a:pt x="21611" y="402"/>
                    <a:pt x="20138" y="347"/>
                    <a:pt x="18662" y="347"/>
                  </a:cubicBezTo>
                  <a:cubicBezTo>
                    <a:pt x="17253" y="347"/>
                    <a:pt x="15841" y="397"/>
                    <a:pt x="14428" y="397"/>
                  </a:cubicBezTo>
                  <a:cubicBezTo>
                    <a:pt x="13485" y="397"/>
                    <a:pt x="12542" y="375"/>
                    <a:pt x="11598" y="301"/>
                  </a:cubicBezTo>
                  <a:cubicBezTo>
                    <a:pt x="7925" y="1"/>
                    <a:pt x="4251" y="162"/>
                    <a:pt x="578" y="1"/>
                  </a:cubicBezTo>
                  <a:cubicBezTo>
                    <a:pt x="569" y="0"/>
                    <a:pt x="56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762000" y="1805975"/>
              <a:ext cx="1167825" cy="72900"/>
            </a:xfrm>
            <a:custGeom>
              <a:rect b="b" l="l" r="r" t="t"/>
              <a:pathLst>
                <a:path extrusionOk="0" h="2916" w="46713">
                  <a:moveTo>
                    <a:pt x="5625" y="0"/>
                  </a:moveTo>
                  <a:cubicBezTo>
                    <a:pt x="3756" y="0"/>
                    <a:pt x="1903" y="159"/>
                    <a:pt x="209" y="708"/>
                  </a:cubicBezTo>
                  <a:cubicBezTo>
                    <a:pt x="1" y="777"/>
                    <a:pt x="47" y="1055"/>
                    <a:pt x="255" y="1055"/>
                  </a:cubicBezTo>
                  <a:lnTo>
                    <a:pt x="255" y="1078"/>
                  </a:lnTo>
                  <a:cubicBezTo>
                    <a:pt x="485" y="1067"/>
                    <a:pt x="716" y="1062"/>
                    <a:pt x="947" y="1062"/>
                  </a:cubicBezTo>
                  <a:cubicBezTo>
                    <a:pt x="2690" y="1062"/>
                    <a:pt x="4462" y="1335"/>
                    <a:pt x="6216" y="1355"/>
                  </a:cubicBezTo>
                  <a:cubicBezTo>
                    <a:pt x="8249" y="1378"/>
                    <a:pt x="10282" y="1540"/>
                    <a:pt x="12315" y="1563"/>
                  </a:cubicBezTo>
                  <a:cubicBezTo>
                    <a:pt x="12993" y="1571"/>
                    <a:pt x="13673" y="1573"/>
                    <a:pt x="14354" y="1573"/>
                  </a:cubicBezTo>
                  <a:cubicBezTo>
                    <a:pt x="15716" y="1573"/>
                    <a:pt x="17082" y="1563"/>
                    <a:pt x="18438" y="1563"/>
                  </a:cubicBezTo>
                  <a:cubicBezTo>
                    <a:pt x="20471" y="1563"/>
                    <a:pt x="22458" y="1909"/>
                    <a:pt x="24514" y="2048"/>
                  </a:cubicBezTo>
                  <a:cubicBezTo>
                    <a:pt x="25941" y="2131"/>
                    <a:pt x="27378" y="2157"/>
                    <a:pt x="28816" y="2157"/>
                  </a:cubicBezTo>
                  <a:cubicBezTo>
                    <a:pt x="31406" y="2157"/>
                    <a:pt x="34004" y="2071"/>
                    <a:pt x="36574" y="2071"/>
                  </a:cubicBezTo>
                  <a:cubicBezTo>
                    <a:pt x="37242" y="2071"/>
                    <a:pt x="37969" y="2002"/>
                    <a:pt x="38671" y="2002"/>
                  </a:cubicBezTo>
                  <a:cubicBezTo>
                    <a:pt x="38964" y="2002"/>
                    <a:pt x="39252" y="2014"/>
                    <a:pt x="39531" y="2048"/>
                  </a:cubicBezTo>
                  <a:cubicBezTo>
                    <a:pt x="40247" y="2117"/>
                    <a:pt x="40987" y="2325"/>
                    <a:pt x="41726" y="2441"/>
                  </a:cubicBezTo>
                  <a:cubicBezTo>
                    <a:pt x="42541" y="2550"/>
                    <a:pt x="43632" y="2915"/>
                    <a:pt x="44610" y="2915"/>
                  </a:cubicBezTo>
                  <a:cubicBezTo>
                    <a:pt x="45074" y="2915"/>
                    <a:pt x="45513" y="2833"/>
                    <a:pt x="45885" y="2603"/>
                  </a:cubicBezTo>
                  <a:cubicBezTo>
                    <a:pt x="46713" y="2082"/>
                    <a:pt x="46176" y="872"/>
                    <a:pt x="45426" y="872"/>
                  </a:cubicBezTo>
                  <a:cubicBezTo>
                    <a:pt x="45276" y="872"/>
                    <a:pt x="45118" y="920"/>
                    <a:pt x="44960" y="1031"/>
                  </a:cubicBezTo>
                  <a:cubicBezTo>
                    <a:pt x="44811" y="1136"/>
                    <a:pt x="44604" y="1174"/>
                    <a:pt x="44372" y="1174"/>
                  </a:cubicBezTo>
                  <a:cubicBezTo>
                    <a:pt x="43779" y="1174"/>
                    <a:pt x="43019" y="926"/>
                    <a:pt x="42604" y="893"/>
                  </a:cubicBezTo>
                  <a:cubicBezTo>
                    <a:pt x="41818" y="824"/>
                    <a:pt x="41056" y="800"/>
                    <a:pt x="40270" y="685"/>
                  </a:cubicBezTo>
                  <a:cubicBezTo>
                    <a:pt x="39591" y="584"/>
                    <a:pt x="38896" y="552"/>
                    <a:pt x="38197" y="552"/>
                  </a:cubicBezTo>
                  <a:cubicBezTo>
                    <a:pt x="37138" y="552"/>
                    <a:pt x="36070" y="625"/>
                    <a:pt x="35026" y="639"/>
                  </a:cubicBezTo>
                  <a:cubicBezTo>
                    <a:pt x="32759" y="639"/>
                    <a:pt x="30476" y="709"/>
                    <a:pt x="28200" y="709"/>
                  </a:cubicBezTo>
                  <a:cubicBezTo>
                    <a:pt x="26557" y="709"/>
                    <a:pt x="24917" y="672"/>
                    <a:pt x="23289" y="546"/>
                  </a:cubicBezTo>
                  <a:cubicBezTo>
                    <a:pt x="21504" y="394"/>
                    <a:pt x="19820" y="221"/>
                    <a:pt x="18027" y="221"/>
                  </a:cubicBezTo>
                  <a:cubicBezTo>
                    <a:pt x="17918" y="221"/>
                    <a:pt x="17808" y="222"/>
                    <a:pt x="17698" y="223"/>
                  </a:cubicBezTo>
                  <a:cubicBezTo>
                    <a:pt x="16182" y="223"/>
                    <a:pt x="14653" y="292"/>
                    <a:pt x="13130" y="292"/>
                  </a:cubicBezTo>
                  <a:cubicBezTo>
                    <a:pt x="12495" y="292"/>
                    <a:pt x="11861" y="280"/>
                    <a:pt x="11229" y="246"/>
                  </a:cubicBezTo>
                  <a:cubicBezTo>
                    <a:pt x="9446" y="164"/>
                    <a:pt x="7527" y="0"/>
                    <a:pt x="5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723900" y="1699800"/>
              <a:ext cx="1256250" cy="87500"/>
            </a:xfrm>
            <a:custGeom>
              <a:rect b="b" l="l" r="r" t="t"/>
              <a:pathLst>
                <a:path extrusionOk="0" h="3500" w="50250">
                  <a:moveTo>
                    <a:pt x="30370" y="0"/>
                  </a:moveTo>
                  <a:cubicBezTo>
                    <a:pt x="29041" y="0"/>
                    <a:pt x="27713" y="42"/>
                    <a:pt x="26384" y="57"/>
                  </a:cubicBezTo>
                  <a:cubicBezTo>
                    <a:pt x="22018" y="57"/>
                    <a:pt x="17721" y="588"/>
                    <a:pt x="13377" y="819"/>
                  </a:cubicBezTo>
                  <a:cubicBezTo>
                    <a:pt x="12644" y="861"/>
                    <a:pt x="11915" y="873"/>
                    <a:pt x="11187" y="873"/>
                  </a:cubicBezTo>
                  <a:cubicBezTo>
                    <a:pt x="10267" y="873"/>
                    <a:pt x="9349" y="854"/>
                    <a:pt x="8433" y="854"/>
                  </a:cubicBezTo>
                  <a:cubicBezTo>
                    <a:pt x="8063" y="854"/>
                    <a:pt x="7694" y="857"/>
                    <a:pt x="7324" y="866"/>
                  </a:cubicBezTo>
                  <a:cubicBezTo>
                    <a:pt x="5083" y="958"/>
                    <a:pt x="2911" y="1536"/>
                    <a:pt x="693" y="1813"/>
                  </a:cubicBezTo>
                  <a:cubicBezTo>
                    <a:pt x="0" y="1813"/>
                    <a:pt x="0" y="2853"/>
                    <a:pt x="693" y="2853"/>
                  </a:cubicBezTo>
                  <a:cubicBezTo>
                    <a:pt x="1048" y="2883"/>
                    <a:pt x="1402" y="2896"/>
                    <a:pt x="1754" y="2896"/>
                  </a:cubicBezTo>
                  <a:cubicBezTo>
                    <a:pt x="3531" y="2896"/>
                    <a:pt x="5276" y="2568"/>
                    <a:pt x="7070" y="2529"/>
                  </a:cubicBezTo>
                  <a:cubicBezTo>
                    <a:pt x="7524" y="2514"/>
                    <a:pt x="7977" y="2509"/>
                    <a:pt x="8431" y="2509"/>
                  </a:cubicBezTo>
                  <a:cubicBezTo>
                    <a:pt x="9515" y="2509"/>
                    <a:pt x="10600" y="2539"/>
                    <a:pt x="11684" y="2539"/>
                  </a:cubicBezTo>
                  <a:cubicBezTo>
                    <a:pt x="12248" y="2539"/>
                    <a:pt x="12813" y="2531"/>
                    <a:pt x="13377" y="2506"/>
                  </a:cubicBezTo>
                  <a:cubicBezTo>
                    <a:pt x="17624" y="2303"/>
                    <a:pt x="21828" y="1812"/>
                    <a:pt x="26095" y="1812"/>
                  </a:cubicBezTo>
                  <a:cubicBezTo>
                    <a:pt x="26191" y="1812"/>
                    <a:pt x="26288" y="1812"/>
                    <a:pt x="26384" y="1813"/>
                  </a:cubicBezTo>
                  <a:cubicBezTo>
                    <a:pt x="27573" y="1813"/>
                    <a:pt x="28776" y="1783"/>
                    <a:pt x="29981" y="1783"/>
                  </a:cubicBezTo>
                  <a:cubicBezTo>
                    <a:pt x="30885" y="1783"/>
                    <a:pt x="31791" y="1800"/>
                    <a:pt x="32692" y="1859"/>
                  </a:cubicBezTo>
                  <a:cubicBezTo>
                    <a:pt x="34494" y="1975"/>
                    <a:pt x="36250" y="2391"/>
                    <a:pt x="38052" y="2483"/>
                  </a:cubicBezTo>
                  <a:cubicBezTo>
                    <a:pt x="39784" y="2552"/>
                    <a:pt x="41517" y="2806"/>
                    <a:pt x="43250" y="2945"/>
                  </a:cubicBezTo>
                  <a:cubicBezTo>
                    <a:pt x="45144" y="3107"/>
                    <a:pt x="47062" y="3499"/>
                    <a:pt x="48957" y="3499"/>
                  </a:cubicBezTo>
                  <a:cubicBezTo>
                    <a:pt x="50229" y="3477"/>
                    <a:pt x="50250" y="1488"/>
                    <a:pt x="49020" y="1488"/>
                  </a:cubicBezTo>
                  <a:cubicBezTo>
                    <a:pt x="48999" y="1488"/>
                    <a:pt x="48978" y="1488"/>
                    <a:pt x="48957" y="1489"/>
                  </a:cubicBezTo>
                  <a:cubicBezTo>
                    <a:pt x="48609" y="1510"/>
                    <a:pt x="48261" y="1519"/>
                    <a:pt x="47912" y="1519"/>
                  </a:cubicBezTo>
                  <a:cubicBezTo>
                    <a:pt x="44644" y="1519"/>
                    <a:pt x="41329" y="720"/>
                    <a:pt x="38052" y="658"/>
                  </a:cubicBezTo>
                  <a:cubicBezTo>
                    <a:pt x="36273" y="612"/>
                    <a:pt x="34494" y="173"/>
                    <a:pt x="32692" y="57"/>
                  </a:cubicBezTo>
                  <a:cubicBezTo>
                    <a:pt x="31918" y="15"/>
                    <a:pt x="31144" y="0"/>
                    <a:pt x="30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8"/>
            <p:cNvSpPr/>
            <p:nvPr/>
          </p:nvSpPr>
          <p:spPr>
            <a:xfrm>
              <a:off x="772975" y="1626050"/>
              <a:ext cx="1218150" cy="52125"/>
            </a:xfrm>
            <a:custGeom>
              <a:rect b="b" l="l" r="r" t="t"/>
              <a:pathLst>
                <a:path extrusionOk="0" h="2085" w="48726">
                  <a:moveTo>
                    <a:pt x="25358" y="1"/>
                  </a:moveTo>
                  <a:cubicBezTo>
                    <a:pt x="25061" y="1"/>
                    <a:pt x="24764" y="2"/>
                    <a:pt x="24468" y="4"/>
                  </a:cubicBezTo>
                  <a:cubicBezTo>
                    <a:pt x="20609" y="50"/>
                    <a:pt x="16751" y="27"/>
                    <a:pt x="12870" y="188"/>
                  </a:cubicBezTo>
                  <a:cubicBezTo>
                    <a:pt x="8665" y="350"/>
                    <a:pt x="4483" y="789"/>
                    <a:pt x="278" y="997"/>
                  </a:cubicBezTo>
                  <a:cubicBezTo>
                    <a:pt x="1" y="1020"/>
                    <a:pt x="1" y="1436"/>
                    <a:pt x="278" y="1459"/>
                  </a:cubicBezTo>
                  <a:cubicBezTo>
                    <a:pt x="2259" y="1546"/>
                    <a:pt x="4219" y="1715"/>
                    <a:pt x="6216" y="1715"/>
                  </a:cubicBezTo>
                  <a:cubicBezTo>
                    <a:pt x="6339" y="1715"/>
                    <a:pt x="6462" y="1715"/>
                    <a:pt x="6585" y="1713"/>
                  </a:cubicBezTo>
                  <a:cubicBezTo>
                    <a:pt x="8572" y="1690"/>
                    <a:pt x="10582" y="1575"/>
                    <a:pt x="12592" y="1528"/>
                  </a:cubicBezTo>
                  <a:cubicBezTo>
                    <a:pt x="14191" y="1482"/>
                    <a:pt x="15789" y="1465"/>
                    <a:pt x="17389" y="1465"/>
                  </a:cubicBezTo>
                  <a:cubicBezTo>
                    <a:pt x="19743" y="1465"/>
                    <a:pt x="22101" y="1501"/>
                    <a:pt x="24468" y="1528"/>
                  </a:cubicBezTo>
                  <a:cubicBezTo>
                    <a:pt x="28233" y="1552"/>
                    <a:pt x="31976" y="1713"/>
                    <a:pt x="35742" y="1713"/>
                  </a:cubicBezTo>
                  <a:lnTo>
                    <a:pt x="41957" y="1713"/>
                  </a:lnTo>
                  <a:cubicBezTo>
                    <a:pt x="42573" y="1713"/>
                    <a:pt x="43199" y="1693"/>
                    <a:pt x="43822" y="1693"/>
                  </a:cubicBezTo>
                  <a:cubicBezTo>
                    <a:pt x="44134" y="1693"/>
                    <a:pt x="44444" y="1698"/>
                    <a:pt x="44752" y="1713"/>
                  </a:cubicBezTo>
                  <a:cubicBezTo>
                    <a:pt x="45723" y="1759"/>
                    <a:pt x="46647" y="2037"/>
                    <a:pt x="47640" y="2083"/>
                  </a:cubicBezTo>
                  <a:cubicBezTo>
                    <a:pt x="47661" y="2084"/>
                    <a:pt x="47682" y="2085"/>
                    <a:pt x="47702" y="2085"/>
                  </a:cubicBezTo>
                  <a:cubicBezTo>
                    <a:pt x="48726" y="2085"/>
                    <a:pt x="48705" y="396"/>
                    <a:pt x="47640" y="373"/>
                  </a:cubicBezTo>
                  <a:cubicBezTo>
                    <a:pt x="45746" y="373"/>
                    <a:pt x="43851" y="119"/>
                    <a:pt x="41957" y="119"/>
                  </a:cubicBezTo>
                  <a:lnTo>
                    <a:pt x="36042" y="119"/>
                  </a:lnTo>
                  <a:cubicBezTo>
                    <a:pt x="32460" y="119"/>
                    <a:pt x="28916" y="1"/>
                    <a:pt x="25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8"/>
            <p:cNvSpPr/>
            <p:nvPr/>
          </p:nvSpPr>
          <p:spPr>
            <a:xfrm>
              <a:off x="766050" y="1530225"/>
              <a:ext cx="1235475" cy="53900"/>
            </a:xfrm>
            <a:custGeom>
              <a:rect b="b" l="l" r="r" t="t"/>
              <a:pathLst>
                <a:path extrusionOk="0" h="2156" w="49419">
                  <a:moveTo>
                    <a:pt x="40880" y="0"/>
                  </a:moveTo>
                  <a:cubicBezTo>
                    <a:pt x="40424" y="0"/>
                    <a:pt x="39967" y="21"/>
                    <a:pt x="39508" y="71"/>
                  </a:cubicBezTo>
                  <a:cubicBezTo>
                    <a:pt x="37498" y="279"/>
                    <a:pt x="35418" y="209"/>
                    <a:pt x="33408" y="232"/>
                  </a:cubicBezTo>
                  <a:cubicBezTo>
                    <a:pt x="33212" y="234"/>
                    <a:pt x="33017" y="235"/>
                    <a:pt x="32821" y="235"/>
                  </a:cubicBezTo>
                  <a:cubicBezTo>
                    <a:pt x="30829" y="235"/>
                    <a:pt x="28869" y="136"/>
                    <a:pt x="26870" y="94"/>
                  </a:cubicBezTo>
                  <a:cubicBezTo>
                    <a:pt x="26290" y="76"/>
                    <a:pt x="25711" y="68"/>
                    <a:pt x="25132" y="68"/>
                  </a:cubicBezTo>
                  <a:cubicBezTo>
                    <a:pt x="21258" y="68"/>
                    <a:pt x="17398" y="420"/>
                    <a:pt x="13539" y="440"/>
                  </a:cubicBezTo>
                  <a:cubicBezTo>
                    <a:pt x="12823" y="440"/>
                    <a:pt x="12109" y="438"/>
                    <a:pt x="11398" y="438"/>
                  </a:cubicBezTo>
                  <a:cubicBezTo>
                    <a:pt x="9974" y="438"/>
                    <a:pt x="8557" y="448"/>
                    <a:pt x="7140" y="510"/>
                  </a:cubicBezTo>
                  <a:cubicBezTo>
                    <a:pt x="4829" y="625"/>
                    <a:pt x="2681" y="1110"/>
                    <a:pt x="393" y="1364"/>
                  </a:cubicBezTo>
                  <a:cubicBezTo>
                    <a:pt x="1" y="1364"/>
                    <a:pt x="1" y="1942"/>
                    <a:pt x="393" y="1942"/>
                  </a:cubicBezTo>
                  <a:lnTo>
                    <a:pt x="417" y="1919"/>
                  </a:lnTo>
                  <a:cubicBezTo>
                    <a:pt x="961" y="1954"/>
                    <a:pt x="1506" y="1967"/>
                    <a:pt x="2051" y="1967"/>
                  </a:cubicBezTo>
                  <a:cubicBezTo>
                    <a:pt x="3541" y="1967"/>
                    <a:pt x="5034" y="1871"/>
                    <a:pt x="6537" y="1871"/>
                  </a:cubicBezTo>
                  <a:cubicBezTo>
                    <a:pt x="6653" y="1871"/>
                    <a:pt x="6769" y="1872"/>
                    <a:pt x="6885" y="1873"/>
                  </a:cubicBezTo>
                  <a:cubicBezTo>
                    <a:pt x="9103" y="1873"/>
                    <a:pt x="11321" y="1896"/>
                    <a:pt x="13539" y="1919"/>
                  </a:cubicBezTo>
                  <a:cubicBezTo>
                    <a:pt x="17342" y="1919"/>
                    <a:pt x="21144" y="1613"/>
                    <a:pt x="24960" y="1613"/>
                  </a:cubicBezTo>
                  <a:cubicBezTo>
                    <a:pt x="25597" y="1613"/>
                    <a:pt x="26233" y="1622"/>
                    <a:pt x="26870" y="1642"/>
                  </a:cubicBezTo>
                  <a:cubicBezTo>
                    <a:pt x="29443" y="1713"/>
                    <a:pt x="32024" y="1820"/>
                    <a:pt x="34603" y="1820"/>
                  </a:cubicBezTo>
                  <a:cubicBezTo>
                    <a:pt x="36193" y="1820"/>
                    <a:pt x="37783" y="1779"/>
                    <a:pt x="39369" y="1665"/>
                  </a:cubicBezTo>
                  <a:cubicBezTo>
                    <a:pt x="40023" y="1605"/>
                    <a:pt x="40676" y="1576"/>
                    <a:pt x="41330" y="1576"/>
                  </a:cubicBezTo>
                  <a:cubicBezTo>
                    <a:pt x="42201" y="1576"/>
                    <a:pt x="43072" y="1629"/>
                    <a:pt x="43944" y="1734"/>
                  </a:cubicBezTo>
                  <a:cubicBezTo>
                    <a:pt x="45290" y="1905"/>
                    <a:pt x="46676" y="2155"/>
                    <a:pt x="48028" y="2155"/>
                  </a:cubicBezTo>
                  <a:cubicBezTo>
                    <a:pt x="48138" y="2155"/>
                    <a:pt x="48247" y="2153"/>
                    <a:pt x="48356" y="2150"/>
                  </a:cubicBezTo>
                  <a:cubicBezTo>
                    <a:pt x="49405" y="2127"/>
                    <a:pt x="49419" y="509"/>
                    <a:pt x="48399" y="509"/>
                  </a:cubicBezTo>
                  <a:cubicBezTo>
                    <a:pt x="48385" y="509"/>
                    <a:pt x="48371" y="509"/>
                    <a:pt x="48356" y="510"/>
                  </a:cubicBezTo>
                  <a:cubicBezTo>
                    <a:pt x="48142" y="520"/>
                    <a:pt x="47929" y="524"/>
                    <a:pt x="47715" y="524"/>
                  </a:cubicBezTo>
                  <a:cubicBezTo>
                    <a:pt x="45432" y="524"/>
                    <a:pt x="43171" y="0"/>
                    <a:pt x="40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790300" y="1437825"/>
              <a:ext cx="1249950" cy="64175"/>
            </a:xfrm>
            <a:custGeom>
              <a:rect b="b" l="l" r="r" t="t"/>
              <a:pathLst>
                <a:path extrusionOk="0" h="2567" w="49998">
                  <a:moveTo>
                    <a:pt x="32646" y="1"/>
                  </a:moveTo>
                  <a:cubicBezTo>
                    <a:pt x="30537" y="1"/>
                    <a:pt x="28428" y="165"/>
                    <a:pt x="26319" y="165"/>
                  </a:cubicBezTo>
                  <a:cubicBezTo>
                    <a:pt x="26187" y="165"/>
                    <a:pt x="26055" y="164"/>
                    <a:pt x="25923" y="163"/>
                  </a:cubicBezTo>
                  <a:cubicBezTo>
                    <a:pt x="25848" y="162"/>
                    <a:pt x="25773" y="162"/>
                    <a:pt x="25697" y="162"/>
                  </a:cubicBezTo>
                  <a:cubicBezTo>
                    <a:pt x="21478" y="162"/>
                    <a:pt x="17323" y="787"/>
                    <a:pt x="13101" y="833"/>
                  </a:cubicBezTo>
                  <a:cubicBezTo>
                    <a:pt x="10929" y="879"/>
                    <a:pt x="8757" y="833"/>
                    <a:pt x="6586" y="902"/>
                  </a:cubicBezTo>
                  <a:cubicBezTo>
                    <a:pt x="5523" y="948"/>
                    <a:pt x="4460" y="902"/>
                    <a:pt x="3420" y="1017"/>
                  </a:cubicBezTo>
                  <a:cubicBezTo>
                    <a:pt x="2358" y="1133"/>
                    <a:pt x="1387" y="1387"/>
                    <a:pt x="371" y="1479"/>
                  </a:cubicBezTo>
                  <a:cubicBezTo>
                    <a:pt x="1" y="1479"/>
                    <a:pt x="1" y="2057"/>
                    <a:pt x="371" y="2057"/>
                  </a:cubicBezTo>
                  <a:lnTo>
                    <a:pt x="371" y="2034"/>
                  </a:lnTo>
                  <a:cubicBezTo>
                    <a:pt x="2725" y="2328"/>
                    <a:pt x="5156" y="2390"/>
                    <a:pt x="7580" y="2390"/>
                  </a:cubicBezTo>
                  <a:cubicBezTo>
                    <a:pt x="9343" y="2390"/>
                    <a:pt x="11102" y="2357"/>
                    <a:pt x="12823" y="2357"/>
                  </a:cubicBezTo>
                  <a:cubicBezTo>
                    <a:pt x="16990" y="2357"/>
                    <a:pt x="21094" y="1775"/>
                    <a:pt x="25234" y="1775"/>
                  </a:cubicBezTo>
                  <a:cubicBezTo>
                    <a:pt x="25456" y="1775"/>
                    <a:pt x="25678" y="1776"/>
                    <a:pt x="25900" y="1780"/>
                  </a:cubicBezTo>
                  <a:cubicBezTo>
                    <a:pt x="26115" y="1784"/>
                    <a:pt x="26330" y="1786"/>
                    <a:pt x="26545" y="1786"/>
                  </a:cubicBezTo>
                  <a:cubicBezTo>
                    <a:pt x="28478" y="1786"/>
                    <a:pt x="30412" y="1618"/>
                    <a:pt x="32346" y="1618"/>
                  </a:cubicBezTo>
                  <a:cubicBezTo>
                    <a:pt x="34356" y="1618"/>
                    <a:pt x="36343" y="1918"/>
                    <a:pt x="38330" y="1941"/>
                  </a:cubicBezTo>
                  <a:cubicBezTo>
                    <a:pt x="40201" y="1941"/>
                    <a:pt x="42049" y="2288"/>
                    <a:pt x="43921" y="2427"/>
                  </a:cubicBezTo>
                  <a:cubicBezTo>
                    <a:pt x="44093" y="2440"/>
                    <a:pt x="44263" y="2445"/>
                    <a:pt x="44431" y="2445"/>
                  </a:cubicBezTo>
                  <a:cubicBezTo>
                    <a:pt x="44809" y="2445"/>
                    <a:pt x="45179" y="2421"/>
                    <a:pt x="45556" y="2421"/>
                  </a:cubicBezTo>
                  <a:cubicBezTo>
                    <a:pt x="45867" y="2421"/>
                    <a:pt x="46182" y="2437"/>
                    <a:pt x="46508" y="2496"/>
                  </a:cubicBezTo>
                  <a:cubicBezTo>
                    <a:pt x="47031" y="2541"/>
                    <a:pt x="47562" y="2566"/>
                    <a:pt x="48091" y="2566"/>
                  </a:cubicBezTo>
                  <a:cubicBezTo>
                    <a:pt x="48382" y="2566"/>
                    <a:pt x="48671" y="2559"/>
                    <a:pt x="48957" y="2542"/>
                  </a:cubicBezTo>
                  <a:cubicBezTo>
                    <a:pt x="49997" y="2542"/>
                    <a:pt x="49997" y="948"/>
                    <a:pt x="48957" y="948"/>
                  </a:cubicBezTo>
                  <a:cubicBezTo>
                    <a:pt x="48823" y="952"/>
                    <a:pt x="48688" y="954"/>
                    <a:pt x="48553" y="954"/>
                  </a:cubicBezTo>
                  <a:cubicBezTo>
                    <a:pt x="47879" y="954"/>
                    <a:pt x="47205" y="906"/>
                    <a:pt x="46532" y="809"/>
                  </a:cubicBezTo>
                  <a:cubicBezTo>
                    <a:pt x="46307" y="776"/>
                    <a:pt x="46084" y="764"/>
                    <a:pt x="45862" y="764"/>
                  </a:cubicBezTo>
                  <a:cubicBezTo>
                    <a:pt x="45331" y="764"/>
                    <a:pt x="44805" y="832"/>
                    <a:pt x="44281" y="832"/>
                  </a:cubicBezTo>
                  <a:cubicBezTo>
                    <a:pt x="44123" y="832"/>
                    <a:pt x="43964" y="826"/>
                    <a:pt x="43805" y="809"/>
                  </a:cubicBezTo>
                  <a:cubicBezTo>
                    <a:pt x="42049" y="625"/>
                    <a:pt x="40340" y="347"/>
                    <a:pt x="38561" y="324"/>
                  </a:cubicBezTo>
                  <a:cubicBezTo>
                    <a:pt x="36574" y="278"/>
                    <a:pt x="34633" y="1"/>
                    <a:pt x="3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0" name="Google Shape;2080;p58"/>
          <p:cNvGrpSpPr/>
          <p:nvPr/>
        </p:nvGrpSpPr>
        <p:grpSpPr>
          <a:xfrm>
            <a:off x="3563363" y="3656038"/>
            <a:ext cx="897600" cy="893450"/>
            <a:chOff x="3892850" y="3017375"/>
            <a:chExt cx="897600" cy="893450"/>
          </a:xfrm>
        </p:grpSpPr>
        <p:sp>
          <p:nvSpPr>
            <p:cNvPr id="2081" name="Google Shape;2081;p58"/>
            <p:cNvSpPr/>
            <p:nvPr/>
          </p:nvSpPr>
          <p:spPr>
            <a:xfrm>
              <a:off x="3895750" y="3235500"/>
              <a:ext cx="121325" cy="120550"/>
            </a:xfrm>
            <a:custGeom>
              <a:rect b="b" l="l" r="r" t="t"/>
              <a:pathLst>
                <a:path extrusionOk="0" h="4822" w="4853">
                  <a:moveTo>
                    <a:pt x="3406" y="0"/>
                  </a:moveTo>
                  <a:cubicBezTo>
                    <a:pt x="3306" y="0"/>
                    <a:pt x="3206" y="13"/>
                    <a:pt x="3108" y="38"/>
                  </a:cubicBezTo>
                  <a:lnTo>
                    <a:pt x="3108" y="38"/>
                  </a:lnTo>
                  <a:cubicBezTo>
                    <a:pt x="2881" y="47"/>
                    <a:pt x="2656" y="94"/>
                    <a:pt x="2449" y="198"/>
                  </a:cubicBezTo>
                  <a:cubicBezTo>
                    <a:pt x="2320" y="245"/>
                    <a:pt x="2196" y="310"/>
                    <a:pt x="2081" y="390"/>
                  </a:cubicBezTo>
                  <a:lnTo>
                    <a:pt x="2081" y="390"/>
                  </a:lnTo>
                  <a:cubicBezTo>
                    <a:pt x="1648" y="486"/>
                    <a:pt x="1239" y="661"/>
                    <a:pt x="901" y="1029"/>
                  </a:cubicBezTo>
                  <a:cubicBezTo>
                    <a:pt x="162" y="1746"/>
                    <a:pt x="0" y="2901"/>
                    <a:pt x="509" y="3802"/>
                  </a:cubicBezTo>
                  <a:cubicBezTo>
                    <a:pt x="911" y="4452"/>
                    <a:pt x="1604" y="4822"/>
                    <a:pt x="2316" y="4822"/>
                  </a:cubicBezTo>
                  <a:cubicBezTo>
                    <a:pt x="2667" y="4822"/>
                    <a:pt x="3022" y="4732"/>
                    <a:pt x="3350" y="4541"/>
                  </a:cubicBezTo>
                  <a:cubicBezTo>
                    <a:pt x="3578" y="4405"/>
                    <a:pt x="3786" y="4238"/>
                    <a:pt x="3960" y="4042"/>
                  </a:cubicBezTo>
                  <a:lnTo>
                    <a:pt x="3960" y="4042"/>
                  </a:lnTo>
                  <a:lnTo>
                    <a:pt x="3882" y="4148"/>
                  </a:lnTo>
                  <a:cubicBezTo>
                    <a:pt x="4529" y="3548"/>
                    <a:pt x="4852" y="2670"/>
                    <a:pt x="4760" y="1792"/>
                  </a:cubicBezTo>
                  <a:cubicBezTo>
                    <a:pt x="4760" y="1745"/>
                    <a:pt x="4718" y="1396"/>
                    <a:pt x="4712" y="1396"/>
                  </a:cubicBezTo>
                  <a:lnTo>
                    <a:pt x="4712" y="1396"/>
                  </a:lnTo>
                  <a:cubicBezTo>
                    <a:pt x="4709" y="1396"/>
                    <a:pt x="4714" y="1480"/>
                    <a:pt x="4737" y="1723"/>
                  </a:cubicBezTo>
                  <a:cubicBezTo>
                    <a:pt x="4714" y="1538"/>
                    <a:pt x="4714" y="1330"/>
                    <a:pt x="4667" y="1145"/>
                  </a:cubicBezTo>
                  <a:cubicBezTo>
                    <a:pt x="4598" y="845"/>
                    <a:pt x="4436" y="567"/>
                    <a:pt x="4228" y="336"/>
                  </a:cubicBezTo>
                  <a:cubicBezTo>
                    <a:pt x="4006" y="114"/>
                    <a:pt x="3708" y="0"/>
                    <a:pt x="3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4026275" y="3318350"/>
              <a:ext cx="91875" cy="126925"/>
            </a:xfrm>
            <a:custGeom>
              <a:rect b="b" l="l" r="r" t="t"/>
              <a:pathLst>
                <a:path extrusionOk="0" h="5077" w="3675">
                  <a:moveTo>
                    <a:pt x="2363" y="1"/>
                  </a:moveTo>
                  <a:cubicBezTo>
                    <a:pt x="1978" y="1"/>
                    <a:pt x="1612" y="213"/>
                    <a:pt x="1503" y="696"/>
                  </a:cubicBezTo>
                  <a:lnTo>
                    <a:pt x="1503" y="719"/>
                  </a:lnTo>
                  <a:cubicBezTo>
                    <a:pt x="1387" y="1065"/>
                    <a:pt x="1179" y="1389"/>
                    <a:pt x="925" y="1643"/>
                  </a:cubicBezTo>
                  <a:cubicBezTo>
                    <a:pt x="440" y="2174"/>
                    <a:pt x="1" y="2798"/>
                    <a:pt x="1" y="3538"/>
                  </a:cubicBezTo>
                  <a:cubicBezTo>
                    <a:pt x="20" y="4299"/>
                    <a:pt x="700" y="5077"/>
                    <a:pt x="1467" y="5077"/>
                  </a:cubicBezTo>
                  <a:cubicBezTo>
                    <a:pt x="1608" y="5077"/>
                    <a:pt x="1752" y="5050"/>
                    <a:pt x="1895" y="4993"/>
                  </a:cubicBezTo>
                  <a:cubicBezTo>
                    <a:pt x="2773" y="4647"/>
                    <a:pt x="3374" y="3861"/>
                    <a:pt x="3466" y="2914"/>
                  </a:cubicBezTo>
                  <a:cubicBezTo>
                    <a:pt x="3582" y="2198"/>
                    <a:pt x="3674" y="1412"/>
                    <a:pt x="3397" y="696"/>
                  </a:cubicBezTo>
                  <a:cubicBezTo>
                    <a:pt x="3239" y="259"/>
                    <a:pt x="2789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8"/>
            <p:cNvSpPr/>
            <p:nvPr/>
          </p:nvSpPr>
          <p:spPr>
            <a:xfrm>
              <a:off x="3892850" y="3481625"/>
              <a:ext cx="94600" cy="102925"/>
            </a:xfrm>
            <a:custGeom>
              <a:rect b="b" l="l" r="r" t="t"/>
              <a:pathLst>
                <a:path extrusionOk="0" h="4117" w="3784">
                  <a:moveTo>
                    <a:pt x="2589" y="0"/>
                  </a:moveTo>
                  <a:cubicBezTo>
                    <a:pt x="2310" y="0"/>
                    <a:pt x="2033" y="96"/>
                    <a:pt x="1826" y="310"/>
                  </a:cubicBezTo>
                  <a:cubicBezTo>
                    <a:pt x="1526" y="611"/>
                    <a:pt x="1179" y="888"/>
                    <a:pt x="856" y="1165"/>
                  </a:cubicBezTo>
                  <a:cubicBezTo>
                    <a:pt x="1" y="1951"/>
                    <a:pt x="1" y="3499"/>
                    <a:pt x="1179" y="3984"/>
                  </a:cubicBezTo>
                  <a:cubicBezTo>
                    <a:pt x="1394" y="4075"/>
                    <a:pt x="1605" y="4117"/>
                    <a:pt x="1808" y="4117"/>
                  </a:cubicBezTo>
                  <a:cubicBezTo>
                    <a:pt x="2635" y="4117"/>
                    <a:pt x="3323" y="3428"/>
                    <a:pt x="3490" y="2575"/>
                  </a:cubicBezTo>
                  <a:cubicBezTo>
                    <a:pt x="3605" y="2089"/>
                    <a:pt x="3674" y="1604"/>
                    <a:pt x="3721" y="1096"/>
                  </a:cubicBezTo>
                  <a:cubicBezTo>
                    <a:pt x="3783" y="436"/>
                    <a:pt x="3183" y="0"/>
                    <a:pt x="2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8"/>
            <p:cNvSpPr/>
            <p:nvPr/>
          </p:nvSpPr>
          <p:spPr>
            <a:xfrm>
              <a:off x="3894025" y="3589575"/>
              <a:ext cx="87175" cy="97500"/>
            </a:xfrm>
            <a:custGeom>
              <a:rect b="b" l="l" r="r" t="t"/>
              <a:pathLst>
                <a:path extrusionOk="0" h="3900" w="3487">
                  <a:moveTo>
                    <a:pt x="2266" y="0"/>
                  </a:moveTo>
                  <a:cubicBezTo>
                    <a:pt x="1823" y="0"/>
                    <a:pt x="1366" y="256"/>
                    <a:pt x="1225" y="729"/>
                  </a:cubicBezTo>
                  <a:lnTo>
                    <a:pt x="1201" y="729"/>
                  </a:lnTo>
                  <a:cubicBezTo>
                    <a:pt x="1195" y="763"/>
                    <a:pt x="1193" y="783"/>
                    <a:pt x="1194" y="794"/>
                  </a:cubicBezTo>
                  <a:lnTo>
                    <a:pt x="1194" y="794"/>
                  </a:lnTo>
                  <a:cubicBezTo>
                    <a:pt x="1187" y="809"/>
                    <a:pt x="1174" y="831"/>
                    <a:pt x="1162" y="851"/>
                  </a:cubicBezTo>
                  <a:lnTo>
                    <a:pt x="1162" y="851"/>
                  </a:lnTo>
                  <a:cubicBezTo>
                    <a:pt x="1133" y="889"/>
                    <a:pt x="1086" y="948"/>
                    <a:pt x="1063" y="960"/>
                  </a:cubicBezTo>
                  <a:cubicBezTo>
                    <a:pt x="1040" y="983"/>
                    <a:pt x="947" y="1098"/>
                    <a:pt x="878" y="1144"/>
                  </a:cubicBezTo>
                  <a:cubicBezTo>
                    <a:pt x="485" y="1491"/>
                    <a:pt x="0" y="2046"/>
                    <a:pt x="69" y="2623"/>
                  </a:cubicBezTo>
                  <a:cubicBezTo>
                    <a:pt x="139" y="3201"/>
                    <a:pt x="416" y="3709"/>
                    <a:pt x="1017" y="3848"/>
                  </a:cubicBezTo>
                  <a:cubicBezTo>
                    <a:pt x="1159" y="3883"/>
                    <a:pt x="1295" y="3899"/>
                    <a:pt x="1425" y="3899"/>
                  </a:cubicBezTo>
                  <a:cubicBezTo>
                    <a:pt x="2832" y="3899"/>
                    <a:pt x="3486" y="1956"/>
                    <a:pt x="3211" y="729"/>
                  </a:cubicBezTo>
                  <a:cubicBezTo>
                    <a:pt x="3099" y="232"/>
                    <a:pt x="2689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8"/>
            <p:cNvSpPr/>
            <p:nvPr/>
          </p:nvSpPr>
          <p:spPr>
            <a:xfrm>
              <a:off x="3995675" y="3691175"/>
              <a:ext cx="89550" cy="105500"/>
            </a:xfrm>
            <a:custGeom>
              <a:rect b="b" l="l" r="r" t="t"/>
              <a:pathLst>
                <a:path extrusionOk="0" h="4220" w="3582">
                  <a:moveTo>
                    <a:pt x="2392" y="1"/>
                  </a:moveTo>
                  <a:cubicBezTo>
                    <a:pt x="1951" y="1"/>
                    <a:pt x="1507" y="261"/>
                    <a:pt x="1392" y="729"/>
                  </a:cubicBezTo>
                  <a:lnTo>
                    <a:pt x="1392" y="729"/>
                  </a:lnTo>
                  <a:cubicBezTo>
                    <a:pt x="1390" y="732"/>
                    <a:pt x="1388" y="735"/>
                    <a:pt x="1387" y="738"/>
                  </a:cubicBezTo>
                  <a:lnTo>
                    <a:pt x="1387" y="738"/>
                  </a:lnTo>
                  <a:lnTo>
                    <a:pt x="1387" y="731"/>
                  </a:lnTo>
                  <a:cubicBezTo>
                    <a:pt x="1386" y="735"/>
                    <a:pt x="1385" y="738"/>
                    <a:pt x="1384" y="742"/>
                  </a:cubicBezTo>
                  <a:lnTo>
                    <a:pt x="1384" y="742"/>
                  </a:lnTo>
                  <a:cubicBezTo>
                    <a:pt x="1369" y="765"/>
                    <a:pt x="1355" y="794"/>
                    <a:pt x="1340" y="823"/>
                  </a:cubicBezTo>
                  <a:lnTo>
                    <a:pt x="1202" y="985"/>
                  </a:lnTo>
                  <a:cubicBezTo>
                    <a:pt x="924" y="1239"/>
                    <a:pt x="693" y="1516"/>
                    <a:pt x="485" y="1817"/>
                  </a:cubicBezTo>
                  <a:cubicBezTo>
                    <a:pt x="0" y="2648"/>
                    <a:pt x="347" y="3711"/>
                    <a:pt x="1248" y="4081"/>
                  </a:cubicBezTo>
                  <a:cubicBezTo>
                    <a:pt x="1444" y="4173"/>
                    <a:pt x="1652" y="4220"/>
                    <a:pt x="1860" y="4220"/>
                  </a:cubicBezTo>
                  <a:cubicBezTo>
                    <a:pt x="2068" y="4220"/>
                    <a:pt x="2276" y="4173"/>
                    <a:pt x="2472" y="4081"/>
                  </a:cubicBezTo>
                  <a:cubicBezTo>
                    <a:pt x="2911" y="3896"/>
                    <a:pt x="3258" y="3503"/>
                    <a:pt x="3397" y="3041"/>
                  </a:cubicBezTo>
                  <a:cubicBezTo>
                    <a:pt x="3512" y="2625"/>
                    <a:pt x="3581" y="2210"/>
                    <a:pt x="3535" y="1794"/>
                  </a:cubicBezTo>
                  <a:cubicBezTo>
                    <a:pt x="3558" y="1332"/>
                    <a:pt x="3466" y="893"/>
                    <a:pt x="3258" y="500"/>
                  </a:cubicBezTo>
                  <a:cubicBezTo>
                    <a:pt x="3077" y="159"/>
                    <a:pt x="2736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4139500" y="3606575"/>
              <a:ext cx="105125" cy="122850"/>
            </a:xfrm>
            <a:custGeom>
              <a:rect b="b" l="l" r="r" t="t"/>
              <a:pathLst>
                <a:path extrusionOk="0" h="4914" w="4205">
                  <a:moveTo>
                    <a:pt x="1356" y="1231"/>
                  </a:moveTo>
                  <a:cubicBezTo>
                    <a:pt x="1376" y="1231"/>
                    <a:pt x="1353" y="1268"/>
                    <a:pt x="1271" y="1319"/>
                  </a:cubicBezTo>
                  <a:cubicBezTo>
                    <a:pt x="1259" y="1325"/>
                    <a:pt x="1247" y="1331"/>
                    <a:pt x="1236" y="1338"/>
                  </a:cubicBezTo>
                  <a:lnTo>
                    <a:pt x="1236" y="1338"/>
                  </a:lnTo>
                  <a:cubicBezTo>
                    <a:pt x="1248" y="1326"/>
                    <a:pt x="1273" y="1299"/>
                    <a:pt x="1317" y="1250"/>
                  </a:cubicBezTo>
                  <a:cubicBezTo>
                    <a:pt x="1318" y="1248"/>
                    <a:pt x="1320" y="1247"/>
                    <a:pt x="1321" y="1245"/>
                  </a:cubicBezTo>
                  <a:lnTo>
                    <a:pt x="1321" y="1245"/>
                  </a:lnTo>
                  <a:cubicBezTo>
                    <a:pt x="1337" y="1235"/>
                    <a:pt x="1349" y="1231"/>
                    <a:pt x="1356" y="1231"/>
                  </a:cubicBezTo>
                  <a:close/>
                  <a:moveTo>
                    <a:pt x="2698" y="0"/>
                  </a:moveTo>
                  <a:cubicBezTo>
                    <a:pt x="2162" y="0"/>
                    <a:pt x="1632" y="295"/>
                    <a:pt x="1507" y="877"/>
                  </a:cubicBezTo>
                  <a:lnTo>
                    <a:pt x="1507" y="877"/>
                  </a:lnTo>
                  <a:cubicBezTo>
                    <a:pt x="1524" y="856"/>
                    <a:pt x="1545" y="834"/>
                    <a:pt x="1571" y="811"/>
                  </a:cubicBezTo>
                  <a:lnTo>
                    <a:pt x="1571" y="811"/>
                  </a:lnTo>
                  <a:cubicBezTo>
                    <a:pt x="1537" y="845"/>
                    <a:pt x="1515" y="879"/>
                    <a:pt x="1497" y="923"/>
                  </a:cubicBezTo>
                  <a:lnTo>
                    <a:pt x="1497" y="923"/>
                  </a:lnTo>
                  <a:cubicBezTo>
                    <a:pt x="1499" y="917"/>
                    <a:pt x="1500" y="910"/>
                    <a:pt x="1502" y="903"/>
                  </a:cubicBezTo>
                  <a:cubicBezTo>
                    <a:pt x="1503" y="895"/>
                    <a:pt x="1505" y="886"/>
                    <a:pt x="1507" y="877"/>
                  </a:cubicBezTo>
                  <a:lnTo>
                    <a:pt x="1507" y="877"/>
                  </a:lnTo>
                  <a:cubicBezTo>
                    <a:pt x="1448" y="951"/>
                    <a:pt x="1443" y="1008"/>
                    <a:pt x="1456" y="1008"/>
                  </a:cubicBezTo>
                  <a:lnTo>
                    <a:pt x="1456" y="1008"/>
                  </a:lnTo>
                  <a:cubicBezTo>
                    <a:pt x="1463" y="997"/>
                    <a:pt x="1470" y="985"/>
                    <a:pt x="1479" y="973"/>
                  </a:cubicBezTo>
                  <a:cubicBezTo>
                    <a:pt x="1485" y="955"/>
                    <a:pt x="1491" y="938"/>
                    <a:pt x="1497" y="923"/>
                  </a:cubicBezTo>
                  <a:lnTo>
                    <a:pt x="1497" y="923"/>
                  </a:lnTo>
                  <a:cubicBezTo>
                    <a:pt x="1482" y="984"/>
                    <a:pt x="1465" y="1008"/>
                    <a:pt x="1456" y="1008"/>
                  </a:cubicBezTo>
                  <a:cubicBezTo>
                    <a:pt x="1456" y="1008"/>
                    <a:pt x="1456" y="1008"/>
                    <a:pt x="1456" y="1008"/>
                  </a:cubicBezTo>
                  <a:lnTo>
                    <a:pt x="1456" y="1008"/>
                  </a:lnTo>
                  <a:cubicBezTo>
                    <a:pt x="1423" y="1060"/>
                    <a:pt x="1401" y="1101"/>
                    <a:pt x="1363" y="1158"/>
                  </a:cubicBezTo>
                  <a:cubicBezTo>
                    <a:pt x="1345" y="1184"/>
                    <a:pt x="1303" y="1239"/>
                    <a:pt x="1270" y="1283"/>
                  </a:cubicBezTo>
                  <a:lnTo>
                    <a:pt x="1270" y="1283"/>
                  </a:lnTo>
                  <a:cubicBezTo>
                    <a:pt x="1283" y="1272"/>
                    <a:pt x="1295" y="1263"/>
                    <a:pt x="1305" y="1256"/>
                  </a:cubicBezTo>
                  <a:lnTo>
                    <a:pt x="1305" y="1256"/>
                  </a:lnTo>
                  <a:cubicBezTo>
                    <a:pt x="1281" y="1283"/>
                    <a:pt x="1259" y="1308"/>
                    <a:pt x="1248" y="1319"/>
                  </a:cubicBezTo>
                  <a:cubicBezTo>
                    <a:pt x="1242" y="1325"/>
                    <a:pt x="1236" y="1331"/>
                    <a:pt x="1231" y="1336"/>
                  </a:cubicBezTo>
                  <a:lnTo>
                    <a:pt x="1231" y="1336"/>
                  </a:lnTo>
                  <a:cubicBezTo>
                    <a:pt x="1238" y="1325"/>
                    <a:pt x="1253" y="1306"/>
                    <a:pt x="1270" y="1283"/>
                  </a:cubicBezTo>
                  <a:lnTo>
                    <a:pt x="1270" y="1283"/>
                  </a:lnTo>
                  <a:cubicBezTo>
                    <a:pt x="1246" y="1303"/>
                    <a:pt x="1217" y="1331"/>
                    <a:pt x="1185" y="1366"/>
                  </a:cubicBezTo>
                  <a:lnTo>
                    <a:pt x="1185" y="1366"/>
                  </a:lnTo>
                  <a:cubicBezTo>
                    <a:pt x="1197" y="1359"/>
                    <a:pt x="1210" y="1352"/>
                    <a:pt x="1222" y="1345"/>
                  </a:cubicBezTo>
                  <a:lnTo>
                    <a:pt x="1222" y="1345"/>
                  </a:lnTo>
                  <a:cubicBezTo>
                    <a:pt x="1225" y="1342"/>
                    <a:pt x="1228" y="1339"/>
                    <a:pt x="1231" y="1336"/>
                  </a:cubicBezTo>
                  <a:lnTo>
                    <a:pt x="1231" y="1336"/>
                  </a:lnTo>
                  <a:cubicBezTo>
                    <a:pt x="1229" y="1339"/>
                    <a:pt x="1228" y="1341"/>
                    <a:pt x="1227" y="1342"/>
                  </a:cubicBezTo>
                  <a:lnTo>
                    <a:pt x="1227" y="1342"/>
                  </a:lnTo>
                  <a:cubicBezTo>
                    <a:pt x="1225" y="1343"/>
                    <a:pt x="1224" y="1344"/>
                    <a:pt x="1222" y="1345"/>
                  </a:cubicBezTo>
                  <a:lnTo>
                    <a:pt x="1222" y="1345"/>
                  </a:lnTo>
                  <a:cubicBezTo>
                    <a:pt x="1184" y="1383"/>
                    <a:pt x="1147" y="1420"/>
                    <a:pt x="1109" y="1458"/>
                  </a:cubicBezTo>
                  <a:cubicBezTo>
                    <a:pt x="1136" y="1423"/>
                    <a:pt x="1162" y="1392"/>
                    <a:pt x="1185" y="1366"/>
                  </a:cubicBezTo>
                  <a:lnTo>
                    <a:pt x="1185" y="1366"/>
                  </a:lnTo>
                  <a:cubicBezTo>
                    <a:pt x="1035" y="1456"/>
                    <a:pt x="899" y="1576"/>
                    <a:pt x="763" y="1712"/>
                  </a:cubicBezTo>
                  <a:cubicBezTo>
                    <a:pt x="254" y="2336"/>
                    <a:pt x="0" y="3237"/>
                    <a:pt x="485" y="3999"/>
                  </a:cubicBezTo>
                  <a:cubicBezTo>
                    <a:pt x="839" y="4577"/>
                    <a:pt x="1463" y="4914"/>
                    <a:pt x="2128" y="4914"/>
                  </a:cubicBezTo>
                  <a:cubicBezTo>
                    <a:pt x="2288" y="4914"/>
                    <a:pt x="2450" y="4894"/>
                    <a:pt x="2611" y="4854"/>
                  </a:cubicBezTo>
                  <a:cubicBezTo>
                    <a:pt x="3766" y="4577"/>
                    <a:pt x="4205" y="3399"/>
                    <a:pt x="4182" y="2313"/>
                  </a:cubicBezTo>
                  <a:cubicBezTo>
                    <a:pt x="4205" y="1712"/>
                    <a:pt x="4066" y="1135"/>
                    <a:pt x="3812" y="603"/>
                  </a:cubicBezTo>
                  <a:cubicBezTo>
                    <a:pt x="3585" y="200"/>
                    <a:pt x="3139" y="0"/>
                    <a:pt x="2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8"/>
            <p:cNvSpPr/>
            <p:nvPr/>
          </p:nvSpPr>
          <p:spPr>
            <a:xfrm>
              <a:off x="4030900" y="3544825"/>
              <a:ext cx="86075" cy="106425"/>
            </a:xfrm>
            <a:custGeom>
              <a:rect b="b" l="l" r="r" t="t"/>
              <a:pathLst>
                <a:path extrusionOk="0" h="4257" w="3443">
                  <a:moveTo>
                    <a:pt x="2080" y="0"/>
                  </a:moveTo>
                  <a:cubicBezTo>
                    <a:pt x="1502" y="23"/>
                    <a:pt x="994" y="416"/>
                    <a:pt x="809" y="971"/>
                  </a:cubicBezTo>
                  <a:cubicBezTo>
                    <a:pt x="807" y="980"/>
                    <a:pt x="805" y="989"/>
                    <a:pt x="803" y="996"/>
                  </a:cubicBezTo>
                  <a:lnTo>
                    <a:pt x="803" y="996"/>
                  </a:lnTo>
                  <a:cubicBezTo>
                    <a:pt x="784" y="1028"/>
                    <a:pt x="765" y="1061"/>
                    <a:pt x="740" y="1086"/>
                  </a:cubicBezTo>
                  <a:cubicBezTo>
                    <a:pt x="671" y="1202"/>
                    <a:pt x="578" y="1317"/>
                    <a:pt x="509" y="1433"/>
                  </a:cubicBezTo>
                  <a:cubicBezTo>
                    <a:pt x="47" y="2033"/>
                    <a:pt x="1" y="2842"/>
                    <a:pt x="370" y="3489"/>
                  </a:cubicBezTo>
                  <a:cubicBezTo>
                    <a:pt x="642" y="3964"/>
                    <a:pt x="1217" y="4256"/>
                    <a:pt x="1772" y="4256"/>
                  </a:cubicBezTo>
                  <a:cubicBezTo>
                    <a:pt x="2161" y="4256"/>
                    <a:pt x="2539" y="4113"/>
                    <a:pt x="2796" y="3789"/>
                  </a:cubicBezTo>
                  <a:cubicBezTo>
                    <a:pt x="3120" y="3443"/>
                    <a:pt x="3304" y="3004"/>
                    <a:pt x="3351" y="2542"/>
                  </a:cubicBezTo>
                  <a:cubicBezTo>
                    <a:pt x="3351" y="2449"/>
                    <a:pt x="3374" y="2380"/>
                    <a:pt x="3374" y="2288"/>
                  </a:cubicBezTo>
                  <a:cubicBezTo>
                    <a:pt x="3374" y="2283"/>
                    <a:pt x="3374" y="2279"/>
                    <a:pt x="3374" y="2276"/>
                  </a:cubicBezTo>
                  <a:lnTo>
                    <a:pt x="3374" y="2276"/>
                  </a:lnTo>
                  <a:cubicBezTo>
                    <a:pt x="3442" y="1852"/>
                    <a:pt x="3435" y="1411"/>
                    <a:pt x="3351" y="971"/>
                  </a:cubicBezTo>
                  <a:cubicBezTo>
                    <a:pt x="3189" y="393"/>
                    <a:pt x="2681" y="23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8"/>
            <p:cNvSpPr/>
            <p:nvPr/>
          </p:nvSpPr>
          <p:spPr>
            <a:xfrm>
              <a:off x="4159700" y="3411400"/>
              <a:ext cx="91875" cy="109275"/>
            </a:xfrm>
            <a:custGeom>
              <a:rect b="b" l="l" r="r" t="t"/>
              <a:pathLst>
                <a:path extrusionOk="0" h="4371" w="3675">
                  <a:moveTo>
                    <a:pt x="2276" y="0"/>
                  </a:moveTo>
                  <a:cubicBezTo>
                    <a:pt x="1965" y="0"/>
                    <a:pt x="1653" y="185"/>
                    <a:pt x="1549" y="555"/>
                  </a:cubicBezTo>
                  <a:cubicBezTo>
                    <a:pt x="1526" y="694"/>
                    <a:pt x="1479" y="832"/>
                    <a:pt x="1433" y="948"/>
                  </a:cubicBezTo>
                  <a:lnTo>
                    <a:pt x="1383" y="1032"/>
                  </a:lnTo>
                  <a:lnTo>
                    <a:pt x="1383" y="1032"/>
                  </a:lnTo>
                  <a:cubicBezTo>
                    <a:pt x="1390" y="1018"/>
                    <a:pt x="1391" y="1011"/>
                    <a:pt x="1387" y="1011"/>
                  </a:cubicBezTo>
                  <a:cubicBezTo>
                    <a:pt x="1381" y="1011"/>
                    <a:pt x="1364" y="1029"/>
                    <a:pt x="1341" y="1063"/>
                  </a:cubicBezTo>
                  <a:lnTo>
                    <a:pt x="1179" y="1248"/>
                  </a:lnTo>
                  <a:cubicBezTo>
                    <a:pt x="1164" y="1263"/>
                    <a:pt x="1148" y="1279"/>
                    <a:pt x="1133" y="1294"/>
                  </a:cubicBezTo>
                  <a:lnTo>
                    <a:pt x="1133" y="1294"/>
                  </a:lnTo>
                  <a:cubicBezTo>
                    <a:pt x="1" y="1849"/>
                    <a:pt x="116" y="3535"/>
                    <a:pt x="1133" y="4136"/>
                  </a:cubicBezTo>
                  <a:cubicBezTo>
                    <a:pt x="1407" y="4298"/>
                    <a:pt x="1688" y="4371"/>
                    <a:pt x="1960" y="4371"/>
                  </a:cubicBezTo>
                  <a:cubicBezTo>
                    <a:pt x="2811" y="4371"/>
                    <a:pt x="3558" y="3655"/>
                    <a:pt x="3628" y="2727"/>
                  </a:cubicBezTo>
                  <a:cubicBezTo>
                    <a:pt x="3674" y="1941"/>
                    <a:pt x="3235" y="1248"/>
                    <a:pt x="3004" y="555"/>
                  </a:cubicBezTo>
                  <a:cubicBezTo>
                    <a:pt x="2900" y="185"/>
                    <a:pt x="2588" y="0"/>
                    <a:pt x="2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4210525" y="3169450"/>
              <a:ext cx="94750" cy="101525"/>
            </a:xfrm>
            <a:custGeom>
              <a:rect b="b" l="l" r="r" t="t"/>
              <a:pathLst>
                <a:path extrusionOk="0" h="4061" w="3790">
                  <a:moveTo>
                    <a:pt x="1187" y="809"/>
                  </a:moveTo>
                  <a:lnTo>
                    <a:pt x="1156" y="830"/>
                  </a:lnTo>
                  <a:cubicBezTo>
                    <a:pt x="1168" y="824"/>
                    <a:pt x="1178" y="817"/>
                    <a:pt x="1187" y="809"/>
                  </a:cubicBezTo>
                  <a:close/>
                  <a:moveTo>
                    <a:pt x="2771" y="3435"/>
                  </a:moveTo>
                  <a:cubicBezTo>
                    <a:pt x="2753" y="3459"/>
                    <a:pt x="2744" y="3471"/>
                    <a:pt x="2744" y="3471"/>
                  </a:cubicBezTo>
                  <a:cubicBezTo>
                    <a:pt x="2744" y="3471"/>
                    <a:pt x="2753" y="3459"/>
                    <a:pt x="2771" y="3435"/>
                  </a:cubicBezTo>
                  <a:close/>
                  <a:moveTo>
                    <a:pt x="2664" y="1"/>
                  </a:moveTo>
                  <a:cubicBezTo>
                    <a:pt x="2490" y="1"/>
                    <a:pt x="2314" y="45"/>
                    <a:pt x="2149" y="137"/>
                  </a:cubicBezTo>
                  <a:lnTo>
                    <a:pt x="2126" y="137"/>
                  </a:lnTo>
                  <a:cubicBezTo>
                    <a:pt x="1872" y="252"/>
                    <a:pt x="1641" y="414"/>
                    <a:pt x="1410" y="599"/>
                  </a:cubicBezTo>
                  <a:cubicBezTo>
                    <a:pt x="1387" y="633"/>
                    <a:pt x="1343" y="689"/>
                    <a:pt x="1295" y="737"/>
                  </a:cubicBezTo>
                  <a:lnTo>
                    <a:pt x="1295" y="737"/>
                  </a:lnTo>
                  <a:cubicBezTo>
                    <a:pt x="1243" y="755"/>
                    <a:pt x="1217" y="785"/>
                    <a:pt x="1187" y="809"/>
                  </a:cubicBezTo>
                  <a:lnTo>
                    <a:pt x="1187" y="809"/>
                  </a:lnTo>
                  <a:lnTo>
                    <a:pt x="1295" y="737"/>
                  </a:lnTo>
                  <a:lnTo>
                    <a:pt x="1295" y="737"/>
                  </a:lnTo>
                  <a:cubicBezTo>
                    <a:pt x="1245" y="788"/>
                    <a:pt x="1191" y="830"/>
                    <a:pt x="1156" y="830"/>
                  </a:cubicBezTo>
                  <a:cubicBezTo>
                    <a:pt x="833" y="1038"/>
                    <a:pt x="555" y="1292"/>
                    <a:pt x="324" y="1592"/>
                  </a:cubicBezTo>
                  <a:cubicBezTo>
                    <a:pt x="1" y="2124"/>
                    <a:pt x="1" y="2794"/>
                    <a:pt x="324" y="3325"/>
                  </a:cubicBezTo>
                  <a:cubicBezTo>
                    <a:pt x="584" y="3715"/>
                    <a:pt x="1084" y="4061"/>
                    <a:pt x="1582" y="4061"/>
                  </a:cubicBezTo>
                  <a:cubicBezTo>
                    <a:pt x="1703" y="4061"/>
                    <a:pt x="1824" y="4040"/>
                    <a:pt x="1942" y="3995"/>
                  </a:cubicBezTo>
                  <a:cubicBezTo>
                    <a:pt x="2196" y="3902"/>
                    <a:pt x="2450" y="3764"/>
                    <a:pt x="2658" y="3579"/>
                  </a:cubicBezTo>
                  <a:cubicBezTo>
                    <a:pt x="2721" y="3498"/>
                    <a:pt x="2771" y="3434"/>
                    <a:pt x="2809" y="3385"/>
                  </a:cubicBezTo>
                  <a:lnTo>
                    <a:pt x="2809" y="3385"/>
                  </a:lnTo>
                  <a:cubicBezTo>
                    <a:pt x="2794" y="3405"/>
                    <a:pt x="2781" y="3422"/>
                    <a:pt x="2772" y="3435"/>
                  </a:cubicBezTo>
                  <a:lnTo>
                    <a:pt x="2772" y="3435"/>
                  </a:lnTo>
                  <a:cubicBezTo>
                    <a:pt x="2809" y="3386"/>
                    <a:pt x="2885" y="3289"/>
                    <a:pt x="3004" y="3140"/>
                  </a:cubicBezTo>
                  <a:cubicBezTo>
                    <a:pt x="3120" y="2909"/>
                    <a:pt x="3212" y="2655"/>
                    <a:pt x="3282" y="2401"/>
                  </a:cubicBezTo>
                  <a:cubicBezTo>
                    <a:pt x="3328" y="2239"/>
                    <a:pt x="3374" y="2077"/>
                    <a:pt x="3420" y="1916"/>
                  </a:cubicBezTo>
                  <a:cubicBezTo>
                    <a:pt x="3443" y="1823"/>
                    <a:pt x="3466" y="1731"/>
                    <a:pt x="3513" y="1638"/>
                  </a:cubicBezTo>
                  <a:cubicBezTo>
                    <a:pt x="3518" y="1620"/>
                    <a:pt x="3522" y="1605"/>
                    <a:pt x="3525" y="1594"/>
                  </a:cubicBezTo>
                  <a:lnTo>
                    <a:pt x="3525" y="1594"/>
                  </a:lnTo>
                  <a:cubicBezTo>
                    <a:pt x="3533" y="1583"/>
                    <a:pt x="3545" y="1567"/>
                    <a:pt x="3559" y="1546"/>
                  </a:cubicBezTo>
                  <a:cubicBezTo>
                    <a:pt x="3790" y="1130"/>
                    <a:pt x="3720" y="622"/>
                    <a:pt x="3397" y="298"/>
                  </a:cubicBezTo>
                  <a:cubicBezTo>
                    <a:pt x="3188" y="103"/>
                    <a:pt x="2928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4362450" y="3112425"/>
              <a:ext cx="110900" cy="127950"/>
            </a:xfrm>
            <a:custGeom>
              <a:rect b="b" l="l" r="r" t="t"/>
              <a:pathLst>
                <a:path extrusionOk="0" h="5118" w="4436">
                  <a:moveTo>
                    <a:pt x="2042" y="471"/>
                  </a:moveTo>
                  <a:cubicBezTo>
                    <a:pt x="2039" y="473"/>
                    <a:pt x="2036" y="475"/>
                    <a:pt x="2033" y="477"/>
                  </a:cubicBezTo>
                  <a:cubicBezTo>
                    <a:pt x="2036" y="475"/>
                    <a:pt x="2039" y="473"/>
                    <a:pt x="2042" y="471"/>
                  </a:cubicBezTo>
                  <a:close/>
                  <a:moveTo>
                    <a:pt x="3044" y="1"/>
                  </a:moveTo>
                  <a:cubicBezTo>
                    <a:pt x="2766" y="1"/>
                    <a:pt x="2494" y="109"/>
                    <a:pt x="2287" y="315"/>
                  </a:cubicBezTo>
                  <a:lnTo>
                    <a:pt x="2264" y="315"/>
                  </a:lnTo>
                  <a:cubicBezTo>
                    <a:pt x="2340" y="251"/>
                    <a:pt x="2367" y="227"/>
                    <a:pt x="2365" y="227"/>
                  </a:cubicBezTo>
                  <a:lnTo>
                    <a:pt x="2365" y="227"/>
                  </a:lnTo>
                  <a:cubicBezTo>
                    <a:pt x="2359" y="227"/>
                    <a:pt x="2244" y="317"/>
                    <a:pt x="2149" y="390"/>
                  </a:cubicBezTo>
                  <a:lnTo>
                    <a:pt x="2149" y="390"/>
                  </a:lnTo>
                  <a:cubicBezTo>
                    <a:pt x="2108" y="413"/>
                    <a:pt x="2022" y="465"/>
                    <a:pt x="1987" y="477"/>
                  </a:cubicBezTo>
                  <a:cubicBezTo>
                    <a:pt x="1825" y="569"/>
                    <a:pt x="1664" y="662"/>
                    <a:pt x="1502" y="754"/>
                  </a:cubicBezTo>
                  <a:cubicBezTo>
                    <a:pt x="624" y="1239"/>
                    <a:pt x="23" y="2002"/>
                    <a:pt x="0" y="3041"/>
                  </a:cubicBezTo>
                  <a:cubicBezTo>
                    <a:pt x="0" y="4081"/>
                    <a:pt x="786" y="4959"/>
                    <a:pt x="1802" y="5098"/>
                  </a:cubicBezTo>
                  <a:cubicBezTo>
                    <a:pt x="1890" y="5111"/>
                    <a:pt x="1982" y="5117"/>
                    <a:pt x="2075" y="5117"/>
                  </a:cubicBezTo>
                  <a:cubicBezTo>
                    <a:pt x="2955" y="5117"/>
                    <a:pt x="3987" y="4536"/>
                    <a:pt x="4112" y="3596"/>
                  </a:cubicBezTo>
                  <a:lnTo>
                    <a:pt x="4205" y="2949"/>
                  </a:lnTo>
                  <a:cubicBezTo>
                    <a:pt x="4205" y="2903"/>
                    <a:pt x="4205" y="2857"/>
                    <a:pt x="4205" y="2810"/>
                  </a:cubicBezTo>
                  <a:cubicBezTo>
                    <a:pt x="4205" y="2788"/>
                    <a:pt x="4205" y="2771"/>
                    <a:pt x="4205" y="2759"/>
                  </a:cubicBezTo>
                  <a:lnTo>
                    <a:pt x="4205" y="2759"/>
                  </a:lnTo>
                  <a:cubicBezTo>
                    <a:pt x="4205" y="2753"/>
                    <a:pt x="4205" y="2747"/>
                    <a:pt x="4205" y="2741"/>
                  </a:cubicBezTo>
                  <a:cubicBezTo>
                    <a:pt x="4219" y="2639"/>
                    <a:pt x="4234" y="2538"/>
                    <a:pt x="4249" y="2436"/>
                  </a:cubicBezTo>
                  <a:lnTo>
                    <a:pt x="4249" y="2436"/>
                  </a:lnTo>
                  <a:cubicBezTo>
                    <a:pt x="4249" y="2436"/>
                    <a:pt x="4249" y="2436"/>
                    <a:pt x="4249" y="2436"/>
                  </a:cubicBezTo>
                  <a:cubicBezTo>
                    <a:pt x="4252" y="2436"/>
                    <a:pt x="4259" y="2406"/>
                    <a:pt x="4274" y="2325"/>
                  </a:cubicBezTo>
                  <a:cubicBezTo>
                    <a:pt x="4436" y="1470"/>
                    <a:pt x="4413" y="662"/>
                    <a:pt x="3604" y="153"/>
                  </a:cubicBezTo>
                  <a:cubicBezTo>
                    <a:pt x="3427" y="51"/>
                    <a:pt x="3234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4359550" y="3351000"/>
              <a:ext cx="92450" cy="110500"/>
            </a:xfrm>
            <a:custGeom>
              <a:rect b="b" l="l" r="r" t="t"/>
              <a:pathLst>
                <a:path extrusionOk="0" h="4420" w="3698">
                  <a:moveTo>
                    <a:pt x="2366" y="0"/>
                  </a:moveTo>
                  <a:cubicBezTo>
                    <a:pt x="1966" y="0"/>
                    <a:pt x="1588" y="205"/>
                    <a:pt x="1387" y="568"/>
                  </a:cubicBezTo>
                  <a:lnTo>
                    <a:pt x="1410" y="568"/>
                  </a:lnTo>
                  <a:cubicBezTo>
                    <a:pt x="1387" y="637"/>
                    <a:pt x="1341" y="707"/>
                    <a:pt x="1294" y="776"/>
                  </a:cubicBezTo>
                  <a:lnTo>
                    <a:pt x="1225" y="892"/>
                  </a:lnTo>
                  <a:lnTo>
                    <a:pt x="1294" y="822"/>
                  </a:lnTo>
                  <a:lnTo>
                    <a:pt x="1294" y="822"/>
                  </a:lnTo>
                  <a:cubicBezTo>
                    <a:pt x="1248" y="938"/>
                    <a:pt x="971" y="1146"/>
                    <a:pt x="902" y="1238"/>
                  </a:cubicBezTo>
                  <a:cubicBezTo>
                    <a:pt x="694" y="1423"/>
                    <a:pt x="486" y="1654"/>
                    <a:pt x="324" y="1908"/>
                  </a:cubicBezTo>
                  <a:cubicBezTo>
                    <a:pt x="116" y="2232"/>
                    <a:pt x="24" y="2601"/>
                    <a:pt x="24" y="2994"/>
                  </a:cubicBezTo>
                  <a:cubicBezTo>
                    <a:pt x="1" y="3572"/>
                    <a:pt x="486" y="4288"/>
                    <a:pt x="1086" y="4380"/>
                  </a:cubicBezTo>
                  <a:cubicBezTo>
                    <a:pt x="1263" y="4405"/>
                    <a:pt x="1432" y="4419"/>
                    <a:pt x="1594" y="4419"/>
                  </a:cubicBezTo>
                  <a:cubicBezTo>
                    <a:pt x="2046" y="4419"/>
                    <a:pt x="2445" y="4305"/>
                    <a:pt x="2819" y="3964"/>
                  </a:cubicBezTo>
                  <a:cubicBezTo>
                    <a:pt x="3166" y="3618"/>
                    <a:pt x="3397" y="3202"/>
                    <a:pt x="3512" y="2763"/>
                  </a:cubicBezTo>
                  <a:cubicBezTo>
                    <a:pt x="3697" y="2139"/>
                    <a:pt x="3697" y="1469"/>
                    <a:pt x="3489" y="845"/>
                  </a:cubicBezTo>
                  <a:cubicBezTo>
                    <a:pt x="3374" y="406"/>
                    <a:pt x="3004" y="83"/>
                    <a:pt x="2542" y="14"/>
                  </a:cubicBezTo>
                  <a:cubicBezTo>
                    <a:pt x="2483" y="5"/>
                    <a:pt x="2425" y="0"/>
                    <a:pt x="2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8"/>
            <p:cNvSpPr/>
            <p:nvPr/>
          </p:nvSpPr>
          <p:spPr>
            <a:xfrm>
              <a:off x="4398825" y="3533275"/>
              <a:ext cx="101100" cy="138800"/>
            </a:xfrm>
            <a:custGeom>
              <a:rect b="b" l="l" r="r" t="t"/>
              <a:pathLst>
                <a:path extrusionOk="0" h="5552" w="4044">
                  <a:moveTo>
                    <a:pt x="2888" y="0"/>
                  </a:moveTo>
                  <a:cubicBezTo>
                    <a:pt x="2540" y="0"/>
                    <a:pt x="2186" y="214"/>
                    <a:pt x="2011" y="624"/>
                  </a:cubicBezTo>
                  <a:cubicBezTo>
                    <a:pt x="1780" y="1202"/>
                    <a:pt x="1271" y="1641"/>
                    <a:pt x="925" y="2103"/>
                  </a:cubicBezTo>
                  <a:cubicBezTo>
                    <a:pt x="209" y="3050"/>
                    <a:pt x="1" y="4182"/>
                    <a:pt x="832" y="5106"/>
                  </a:cubicBezTo>
                  <a:cubicBezTo>
                    <a:pt x="1107" y="5423"/>
                    <a:pt x="1458" y="5551"/>
                    <a:pt x="1819" y="5551"/>
                  </a:cubicBezTo>
                  <a:cubicBezTo>
                    <a:pt x="2247" y="5551"/>
                    <a:pt x="2688" y="5370"/>
                    <a:pt x="3027" y="5106"/>
                  </a:cubicBezTo>
                  <a:cubicBezTo>
                    <a:pt x="3651" y="4621"/>
                    <a:pt x="3720" y="3628"/>
                    <a:pt x="3882" y="2888"/>
                  </a:cubicBezTo>
                  <a:cubicBezTo>
                    <a:pt x="4044" y="2126"/>
                    <a:pt x="3974" y="1340"/>
                    <a:pt x="3720" y="624"/>
                  </a:cubicBezTo>
                  <a:cubicBezTo>
                    <a:pt x="3561" y="203"/>
                    <a:pt x="3227" y="0"/>
                    <a:pt x="2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8"/>
            <p:cNvSpPr/>
            <p:nvPr/>
          </p:nvSpPr>
          <p:spPr>
            <a:xfrm>
              <a:off x="4280425" y="3716200"/>
              <a:ext cx="101675" cy="122450"/>
            </a:xfrm>
            <a:custGeom>
              <a:rect b="b" l="l" r="r" t="t"/>
              <a:pathLst>
                <a:path extrusionOk="0" h="4898" w="4067">
                  <a:moveTo>
                    <a:pt x="2812" y="0"/>
                  </a:moveTo>
                  <a:cubicBezTo>
                    <a:pt x="2434" y="0"/>
                    <a:pt x="1971" y="185"/>
                    <a:pt x="1826" y="539"/>
                  </a:cubicBezTo>
                  <a:cubicBezTo>
                    <a:pt x="1795" y="617"/>
                    <a:pt x="1786" y="654"/>
                    <a:pt x="1786" y="669"/>
                  </a:cubicBezTo>
                  <a:lnTo>
                    <a:pt x="1786" y="669"/>
                  </a:lnTo>
                  <a:cubicBezTo>
                    <a:pt x="1784" y="672"/>
                    <a:pt x="1782" y="674"/>
                    <a:pt x="1779" y="677"/>
                  </a:cubicBezTo>
                  <a:cubicBezTo>
                    <a:pt x="1747" y="725"/>
                    <a:pt x="1639" y="806"/>
                    <a:pt x="1627" y="806"/>
                  </a:cubicBezTo>
                  <a:cubicBezTo>
                    <a:pt x="1622" y="806"/>
                    <a:pt x="1637" y="789"/>
                    <a:pt x="1687" y="746"/>
                  </a:cubicBezTo>
                  <a:lnTo>
                    <a:pt x="1687" y="746"/>
                  </a:lnTo>
                  <a:cubicBezTo>
                    <a:pt x="1433" y="931"/>
                    <a:pt x="1179" y="1116"/>
                    <a:pt x="948" y="1324"/>
                  </a:cubicBezTo>
                  <a:cubicBezTo>
                    <a:pt x="439" y="1832"/>
                    <a:pt x="0" y="2687"/>
                    <a:pt x="70" y="3403"/>
                  </a:cubicBezTo>
                  <a:cubicBezTo>
                    <a:pt x="191" y="4292"/>
                    <a:pt x="771" y="4898"/>
                    <a:pt x="1609" y="4898"/>
                  </a:cubicBezTo>
                  <a:cubicBezTo>
                    <a:pt x="1730" y="4898"/>
                    <a:pt x="1856" y="4885"/>
                    <a:pt x="1987" y="4859"/>
                  </a:cubicBezTo>
                  <a:cubicBezTo>
                    <a:pt x="2981" y="4674"/>
                    <a:pt x="3489" y="3704"/>
                    <a:pt x="3766" y="2826"/>
                  </a:cubicBezTo>
                  <a:cubicBezTo>
                    <a:pt x="4020" y="2202"/>
                    <a:pt x="4067" y="1486"/>
                    <a:pt x="3882" y="816"/>
                  </a:cubicBezTo>
                  <a:cubicBezTo>
                    <a:pt x="3743" y="400"/>
                    <a:pt x="3373" y="76"/>
                    <a:pt x="2935" y="7"/>
                  </a:cubicBezTo>
                  <a:cubicBezTo>
                    <a:pt x="2895" y="2"/>
                    <a:pt x="2854" y="0"/>
                    <a:pt x="2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8"/>
            <p:cNvSpPr/>
            <p:nvPr/>
          </p:nvSpPr>
          <p:spPr>
            <a:xfrm>
              <a:off x="4428850" y="3793950"/>
              <a:ext cx="102850" cy="112675"/>
            </a:xfrm>
            <a:custGeom>
              <a:rect b="b" l="l" r="r" t="t"/>
              <a:pathLst>
                <a:path extrusionOk="0" h="4507" w="4114">
                  <a:moveTo>
                    <a:pt x="2943" y="0"/>
                  </a:moveTo>
                  <a:cubicBezTo>
                    <a:pt x="2707" y="0"/>
                    <a:pt x="2472" y="87"/>
                    <a:pt x="2288" y="270"/>
                  </a:cubicBezTo>
                  <a:lnTo>
                    <a:pt x="2265" y="270"/>
                  </a:lnTo>
                  <a:cubicBezTo>
                    <a:pt x="2173" y="386"/>
                    <a:pt x="2103" y="524"/>
                    <a:pt x="2011" y="617"/>
                  </a:cubicBezTo>
                  <a:cubicBezTo>
                    <a:pt x="2028" y="595"/>
                    <a:pt x="2033" y="587"/>
                    <a:pt x="2031" y="587"/>
                  </a:cubicBezTo>
                  <a:lnTo>
                    <a:pt x="2031" y="587"/>
                  </a:lnTo>
                  <a:cubicBezTo>
                    <a:pt x="2019" y="587"/>
                    <a:pt x="1854" y="755"/>
                    <a:pt x="1872" y="755"/>
                  </a:cubicBezTo>
                  <a:cubicBezTo>
                    <a:pt x="1664" y="917"/>
                    <a:pt x="1572" y="940"/>
                    <a:pt x="1318" y="1171"/>
                  </a:cubicBezTo>
                  <a:cubicBezTo>
                    <a:pt x="833" y="1541"/>
                    <a:pt x="440" y="2049"/>
                    <a:pt x="232" y="2650"/>
                  </a:cubicBezTo>
                  <a:cubicBezTo>
                    <a:pt x="1" y="3505"/>
                    <a:pt x="579" y="4360"/>
                    <a:pt x="1456" y="4498"/>
                  </a:cubicBezTo>
                  <a:cubicBezTo>
                    <a:pt x="1507" y="4504"/>
                    <a:pt x="1558" y="4507"/>
                    <a:pt x="1609" y="4507"/>
                  </a:cubicBezTo>
                  <a:cubicBezTo>
                    <a:pt x="2362" y="4507"/>
                    <a:pt x="3206" y="3886"/>
                    <a:pt x="3120" y="3043"/>
                  </a:cubicBezTo>
                  <a:cubicBezTo>
                    <a:pt x="3117" y="3010"/>
                    <a:pt x="3114" y="2987"/>
                    <a:pt x="3109" y="2971"/>
                  </a:cubicBezTo>
                  <a:lnTo>
                    <a:pt x="3109" y="2971"/>
                  </a:lnTo>
                  <a:cubicBezTo>
                    <a:pt x="3091" y="3007"/>
                    <a:pt x="3082" y="3023"/>
                    <a:pt x="3081" y="3023"/>
                  </a:cubicBezTo>
                  <a:cubicBezTo>
                    <a:pt x="3080" y="3023"/>
                    <a:pt x="3081" y="3019"/>
                    <a:pt x="3083" y="3013"/>
                  </a:cubicBezTo>
                  <a:lnTo>
                    <a:pt x="3083" y="3013"/>
                  </a:lnTo>
                  <a:cubicBezTo>
                    <a:pt x="3090" y="3005"/>
                    <a:pt x="3098" y="2991"/>
                    <a:pt x="3109" y="2971"/>
                  </a:cubicBezTo>
                  <a:lnTo>
                    <a:pt x="3109" y="2971"/>
                  </a:lnTo>
                  <a:cubicBezTo>
                    <a:pt x="3109" y="2971"/>
                    <a:pt x="3109" y="2971"/>
                    <a:pt x="3109" y="2971"/>
                  </a:cubicBezTo>
                  <a:lnTo>
                    <a:pt x="3109" y="2971"/>
                  </a:lnTo>
                  <a:cubicBezTo>
                    <a:pt x="3113" y="2965"/>
                    <a:pt x="3116" y="2958"/>
                    <a:pt x="3120" y="2950"/>
                  </a:cubicBezTo>
                  <a:lnTo>
                    <a:pt x="3120" y="2950"/>
                  </a:lnTo>
                  <a:cubicBezTo>
                    <a:pt x="3116" y="2958"/>
                    <a:pt x="3113" y="2965"/>
                    <a:pt x="3109" y="2971"/>
                  </a:cubicBezTo>
                  <a:lnTo>
                    <a:pt x="3109" y="2971"/>
                  </a:lnTo>
                  <a:cubicBezTo>
                    <a:pt x="3108" y="2966"/>
                    <a:pt x="3106" y="2961"/>
                    <a:pt x="3105" y="2958"/>
                  </a:cubicBezTo>
                  <a:lnTo>
                    <a:pt x="3105" y="2958"/>
                  </a:lnTo>
                  <a:cubicBezTo>
                    <a:pt x="3156" y="2833"/>
                    <a:pt x="3273" y="2571"/>
                    <a:pt x="3273" y="2571"/>
                  </a:cubicBezTo>
                  <a:lnTo>
                    <a:pt x="3273" y="2571"/>
                  </a:lnTo>
                  <a:cubicBezTo>
                    <a:pt x="3273" y="2571"/>
                    <a:pt x="3269" y="2581"/>
                    <a:pt x="3259" y="2604"/>
                  </a:cubicBezTo>
                  <a:cubicBezTo>
                    <a:pt x="3233" y="2662"/>
                    <a:pt x="3223" y="2685"/>
                    <a:pt x="3224" y="2685"/>
                  </a:cubicBezTo>
                  <a:cubicBezTo>
                    <a:pt x="3226" y="2685"/>
                    <a:pt x="3261" y="2616"/>
                    <a:pt x="3305" y="2558"/>
                  </a:cubicBezTo>
                  <a:cubicBezTo>
                    <a:pt x="3351" y="2465"/>
                    <a:pt x="3420" y="2350"/>
                    <a:pt x="3490" y="2257"/>
                  </a:cubicBezTo>
                  <a:cubicBezTo>
                    <a:pt x="3859" y="1703"/>
                    <a:pt x="4113" y="1102"/>
                    <a:pt x="3790" y="478"/>
                  </a:cubicBezTo>
                  <a:cubicBezTo>
                    <a:pt x="3602" y="169"/>
                    <a:pt x="3272" y="0"/>
                    <a:pt x="2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4567475" y="3787025"/>
              <a:ext cx="95325" cy="123800"/>
            </a:xfrm>
            <a:custGeom>
              <a:rect b="b" l="l" r="r" t="t"/>
              <a:pathLst>
                <a:path extrusionOk="0" h="4952" w="3813">
                  <a:moveTo>
                    <a:pt x="2681" y="1"/>
                  </a:moveTo>
                  <a:cubicBezTo>
                    <a:pt x="2214" y="1"/>
                    <a:pt x="1716" y="307"/>
                    <a:pt x="1595" y="778"/>
                  </a:cubicBezTo>
                  <a:lnTo>
                    <a:pt x="1572" y="778"/>
                  </a:lnTo>
                  <a:cubicBezTo>
                    <a:pt x="1561" y="801"/>
                    <a:pt x="1550" y="839"/>
                    <a:pt x="1546" y="860"/>
                  </a:cubicBezTo>
                  <a:lnTo>
                    <a:pt x="1546" y="860"/>
                  </a:lnTo>
                  <a:cubicBezTo>
                    <a:pt x="1518" y="899"/>
                    <a:pt x="1474" y="960"/>
                    <a:pt x="1459" y="984"/>
                  </a:cubicBezTo>
                  <a:lnTo>
                    <a:pt x="1459" y="984"/>
                  </a:lnTo>
                  <a:cubicBezTo>
                    <a:pt x="1430" y="1013"/>
                    <a:pt x="1397" y="1046"/>
                    <a:pt x="1387" y="1056"/>
                  </a:cubicBezTo>
                  <a:lnTo>
                    <a:pt x="1202" y="1240"/>
                  </a:lnTo>
                  <a:cubicBezTo>
                    <a:pt x="879" y="1541"/>
                    <a:pt x="578" y="1887"/>
                    <a:pt x="324" y="2257"/>
                  </a:cubicBezTo>
                  <a:cubicBezTo>
                    <a:pt x="1" y="2811"/>
                    <a:pt x="1" y="3481"/>
                    <a:pt x="324" y="4036"/>
                  </a:cubicBezTo>
                  <a:lnTo>
                    <a:pt x="370" y="4105"/>
                  </a:lnTo>
                  <a:cubicBezTo>
                    <a:pt x="705" y="4584"/>
                    <a:pt x="1304" y="4952"/>
                    <a:pt x="1902" y="4952"/>
                  </a:cubicBezTo>
                  <a:cubicBezTo>
                    <a:pt x="2170" y="4952"/>
                    <a:pt x="2437" y="4878"/>
                    <a:pt x="2681" y="4706"/>
                  </a:cubicBezTo>
                  <a:cubicBezTo>
                    <a:pt x="3282" y="4336"/>
                    <a:pt x="3628" y="3689"/>
                    <a:pt x="3605" y="2973"/>
                  </a:cubicBezTo>
                  <a:cubicBezTo>
                    <a:pt x="3605" y="2953"/>
                    <a:pt x="3605" y="2929"/>
                    <a:pt x="3605" y="2904"/>
                  </a:cubicBezTo>
                  <a:cubicBezTo>
                    <a:pt x="3598" y="2884"/>
                    <a:pt x="3599" y="2851"/>
                    <a:pt x="3605" y="2814"/>
                  </a:cubicBezTo>
                  <a:lnTo>
                    <a:pt x="3605" y="2814"/>
                  </a:lnTo>
                  <a:cubicBezTo>
                    <a:pt x="3605" y="2840"/>
                    <a:pt x="3605" y="2872"/>
                    <a:pt x="3605" y="2904"/>
                  </a:cubicBezTo>
                  <a:cubicBezTo>
                    <a:pt x="3605" y="2864"/>
                    <a:pt x="3606" y="2831"/>
                    <a:pt x="3607" y="2804"/>
                  </a:cubicBezTo>
                  <a:lnTo>
                    <a:pt x="3607" y="2804"/>
                  </a:lnTo>
                  <a:cubicBezTo>
                    <a:pt x="3606" y="2807"/>
                    <a:pt x="3605" y="2811"/>
                    <a:pt x="3605" y="2814"/>
                  </a:cubicBezTo>
                  <a:lnTo>
                    <a:pt x="3605" y="2814"/>
                  </a:lnTo>
                  <a:cubicBezTo>
                    <a:pt x="3605" y="2813"/>
                    <a:pt x="3605" y="2812"/>
                    <a:pt x="3605" y="2811"/>
                  </a:cubicBezTo>
                  <a:cubicBezTo>
                    <a:pt x="3606" y="2807"/>
                    <a:pt x="3606" y="2802"/>
                    <a:pt x="3607" y="2798"/>
                  </a:cubicBezTo>
                  <a:lnTo>
                    <a:pt x="3607" y="2798"/>
                  </a:lnTo>
                  <a:cubicBezTo>
                    <a:pt x="3607" y="2800"/>
                    <a:pt x="3607" y="2802"/>
                    <a:pt x="3607" y="2804"/>
                  </a:cubicBezTo>
                  <a:lnTo>
                    <a:pt x="3607" y="2804"/>
                  </a:lnTo>
                  <a:cubicBezTo>
                    <a:pt x="3622" y="2716"/>
                    <a:pt x="3659" y="2604"/>
                    <a:pt x="3674" y="2557"/>
                  </a:cubicBezTo>
                  <a:cubicBezTo>
                    <a:pt x="3813" y="1887"/>
                    <a:pt x="3767" y="1171"/>
                    <a:pt x="3489" y="524"/>
                  </a:cubicBezTo>
                  <a:cubicBezTo>
                    <a:pt x="3335" y="158"/>
                    <a:pt x="3016" y="1"/>
                    <a:pt x="2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4686400" y="3717375"/>
              <a:ext cx="104050" cy="106375"/>
            </a:xfrm>
            <a:custGeom>
              <a:rect b="b" l="l" r="r" t="t"/>
              <a:pathLst>
                <a:path extrusionOk="0" h="4255" w="4162">
                  <a:moveTo>
                    <a:pt x="683" y="1461"/>
                  </a:moveTo>
                  <a:cubicBezTo>
                    <a:pt x="684" y="1461"/>
                    <a:pt x="666" y="1484"/>
                    <a:pt x="627" y="1531"/>
                  </a:cubicBezTo>
                  <a:cubicBezTo>
                    <a:pt x="626" y="1532"/>
                    <a:pt x="626" y="1533"/>
                    <a:pt x="625" y="1533"/>
                  </a:cubicBezTo>
                  <a:lnTo>
                    <a:pt x="625" y="1533"/>
                  </a:lnTo>
                  <a:cubicBezTo>
                    <a:pt x="662" y="1485"/>
                    <a:pt x="683" y="1461"/>
                    <a:pt x="683" y="1461"/>
                  </a:cubicBezTo>
                  <a:close/>
                  <a:moveTo>
                    <a:pt x="2810" y="0"/>
                  </a:moveTo>
                  <a:cubicBezTo>
                    <a:pt x="2489" y="0"/>
                    <a:pt x="2168" y="119"/>
                    <a:pt x="1921" y="353"/>
                  </a:cubicBezTo>
                  <a:lnTo>
                    <a:pt x="1898" y="353"/>
                  </a:lnTo>
                  <a:cubicBezTo>
                    <a:pt x="1713" y="561"/>
                    <a:pt x="1528" y="746"/>
                    <a:pt x="1320" y="930"/>
                  </a:cubicBezTo>
                  <a:cubicBezTo>
                    <a:pt x="1267" y="984"/>
                    <a:pt x="1168" y="1052"/>
                    <a:pt x="1168" y="1052"/>
                  </a:cubicBezTo>
                  <a:cubicBezTo>
                    <a:pt x="1168" y="1052"/>
                    <a:pt x="1211" y="1023"/>
                    <a:pt x="1336" y="942"/>
                  </a:cubicBezTo>
                  <a:lnTo>
                    <a:pt x="1336" y="942"/>
                  </a:lnTo>
                  <a:cubicBezTo>
                    <a:pt x="1305" y="965"/>
                    <a:pt x="1271" y="994"/>
                    <a:pt x="1228" y="1023"/>
                  </a:cubicBezTo>
                  <a:cubicBezTo>
                    <a:pt x="1066" y="1115"/>
                    <a:pt x="927" y="1208"/>
                    <a:pt x="789" y="1346"/>
                  </a:cubicBezTo>
                  <a:cubicBezTo>
                    <a:pt x="702" y="1433"/>
                    <a:pt x="629" y="1519"/>
                    <a:pt x="559" y="1615"/>
                  </a:cubicBezTo>
                  <a:lnTo>
                    <a:pt x="559" y="1615"/>
                  </a:lnTo>
                  <a:cubicBezTo>
                    <a:pt x="168" y="2125"/>
                    <a:pt x="1" y="2881"/>
                    <a:pt x="373" y="3472"/>
                  </a:cubicBezTo>
                  <a:cubicBezTo>
                    <a:pt x="695" y="3964"/>
                    <a:pt x="1249" y="4255"/>
                    <a:pt x="1820" y="4255"/>
                  </a:cubicBezTo>
                  <a:cubicBezTo>
                    <a:pt x="1946" y="4255"/>
                    <a:pt x="2073" y="4240"/>
                    <a:pt x="2198" y="4211"/>
                  </a:cubicBezTo>
                  <a:cubicBezTo>
                    <a:pt x="3422" y="3911"/>
                    <a:pt x="3769" y="2663"/>
                    <a:pt x="4023" y="1577"/>
                  </a:cubicBezTo>
                  <a:cubicBezTo>
                    <a:pt x="4162" y="1046"/>
                    <a:pt x="3931" y="468"/>
                    <a:pt x="3446" y="168"/>
                  </a:cubicBezTo>
                  <a:cubicBezTo>
                    <a:pt x="3249" y="56"/>
                    <a:pt x="3029" y="0"/>
                    <a:pt x="2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8"/>
            <p:cNvSpPr/>
            <p:nvPr/>
          </p:nvSpPr>
          <p:spPr>
            <a:xfrm>
              <a:off x="4556500" y="3662375"/>
              <a:ext cx="88400" cy="86850"/>
            </a:xfrm>
            <a:custGeom>
              <a:rect b="b" l="l" r="r" t="t"/>
              <a:pathLst>
                <a:path extrusionOk="0" h="3474" w="3536">
                  <a:moveTo>
                    <a:pt x="1423" y="346"/>
                  </a:moveTo>
                  <a:cubicBezTo>
                    <a:pt x="1419" y="350"/>
                    <a:pt x="1414" y="354"/>
                    <a:pt x="1410" y="358"/>
                  </a:cubicBezTo>
                  <a:cubicBezTo>
                    <a:pt x="1408" y="359"/>
                    <a:pt x="1405" y="360"/>
                    <a:pt x="1403" y="362"/>
                  </a:cubicBezTo>
                  <a:lnTo>
                    <a:pt x="1403" y="362"/>
                  </a:lnTo>
                  <a:lnTo>
                    <a:pt x="1423" y="346"/>
                  </a:lnTo>
                  <a:close/>
                  <a:moveTo>
                    <a:pt x="2275" y="0"/>
                  </a:moveTo>
                  <a:cubicBezTo>
                    <a:pt x="1988" y="0"/>
                    <a:pt x="1712" y="101"/>
                    <a:pt x="1493" y="283"/>
                  </a:cubicBezTo>
                  <a:lnTo>
                    <a:pt x="1493" y="283"/>
                  </a:lnTo>
                  <a:cubicBezTo>
                    <a:pt x="1412" y="338"/>
                    <a:pt x="1323" y="390"/>
                    <a:pt x="1248" y="427"/>
                  </a:cubicBezTo>
                  <a:cubicBezTo>
                    <a:pt x="925" y="612"/>
                    <a:pt x="671" y="866"/>
                    <a:pt x="486" y="1167"/>
                  </a:cubicBezTo>
                  <a:cubicBezTo>
                    <a:pt x="1" y="1860"/>
                    <a:pt x="209" y="2807"/>
                    <a:pt x="925" y="3269"/>
                  </a:cubicBezTo>
                  <a:cubicBezTo>
                    <a:pt x="1176" y="3406"/>
                    <a:pt x="1446" y="3473"/>
                    <a:pt x="1712" y="3473"/>
                  </a:cubicBezTo>
                  <a:cubicBezTo>
                    <a:pt x="2207" y="3473"/>
                    <a:pt x="2689" y="3243"/>
                    <a:pt x="3004" y="2807"/>
                  </a:cubicBezTo>
                  <a:cubicBezTo>
                    <a:pt x="3235" y="2553"/>
                    <a:pt x="3397" y="2229"/>
                    <a:pt x="3466" y="1906"/>
                  </a:cubicBezTo>
                  <a:cubicBezTo>
                    <a:pt x="3513" y="1675"/>
                    <a:pt x="3536" y="1467"/>
                    <a:pt x="3536" y="1236"/>
                  </a:cubicBezTo>
                  <a:cubicBezTo>
                    <a:pt x="3513" y="728"/>
                    <a:pt x="3212" y="289"/>
                    <a:pt x="2773" y="104"/>
                  </a:cubicBezTo>
                  <a:cubicBezTo>
                    <a:pt x="2609" y="34"/>
                    <a:pt x="2440" y="0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8"/>
            <p:cNvSpPr/>
            <p:nvPr/>
          </p:nvSpPr>
          <p:spPr>
            <a:xfrm>
              <a:off x="4513625" y="3017375"/>
              <a:ext cx="111225" cy="119400"/>
            </a:xfrm>
            <a:custGeom>
              <a:rect b="b" l="l" r="r" t="t"/>
              <a:pathLst>
                <a:path extrusionOk="0" h="4776" w="4449">
                  <a:moveTo>
                    <a:pt x="3039" y="1"/>
                  </a:moveTo>
                  <a:cubicBezTo>
                    <a:pt x="2749" y="1"/>
                    <a:pt x="2451" y="107"/>
                    <a:pt x="2201" y="351"/>
                  </a:cubicBezTo>
                  <a:lnTo>
                    <a:pt x="2224" y="351"/>
                  </a:lnTo>
                  <a:cubicBezTo>
                    <a:pt x="1508" y="1021"/>
                    <a:pt x="607" y="1622"/>
                    <a:pt x="330" y="2592"/>
                  </a:cubicBezTo>
                  <a:cubicBezTo>
                    <a:pt x="0" y="3691"/>
                    <a:pt x="977" y="4775"/>
                    <a:pt x="2017" y="4775"/>
                  </a:cubicBezTo>
                  <a:cubicBezTo>
                    <a:pt x="2289" y="4775"/>
                    <a:pt x="2566" y="4701"/>
                    <a:pt x="2825" y="4533"/>
                  </a:cubicBezTo>
                  <a:cubicBezTo>
                    <a:pt x="3518" y="4071"/>
                    <a:pt x="3726" y="3516"/>
                    <a:pt x="3888" y="2777"/>
                  </a:cubicBezTo>
                  <a:cubicBezTo>
                    <a:pt x="3980" y="2338"/>
                    <a:pt x="4119" y="1945"/>
                    <a:pt x="4234" y="1530"/>
                  </a:cubicBezTo>
                  <a:cubicBezTo>
                    <a:pt x="4449" y="671"/>
                    <a:pt x="3766" y="1"/>
                    <a:pt x="3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9" name="Google Shape;2099;p58"/>
          <p:cNvGrpSpPr/>
          <p:nvPr/>
        </p:nvGrpSpPr>
        <p:grpSpPr>
          <a:xfrm rot="-9900040">
            <a:off x="6991735" y="1103348"/>
            <a:ext cx="897573" cy="893423"/>
            <a:chOff x="3892850" y="3017375"/>
            <a:chExt cx="897600" cy="893450"/>
          </a:xfrm>
        </p:grpSpPr>
        <p:sp>
          <p:nvSpPr>
            <p:cNvPr id="2100" name="Google Shape;2100;p58"/>
            <p:cNvSpPr/>
            <p:nvPr/>
          </p:nvSpPr>
          <p:spPr>
            <a:xfrm>
              <a:off x="3895750" y="3235500"/>
              <a:ext cx="121325" cy="120550"/>
            </a:xfrm>
            <a:custGeom>
              <a:rect b="b" l="l" r="r" t="t"/>
              <a:pathLst>
                <a:path extrusionOk="0" h="4822" w="4853">
                  <a:moveTo>
                    <a:pt x="3406" y="0"/>
                  </a:moveTo>
                  <a:cubicBezTo>
                    <a:pt x="3306" y="0"/>
                    <a:pt x="3206" y="13"/>
                    <a:pt x="3108" y="38"/>
                  </a:cubicBezTo>
                  <a:lnTo>
                    <a:pt x="3108" y="38"/>
                  </a:lnTo>
                  <a:cubicBezTo>
                    <a:pt x="2881" y="47"/>
                    <a:pt x="2656" y="94"/>
                    <a:pt x="2449" y="198"/>
                  </a:cubicBezTo>
                  <a:cubicBezTo>
                    <a:pt x="2320" y="245"/>
                    <a:pt x="2196" y="310"/>
                    <a:pt x="2081" y="390"/>
                  </a:cubicBezTo>
                  <a:lnTo>
                    <a:pt x="2081" y="390"/>
                  </a:lnTo>
                  <a:cubicBezTo>
                    <a:pt x="1648" y="486"/>
                    <a:pt x="1239" y="661"/>
                    <a:pt x="901" y="1029"/>
                  </a:cubicBezTo>
                  <a:cubicBezTo>
                    <a:pt x="162" y="1746"/>
                    <a:pt x="0" y="2901"/>
                    <a:pt x="509" y="3802"/>
                  </a:cubicBezTo>
                  <a:cubicBezTo>
                    <a:pt x="911" y="4452"/>
                    <a:pt x="1604" y="4822"/>
                    <a:pt x="2316" y="4822"/>
                  </a:cubicBezTo>
                  <a:cubicBezTo>
                    <a:pt x="2667" y="4822"/>
                    <a:pt x="3022" y="4732"/>
                    <a:pt x="3350" y="4541"/>
                  </a:cubicBezTo>
                  <a:cubicBezTo>
                    <a:pt x="3578" y="4405"/>
                    <a:pt x="3786" y="4238"/>
                    <a:pt x="3960" y="4042"/>
                  </a:cubicBezTo>
                  <a:lnTo>
                    <a:pt x="3960" y="4042"/>
                  </a:lnTo>
                  <a:lnTo>
                    <a:pt x="3882" y="4148"/>
                  </a:lnTo>
                  <a:cubicBezTo>
                    <a:pt x="4529" y="3548"/>
                    <a:pt x="4852" y="2670"/>
                    <a:pt x="4760" y="1792"/>
                  </a:cubicBezTo>
                  <a:cubicBezTo>
                    <a:pt x="4760" y="1745"/>
                    <a:pt x="4718" y="1396"/>
                    <a:pt x="4712" y="1396"/>
                  </a:cubicBezTo>
                  <a:lnTo>
                    <a:pt x="4712" y="1396"/>
                  </a:lnTo>
                  <a:cubicBezTo>
                    <a:pt x="4709" y="1396"/>
                    <a:pt x="4714" y="1480"/>
                    <a:pt x="4737" y="1723"/>
                  </a:cubicBezTo>
                  <a:cubicBezTo>
                    <a:pt x="4714" y="1538"/>
                    <a:pt x="4714" y="1330"/>
                    <a:pt x="4667" y="1145"/>
                  </a:cubicBezTo>
                  <a:cubicBezTo>
                    <a:pt x="4598" y="845"/>
                    <a:pt x="4436" y="567"/>
                    <a:pt x="4228" y="336"/>
                  </a:cubicBezTo>
                  <a:cubicBezTo>
                    <a:pt x="4006" y="114"/>
                    <a:pt x="3708" y="0"/>
                    <a:pt x="3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8"/>
            <p:cNvSpPr/>
            <p:nvPr/>
          </p:nvSpPr>
          <p:spPr>
            <a:xfrm>
              <a:off x="4026275" y="3318350"/>
              <a:ext cx="91875" cy="126925"/>
            </a:xfrm>
            <a:custGeom>
              <a:rect b="b" l="l" r="r" t="t"/>
              <a:pathLst>
                <a:path extrusionOk="0" h="5077" w="3675">
                  <a:moveTo>
                    <a:pt x="2363" y="1"/>
                  </a:moveTo>
                  <a:cubicBezTo>
                    <a:pt x="1978" y="1"/>
                    <a:pt x="1612" y="213"/>
                    <a:pt x="1503" y="696"/>
                  </a:cubicBezTo>
                  <a:lnTo>
                    <a:pt x="1503" y="719"/>
                  </a:lnTo>
                  <a:cubicBezTo>
                    <a:pt x="1387" y="1065"/>
                    <a:pt x="1179" y="1389"/>
                    <a:pt x="925" y="1643"/>
                  </a:cubicBezTo>
                  <a:cubicBezTo>
                    <a:pt x="440" y="2174"/>
                    <a:pt x="1" y="2798"/>
                    <a:pt x="1" y="3538"/>
                  </a:cubicBezTo>
                  <a:cubicBezTo>
                    <a:pt x="20" y="4299"/>
                    <a:pt x="700" y="5077"/>
                    <a:pt x="1467" y="5077"/>
                  </a:cubicBezTo>
                  <a:cubicBezTo>
                    <a:pt x="1608" y="5077"/>
                    <a:pt x="1752" y="5050"/>
                    <a:pt x="1895" y="4993"/>
                  </a:cubicBezTo>
                  <a:cubicBezTo>
                    <a:pt x="2773" y="4647"/>
                    <a:pt x="3374" y="3861"/>
                    <a:pt x="3466" y="2914"/>
                  </a:cubicBezTo>
                  <a:cubicBezTo>
                    <a:pt x="3582" y="2198"/>
                    <a:pt x="3674" y="1412"/>
                    <a:pt x="3397" y="696"/>
                  </a:cubicBezTo>
                  <a:cubicBezTo>
                    <a:pt x="3239" y="259"/>
                    <a:pt x="278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8"/>
            <p:cNvSpPr/>
            <p:nvPr/>
          </p:nvSpPr>
          <p:spPr>
            <a:xfrm>
              <a:off x="3892850" y="3481625"/>
              <a:ext cx="94600" cy="102925"/>
            </a:xfrm>
            <a:custGeom>
              <a:rect b="b" l="l" r="r" t="t"/>
              <a:pathLst>
                <a:path extrusionOk="0" h="4117" w="3784">
                  <a:moveTo>
                    <a:pt x="2589" y="0"/>
                  </a:moveTo>
                  <a:cubicBezTo>
                    <a:pt x="2310" y="0"/>
                    <a:pt x="2033" y="96"/>
                    <a:pt x="1826" y="310"/>
                  </a:cubicBezTo>
                  <a:cubicBezTo>
                    <a:pt x="1526" y="611"/>
                    <a:pt x="1179" y="888"/>
                    <a:pt x="856" y="1165"/>
                  </a:cubicBezTo>
                  <a:cubicBezTo>
                    <a:pt x="1" y="1951"/>
                    <a:pt x="1" y="3499"/>
                    <a:pt x="1179" y="3984"/>
                  </a:cubicBezTo>
                  <a:cubicBezTo>
                    <a:pt x="1394" y="4075"/>
                    <a:pt x="1605" y="4117"/>
                    <a:pt x="1808" y="4117"/>
                  </a:cubicBezTo>
                  <a:cubicBezTo>
                    <a:pt x="2635" y="4117"/>
                    <a:pt x="3323" y="3428"/>
                    <a:pt x="3490" y="2575"/>
                  </a:cubicBezTo>
                  <a:cubicBezTo>
                    <a:pt x="3605" y="2089"/>
                    <a:pt x="3674" y="1604"/>
                    <a:pt x="3721" y="1096"/>
                  </a:cubicBezTo>
                  <a:cubicBezTo>
                    <a:pt x="3783" y="436"/>
                    <a:pt x="3183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8"/>
            <p:cNvSpPr/>
            <p:nvPr/>
          </p:nvSpPr>
          <p:spPr>
            <a:xfrm>
              <a:off x="3894025" y="3589575"/>
              <a:ext cx="87175" cy="97500"/>
            </a:xfrm>
            <a:custGeom>
              <a:rect b="b" l="l" r="r" t="t"/>
              <a:pathLst>
                <a:path extrusionOk="0" h="3900" w="3487">
                  <a:moveTo>
                    <a:pt x="2266" y="0"/>
                  </a:moveTo>
                  <a:cubicBezTo>
                    <a:pt x="1823" y="0"/>
                    <a:pt x="1366" y="256"/>
                    <a:pt x="1225" y="729"/>
                  </a:cubicBezTo>
                  <a:lnTo>
                    <a:pt x="1201" y="729"/>
                  </a:lnTo>
                  <a:cubicBezTo>
                    <a:pt x="1195" y="763"/>
                    <a:pt x="1193" y="783"/>
                    <a:pt x="1194" y="794"/>
                  </a:cubicBezTo>
                  <a:lnTo>
                    <a:pt x="1194" y="794"/>
                  </a:lnTo>
                  <a:cubicBezTo>
                    <a:pt x="1187" y="809"/>
                    <a:pt x="1174" y="831"/>
                    <a:pt x="1162" y="851"/>
                  </a:cubicBezTo>
                  <a:lnTo>
                    <a:pt x="1162" y="851"/>
                  </a:lnTo>
                  <a:cubicBezTo>
                    <a:pt x="1133" y="889"/>
                    <a:pt x="1086" y="948"/>
                    <a:pt x="1063" y="960"/>
                  </a:cubicBezTo>
                  <a:cubicBezTo>
                    <a:pt x="1040" y="983"/>
                    <a:pt x="947" y="1098"/>
                    <a:pt x="878" y="1144"/>
                  </a:cubicBezTo>
                  <a:cubicBezTo>
                    <a:pt x="485" y="1491"/>
                    <a:pt x="0" y="2046"/>
                    <a:pt x="69" y="2623"/>
                  </a:cubicBezTo>
                  <a:cubicBezTo>
                    <a:pt x="139" y="3201"/>
                    <a:pt x="416" y="3709"/>
                    <a:pt x="1017" y="3848"/>
                  </a:cubicBezTo>
                  <a:cubicBezTo>
                    <a:pt x="1159" y="3883"/>
                    <a:pt x="1295" y="3899"/>
                    <a:pt x="1425" y="3899"/>
                  </a:cubicBezTo>
                  <a:cubicBezTo>
                    <a:pt x="2832" y="3899"/>
                    <a:pt x="3486" y="1956"/>
                    <a:pt x="3211" y="729"/>
                  </a:cubicBezTo>
                  <a:cubicBezTo>
                    <a:pt x="3099" y="232"/>
                    <a:pt x="2689" y="0"/>
                    <a:pt x="2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8"/>
            <p:cNvSpPr/>
            <p:nvPr/>
          </p:nvSpPr>
          <p:spPr>
            <a:xfrm>
              <a:off x="3995675" y="3691175"/>
              <a:ext cx="89550" cy="105500"/>
            </a:xfrm>
            <a:custGeom>
              <a:rect b="b" l="l" r="r" t="t"/>
              <a:pathLst>
                <a:path extrusionOk="0" h="4220" w="3582">
                  <a:moveTo>
                    <a:pt x="2392" y="1"/>
                  </a:moveTo>
                  <a:cubicBezTo>
                    <a:pt x="1951" y="1"/>
                    <a:pt x="1507" y="261"/>
                    <a:pt x="1392" y="729"/>
                  </a:cubicBezTo>
                  <a:lnTo>
                    <a:pt x="1392" y="729"/>
                  </a:lnTo>
                  <a:cubicBezTo>
                    <a:pt x="1390" y="732"/>
                    <a:pt x="1388" y="735"/>
                    <a:pt x="1387" y="738"/>
                  </a:cubicBezTo>
                  <a:lnTo>
                    <a:pt x="1387" y="738"/>
                  </a:lnTo>
                  <a:lnTo>
                    <a:pt x="1387" y="731"/>
                  </a:lnTo>
                  <a:cubicBezTo>
                    <a:pt x="1386" y="735"/>
                    <a:pt x="1385" y="738"/>
                    <a:pt x="1384" y="742"/>
                  </a:cubicBezTo>
                  <a:lnTo>
                    <a:pt x="1384" y="742"/>
                  </a:lnTo>
                  <a:cubicBezTo>
                    <a:pt x="1369" y="765"/>
                    <a:pt x="1355" y="794"/>
                    <a:pt x="1340" y="823"/>
                  </a:cubicBezTo>
                  <a:lnTo>
                    <a:pt x="1202" y="985"/>
                  </a:lnTo>
                  <a:cubicBezTo>
                    <a:pt x="924" y="1239"/>
                    <a:pt x="693" y="1516"/>
                    <a:pt x="485" y="1817"/>
                  </a:cubicBezTo>
                  <a:cubicBezTo>
                    <a:pt x="0" y="2648"/>
                    <a:pt x="347" y="3711"/>
                    <a:pt x="1248" y="4081"/>
                  </a:cubicBezTo>
                  <a:cubicBezTo>
                    <a:pt x="1444" y="4173"/>
                    <a:pt x="1652" y="4220"/>
                    <a:pt x="1860" y="4220"/>
                  </a:cubicBezTo>
                  <a:cubicBezTo>
                    <a:pt x="2068" y="4220"/>
                    <a:pt x="2276" y="4173"/>
                    <a:pt x="2472" y="4081"/>
                  </a:cubicBezTo>
                  <a:cubicBezTo>
                    <a:pt x="2911" y="3896"/>
                    <a:pt x="3258" y="3503"/>
                    <a:pt x="3397" y="3041"/>
                  </a:cubicBezTo>
                  <a:cubicBezTo>
                    <a:pt x="3512" y="2625"/>
                    <a:pt x="3581" y="2210"/>
                    <a:pt x="3535" y="1794"/>
                  </a:cubicBezTo>
                  <a:cubicBezTo>
                    <a:pt x="3558" y="1332"/>
                    <a:pt x="3466" y="893"/>
                    <a:pt x="3258" y="500"/>
                  </a:cubicBezTo>
                  <a:cubicBezTo>
                    <a:pt x="3077" y="159"/>
                    <a:pt x="2736" y="1"/>
                    <a:pt x="2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8"/>
            <p:cNvSpPr/>
            <p:nvPr/>
          </p:nvSpPr>
          <p:spPr>
            <a:xfrm>
              <a:off x="4139500" y="3606575"/>
              <a:ext cx="105125" cy="122850"/>
            </a:xfrm>
            <a:custGeom>
              <a:rect b="b" l="l" r="r" t="t"/>
              <a:pathLst>
                <a:path extrusionOk="0" h="4914" w="4205">
                  <a:moveTo>
                    <a:pt x="1356" y="1231"/>
                  </a:moveTo>
                  <a:cubicBezTo>
                    <a:pt x="1376" y="1231"/>
                    <a:pt x="1353" y="1268"/>
                    <a:pt x="1271" y="1319"/>
                  </a:cubicBezTo>
                  <a:cubicBezTo>
                    <a:pt x="1259" y="1325"/>
                    <a:pt x="1247" y="1331"/>
                    <a:pt x="1236" y="1338"/>
                  </a:cubicBezTo>
                  <a:lnTo>
                    <a:pt x="1236" y="1338"/>
                  </a:lnTo>
                  <a:cubicBezTo>
                    <a:pt x="1248" y="1326"/>
                    <a:pt x="1273" y="1299"/>
                    <a:pt x="1317" y="1250"/>
                  </a:cubicBezTo>
                  <a:cubicBezTo>
                    <a:pt x="1318" y="1248"/>
                    <a:pt x="1320" y="1247"/>
                    <a:pt x="1321" y="1245"/>
                  </a:cubicBezTo>
                  <a:lnTo>
                    <a:pt x="1321" y="1245"/>
                  </a:lnTo>
                  <a:cubicBezTo>
                    <a:pt x="1337" y="1235"/>
                    <a:pt x="1349" y="1231"/>
                    <a:pt x="1356" y="1231"/>
                  </a:cubicBezTo>
                  <a:close/>
                  <a:moveTo>
                    <a:pt x="2698" y="0"/>
                  </a:moveTo>
                  <a:cubicBezTo>
                    <a:pt x="2162" y="0"/>
                    <a:pt x="1632" y="295"/>
                    <a:pt x="1507" y="877"/>
                  </a:cubicBezTo>
                  <a:lnTo>
                    <a:pt x="1507" y="877"/>
                  </a:lnTo>
                  <a:cubicBezTo>
                    <a:pt x="1524" y="856"/>
                    <a:pt x="1545" y="834"/>
                    <a:pt x="1571" y="811"/>
                  </a:cubicBezTo>
                  <a:lnTo>
                    <a:pt x="1571" y="811"/>
                  </a:lnTo>
                  <a:cubicBezTo>
                    <a:pt x="1537" y="845"/>
                    <a:pt x="1515" y="879"/>
                    <a:pt x="1497" y="923"/>
                  </a:cubicBezTo>
                  <a:lnTo>
                    <a:pt x="1497" y="923"/>
                  </a:lnTo>
                  <a:cubicBezTo>
                    <a:pt x="1499" y="917"/>
                    <a:pt x="1500" y="910"/>
                    <a:pt x="1502" y="903"/>
                  </a:cubicBezTo>
                  <a:cubicBezTo>
                    <a:pt x="1503" y="895"/>
                    <a:pt x="1505" y="886"/>
                    <a:pt x="1507" y="877"/>
                  </a:cubicBezTo>
                  <a:lnTo>
                    <a:pt x="1507" y="877"/>
                  </a:lnTo>
                  <a:cubicBezTo>
                    <a:pt x="1448" y="951"/>
                    <a:pt x="1443" y="1008"/>
                    <a:pt x="1456" y="1008"/>
                  </a:cubicBezTo>
                  <a:lnTo>
                    <a:pt x="1456" y="1008"/>
                  </a:lnTo>
                  <a:cubicBezTo>
                    <a:pt x="1463" y="997"/>
                    <a:pt x="1470" y="985"/>
                    <a:pt x="1479" y="973"/>
                  </a:cubicBezTo>
                  <a:cubicBezTo>
                    <a:pt x="1485" y="955"/>
                    <a:pt x="1491" y="938"/>
                    <a:pt x="1497" y="923"/>
                  </a:cubicBezTo>
                  <a:lnTo>
                    <a:pt x="1497" y="923"/>
                  </a:lnTo>
                  <a:cubicBezTo>
                    <a:pt x="1482" y="984"/>
                    <a:pt x="1465" y="1008"/>
                    <a:pt x="1456" y="1008"/>
                  </a:cubicBezTo>
                  <a:cubicBezTo>
                    <a:pt x="1456" y="1008"/>
                    <a:pt x="1456" y="1008"/>
                    <a:pt x="1456" y="1008"/>
                  </a:cubicBezTo>
                  <a:lnTo>
                    <a:pt x="1456" y="1008"/>
                  </a:lnTo>
                  <a:cubicBezTo>
                    <a:pt x="1423" y="1060"/>
                    <a:pt x="1401" y="1101"/>
                    <a:pt x="1363" y="1158"/>
                  </a:cubicBezTo>
                  <a:cubicBezTo>
                    <a:pt x="1345" y="1184"/>
                    <a:pt x="1303" y="1239"/>
                    <a:pt x="1270" y="1283"/>
                  </a:cubicBezTo>
                  <a:lnTo>
                    <a:pt x="1270" y="1283"/>
                  </a:lnTo>
                  <a:cubicBezTo>
                    <a:pt x="1283" y="1272"/>
                    <a:pt x="1295" y="1263"/>
                    <a:pt x="1305" y="1256"/>
                  </a:cubicBezTo>
                  <a:lnTo>
                    <a:pt x="1305" y="1256"/>
                  </a:lnTo>
                  <a:cubicBezTo>
                    <a:pt x="1281" y="1283"/>
                    <a:pt x="1259" y="1308"/>
                    <a:pt x="1248" y="1319"/>
                  </a:cubicBezTo>
                  <a:cubicBezTo>
                    <a:pt x="1242" y="1325"/>
                    <a:pt x="1236" y="1331"/>
                    <a:pt x="1231" y="1336"/>
                  </a:cubicBezTo>
                  <a:lnTo>
                    <a:pt x="1231" y="1336"/>
                  </a:lnTo>
                  <a:cubicBezTo>
                    <a:pt x="1238" y="1325"/>
                    <a:pt x="1253" y="1306"/>
                    <a:pt x="1270" y="1283"/>
                  </a:cubicBezTo>
                  <a:lnTo>
                    <a:pt x="1270" y="1283"/>
                  </a:lnTo>
                  <a:cubicBezTo>
                    <a:pt x="1246" y="1303"/>
                    <a:pt x="1217" y="1331"/>
                    <a:pt x="1185" y="1366"/>
                  </a:cubicBezTo>
                  <a:lnTo>
                    <a:pt x="1185" y="1366"/>
                  </a:lnTo>
                  <a:cubicBezTo>
                    <a:pt x="1197" y="1359"/>
                    <a:pt x="1210" y="1352"/>
                    <a:pt x="1222" y="1345"/>
                  </a:cubicBezTo>
                  <a:lnTo>
                    <a:pt x="1222" y="1345"/>
                  </a:lnTo>
                  <a:cubicBezTo>
                    <a:pt x="1225" y="1342"/>
                    <a:pt x="1228" y="1339"/>
                    <a:pt x="1231" y="1336"/>
                  </a:cubicBezTo>
                  <a:lnTo>
                    <a:pt x="1231" y="1336"/>
                  </a:lnTo>
                  <a:cubicBezTo>
                    <a:pt x="1229" y="1339"/>
                    <a:pt x="1228" y="1341"/>
                    <a:pt x="1227" y="1342"/>
                  </a:cubicBezTo>
                  <a:lnTo>
                    <a:pt x="1227" y="1342"/>
                  </a:lnTo>
                  <a:cubicBezTo>
                    <a:pt x="1225" y="1343"/>
                    <a:pt x="1224" y="1344"/>
                    <a:pt x="1222" y="1345"/>
                  </a:cubicBezTo>
                  <a:lnTo>
                    <a:pt x="1222" y="1345"/>
                  </a:lnTo>
                  <a:cubicBezTo>
                    <a:pt x="1184" y="1383"/>
                    <a:pt x="1147" y="1420"/>
                    <a:pt x="1109" y="1458"/>
                  </a:cubicBezTo>
                  <a:cubicBezTo>
                    <a:pt x="1136" y="1423"/>
                    <a:pt x="1162" y="1392"/>
                    <a:pt x="1185" y="1366"/>
                  </a:cubicBezTo>
                  <a:lnTo>
                    <a:pt x="1185" y="1366"/>
                  </a:lnTo>
                  <a:cubicBezTo>
                    <a:pt x="1035" y="1456"/>
                    <a:pt x="899" y="1576"/>
                    <a:pt x="763" y="1712"/>
                  </a:cubicBezTo>
                  <a:cubicBezTo>
                    <a:pt x="254" y="2336"/>
                    <a:pt x="0" y="3237"/>
                    <a:pt x="485" y="3999"/>
                  </a:cubicBezTo>
                  <a:cubicBezTo>
                    <a:pt x="839" y="4577"/>
                    <a:pt x="1463" y="4914"/>
                    <a:pt x="2128" y="4914"/>
                  </a:cubicBezTo>
                  <a:cubicBezTo>
                    <a:pt x="2288" y="4914"/>
                    <a:pt x="2450" y="4894"/>
                    <a:pt x="2611" y="4854"/>
                  </a:cubicBezTo>
                  <a:cubicBezTo>
                    <a:pt x="3766" y="4577"/>
                    <a:pt x="4205" y="3399"/>
                    <a:pt x="4182" y="2313"/>
                  </a:cubicBezTo>
                  <a:cubicBezTo>
                    <a:pt x="4205" y="1712"/>
                    <a:pt x="4066" y="1135"/>
                    <a:pt x="3812" y="603"/>
                  </a:cubicBezTo>
                  <a:cubicBezTo>
                    <a:pt x="3585" y="200"/>
                    <a:pt x="3139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4030900" y="3544825"/>
              <a:ext cx="86075" cy="106425"/>
            </a:xfrm>
            <a:custGeom>
              <a:rect b="b" l="l" r="r" t="t"/>
              <a:pathLst>
                <a:path extrusionOk="0" h="4257" w="3443">
                  <a:moveTo>
                    <a:pt x="2080" y="0"/>
                  </a:moveTo>
                  <a:cubicBezTo>
                    <a:pt x="1502" y="23"/>
                    <a:pt x="994" y="416"/>
                    <a:pt x="809" y="971"/>
                  </a:cubicBezTo>
                  <a:cubicBezTo>
                    <a:pt x="807" y="980"/>
                    <a:pt x="805" y="989"/>
                    <a:pt x="803" y="996"/>
                  </a:cubicBezTo>
                  <a:lnTo>
                    <a:pt x="803" y="996"/>
                  </a:lnTo>
                  <a:cubicBezTo>
                    <a:pt x="784" y="1028"/>
                    <a:pt x="765" y="1061"/>
                    <a:pt x="740" y="1086"/>
                  </a:cubicBezTo>
                  <a:cubicBezTo>
                    <a:pt x="671" y="1202"/>
                    <a:pt x="578" y="1317"/>
                    <a:pt x="509" y="1433"/>
                  </a:cubicBezTo>
                  <a:cubicBezTo>
                    <a:pt x="47" y="2033"/>
                    <a:pt x="1" y="2842"/>
                    <a:pt x="370" y="3489"/>
                  </a:cubicBezTo>
                  <a:cubicBezTo>
                    <a:pt x="642" y="3964"/>
                    <a:pt x="1217" y="4256"/>
                    <a:pt x="1772" y="4256"/>
                  </a:cubicBezTo>
                  <a:cubicBezTo>
                    <a:pt x="2161" y="4256"/>
                    <a:pt x="2539" y="4113"/>
                    <a:pt x="2796" y="3789"/>
                  </a:cubicBezTo>
                  <a:cubicBezTo>
                    <a:pt x="3120" y="3443"/>
                    <a:pt x="3304" y="3004"/>
                    <a:pt x="3351" y="2542"/>
                  </a:cubicBezTo>
                  <a:cubicBezTo>
                    <a:pt x="3351" y="2449"/>
                    <a:pt x="3374" y="2380"/>
                    <a:pt x="3374" y="2288"/>
                  </a:cubicBezTo>
                  <a:cubicBezTo>
                    <a:pt x="3374" y="2283"/>
                    <a:pt x="3374" y="2279"/>
                    <a:pt x="3374" y="2276"/>
                  </a:cubicBezTo>
                  <a:lnTo>
                    <a:pt x="3374" y="2276"/>
                  </a:lnTo>
                  <a:cubicBezTo>
                    <a:pt x="3442" y="1852"/>
                    <a:pt x="3435" y="1411"/>
                    <a:pt x="3351" y="971"/>
                  </a:cubicBezTo>
                  <a:cubicBezTo>
                    <a:pt x="3189" y="393"/>
                    <a:pt x="2681" y="23"/>
                    <a:pt x="2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4159700" y="3411400"/>
              <a:ext cx="91875" cy="109275"/>
            </a:xfrm>
            <a:custGeom>
              <a:rect b="b" l="l" r="r" t="t"/>
              <a:pathLst>
                <a:path extrusionOk="0" h="4371" w="3675">
                  <a:moveTo>
                    <a:pt x="2276" y="0"/>
                  </a:moveTo>
                  <a:cubicBezTo>
                    <a:pt x="1965" y="0"/>
                    <a:pt x="1653" y="185"/>
                    <a:pt x="1549" y="555"/>
                  </a:cubicBezTo>
                  <a:cubicBezTo>
                    <a:pt x="1526" y="694"/>
                    <a:pt x="1479" y="832"/>
                    <a:pt x="1433" y="948"/>
                  </a:cubicBezTo>
                  <a:lnTo>
                    <a:pt x="1383" y="1032"/>
                  </a:lnTo>
                  <a:lnTo>
                    <a:pt x="1383" y="1032"/>
                  </a:lnTo>
                  <a:cubicBezTo>
                    <a:pt x="1390" y="1018"/>
                    <a:pt x="1391" y="1011"/>
                    <a:pt x="1387" y="1011"/>
                  </a:cubicBezTo>
                  <a:cubicBezTo>
                    <a:pt x="1381" y="1011"/>
                    <a:pt x="1364" y="1029"/>
                    <a:pt x="1341" y="1063"/>
                  </a:cubicBezTo>
                  <a:lnTo>
                    <a:pt x="1179" y="1248"/>
                  </a:lnTo>
                  <a:cubicBezTo>
                    <a:pt x="1164" y="1263"/>
                    <a:pt x="1148" y="1279"/>
                    <a:pt x="1133" y="1294"/>
                  </a:cubicBezTo>
                  <a:lnTo>
                    <a:pt x="1133" y="1294"/>
                  </a:lnTo>
                  <a:cubicBezTo>
                    <a:pt x="1" y="1849"/>
                    <a:pt x="116" y="3535"/>
                    <a:pt x="1133" y="4136"/>
                  </a:cubicBezTo>
                  <a:cubicBezTo>
                    <a:pt x="1407" y="4298"/>
                    <a:pt x="1688" y="4371"/>
                    <a:pt x="1960" y="4371"/>
                  </a:cubicBezTo>
                  <a:cubicBezTo>
                    <a:pt x="2811" y="4371"/>
                    <a:pt x="3558" y="3655"/>
                    <a:pt x="3628" y="2727"/>
                  </a:cubicBezTo>
                  <a:cubicBezTo>
                    <a:pt x="3674" y="1941"/>
                    <a:pt x="3235" y="1248"/>
                    <a:pt x="3004" y="555"/>
                  </a:cubicBezTo>
                  <a:cubicBezTo>
                    <a:pt x="2900" y="185"/>
                    <a:pt x="2588" y="0"/>
                    <a:pt x="2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8"/>
            <p:cNvSpPr/>
            <p:nvPr/>
          </p:nvSpPr>
          <p:spPr>
            <a:xfrm>
              <a:off x="4210525" y="3169450"/>
              <a:ext cx="94750" cy="101525"/>
            </a:xfrm>
            <a:custGeom>
              <a:rect b="b" l="l" r="r" t="t"/>
              <a:pathLst>
                <a:path extrusionOk="0" h="4061" w="3790">
                  <a:moveTo>
                    <a:pt x="1187" y="809"/>
                  </a:moveTo>
                  <a:lnTo>
                    <a:pt x="1156" y="830"/>
                  </a:lnTo>
                  <a:cubicBezTo>
                    <a:pt x="1168" y="824"/>
                    <a:pt x="1178" y="817"/>
                    <a:pt x="1187" y="809"/>
                  </a:cubicBezTo>
                  <a:close/>
                  <a:moveTo>
                    <a:pt x="2771" y="3435"/>
                  </a:moveTo>
                  <a:cubicBezTo>
                    <a:pt x="2753" y="3459"/>
                    <a:pt x="2744" y="3471"/>
                    <a:pt x="2744" y="3471"/>
                  </a:cubicBezTo>
                  <a:cubicBezTo>
                    <a:pt x="2744" y="3471"/>
                    <a:pt x="2753" y="3459"/>
                    <a:pt x="2771" y="3435"/>
                  </a:cubicBezTo>
                  <a:close/>
                  <a:moveTo>
                    <a:pt x="2664" y="1"/>
                  </a:moveTo>
                  <a:cubicBezTo>
                    <a:pt x="2490" y="1"/>
                    <a:pt x="2314" y="45"/>
                    <a:pt x="2149" y="137"/>
                  </a:cubicBezTo>
                  <a:lnTo>
                    <a:pt x="2126" y="137"/>
                  </a:lnTo>
                  <a:cubicBezTo>
                    <a:pt x="1872" y="252"/>
                    <a:pt x="1641" y="414"/>
                    <a:pt x="1410" y="599"/>
                  </a:cubicBezTo>
                  <a:cubicBezTo>
                    <a:pt x="1387" y="633"/>
                    <a:pt x="1343" y="689"/>
                    <a:pt x="1295" y="737"/>
                  </a:cubicBezTo>
                  <a:lnTo>
                    <a:pt x="1295" y="737"/>
                  </a:lnTo>
                  <a:cubicBezTo>
                    <a:pt x="1243" y="755"/>
                    <a:pt x="1217" y="785"/>
                    <a:pt x="1187" y="809"/>
                  </a:cubicBezTo>
                  <a:lnTo>
                    <a:pt x="1187" y="809"/>
                  </a:lnTo>
                  <a:lnTo>
                    <a:pt x="1295" y="737"/>
                  </a:lnTo>
                  <a:lnTo>
                    <a:pt x="1295" y="737"/>
                  </a:lnTo>
                  <a:cubicBezTo>
                    <a:pt x="1245" y="788"/>
                    <a:pt x="1191" y="830"/>
                    <a:pt x="1156" y="830"/>
                  </a:cubicBezTo>
                  <a:cubicBezTo>
                    <a:pt x="833" y="1038"/>
                    <a:pt x="555" y="1292"/>
                    <a:pt x="324" y="1592"/>
                  </a:cubicBezTo>
                  <a:cubicBezTo>
                    <a:pt x="1" y="2124"/>
                    <a:pt x="1" y="2794"/>
                    <a:pt x="324" y="3325"/>
                  </a:cubicBezTo>
                  <a:cubicBezTo>
                    <a:pt x="584" y="3715"/>
                    <a:pt x="1084" y="4061"/>
                    <a:pt x="1582" y="4061"/>
                  </a:cubicBezTo>
                  <a:cubicBezTo>
                    <a:pt x="1703" y="4061"/>
                    <a:pt x="1824" y="4040"/>
                    <a:pt x="1942" y="3995"/>
                  </a:cubicBezTo>
                  <a:cubicBezTo>
                    <a:pt x="2196" y="3902"/>
                    <a:pt x="2450" y="3764"/>
                    <a:pt x="2658" y="3579"/>
                  </a:cubicBezTo>
                  <a:cubicBezTo>
                    <a:pt x="2721" y="3498"/>
                    <a:pt x="2771" y="3434"/>
                    <a:pt x="2809" y="3385"/>
                  </a:cubicBezTo>
                  <a:lnTo>
                    <a:pt x="2809" y="3385"/>
                  </a:lnTo>
                  <a:cubicBezTo>
                    <a:pt x="2794" y="3405"/>
                    <a:pt x="2781" y="3422"/>
                    <a:pt x="2772" y="3435"/>
                  </a:cubicBezTo>
                  <a:lnTo>
                    <a:pt x="2772" y="3435"/>
                  </a:lnTo>
                  <a:cubicBezTo>
                    <a:pt x="2809" y="3386"/>
                    <a:pt x="2885" y="3289"/>
                    <a:pt x="3004" y="3140"/>
                  </a:cubicBezTo>
                  <a:cubicBezTo>
                    <a:pt x="3120" y="2909"/>
                    <a:pt x="3212" y="2655"/>
                    <a:pt x="3282" y="2401"/>
                  </a:cubicBezTo>
                  <a:cubicBezTo>
                    <a:pt x="3328" y="2239"/>
                    <a:pt x="3374" y="2077"/>
                    <a:pt x="3420" y="1916"/>
                  </a:cubicBezTo>
                  <a:cubicBezTo>
                    <a:pt x="3443" y="1823"/>
                    <a:pt x="3466" y="1731"/>
                    <a:pt x="3513" y="1638"/>
                  </a:cubicBezTo>
                  <a:cubicBezTo>
                    <a:pt x="3518" y="1620"/>
                    <a:pt x="3522" y="1605"/>
                    <a:pt x="3525" y="1594"/>
                  </a:cubicBezTo>
                  <a:lnTo>
                    <a:pt x="3525" y="1594"/>
                  </a:lnTo>
                  <a:cubicBezTo>
                    <a:pt x="3533" y="1583"/>
                    <a:pt x="3545" y="1567"/>
                    <a:pt x="3559" y="1546"/>
                  </a:cubicBezTo>
                  <a:cubicBezTo>
                    <a:pt x="3790" y="1130"/>
                    <a:pt x="3720" y="622"/>
                    <a:pt x="3397" y="298"/>
                  </a:cubicBezTo>
                  <a:cubicBezTo>
                    <a:pt x="3188" y="103"/>
                    <a:pt x="2928" y="1"/>
                    <a:pt x="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8"/>
            <p:cNvSpPr/>
            <p:nvPr/>
          </p:nvSpPr>
          <p:spPr>
            <a:xfrm>
              <a:off x="4362450" y="3112425"/>
              <a:ext cx="110900" cy="127950"/>
            </a:xfrm>
            <a:custGeom>
              <a:rect b="b" l="l" r="r" t="t"/>
              <a:pathLst>
                <a:path extrusionOk="0" h="5118" w="4436">
                  <a:moveTo>
                    <a:pt x="2042" y="471"/>
                  </a:moveTo>
                  <a:cubicBezTo>
                    <a:pt x="2039" y="473"/>
                    <a:pt x="2036" y="475"/>
                    <a:pt x="2033" y="477"/>
                  </a:cubicBezTo>
                  <a:cubicBezTo>
                    <a:pt x="2036" y="475"/>
                    <a:pt x="2039" y="473"/>
                    <a:pt x="2042" y="471"/>
                  </a:cubicBezTo>
                  <a:close/>
                  <a:moveTo>
                    <a:pt x="3044" y="1"/>
                  </a:moveTo>
                  <a:cubicBezTo>
                    <a:pt x="2766" y="1"/>
                    <a:pt x="2494" y="109"/>
                    <a:pt x="2287" y="315"/>
                  </a:cubicBezTo>
                  <a:lnTo>
                    <a:pt x="2264" y="315"/>
                  </a:lnTo>
                  <a:cubicBezTo>
                    <a:pt x="2340" y="251"/>
                    <a:pt x="2367" y="227"/>
                    <a:pt x="2365" y="227"/>
                  </a:cubicBezTo>
                  <a:lnTo>
                    <a:pt x="2365" y="227"/>
                  </a:lnTo>
                  <a:cubicBezTo>
                    <a:pt x="2359" y="227"/>
                    <a:pt x="2244" y="317"/>
                    <a:pt x="2149" y="390"/>
                  </a:cubicBezTo>
                  <a:lnTo>
                    <a:pt x="2149" y="390"/>
                  </a:lnTo>
                  <a:cubicBezTo>
                    <a:pt x="2108" y="413"/>
                    <a:pt x="2022" y="465"/>
                    <a:pt x="1987" y="477"/>
                  </a:cubicBezTo>
                  <a:cubicBezTo>
                    <a:pt x="1825" y="569"/>
                    <a:pt x="1664" y="662"/>
                    <a:pt x="1502" y="754"/>
                  </a:cubicBezTo>
                  <a:cubicBezTo>
                    <a:pt x="624" y="1239"/>
                    <a:pt x="23" y="2002"/>
                    <a:pt x="0" y="3041"/>
                  </a:cubicBezTo>
                  <a:cubicBezTo>
                    <a:pt x="0" y="4081"/>
                    <a:pt x="786" y="4959"/>
                    <a:pt x="1802" y="5098"/>
                  </a:cubicBezTo>
                  <a:cubicBezTo>
                    <a:pt x="1890" y="5111"/>
                    <a:pt x="1982" y="5117"/>
                    <a:pt x="2075" y="5117"/>
                  </a:cubicBezTo>
                  <a:cubicBezTo>
                    <a:pt x="2955" y="5117"/>
                    <a:pt x="3987" y="4536"/>
                    <a:pt x="4112" y="3596"/>
                  </a:cubicBezTo>
                  <a:lnTo>
                    <a:pt x="4205" y="2949"/>
                  </a:lnTo>
                  <a:cubicBezTo>
                    <a:pt x="4205" y="2903"/>
                    <a:pt x="4205" y="2857"/>
                    <a:pt x="4205" y="2810"/>
                  </a:cubicBezTo>
                  <a:cubicBezTo>
                    <a:pt x="4205" y="2788"/>
                    <a:pt x="4205" y="2771"/>
                    <a:pt x="4205" y="2759"/>
                  </a:cubicBezTo>
                  <a:lnTo>
                    <a:pt x="4205" y="2759"/>
                  </a:lnTo>
                  <a:cubicBezTo>
                    <a:pt x="4205" y="2753"/>
                    <a:pt x="4205" y="2747"/>
                    <a:pt x="4205" y="2741"/>
                  </a:cubicBezTo>
                  <a:cubicBezTo>
                    <a:pt x="4219" y="2639"/>
                    <a:pt x="4234" y="2538"/>
                    <a:pt x="4249" y="2436"/>
                  </a:cubicBezTo>
                  <a:lnTo>
                    <a:pt x="4249" y="2436"/>
                  </a:lnTo>
                  <a:cubicBezTo>
                    <a:pt x="4249" y="2436"/>
                    <a:pt x="4249" y="2436"/>
                    <a:pt x="4249" y="2436"/>
                  </a:cubicBezTo>
                  <a:cubicBezTo>
                    <a:pt x="4252" y="2436"/>
                    <a:pt x="4259" y="2406"/>
                    <a:pt x="4274" y="2325"/>
                  </a:cubicBezTo>
                  <a:cubicBezTo>
                    <a:pt x="4436" y="1470"/>
                    <a:pt x="4413" y="662"/>
                    <a:pt x="3604" y="153"/>
                  </a:cubicBezTo>
                  <a:cubicBezTo>
                    <a:pt x="3427" y="51"/>
                    <a:pt x="3234" y="1"/>
                    <a:pt x="3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8"/>
            <p:cNvSpPr/>
            <p:nvPr/>
          </p:nvSpPr>
          <p:spPr>
            <a:xfrm>
              <a:off x="4359550" y="3351000"/>
              <a:ext cx="92450" cy="110500"/>
            </a:xfrm>
            <a:custGeom>
              <a:rect b="b" l="l" r="r" t="t"/>
              <a:pathLst>
                <a:path extrusionOk="0" h="4420" w="3698">
                  <a:moveTo>
                    <a:pt x="2366" y="0"/>
                  </a:moveTo>
                  <a:cubicBezTo>
                    <a:pt x="1966" y="0"/>
                    <a:pt x="1588" y="205"/>
                    <a:pt x="1387" y="568"/>
                  </a:cubicBezTo>
                  <a:lnTo>
                    <a:pt x="1410" y="568"/>
                  </a:lnTo>
                  <a:cubicBezTo>
                    <a:pt x="1387" y="637"/>
                    <a:pt x="1341" y="707"/>
                    <a:pt x="1294" y="776"/>
                  </a:cubicBezTo>
                  <a:lnTo>
                    <a:pt x="1225" y="892"/>
                  </a:lnTo>
                  <a:lnTo>
                    <a:pt x="1294" y="822"/>
                  </a:lnTo>
                  <a:lnTo>
                    <a:pt x="1294" y="822"/>
                  </a:lnTo>
                  <a:cubicBezTo>
                    <a:pt x="1248" y="938"/>
                    <a:pt x="971" y="1146"/>
                    <a:pt x="902" y="1238"/>
                  </a:cubicBezTo>
                  <a:cubicBezTo>
                    <a:pt x="694" y="1423"/>
                    <a:pt x="486" y="1654"/>
                    <a:pt x="324" y="1908"/>
                  </a:cubicBezTo>
                  <a:cubicBezTo>
                    <a:pt x="116" y="2232"/>
                    <a:pt x="24" y="2601"/>
                    <a:pt x="24" y="2994"/>
                  </a:cubicBezTo>
                  <a:cubicBezTo>
                    <a:pt x="1" y="3572"/>
                    <a:pt x="486" y="4288"/>
                    <a:pt x="1086" y="4380"/>
                  </a:cubicBezTo>
                  <a:cubicBezTo>
                    <a:pt x="1263" y="4405"/>
                    <a:pt x="1432" y="4419"/>
                    <a:pt x="1594" y="4419"/>
                  </a:cubicBezTo>
                  <a:cubicBezTo>
                    <a:pt x="2046" y="4419"/>
                    <a:pt x="2445" y="4305"/>
                    <a:pt x="2819" y="3964"/>
                  </a:cubicBezTo>
                  <a:cubicBezTo>
                    <a:pt x="3166" y="3618"/>
                    <a:pt x="3397" y="3202"/>
                    <a:pt x="3512" y="2763"/>
                  </a:cubicBezTo>
                  <a:cubicBezTo>
                    <a:pt x="3697" y="2139"/>
                    <a:pt x="3697" y="1469"/>
                    <a:pt x="3489" y="845"/>
                  </a:cubicBezTo>
                  <a:cubicBezTo>
                    <a:pt x="3374" y="406"/>
                    <a:pt x="3004" y="83"/>
                    <a:pt x="2542" y="14"/>
                  </a:cubicBezTo>
                  <a:cubicBezTo>
                    <a:pt x="2483" y="5"/>
                    <a:pt x="2425" y="0"/>
                    <a:pt x="2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4398825" y="3533275"/>
              <a:ext cx="101100" cy="138800"/>
            </a:xfrm>
            <a:custGeom>
              <a:rect b="b" l="l" r="r" t="t"/>
              <a:pathLst>
                <a:path extrusionOk="0" h="5552" w="4044">
                  <a:moveTo>
                    <a:pt x="2888" y="0"/>
                  </a:moveTo>
                  <a:cubicBezTo>
                    <a:pt x="2540" y="0"/>
                    <a:pt x="2186" y="214"/>
                    <a:pt x="2011" y="624"/>
                  </a:cubicBezTo>
                  <a:cubicBezTo>
                    <a:pt x="1780" y="1202"/>
                    <a:pt x="1271" y="1641"/>
                    <a:pt x="925" y="2103"/>
                  </a:cubicBezTo>
                  <a:cubicBezTo>
                    <a:pt x="209" y="3050"/>
                    <a:pt x="1" y="4182"/>
                    <a:pt x="832" y="5106"/>
                  </a:cubicBezTo>
                  <a:cubicBezTo>
                    <a:pt x="1107" y="5423"/>
                    <a:pt x="1458" y="5551"/>
                    <a:pt x="1819" y="5551"/>
                  </a:cubicBezTo>
                  <a:cubicBezTo>
                    <a:pt x="2247" y="5551"/>
                    <a:pt x="2688" y="5370"/>
                    <a:pt x="3027" y="5106"/>
                  </a:cubicBezTo>
                  <a:cubicBezTo>
                    <a:pt x="3651" y="4621"/>
                    <a:pt x="3720" y="3628"/>
                    <a:pt x="3882" y="2888"/>
                  </a:cubicBezTo>
                  <a:cubicBezTo>
                    <a:pt x="4044" y="2126"/>
                    <a:pt x="3974" y="1340"/>
                    <a:pt x="3720" y="624"/>
                  </a:cubicBezTo>
                  <a:cubicBezTo>
                    <a:pt x="3561" y="203"/>
                    <a:pt x="3227" y="0"/>
                    <a:pt x="2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4280425" y="3716200"/>
              <a:ext cx="101675" cy="122450"/>
            </a:xfrm>
            <a:custGeom>
              <a:rect b="b" l="l" r="r" t="t"/>
              <a:pathLst>
                <a:path extrusionOk="0" h="4898" w="4067">
                  <a:moveTo>
                    <a:pt x="2812" y="0"/>
                  </a:moveTo>
                  <a:cubicBezTo>
                    <a:pt x="2434" y="0"/>
                    <a:pt x="1971" y="185"/>
                    <a:pt x="1826" y="539"/>
                  </a:cubicBezTo>
                  <a:cubicBezTo>
                    <a:pt x="1795" y="617"/>
                    <a:pt x="1786" y="654"/>
                    <a:pt x="1786" y="669"/>
                  </a:cubicBezTo>
                  <a:lnTo>
                    <a:pt x="1786" y="669"/>
                  </a:lnTo>
                  <a:cubicBezTo>
                    <a:pt x="1784" y="672"/>
                    <a:pt x="1782" y="674"/>
                    <a:pt x="1779" y="677"/>
                  </a:cubicBezTo>
                  <a:cubicBezTo>
                    <a:pt x="1747" y="725"/>
                    <a:pt x="1639" y="806"/>
                    <a:pt x="1627" y="806"/>
                  </a:cubicBezTo>
                  <a:cubicBezTo>
                    <a:pt x="1622" y="806"/>
                    <a:pt x="1637" y="789"/>
                    <a:pt x="1687" y="746"/>
                  </a:cubicBezTo>
                  <a:lnTo>
                    <a:pt x="1687" y="746"/>
                  </a:lnTo>
                  <a:cubicBezTo>
                    <a:pt x="1433" y="931"/>
                    <a:pt x="1179" y="1116"/>
                    <a:pt x="948" y="1324"/>
                  </a:cubicBezTo>
                  <a:cubicBezTo>
                    <a:pt x="439" y="1832"/>
                    <a:pt x="0" y="2687"/>
                    <a:pt x="70" y="3403"/>
                  </a:cubicBezTo>
                  <a:cubicBezTo>
                    <a:pt x="191" y="4292"/>
                    <a:pt x="771" y="4898"/>
                    <a:pt x="1609" y="4898"/>
                  </a:cubicBezTo>
                  <a:cubicBezTo>
                    <a:pt x="1730" y="4898"/>
                    <a:pt x="1856" y="4885"/>
                    <a:pt x="1987" y="4859"/>
                  </a:cubicBezTo>
                  <a:cubicBezTo>
                    <a:pt x="2981" y="4674"/>
                    <a:pt x="3489" y="3704"/>
                    <a:pt x="3766" y="2826"/>
                  </a:cubicBezTo>
                  <a:cubicBezTo>
                    <a:pt x="4020" y="2202"/>
                    <a:pt x="4067" y="1486"/>
                    <a:pt x="3882" y="816"/>
                  </a:cubicBezTo>
                  <a:cubicBezTo>
                    <a:pt x="3743" y="400"/>
                    <a:pt x="3373" y="76"/>
                    <a:pt x="2935" y="7"/>
                  </a:cubicBezTo>
                  <a:cubicBezTo>
                    <a:pt x="2895" y="2"/>
                    <a:pt x="2854" y="0"/>
                    <a:pt x="2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8"/>
            <p:cNvSpPr/>
            <p:nvPr/>
          </p:nvSpPr>
          <p:spPr>
            <a:xfrm>
              <a:off x="4428850" y="3793950"/>
              <a:ext cx="102850" cy="112675"/>
            </a:xfrm>
            <a:custGeom>
              <a:rect b="b" l="l" r="r" t="t"/>
              <a:pathLst>
                <a:path extrusionOk="0" h="4507" w="4114">
                  <a:moveTo>
                    <a:pt x="2943" y="0"/>
                  </a:moveTo>
                  <a:cubicBezTo>
                    <a:pt x="2707" y="0"/>
                    <a:pt x="2472" y="87"/>
                    <a:pt x="2288" y="270"/>
                  </a:cubicBezTo>
                  <a:lnTo>
                    <a:pt x="2265" y="270"/>
                  </a:lnTo>
                  <a:cubicBezTo>
                    <a:pt x="2173" y="386"/>
                    <a:pt x="2103" y="524"/>
                    <a:pt x="2011" y="617"/>
                  </a:cubicBezTo>
                  <a:cubicBezTo>
                    <a:pt x="2028" y="595"/>
                    <a:pt x="2033" y="587"/>
                    <a:pt x="2031" y="587"/>
                  </a:cubicBezTo>
                  <a:lnTo>
                    <a:pt x="2031" y="587"/>
                  </a:lnTo>
                  <a:cubicBezTo>
                    <a:pt x="2019" y="587"/>
                    <a:pt x="1854" y="755"/>
                    <a:pt x="1872" y="755"/>
                  </a:cubicBezTo>
                  <a:cubicBezTo>
                    <a:pt x="1664" y="917"/>
                    <a:pt x="1572" y="940"/>
                    <a:pt x="1318" y="1171"/>
                  </a:cubicBezTo>
                  <a:cubicBezTo>
                    <a:pt x="833" y="1541"/>
                    <a:pt x="440" y="2049"/>
                    <a:pt x="232" y="2650"/>
                  </a:cubicBezTo>
                  <a:cubicBezTo>
                    <a:pt x="1" y="3505"/>
                    <a:pt x="579" y="4360"/>
                    <a:pt x="1456" y="4498"/>
                  </a:cubicBezTo>
                  <a:cubicBezTo>
                    <a:pt x="1507" y="4504"/>
                    <a:pt x="1558" y="4507"/>
                    <a:pt x="1609" y="4507"/>
                  </a:cubicBezTo>
                  <a:cubicBezTo>
                    <a:pt x="2362" y="4507"/>
                    <a:pt x="3206" y="3886"/>
                    <a:pt x="3120" y="3043"/>
                  </a:cubicBezTo>
                  <a:cubicBezTo>
                    <a:pt x="3117" y="3010"/>
                    <a:pt x="3114" y="2987"/>
                    <a:pt x="3109" y="2971"/>
                  </a:cubicBezTo>
                  <a:lnTo>
                    <a:pt x="3109" y="2971"/>
                  </a:lnTo>
                  <a:cubicBezTo>
                    <a:pt x="3091" y="3007"/>
                    <a:pt x="3082" y="3023"/>
                    <a:pt x="3081" y="3023"/>
                  </a:cubicBezTo>
                  <a:cubicBezTo>
                    <a:pt x="3080" y="3023"/>
                    <a:pt x="3081" y="3019"/>
                    <a:pt x="3083" y="3013"/>
                  </a:cubicBezTo>
                  <a:lnTo>
                    <a:pt x="3083" y="3013"/>
                  </a:lnTo>
                  <a:cubicBezTo>
                    <a:pt x="3090" y="3005"/>
                    <a:pt x="3098" y="2991"/>
                    <a:pt x="3109" y="2971"/>
                  </a:cubicBezTo>
                  <a:lnTo>
                    <a:pt x="3109" y="2971"/>
                  </a:lnTo>
                  <a:cubicBezTo>
                    <a:pt x="3109" y="2971"/>
                    <a:pt x="3109" y="2971"/>
                    <a:pt x="3109" y="2971"/>
                  </a:cubicBezTo>
                  <a:lnTo>
                    <a:pt x="3109" y="2971"/>
                  </a:lnTo>
                  <a:cubicBezTo>
                    <a:pt x="3113" y="2965"/>
                    <a:pt x="3116" y="2958"/>
                    <a:pt x="3120" y="2950"/>
                  </a:cubicBezTo>
                  <a:lnTo>
                    <a:pt x="3120" y="2950"/>
                  </a:lnTo>
                  <a:cubicBezTo>
                    <a:pt x="3116" y="2958"/>
                    <a:pt x="3113" y="2965"/>
                    <a:pt x="3109" y="2971"/>
                  </a:cubicBezTo>
                  <a:lnTo>
                    <a:pt x="3109" y="2971"/>
                  </a:lnTo>
                  <a:cubicBezTo>
                    <a:pt x="3108" y="2966"/>
                    <a:pt x="3106" y="2961"/>
                    <a:pt x="3105" y="2958"/>
                  </a:cubicBezTo>
                  <a:lnTo>
                    <a:pt x="3105" y="2958"/>
                  </a:lnTo>
                  <a:cubicBezTo>
                    <a:pt x="3156" y="2833"/>
                    <a:pt x="3273" y="2571"/>
                    <a:pt x="3273" y="2571"/>
                  </a:cubicBezTo>
                  <a:lnTo>
                    <a:pt x="3273" y="2571"/>
                  </a:lnTo>
                  <a:cubicBezTo>
                    <a:pt x="3273" y="2571"/>
                    <a:pt x="3269" y="2581"/>
                    <a:pt x="3259" y="2604"/>
                  </a:cubicBezTo>
                  <a:cubicBezTo>
                    <a:pt x="3233" y="2662"/>
                    <a:pt x="3223" y="2685"/>
                    <a:pt x="3224" y="2685"/>
                  </a:cubicBezTo>
                  <a:cubicBezTo>
                    <a:pt x="3226" y="2685"/>
                    <a:pt x="3261" y="2616"/>
                    <a:pt x="3305" y="2558"/>
                  </a:cubicBezTo>
                  <a:cubicBezTo>
                    <a:pt x="3351" y="2465"/>
                    <a:pt x="3420" y="2350"/>
                    <a:pt x="3490" y="2257"/>
                  </a:cubicBezTo>
                  <a:cubicBezTo>
                    <a:pt x="3859" y="1703"/>
                    <a:pt x="4113" y="1102"/>
                    <a:pt x="3790" y="478"/>
                  </a:cubicBezTo>
                  <a:cubicBezTo>
                    <a:pt x="3602" y="169"/>
                    <a:pt x="3272" y="0"/>
                    <a:pt x="2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8"/>
            <p:cNvSpPr/>
            <p:nvPr/>
          </p:nvSpPr>
          <p:spPr>
            <a:xfrm>
              <a:off x="4567475" y="3787025"/>
              <a:ext cx="95325" cy="123800"/>
            </a:xfrm>
            <a:custGeom>
              <a:rect b="b" l="l" r="r" t="t"/>
              <a:pathLst>
                <a:path extrusionOk="0" h="4952" w="3813">
                  <a:moveTo>
                    <a:pt x="2681" y="1"/>
                  </a:moveTo>
                  <a:cubicBezTo>
                    <a:pt x="2214" y="1"/>
                    <a:pt x="1716" y="307"/>
                    <a:pt x="1595" y="778"/>
                  </a:cubicBezTo>
                  <a:lnTo>
                    <a:pt x="1572" y="778"/>
                  </a:lnTo>
                  <a:cubicBezTo>
                    <a:pt x="1561" y="801"/>
                    <a:pt x="1550" y="839"/>
                    <a:pt x="1546" y="860"/>
                  </a:cubicBezTo>
                  <a:lnTo>
                    <a:pt x="1546" y="860"/>
                  </a:lnTo>
                  <a:cubicBezTo>
                    <a:pt x="1518" y="899"/>
                    <a:pt x="1474" y="960"/>
                    <a:pt x="1459" y="984"/>
                  </a:cubicBezTo>
                  <a:lnTo>
                    <a:pt x="1459" y="984"/>
                  </a:lnTo>
                  <a:cubicBezTo>
                    <a:pt x="1430" y="1013"/>
                    <a:pt x="1397" y="1046"/>
                    <a:pt x="1387" y="1056"/>
                  </a:cubicBezTo>
                  <a:lnTo>
                    <a:pt x="1202" y="1240"/>
                  </a:lnTo>
                  <a:cubicBezTo>
                    <a:pt x="879" y="1541"/>
                    <a:pt x="578" y="1887"/>
                    <a:pt x="324" y="2257"/>
                  </a:cubicBezTo>
                  <a:cubicBezTo>
                    <a:pt x="1" y="2811"/>
                    <a:pt x="1" y="3481"/>
                    <a:pt x="324" y="4036"/>
                  </a:cubicBezTo>
                  <a:lnTo>
                    <a:pt x="370" y="4105"/>
                  </a:lnTo>
                  <a:cubicBezTo>
                    <a:pt x="705" y="4584"/>
                    <a:pt x="1304" y="4952"/>
                    <a:pt x="1902" y="4952"/>
                  </a:cubicBezTo>
                  <a:cubicBezTo>
                    <a:pt x="2170" y="4952"/>
                    <a:pt x="2437" y="4878"/>
                    <a:pt x="2681" y="4706"/>
                  </a:cubicBezTo>
                  <a:cubicBezTo>
                    <a:pt x="3282" y="4336"/>
                    <a:pt x="3628" y="3689"/>
                    <a:pt x="3605" y="2973"/>
                  </a:cubicBezTo>
                  <a:cubicBezTo>
                    <a:pt x="3605" y="2953"/>
                    <a:pt x="3605" y="2929"/>
                    <a:pt x="3605" y="2904"/>
                  </a:cubicBezTo>
                  <a:cubicBezTo>
                    <a:pt x="3598" y="2884"/>
                    <a:pt x="3599" y="2851"/>
                    <a:pt x="3605" y="2814"/>
                  </a:cubicBezTo>
                  <a:lnTo>
                    <a:pt x="3605" y="2814"/>
                  </a:lnTo>
                  <a:cubicBezTo>
                    <a:pt x="3605" y="2840"/>
                    <a:pt x="3605" y="2872"/>
                    <a:pt x="3605" y="2904"/>
                  </a:cubicBezTo>
                  <a:cubicBezTo>
                    <a:pt x="3605" y="2864"/>
                    <a:pt x="3606" y="2831"/>
                    <a:pt x="3607" y="2804"/>
                  </a:cubicBezTo>
                  <a:lnTo>
                    <a:pt x="3607" y="2804"/>
                  </a:lnTo>
                  <a:cubicBezTo>
                    <a:pt x="3606" y="2807"/>
                    <a:pt x="3605" y="2811"/>
                    <a:pt x="3605" y="2814"/>
                  </a:cubicBezTo>
                  <a:lnTo>
                    <a:pt x="3605" y="2814"/>
                  </a:lnTo>
                  <a:cubicBezTo>
                    <a:pt x="3605" y="2813"/>
                    <a:pt x="3605" y="2812"/>
                    <a:pt x="3605" y="2811"/>
                  </a:cubicBezTo>
                  <a:cubicBezTo>
                    <a:pt x="3606" y="2807"/>
                    <a:pt x="3606" y="2802"/>
                    <a:pt x="3607" y="2798"/>
                  </a:cubicBezTo>
                  <a:lnTo>
                    <a:pt x="3607" y="2798"/>
                  </a:lnTo>
                  <a:cubicBezTo>
                    <a:pt x="3607" y="2800"/>
                    <a:pt x="3607" y="2802"/>
                    <a:pt x="3607" y="2804"/>
                  </a:cubicBezTo>
                  <a:lnTo>
                    <a:pt x="3607" y="2804"/>
                  </a:lnTo>
                  <a:cubicBezTo>
                    <a:pt x="3622" y="2716"/>
                    <a:pt x="3659" y="2604"/>
                    <a:pt x="3674" y="2557"/>
                  </a:cubicBezTo>
                  <a:cubicBezTo>
                    <a:pt x="3813" y="1887"/>
                    <a:pt x="3767" y="1171"/>
                    <a:pt x="3489" y="524"/>
                  </a:cubicBezTo>
                  <a:cubicBezTo>
                    <a:pt x="3335" y="158"/>
                    <a:pt x="3016" y="1"/>
                    <a:pt x="2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8"/>
            <p:cNvSpPr/>
            <p:nvPr/>
          </p:nvSpPr>
          <p:spPr>
            <a:xfrm>
              <a:off x="4686400" y="3717375"/>
              <a:ext cx="104050" cy="106375"/>
            </a:xfrm>
            <a:custGeom>
              <a:rect b="b" l="l" r="r" t="t"/>
              <a:pathLst>
                <a:path extrusionOk="0" h="4255" w="4162">
                  <a:moveTo>
                    <a:pt x="683" y="1461"/>
                  </a:moveTo>
                  <a:cubicBezTo>
                    <a:pt x="684" y="1461"/>
                    <a:pt x="666" y="1484"/>
                    <a:pt x="627" y="1531"/>
                  </a:cubicBezTo>
                  <a:cubicBezTo>
                    <a:pt x="626" y="1532"/>
                    <a:pt x="626" y="1533"/>
                    <a:pt x="625" y="1533"/>
                  </a:cubicBezTo>
                  <a:lnTo>
                    <a:pt x="625" y="1533"/>
                  </a:lnTo>
                  <a:cubicBezTo>
                    <a:pt x="662" y="1485"/>
                    <a:pt x="683" y="1461"/>
                    <a:pt x="683" y="1461"/>
                  </a:cubicBezTo>
                  <a:close/>
                  <a:moveTo>
                    <a:pt x="2810" y="0"/>
                  </a:moveTo>
                  <a:cubicBezTo>
                    <a:pt x="2489" y="0"/>
                    <a:pt x="2168" y="119"/>
                    <a:pt x="1921" y="353"/>
                  </a:cubicBezTo>
                  <a:lnTo>
                    <a:pt x="1898" y="353"/>
                  </a:lnTo>
                  <a:cubicBezTo>
                    <a:pt x="1713" y="561"/>
                    <a:pt x="1528" y="746"/>
                    <a:pt x="1320" y="930"/>
                  </a:cubicBezTo>
                  <a:cubicBezTo>
                    <a:pt x="1267" y="984"/>
                    <a:pt x="1168" y="1052"/>
                    <a:pt x="1168" y="1052"/>
                  </a:cubicBezTo>
                  <a:cubicBezTo>
                    <a:pt x="1168" y="1052"/>
                    <a:pt x="1211" y="1023"/>
                    <a:pt x="1336" y="942"/>
                  </a:cubicBezTo>
                  <a:lnTo>
                    <a:pt x="1336" y="942"/>
                  </a:lnTo>
                  <a:cubicBezTo>
                    <a:pt x="1305" y="965"/>
                    <a:pt x="1271" y="994"/>
                    <a:pt x="1228" y="1023"/>
                  </a:cubicBezTo>
                  <a:cubicBezTo>
                    <a:pt x="1066" y="1115"/>
                    <a:pt x="927" y="1208"/>
                    <a:pt x="789" y="1346"/>
                  </a:cubicBezTo>
                  <a:cubicBezTo>
                    <a:pt x="702" y="1433"/>
                    <a:pt x="629" y="1519"/>
                    <a:pt x="559" y="1615"/>
                  </a:cubicBezTo>
                  <a:lnTo>
                    <a:pt x="559" y="1615"/>
                  </a:lnTo>
                  <a:cubicBezTo>
                    <a:pt x="168" y="2125"/>
                    <a:pt x="1" y="2881"/>
                    <a:pt x="373" y="3472"/>
                  </a:cubicBezTo>
                  <a:cubicBezTo>
                    <a:pt x="695" y="3964"/>
                    <a:pt x="1249" y="4255"/>
                    <a:pt x="1820" y="4255"/>
                  </a:cubicBezTo>
                  <a:cubicBezTo>
                    <a:pt x="1946" y="4255"/>
                    <a:pt x="2073" y="4240"/>
                    <a:pt x="2198" y="4211"/>
                  </a:cubicBezTo>
                  <a:cubicBezTo>
                    <a:pt x="3422" y="3911"/>
                    <a:pt x="3769" y="2663"/>
                    <a:pt x="4023" y="1577"/>
                  </a:cubicBezTo>
                  <a:cubicBezTo>
                    <a:pt x="4162" y="1046"/>
                    <a:pt x="3931" y="468"/>
                    <a:pt x="3446" y="168"/>
                  </a:cubicBezTo>
                  <a:cubicBezTo>
                    <a:pt x="3249" y="56"/>
                    <a:pt x="3029" y="0"/>
                    <a:pt x="2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4556500" y="3662375"/>
              <a:ext cx="88400" cy="86850"/>
            </a:xfrm>
            <a:custGeom>
              <a:rect b="b" l="l" r="r" t="t"/>
              <a:pathLst>
                <a:path extrusionOk="0" h="3474" w="3536">
                  <a:moveTo>
                    <a:pt x="1423" y="346"/>
                  </a:moveTo>
                  <a:cubicBezTo>
                    <a:pt x="1419" y="350"/>
                    <a:pt x="1414" y="354"/>
                    <a:pt x="1410" y="358"/>
                  </a:cubicBezTo>
                  <a:cubicBezTo>
                    <a:pt x="1408" y="359"/>
                    <a:pt x="1405" y="360"/>
                    <a:pt x="1403" y="362"/>
                  </a:cubicBezTo>
                  <a:lnTo>
                    <a:pt x="1403" y="362"/>
                  </a:lnTo>
                  <a:lnTo>
                    <a:pt x="1423" y="346"/>
                  </a:lnTo>
                  <a:close/>
                  <a:moveTo>
                    <a:pt x="2275" y="0"/>
                  </a:moveTo>
                  <a:cubicBezTo>
                    <a:pt x="1988" y="0"/>
                    <a:pt x="1712" y="101"/>
                    <a:pt x="1493" y="283"/>
                  </a:cubicBezTo>
                  <a:lnTo>
                    <a:pt x="1493" y="283"/>
                  </a:lnTo>
                  <a:cubicBezTo>
                    <a:pt x="1412" y="338"/>
                    <a:pt x="1323" y="390"/>
                    <a:pt x="1248" y="427"/>
                  </a:cubicBezTo>
                  <a:cubicBezTo>
                    <a:pt x="925" y="612"/>
                    <a:pt x="671" y="866"/>
                    <a:pt x="486" y="1167"/>
                  </a:cubicBezTo>
                  <a:cubicBezTo>
                    <a:pt x="1" y="1860"/>
                    <a:pt x="209" y="2807"/>
                    <a:pt x="925" y="3269"/>
                  </a:cubicBezTo>
                  <a:cubicBezTo>
                    <a:pt x="1176" y="3406"/>
                    <a:pt x="1446" y="3473"/>
                    <a:pt x="1712" y="3473"/>
                  </a:cubicBezTo>
                  <a:cubicBezTo>
                    <a:pt x="2207" y="3473"/>
                    <a:pt x="2689" y="3243"/>
                    <a:pt x="3004" y="2807"/>
                  </a:cubicBezTo>
                  <a:cubicBezTo>
                    <a:pt x="3235" y="2553"/>
                    <a:pt x="3397" y="2229"/>
                    <a:pt x="3466" y="1906"/>
                  </a:cubicBezTo>
                  <a:cubicBezTo>
                    <a:pt x="3513" y="1675"/>
                    <a:pt x="3536" y="1467"/>
                    <a:pt x="3536" y="1236"/>
                  </a:cubicBezTo>
                  <a:cubicBezTo>
                    <a:pt x="3513" y="728"/>
                    <a:pt x="3212" y="289"/>
                    <a:pt x="2773" y="104"/>
                  </a:cubicBezTo>
                  <a:cubicBezTo>
                    <a:pt x="2609" y="34"/>
                    <a:pt x="2440" y="0"/>
                    <a:pt x="2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4513625" y="3017375"/>
              <a:ext cx="111225" cy="119400"/>
            </a:xfrm>
            <a:custGeom>
              <a:rect b="b" l="l" r="r" t="t"/>
              <a:pathLst>
                <a:path extrusionOk="0" h="4776" w="4449">
                  <a:moveTo>
                    <a:pt x="3039" y="1"/>
                  </a:moveTo>
                  <a:cubicBezTo>
                    <a:pt x="2749" y="1"/>
                    <a:pt x="2451" y="107"/>
                    <a:pt x="2201" y="351"/>
                  </a:cubicBezTo>
                  <a:lnTo>
                    <a:pt x="2224" y="351"/>
                  </a:lnTo>
                  <a:cubicBezTo>
                    <a:pt x="1508" y="1021"/>
                    <a:pt x="607" y="1622"/>
                    <a:pt x="330" y="2592"/>
                  </a:cubicBezTo>
                  <a:cubicBezTo>
                    <a:pt x="0" y="3691"/>
                    <a:pt x="977" y="4775"/>
                    <a:pt x="2017" y="4775"/>
                  </a:cubicBezTo>
                  <a:cubicBezTo>
                    <a:pt x="2289" y="4775"/>
                    <a:pt x="2566" y="4701"/>
                    <a:pt x="2825" y="4533"/>
                  </a:cubicBezTo>
                  <a:cubicBezTo>
                    <a:pt x="3518" y="4071"/>
                    <a:pt x="3726" y="3516"/>
                    <a:pt x="3888" y="2777"/>
                  </a:cubicBezTo>
                  <a:cubicBezTo>
                    <a:pt x="3980" y="2338"/>
                    <a:pt x="4119" y="1945"/>
                    <a:pt x="4234" y="1530"/>
                  </a:cubicBezTo>
                  <a:cubicBezTo>
                    <a:pt x="4449" y="671"/>
                    <a:pt x="3766" y="1"/>
                    <a:pt x="3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8" name="Google Shape;2118;p58"/>
          <p:cNvSpPr/>
          <p:nvPr/>
        </p:nvSpPr>
        <p:spPr>
          <a:xfrm>
            <a:off x="772063" y="1485900"/>
            <a:ext cx="1678195" cy="3047272"/>
          </a:xfrm>
          <a:custGeom>
            <a:rect b="b" l="l" r="r" t="t"/>
            <a:pathLst>
              <a:path extrusionOk="0" h="160172" w="88210">
                <a:moveTo>
                  <a:pt x="15977" y="0"/>
                </a:moveTo>
                <a:cubicBezTo>
                  <a:pt x="13310" y="0"/>
                  <a:pt x="10674" y="233"/>
                  <a:pt x="8156" y="754"/>
                </a:cubicBezTo>
                <a:cubicBezTo>
                  <a:pt x="6400" y="1101"/>
                  <a:pt x="3859" y="1586"/>
                  <a:pt x="2472" y="2903"/>
                </a:cubicBezTo>
                <a:cubicBezTo>
                  <a:pt x="2449" y="5744"/>
                  <a:pt x="2472" y="10296"/>
                  <a:pt x="2080" y="13114"/>
                </a:cubicBezTo>
                <a:cubicBezTo>
                  <a:pt x="1548" y="17135"/>
                  <a:pt x="832" y="21155"/>
                  <a:pt x="509" y="25198"/>
                </a:cubicBezTo>
                <a:cubicBezTo>
                  <a:pt x="0" y="31274"/>
                  <a:pt x="93" y="37512"/>
                  <a:pt x="462" y="43611"/>
                </a:cubicBezTo>
                <a:cubicBezTo>
                  <a:pt x="994" y="52113"/>
                  <a:pt x="2911" y="60454"/>
                  <a:pt x="3281" y="68979"/>
                </a:cubicBezTo>
                <a:cubicBezTo>
                  <a:pt x="3535" y="75055"/>
                  <a:pt x="3766" y="81108"/>
                  <a:pt x="4182" y="87162"/>
                </a:cubicBezTo>
                <a:cubicBezTo>
                  <a:pt x="4575" y="93215"/>
                  <a:pt x="5245" y="99152"/>
                  <a:pt x="5822" y="105159"/>
                </a:cubicBezTo>
                <a:cubicBezTo>
                  <a:pt x="6400" y="111166"/>
                  <a:pt x="6908" y="117104"/>
                  <a:pt x="8040" y="123065"/>
                </a:cubicBezTo>
                <a:cubicBezTo>
                  <a:pt x="9565" y="131151"/>
                  <a:pt x="10189" y="139607"/>
                  <a:pt x="13123" y="147370"/>
                </a:cubicBezTo>
                <a:cubicBezTo>
                  <a:pt x="13631" y="148687"/>
                  <a:pt x="13816" y="148941"/>
                  <a:pt x="14694" y="149865"/>
                </a:cubicBezTo>
                <a:cubicBezTo>
                  <a:pt x="16589" y="151875"/>
                  <a:pt x="18783" y="153330"/>
                  <a:pt x="21302" y="154601"/>
                </a:cubicBezTo>
                <a:cubicBezTo>
                  <a:pt x="23473" y="155710"/>
                  <a:pt x="25715" y="156680"/>
                  <a:pt x="27932" y="157720"/>
                </a:cubicBezTo>
                <a:cubicBezTo>
                  <a:pt x="29226" y="158298"/>
                  <a:pt x="30474" y="158991"/>
                  <a:pt x="31675" y="159730"/>
                </a:cubicBezTo>
                <a:cubicBezTo>
                  <a:pt x="32022" y="160012"/>
                  <a:pt x="37297" y="160171"/>
                  <a:pt x="38341" y="160171"/>
                </a:cubicBezTo>
                <a:cubicBezTo>
                  <a:pt x="38411" y="160171"/>
                  <a:pt x="38462" y="160171"/>
                  <a:pt x="38491" y="160169"/>
                </a:cubicBezTo>
                <a:cubicBezTo>
                  <a:pt x="40547" y="156704"/>
                  <a:pt x="41887" y="152776"/>
                  <a:pt x="44267" y="149449"/>
                </a:cubicBezTo>
                <a:cubicBezTo>
                  <a:pt x="46207" y="146677"/>
                  <a:pt x="48425" y="144112"/>
                  <a:pt x="50874" y="141756"/>
                </a:cubicBezTo>
                <a:cubicBezTo>
                  <a:pt x="59145" y="133808"/>
                  <a:pt x="70998" y="130666"/>
                  <a:pt x="78645" y="121771"/>
                </a:cubicBezTo>
                <a:cubicBezTo>
                  <a:pt x="85969" y="113223"/>
                  <a:pt x="88210" y="100931"/>
                  <a:pt x="85553" y="90003"/>
                </a:cubicBezTo>
                <a:cubicBezTo>
                  <a:pt x="82919" y="79283"/>
                  <a:pt x="75549" y="71821"/>
                  <a:pt x="67763" y="64497"/>
                </a:cubicBezTo>
                <a:cubicBezTo>
                  <a:pt x="64090" y="61031"/>
                  <a:pt x="59977" y="58259"/>
                  <a:pt x="57551" y="53731"/>
                </a:cubicBezTo>
                <a:cubicBezTo>
                  <a:pt x="54917" y="48856"/>
                  <a:pt x="53901" y="43172"/>
                  <a:pt x="53346" y="37697"/>
                </a:cubicBezTo>
                <a:cubicBezTo>
                  <a:pt x="52445" y="29010"/>
                  <a:pt x="52145" y="19699"/>
                  <a:pt x="47085" y="12583"/>
                </a:cubicBezTo>
                <a:cubicBezTo>
                  <a:pt x="43389" y="7408"/>
                  <a:pt x="37544" y="4081"/>
                  <a:pt x="31444" y="2302"/>
                </a:cubicBezTo>
                <a:cubicBezTo>
                  <a:pt x="26615" y="907"/>
                  <a:pt x="21237" y="0"/>
                  <a:pt x="15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8"/>
          <p:cNvSpPr/>
          <p:nvPr/>
        </p:nvSpPr>
        <p:spPr>
          <a:xfrm>
            <a:off x="5049575" y="3260375"/>
            <a:ext cx="1125750" cy="1167850"/>
          </a:xfrm>
          <a:custGeom>
            <a:rect b="b" l="l" r="r" t="t"/>
            <a:pathLst>
              <a:path extrusionOk="0" h="46714" w="45030">
                <a:moveTo>
                  <a:pt x="28091" y="0"/>
                </a:moveTo>
                <a:cubicBezTo>
                  <a:pt x="23636" y="0"/>
                  <a:pt x="19590" y="1495"/>
                  <a:pt x="15503" y="3134"/>
                </a:cubicBezTo>
                <a:cubicBezTo>
                  <a:pt x="10929" y="4983"/>
                  <a:pt x="6562" y="5676"/>
                  <a:pt x="3489" y="9950"/>
                </a:cubicBezTo>
                <a:cubicBezTo>
                  <a:pt x="601" y="14085"/>
                  <a:pt x="1" y="19376"/>
                  <a:pt x="1872" y="24043"/>
                </a:cubicBezTo>
                <a:cubicBezTo>
                  <a:pt x="2773" y="26169"/>
                  <a:pt x="4182" y="28132"/>
                  <a:pt x="4506" y="30420"/>
                </a:cubicBezTo>
                <a:cubicBezTo>
                  <a:pt x="4852" y="32892"/>
                  <a:pt x="3882" y="35387"/>
                  <a:pt x="4182" y="37859"/>
                </a:cubicBezTo>
                <a:cubicBezTo>
                  <a:pt x="4621" y="41486"/>
                  <a:pt x="7694" y="44328"/>
                  <a:pt x="11114" y="45553"/>
                </a:cubicBezTo>
                <a:cubicBezTo>
                  <a:pt x="13794" y="46531"/>
                  <a:pt x="16659" y="46713"/>
                  <a:pt x="19531" y="46713"/>
                </a:cubicBezTo>
                <a:cubicBezTo>
                  <a:pt x="20322" y="46713"/>
                  <a:pt x="21114" y="46700"/>
                  <a:pt x="21903" y="46685"/>
                </a:cubicBezTo>
                <a:cubicBezTo>
                  <a:pt x="26385" y="46592"/>
                  <a:pt x="31006" y="46477"/>
                  <a:pt x="35211" y="44883"/>
                </a:cubicBezTo>
                <a:cubicBezTo>
                  <a:pt x="39438" y="43288"/>
                  <a:pt x="43251" y="39892"/>
                  <a:pt x="44059" y="35456"/>
                </a:cubicBezTo>
                <a:cubicBezTo>
                  <a:pt x="45030" y="30119"/>
                  <a:pt x="41587" y="25036"/>
                  <a:pt x="40848" y="19653"/>
                </a:cubicBezTo>
                <a:cubicBezTo>
                  <a:pt x="40224" y="15079"/>
                  <a:pt x="41541" y="10065"/>
                  <a:pt x="39438" y="5953"/>
                </a:cubicBezTo>
                <a:cubicBezTo>
                  <a:pt x="37498" y="2164"/>
                  <a:pt x="33085" y="200"/>
                  <a:pt x="28857" y="15"/>
                </a:cubicBezTo>
                <a:cubicBezTo>
                  <a:pt x="28600" y="5"/>
                  <a:pt x="28345" y="0"/>
                  <a:pt x="280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0" name="Google Shape;2120;p58"/>
          <p:cNvGrpSpPr/>
          <p:nvPr/>
        </p:nvGrpSpPr>
        <p:grpSpPr>
          <a:xfrm>
            <a:off x="6848383" y="2832409"/>
            <a:ext cx="1917083" cy="2023783"/>
            <a:chOff x="3522188" y="2328262"/>
            <a:chExt cx="2751663" cy="2904813"/>
          </a:xfrm>
        </p:grpSpPr>
        <p:grpSp>
          <p:nvGrpSpPr>
            <p:cNvPr id="2121" name="Google Shape;2121;p58"/>
            <p:cNvGrpSpPr/>
            <p:nvPr/>
          </p:nvGrpSpPr>
          <p:grpSpPr>
            <a:xfrm>
              <a:off x="3522188" y="2328262"/>
              <a:ext cx="2506125" cy="2818963"/>
              <a:chOff x="3445338" y="2414112"/>
              <a:chExt cx="2506125" cy="2818963"/>
            </a:xfrm>
          </p:grpSpPr>
          <p:sp>
            <p:nvSpPr>
              <p:cNvPr id="2122" name="Google Shape;2122;p58"/>
              <p:cNvSpPr/>
              <p:nvPr/>
            </p:nvSpPr>
            <p:spPr>
              <a:xfrm>
                <a:off x="3445338" y="2414112"/>
                <a:ext cx="2506125" cy="2551570"/>
              </a:xfrm>
              <a:custGeom>
                <a:rect b="b" l="l" r="r" t="t"/>
                <a:pathLst>
                  <a:path extrusionOk="0" h="107299" w="94920">
                    <a:moveTo>
                      <a:pt x="74766" y="1"/>
                    </a:moveTo>
                    <a:lnTo>
                      <a:pt x="74766" y="1"/>
                    </a:lnTo>
                    <a:cubicBezTo>
                      <a:pt x="74939" y="819"/>
                      <a:pt x="69015" y="2256"/>
                      <a:pt x="67230" y="3570"/>
                    </a:cubicBezTo>
                    <a:cubicBezTo>
                      <a:pt x="61429" y="7710"/>
                      <a:pt x="57240" y="13709"/>
                      <a:pt x="55306" y="20551"/>
                    </a:cubicBezTo>
                    <a:cubicBezTo>
                      <a:pt x="52951" y="29153"/>
                      <a:pt x="52158" y="36367"/>
                      <a:pt x="46283" y="43581"/>
                    </a:cubicBezTo>
                    <a:cubicBezTo>
                      <a:pt x="42267" y="48539"/>
                      <a:pt x="38623" y="51042"/>
                      <a:pt x="32599" y="52852"/>
                    </a:cubicBezTo>
                    <a:cubicBezTo>
                      <a:pt x="21146" y="56273"/>
                      <a:pt x="14106" y="61454"/>
                      <a:pt x="8677" y="72312"/>
                    </a:cubicBezTo>
                    <a:cubicBezTo>
                      <a:pt x="5578" y="78534"/>
                      <a:pt x="4884" y="84855"/>
                      <a:pt x="3570" y="91573"/>
                    </a:cubicBezTo>
                    <a:cubicBezTo>
                      <a:pt x="2653" y="96259"/>
                      <a:pt x="0" y="102431"/>
                      <a:pt x="794" y="107116"/>
                    </a:cubicBezTo>
                    <a:cubicBezTo>
                      <a:pt x="3912" y="107243"/>
                      <a:pt x="7033" y="107298"/>
                      <a:pt x="10155" y="107298"/>
                    </a:cubicBezTo>
                    <a:cubicBezTo>
                      <a:pt x="29590" y="107298"/>
                      <a:pt x="49076" y="105176"/>
                      <a:pt x="68469" y="105133"/>
                    </a:cubicBezTo>
                    <a:cubicBezTo>
                      <a:pt x="72956" y="105133"/>
                      <a:pt x="77393" y="105133"/>
                      <a:pt x="81856" y="105530"/>
                    </a:cubicBezTo>
                    <a:cubicBezTo>
                      <a:pt x="83283" y="105658"/>
                      <a:pt x="85475" y="106132"/>
                      <a:pt x="87495" y="106132"/>
                    </a:cubicBezTo>
                    <a:cubicBezTo>
                      <a:pt x="88982" y="106132"/>
                      <a:pt x="90375" y="105875"/>
                      <a:pt x="91300" y="105034"/>
                    </a:cubicBezTo>
                    <a:cubicBezTo>
                      <a:pt x="94920" y="101712"/>
                      <a:pt x="90805" y="91871"/>
                      <a:pt x="90160" y="88301"/>
                    </a:cubicBezTo>
                    <a:cubicBezTo>
                      <a:pt x="87260" y="71940"/>
                      <a:pt x="87185" y="55207"/>
                      <a:pt x="84235" y="38871"/>
                    </a:cubicBezTo>
                    <a:cubicBezTo>
                      <a:pt x="82872" y="31260"/>
                      <a:pt x="80988" y="23799"/>
                      <a:pt x="79699" y="16139"/>
                    </a:cubicBezTo>
                    <a:cubicBezTo>
                      <a:pt x="79352" y="14056"/>
                      <a:pt x="77046" y="2033"/>
                      <a:pt x="747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58"/>
              <p:cNvSpPr/>
              <p:nvPr/>
            </p:nvSpPr>
            <p:spPr>
              <a:xfrm>
                <a:off x="3829025" y="2744200"/>
                <a:ext cx="1757625" cy="2469425"/>
              </a:xfrm>
              <a:custGeom>
                <a:rect b="b" l="l" r="r" t="t"/>
                <a:pathLst>
                  <a:path extrusionOk="0" h="98777" w="70305">
                    <a:moveTo>
                      <a:pt x="69206" y="0"/>
                    </a:moveTo>
                    <a:cubicBezTo>
                      <a:pt x="68932" y="0"/>
                      <a:pt x="68665" y="123"/>
                      <a:pt x="68514" y="417"/>
                    </a:cubicBezTo>
                    <a:cubicBezTo>
                      <a:pt x="65117" y="7358"/>
                      <a:pt x="62167" y="14497"/>
                      <a:pt x="57854" y="20992"/>
                    </a:cubicBezTo>
                    <a:cubicBezTo>
                      <a:pt x="55747" y="24190"/>
                      <a:pt x="53293" y="27140"/>
                      <a:pt x="50566" y="29817"/>
                    </a:cubicBezTo>
                    <a:cubicBezTo>
                      <a:pt x="47616" y="32594"/>
                      <a:pt x="44319" y="34949"/>
                      <a:pt x="40749" y="36858"/>
                    </a:cubicBezTo>
                    <a:cubicBezTo>
                      <a:pt x="37080" y="38841"/>
                      <a:pt x="33312" y="40527"/>
                      <a:pt x="29668" y="42559"/>
                    </a:cubicBezTo>
                    <a:cubicBezTo>
                      <a:pt x="26173" y="44493"/>
                      <a:pt x="22950" y="46848"/>
                      <a:pt x="20099" y="49624"/>
                    </a:cubicBezTo>
                    <a:cubicBezTo>
                      <a:pt x="14596" y="54979"/>
                      <a:pt x="10481" y="61697"/>
                      <a:pt x="7581" y="68787"/>
                    </a:cubicBezTo>
                    <a:cubicBezTo>
                      <a:pt x="5697" y="73422"/>
                      <a:pt x="4185" y="78207"/>
                      <a:pt x="3044" y="83090"/>
                    </a:cubicBezTo>
                    <a:cubicBezTo>
                      <a:pt x="1854" y="88147"/>
                      <a:pt x="1061" y="93254"/>
                      <a:pt x="45" y="98361"/>
                    </a:cubicBezTo>
                    <a:cubicBezTo>
                      <a:pt x="0" y="98613"/>
                      <a:pt x="213" y="98777"/>
                      <a:pt x="408" y="98777"/>
                    </a:cubicBezTo>
                    <a:cubicBezTo>
                      <a:pt x="538" y="98777"/>
                      <a:pt x="659" y="98703"/>
                      <a:pt x="689" y="98534"/>
                    </a:cubicBezTo>
                    <a:cubicBezTo>
                      <a:pt x="1631" y="94072"/>
                      <a:pt x="2697" y="89684"/>
                      <a:pt x="3862" y="85272"/>
                    </a:cubicBezTo>
                    <a:cubicBezTo>
                      <a:pt x="4978" y="80859"/>
                      <a:pt x="6316" y="76546"/>
                      <a:pt x="7903" y="72282"/>
                    </a:cubicBezTo>
                    <a:cubicBezTo>
                      <a:pt x="10729" y="64919"/>
                      <a:pt x="14571" y="57830"/>
                      <a:pt x="20025" y="52078"/>
                    </a:cubicBezTo>
                    <a:cubicBezTo>
                      <a:pt x="22802" y="49178"/>
                      <a:pt x="25975" y="46674"/>
                      <a:pt x="29470" y="44642"/>
                    </a:cubicBezTo>
                    <a:cubicBezTo>
                      <a:pt x="33114" y="42510"/>
                      <a:pt x="36956" y="40799"/>
                      <a:pt x="40700" y="38841"/>
                    </a:cubicBezTo>
                    <a:cubicBezTo>
                      <a:pt x="44195" y="36982"/>
                      <a:pt x="47542" y="34874"/>
                      <a:pt x="50541" y="32247"/>
                    </a:cubicBezTo>
                    <a:cubicBezTo>
                      <a:pt x="53318" y="29718"/>
                      <a:pt x="55846" y="26917"/>
                      <a:pt x="58028" y="23843"/>
                    </a:cubicBezTo>
                    <a:cubicBezTo>
                      <a:pt x="60482" y="20348"/>
                      <a:pt x="62688" y="16654"/>
                      <a:pt x="64622" y="12837"/>
                    </a:cubicBezTo>
                    <a:cubicBezTo>
                      <a:pt x="66580" y="8994"/>
                      <a:pt x="68464" y="5053"/>
                      <a:pt x="70075" y="1061"/>
                    </a:cubicBezTo>
                    <a:cubicBezTo>
                      <a:pt x="70305" y="471"/>
                      <a:pt x="69743" y="0"/>
                      <a:pt x="69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58"/>
              <p:cNvSpPr/>
              <p:nvPr/>
            </p:nvSpPr>
            <p:spPr>
              <a:xfrm>
                <a:off x="4130475" y="2949575"/>
                <a:ext cx="1715525" cy="2283500"/>
              </a:xfrm>
              <a:custGeom>
                <a:rect b="b" l="l" r="r" t="t"/>
                <a:pathLst>
                  <a:path extrusionOk="0" h="91340" w="68621">
                    <a:moveTo>
                      <a:pt x="67696" y="1"/>
                    </a:moveTo>
                    <a:cubicBezTo>
                      <a:pt x="67366" y="1"/>
                      <a:pt x="67041" y="172"/>
                      <a:pt x="66917" y="556"/>
                    </a:cubicBezTo>
                    <a:cubicBezTo>
                      <a:pt x="66347" y="2341"/>
                      <a:pt x="65950" y="4175"/>
                      <a:pt x="65355" y="5960"/>
                    </a:cubicBezTo>
                    <a:cubicBezTo>
                      <a:pt x="63620" y="11340"/>
                      <a:pt x="60893" y="16372"/>
                      <a:pt x="57348" y="20784"/>
                    </a:cubicBezTo>
                    <a:cubicBezTo>
                      <a:pt x="52440" y="26957"/>
                      <a:pt x="45945" y="31221"/>
                      <a:pt x="39351" y="35385"/>
                    </a:cubicBezTo>
                    <a:cubicBezTo>
                      <a:pt x="32881" y="39451"/>
                      <a:pt x="26683" y="43690"/>
                      <a:pt x="21577" y="49416"/>
                    </a:cubicBezTo>
                    <a:cubicBezTo>
                      <a:pt x="16718" y="54895"/>
                      <a:pt x="12826" y="61092"/>
                      <a:pt x="9578" y="67612"/>
                    </a:cubicBezTo>
                    <a:cubicBezTo>
                      <a:pt x="7719" y="71330"/>
                      <a:pt x="6034" y="75148"/>
                      <a:pt x="4497" y="79015"/>
                    </a:cubicBezTo>
                    <a:cubicBezTo>
                      <a:pt x="2960" y="82882"/>
                      <a:pt x="1621" y="86898"/>
                      <a:pt x="109" y="90815"/>
                    </a:cubicBezTo>
                    <a:cubicBezTo>
                      <a:pt x="0" y="91126"/>
                      <a:pt x="261" y="91339"/>
                      <a:pt x="514" y="91339"/>
                    </a:cubicBezTo>
                    <a:cubicBezTo>
                      <a:pt x="665" y="91339"/>
                      <a:pt x="813" y="91263"/>
                      <a:pt x="877" y="91088"/>
                    </a:cubicBezTo>
                    <a:cubicBezTo>
                      <a:pt x="3579" y="84097"/>
                      <a:pt x="6604" y="77181"/>
                      <a:pt x="9950" y="70463"/>
                    </a:cubicBezTo>
                    <a:cubicBezTo>
                      <a:pt x="13223" y="63918"/>
                      <a:pt x="17040" y="57547"/>
                      <a:pt x="21800" y="51970"/>
                    </a:cubicBezTo>
                    <a:cubicBezTo>
                      <a:pt x="26857" y="46020"/>
                      <a:pt x="33079" y="41632"/>
                      <a:pt x="39648" y="37493"/>
                    </a:cubicBezTo>
                    <a:cubicBezTo>
                      <a:pt x="46143" y="33402"/>
                      <a:pt x="52638" y="29287"/>
                      <a:pt x="57720" y="23412"/>
                    </a:cubicBezTo>
                    <a:cubicBezTo>
                      <a:pt x="60447" y="20264"/>
                      <a:pt x="62777" y="16768"/>
                      <a:pt x="64611" y="13025"/>
                    </a:cubicBezTo>
                    <a:cubicBezTo>
                      <a:pt x="66446" y="9307"/>
                      <a:pt x="68231" y="5043"/>
                      <a:pt x="68578" y="878"/>
                    </a:cubicBezTo>
                    <a:cubicBezTo>
                      <a:pt x="68621" y="331"/>
                      <a:pt x="68153" y="1"/>
                      <a:pt x="676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5" name="Google Shape;2125;p58"/>
            <p:cNvSpPr/>
            <p:nvPr/>
          </p:nvSpPr>
          <p:spPr>
            <a:xfrm>
              <a:off x="4558325" y="2949575"/>
              <a:ext cx="1715525" cy="2283500"/>
            </a:xfrm>
            <a:custGeom>
              <a:rect b="b" l="l" r="r" t="t"/>
              <a:pathLst>
                <a:path extrusionOk="0" h="91340" w="68621">
                  <a:moveTo>
                    <a:pt x="67696" y="1"/>
                  </a:moveTo>
                  <a:cubicBezTo>
                    <a:pt x="67366" y="1"/>
                    <a:pt x="67041" y="172"/>
                    <a:pt x="66917" y="556"/>
                  </a:cubicBezTo>
                  <a:cubicBezTo>
                    <a:pt x="66347" y="2341"/>
                    <a:pt x="65950" y="4175"/>
                    <a:pt x="65355" y="5960"/>
                  </a:cubicBezTo>
                  <a:cubicBezTo>
                    <a:pt x="63620" y="11340"/>
                    <a:pt x="60893" y="16372"/>
                    <a:pt x="57348" y="20784"/>
                  </a:cubicBezTo>
                  <a:cubicBezTo>
                    <a:pt x="52440" y="26957"/>
                    <a:pt x="45945" y="31221"/>
                    <a:pt x="39351" y="35385"/>
                  </a:cubicBezTo>
                  <a:cubicBezTo>
                    <a:pt x="32881" y="39451"/>
                    <a:pt x="26683" y="43690"/>
                    <a:pt x="21577" y="49416"/>
                  </a:cubicBezTo>
                  <a:cubicBezTo>
                    <a:pt x="16718" y="54895"/>
                    <a:pt x="12826" y="61092"/>
                    <a:pt x="9578" y="67612"/>
                  </a:cubicBezTo>
                  <a:cubicBezTo>
                    <a:pt x="7719" y="71330"/>
                    <a:pt x="6034" y="75148"/>
                    <a:pt x="4497" y="79015"/>
                  </a:cubicBezTo>
                  <a:cubicBezTo>
                    <a:pt x="2960" y="82882"/>
                    <a:pt x="1621" y="86898"/>
                    <a:pt x="109" y="90815"/>
                  </a:cubicBezTo>
                  <a:cubicBezTo>
                    <a:pt x="0" y="91126"/>
                    <a:pt x="261" y="91339"/>
                    <a:pt x="514" y="91339"/>
                  </a:cubicBezTo>
                  <a:cubicBezTo>
                    <a:pt x="665" y="91339"/>
                    <a:pt x="813" y="91263"/>
                    <a:pt x="877" y="91088"/>
                  </a:cubicBezTo>
                  <a:cubicBezTo>
                    <a:pt x="3579" y="84097"/>
                    <a:pt x="6604" y="77181"/>
                    <a:pt x="9950" y="70463"/>
                  </a:cubicBezTo>
                  <a:cubicBezTo>
                    <a:pt x="13223" y="63918"/>
                    <a:pt x="17040" y="57547"/>
                    <a:pt x="21800" y="51970"/>
                  </a:cubicBezTo>
                  <a:cubicBezTo>
                    <a:pt x="26857" y="46020"/>
                    <a:pt x="33079" y="41632"/>
                    <a:pt x="39648" y="37493"/>
                  </a:cubicBezTo>
                  <a:cubicBezTo>
                    <a:pt x="46143" y="33402"/>
                    <a:pt x="52638" y="29287"/>
                    <a:pt x="57720" y="23412"/>
                  </a:cubicBezTo>
                  <a:cubicBezTo>
                    <a:pt x="60447" y="20264"/>
                    <a:pt x="62777" y="16768"/>
                    <a:pt x="64611" y="13025"/>
                  </a:cubicBezTo>
                  <a:cubicBezTo>
                    <a:pt x="66446" y="9307"/>
                    <a:pt x="68231" y="5043"/>
                    <a:pt x="68578" y="878"/>
                  </a:cubicBezTo>
                  <a:cubicBezTo>
                    <a:pt x="68621" y="331"/>
                    <a:pt x="68153" y="1"/>
                    <a:pt x="67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59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31" name="Google Shape;2131;p59"/>
          <p:cNvSpPr txBox="1"/>
          <p:nvPr>
            <p:ph idx="1" type="body"/>
          </p:nvPr>
        </p:nvSpPr>
        <p:spPr>
          <a:xfrm>
            <a:off x="723900" y="1152475"/>
            <a:ext cx="38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79"/>
                </a:solidFill>
                <a:latin typeface="Patrick Hand"/>
                <a:ea typeface="Patrick Hand"/>
                <a:cs typeface="Patrick Hand"/>
                <a:sym typeface="Patrick Hand"/>
              </a:rPr>
              <a:t>Vectors</a:t>
            </a:r>
            <a:endParaRPr sz="1800">
              <a:solidFill>
                <a:srgbClr val="A64D79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 italy map infographic </a:t>
            </a:r>
            <a:endParaRPr sz="1300"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 of spain</a:t>
            </a:r>
            <a:endParaRPr sz="1300"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map vector </a:t>
            </a:r>
            <a:endParaRPr sz="1300"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 america map infographic </a:t>
            </a:r>
            <a:endParaRPr sz="1300"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Colorful world monuments background </a:t>
            </a:r>
            <a:endParaRPr sz="1300"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Multicolor flat european map separated by countries </a:t>
            </a:r>
            <a:endParaRPr sz="1300"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783F04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humanitarian day </a:t>
            </a:r>
            <a:endParaRPr sz="1300">
              <a:solidFill>
                <a:srgbClr val="783F04"/>
              </a:solidFill>
            </a:endParaRPr>
          </a:p>
        </p:txBody>
      </p:sp>
      <p:sp>
        <p:nvSpPr>
          <p:cNvPr id="2132" name="Google Shape;2132;p59"/>
          <p:cNvSpPr txBox="1"/>
          <p:nvPr>
            <p:ph idx="2" type="body"/>
          </p:nvPr>
        </p:nvSpPr>
        <p:spPr>
          <a:xfrm>
            <a:off x="4613703" y="1152475"/>
            <a:ext cx="38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783F04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 urban landscape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783F04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Diploma template with theme for child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783F04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Colored world map Free Vector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783F04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 of china in tones of red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>
            <p:ph type="title"/>
          </p:nvPr>
        </p:nvSpPr>
        <p:spPr>
          <a:xfrm>
            <a:off x="3514875" y="895425"/>
            <a:ext cx="45528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5" name="Google Shape;605;p37"/>
          <p:cNvSpPr txBox="1"/>
          <p:nvPr>
            <p:ph idx="1" type="subTitle"/>
          </p:nvPr>
        </p:nvSpPr>
        <p:spPr>
          <a:xfrm>
            <a:off x="4114875" y="1524113"/>
            <a:ext cx="39528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a gas giant, the biggest planet in the Solar System and the fourth-brightest object in the night sky. It was named after the Roman god of the sky and lightning. It’s composed mostly of hydrogen and helium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7430788" y="-105312"/>
            <a:ext cx="1713219" cy="1028909"/>
          </a:xfrm>
          <a:custGeom>
            <a:rect b="b" l="l" r="r" t="t"/>
            <a:pathLst>
              <a:path extrusionOk="0" h="25681" w="42761">
                <a:moveTo>
                  <a:pt x="29295" y="0"/>
                </a:moveTo>
                <a:cubicBezTo>
                  <a:pt x="26441" y="0"/>
                  <a:pt x="23585" y="1581"/>
                  <a:pt x="23244" y="5309"/>
                </a:cubicBezTo>
                <a:cubicBezTo>
                  <a:pt x="21598" y="2491"/>
                  <a:pt x="19134" y="1099"/>
                  <a:pt x="16964" y="1099"/>
                </a:cubicBezTo>
                <a:cubicBezTo>
                  <a:pt x="14103" y="1099"/>
                  <a:pt x="11755" y="3520"/>
                  <a:pt x="12473" y="8285"/>
                </a:cubicBezTo>
                <a:cubicBezTo>
                  <a:pt x="11258" y="6978"/>
                  <a:pt x="9909" y="6439"/>
                  <a:pt x="8642" y="6439"/>
                </a:cubicBezTo>
                <a:cubicBezTo>
                  <a:pt x="3699" y="6439"/>
                  <a:pt x="1" y="14645"/>
                  <a:pt x="10403" y="17503"/>
                </a:cubicBezTo>
                <a:lnTo>
                  <a:pt x="10370" y="17503"/>
                </a:lnTo>
                <a:cubicBezTo>
                  <a:pt x="8688" y="20415"/>
                  <a:pt x="10370" y="24167"/>
                  <a:pt x="13379" y="25234"/>
                </a:cubicBezTo>
                <a:cubicBezTo>
                  <a:pt x="14222" y="25542"/>
                  <a:pt x="15000" y="25680"/>
                  <a:pt x="15724" y="25680"/>
                </a:cubicBezTo>
                <a:cubicBezTo>
                  <a:pt x="18802" y="25680"/>
                  <a:pt x="20898" y="23187"/>
                  <a:pt x="22888" y="20673"/>
                </a:cubicBezTo>
                <a:cubicBezTo>
                  <a:pt x="24676" y="22830"/>
                  <a:pt x="27011" y="25186"/>
                  <a:pt x="29982" y="25186"/>
                </a:cubicBezTo>
                <a:cubicBezTo>
                  <a:pt x="30397" y="25186"/>
                  <a:pt x="30825" y="25139"/>
                  <a:pt x="31266" y="25040"/>
                </a:cubicBezTo>
                <a:cubicBezTo>
                  <a:pt x="35245" y="24005"/>
                  <a:pt x="35892" y="20932"/>
                  <a:pt x="36118" y="17503"/>
                </a:cubicBezTo>
                <a:cubicBezTo>
                  <a:pt x="36595" y="17617"/>
                  <a:pt x="37038" y="17670"/>
                  <a:pt x="37447" y="17670"/>
                </a:cubicBezTo>
                <a:cubicBezTo>
                  <a:pt x="42760" y="17670"/>
                  <a:pt x="42416" y="8792"/>
                  <a:pt x="36651" y="8792"/>
                </a:cubicBezTo>
                <a:cubicBezTo>
                  <a:pt x="35897" y="8792"/>
                  <a:pt x="35051" y="8944"/>
                  <a:pt x="34113" y="9287"/>
                </a:cubicBezTo>
                <a:cubicBezTo>
                  <a:pt x="34436" y="6311"/>
                  <a:pt x="35568" y="1945"/>
                  <a:pt x="32010" y="489"/>
                </a:cubicBezTo>
                <a:cubicBezTo>
                  <a:pt x="31164" y="170"/>
                  <a:pt x="30230" y="0"/>
                  <a:pt x="29295" y="0"/>
                </a:cubicBezTo>
                <a:close/>
              </a:path>
            </a:pathLst>
          </a:custGeom>
          <a:solidFill>
            <a:srgbClr val="F5E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301400" y="190738"/>
            <a:ext cx="1173362" cy="704687"/>
          </a:xfrm>
          <a:custGeom>
            <a:rect b="b" l="l" r="r" t="t"/>
            <a:pathLst>
              <a:path extrusionOk="0" h="25681" w="42761">
                <a:moveTo>
                  <a:pt x="29295" y="0"/>
                </a:moveTo>
                <a:cubicBezTo>
                  <a:pt x="26441" y="0"/>
                  <a:pt x="23585" y="1581"/>
                  <a:pt x="23244" y="5309"/>
                </a:cubicBezTo>
                <a:cubicBezTo>
                  <a:pt x="21598" y="2491"/>
                  <a:pt x="19134" y="1099"/>
                  <a:pt x="16964" y="1099"/>
                </a:cubicBezTo>
                <a:cubicBezTo>
                  <a:pt x="14103" y="1099"/>
                  <a:pt x="11755" y="3520"/>
                  <a:pt x="12473" y="8285"/>
                </a:cubicBezTo>
                <a:cubicBezTo>
                  <a:pt x="11258" y="6978"/>
                  <a:pt x="9909" y="6439"/>
                  <a:pt x="8642" y="6439"/>
                </a:cubicBezTo>
                <a:cubicBezTo>
                  <a:pt x="3699" y="6439"/>
                  <a:pt x="1" y="14645"/>
                  <a:pt x="10403" y="17503"/>
                </a:cubicBezTo>
                <a:lnTo>
                  <a:pt x="10370" y="17503"/>
                </a:lnTo>
                <a:cubicBezTo>
                  <a:pt x="8688" y="20415"/>
                  <a:pt x="10370" y="24167"/>
                  <a:pt x="13379" y="25234"/>
                </a:cubicBezTo>
                <a:cubicBezTo>
                  <a:pt x="14222" y="25542"/>
                  <a:pt x="15000" y="25680"/>
                  <a:pt x="15724" y="25680"/>
                </a:cubicBezTo>
                <a:cubicBezTo>
                  <a:pt x="18802" y="25680"/>
                  <a:pt x="20898" y="23187"/>
                  <a:pt x="22888" y="20673"/>
                </a:cubicBezTo>
                <a:cubicBezTo>
                  <a:pt x="24676" y="22830"/>
                  <a:pt x="27011" y="25186"/>
                  <a:pt x="29982" y="25186"/>
                </a:cubicBezTo>
                <a:cubicBezTo>
                  <a:pt x="30397" y="25186"/>
                  <a:pt x="30825" y="25139"/>
                  <a:pt x="31266" y="25040"/>
                </a:cubicBezTo>
                <a:cubicBezTo>
                  <a:pt x="35245" y="24005"/>
                  <a:pt x="35892" y="20932"/>
                  <a:pt x="36118" y="17503"/>
                </a:cubicBezTo>
                <a:cubicBezTo>
                  <a:pt x="36595" y="17617"/>
                  <a:pt x="37038" y="17670"/>
                  <a:pt x="37447" y="17670"/>
                </a:cubicBezTo>
                <a:cubicBezTo>
                  <a:pt x="42760" y="17670"/>
                  <a:pt x="42416" y="8792"/>
                  <a:pt x="36651" y="8792"/>
                </a:cubicBezTo>
                <a:cubicBezTo>
                  <a:pt x="35897" y="8792"/>
                  <a:pt x="35051" y="8944"/>
                  <a:pt x="34113" y="9287"/>
                </a:cubicBezTo>
                <a:cubicBezTo>
                  <a:pt x="34436" y="6311"/>
                  <a:pt x="35568" y="1945"/>
                  <a:pt x="32010" y="489"/>
                </a:cubicBezTo>
                <a:cubicBezTo>
                  <a:pt x="31164" y="170"/>
                  <a:pt x="30230" y="0"/>
                  <a:pt x="29295" y="0"/>
                </a:cubicBezTo>
                <a:close/>
              </a:path>
            </a:pathLst>
          </a:cu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8457025" y="4039450"/>
            <a:ext cx="603025" cy="628375"/>
          </a:xfrm>
          <a:custGeom>
            <a:rect b="b" l="l" r="r" t="t"/>
            <a:pathLst>
              <a:path extrusionOk="0" h="25135" w="24121">
                <a:moveTo>
                  <a:pt x="17456" y="0"/>
                </a:moveTo>
                <a:cubicBezTo>
                  <a:pt x="16747" y="0"/>
                  <a:pt x="16203" y="714"/>
                  <a:pt x="15891" y="1242"/>
                </a:cubicBezTo>
                <a:cubicBezTo>
                  <a:pt x="15445" y="2085"/>
                  <a:pt x="15172" y="3002"/>
                  <a:pt x="15098" y="3944"/>
                </a:cubicBezTo>
                <a:cubicBezTo>
                  <a:pt x="14974" y="4713"/>
                  <a:pt x="15048" y="5481"/>
                  <a:pt x="15321" y="6200"/>
                </a:cubicBezTo>
                <a:cubicBezTo>
                  <a:pt x="14230" y="7167"/>
                  <a:pt x="13214" y="8208"/>
                  <a:pt x="12247" y="9324"/>
                </a:cubicBezTo>
                <a:cubicBezTo>
                  <a:pt x="12420" y="8952"/>
                  <a:pt x="12544" y="8555"/>
                  <a:pt x="12693" y="8183"/>
                </a:cubicBezTo>
                <a:cubicBezTo>
                  <a:pt x="12842" y="7663"/>
                  <a:pt x="12990" y="7117"/>
                  <a:pt x="13090" y="6597"/>
                </a:cubicBezTo>
                <a:cubicBezTo>
                  <a:pt x="13214" y="6051"/>
                  <a:pt x="13263" y="5481"/>
                  <a:pt x="13214" y="4936"/>
                </a:cubicBezTo>
                <a:cubicBezTo>
                  <a:pt x="13096" y="4291"/>
                  <a:pt x="12564" y="3708"/>
                  <a:pt x="11943" y="3708"/>
                </a:cubicBezTo>
                <a:cubicBezTo>
                  <a:pt x="11776" y="3708"/>
                  <a:pt x="11602" y="3750"/>
                  <a:pt x="11429" y="3845"/>
                </a:cubicBezTo>
                <a:cubicBezTo>
                  <a:pt x="10735" y="4242"/>
                  <a:pt x="10313" y="5184"/>
                  <a:pt x="10065" y="5878"/>
                </a:cubicBezTo>
                <a:cubicBezTo>
                  <a:pt x="9495" y="7564"/>
                  <a:pt x="9693" y="9547"/>
                  <a:pt x="10859" y="10910"/>
                </a:cubicBezTo>
                <a:cubicBezTo>
                  <a:pt x="10859" y="10935"/>
                  <a:pt x="10883" y="10960"/>
                  <a:pt x="10883" y="10985"/>
                </a:cubicBezTo>
                <a:cubicBezTo>
                  <a:pt x="9991" y="12125"/>
                  <a:pt x="9148" y="13290"/>
                  <a:pt x="8355" y="14505"/>
                </a:cubicBezTo>
                <a:cubicBezTo>
                  <a:pt x="8504" y="13711"/>
                  <a:pt x="8553" y="12918"/>
                  <a:pt x="8504" y="12125"/>
                </a:cubicBezTo>
                <a:cubicBezTo>
                  <a:pt x="8454" y="11307"/>
                  <a:pt x="8380" y="10018"/>
                  <a:pt x="7413" y="9770"/>
                </a:cubicBezTo>
                <a:cubicBezTo>
                  <a:pt x="7316" y="9745"/>
                  <a:pt x="7220" y="9733"/>
                  <a:pt x="7126" y="9733"/>
                </a:cubicBezTo>
                <a:cubicBezTo>
                  <a:pt x="6287" y="9733"/>
                  <a:pt x="5598" y="10665"/>
                  <a:pt x="5330" y="11356"/>
                </a:cubicBezTo>
                <a:cubicBezTo>
                  <a:pt x="4934" y="12497"/>
                  <a:pt x="4835" y="13736"/>
                  <a:pt x="5107" y="14926"/>
                </a:cubicBezTo>
                <a:cubicBezTo>
                  <a:pt x="5355" y="15918"/>
                  <a:pt x="5777" y="16884"/>
                  <a:pt x="6322" y="17777"/>
                </a:cubicBezTo>
                <a:cubicBezTo>
                  <a:pt x="6074" y="18173"/>
                  <a:pt x="5851" y="18595"/>
                  <a:pt x="5603" y="19016"/>
                </a:cubicBezTo>
                <a:cubicBezTo>
                  <a:pt x="5157" y="19785"/>
                  <a:pt x="4736" y="20578"/>
                  <a:pt x="4314" y="21371"/>
                </a:cubicBezTo>
                <a:cubicBezTo>
                  <a:pt x="4314" y="20975"/>
                  <a:pt x="4289" y="20553"/>
                  <a:pt x="4265" y="20132"/>
                </a:cubicBezTo>
                <a:cubicBezTo>
                  <a:pt x="4165" y="18967"/>
                  <a:pt x="3893" y="17826"/>
                  <a:pt x="3496" y="16736"/>
                </a:cubicBezTo>
                <a:cubicBezTo>
                  <a:pt x="3208" y="15995"/>
                  <a:pt x="2681" y="15305"/>
                  <a:pt x="1900" y="15305"/>
                </a:cubicBezTo>
                <a:cubicBezTo>
                  <a:pt x="1740" y="15305"/>
                  <a:pt x="1570" y="15334"/>
                  <a:pt x="1389" y="15397"/>
                </a:cubicBezTo>
                <a:cubicBezTo>
                  <a:pt x="273" y="15794"/>
                  <a:pt x="1" y="17058"/>
                  <a:pt x="149" y="18099"/>
                </a:cubicBezTo>
                <a:cubicBezTo>
                  <a:pt x="422" y="20082"/>
                  <a:pt x="1637" y="22065"/>
                  <a:pt x="3496" y="22933"/>
                </a:cubicBezTo>
                <a:cubicBezTo>
                  <a:pt x="3223" y="23429"/>
                  <a:pt x="2975" y="23949"/>
                  <a:pt x="2752" y="24470"/>
                </a:cubicBezTo>
                <a:cubicBezTo>
                  <a:pt x="2569" y="24836"/>
                  <a:pt x="2866" y="25135"/>
                  <a:pt x="3164" y="25135"/>
                </a:cubicBezTo>
                <a:cubicBezTo>
                  <a:pt x="3310" y="25135"/>
                  <a:pt x="3456" y="25063"/>
                  <a:pt x="3546" y="24891"/>
                </a:cubicBezTo>
                <a:cubicBezTo>
                  <a:pt x="3818" y="24470"/>
                  <a:pt x="4066" y="23999"/>
                  <a:pt x="4314" y="23553"/>
                </a:cubicBezTo>
                <a:cubicBezTo>
                  <a:pt x="5306" y="24049"/>
                  <a:pt x="6372" y="24396"/>
                  <a:pt x="7487" y="24594"/>
                </a:cubicBezTo>
                <a:cubicBezTo>
                  <a:pt x="8130" y="24719"/>
                  <a:pt x="8822" y="24845"/>
                  <a:pt x="9508" y="24845"/>
                </a:cubicBezTo>
                <a:cubicBezTo>
                  <a:pt x="9906" y="24845"/>
                  <a:pt x="10302" y="24802"/>
                  <a:pt x="10685" y="24693"/>
                </a:cubicBezTo>
                <a:cubicBezTo>
                  <a:pt x="11553" y="24420"/>
                  <a:pt x="12594" y="23454"/>
                  <a:pt x="11850" y="22512"/>
                </a:cubicBezTo>
                <a:cubicBezTo>
                  <a:pt x="11300" y="21833"/>
                  <a:pt x="10249" y="21630"/>
                  <a:pt x="9287" y="21630"/>
                </a:cubicBezTo>
                <a:cubicBezTo>
                  <a:pt x="8948" y="21630"/>
                  <a:pt x="8621" y="21655"/>
                  <a:pt x="8330" y="21694"/>
                </a:cubicBezTo>
                <a:cubicBezTo>
                  <a:pt x="7214" y="21842"/>
                  <a:pt x="6099" y="22214"/>
                  <a:pt x="4983" y="22289"/>
                </a:cubicBezTo>
                <a:cubicBezTo>
                  <a:pt x="5380" y="21570"/>
                  <a:pt x="5752" y="20876"/>
                  <a:pt x="6149" y="20181"/>
                </a:cubicBezTo>
                <a:cubicBezTo>
                  <a:pt x="6545" y="19463"/>
                  <a:pt x="6942" y="18793"/>
                  <a:pt x="7338" y="18124"/>
                </a:cubicBezTo>
                <a:cubicBezTo>
                  <a:pt x="7487" y="18173"/>
                  <a:pt x="7636" y="18198"/>
                  <a:pt x="7760" y="18248"/>
                </a:cubicBezTo>
                <a:cubicBezTo>
                  <a:pt x="8950" y="18595"/>
                  <a:pt x="10164" y="18843"/>
                  <a:pt x="11404" y="18942"/>
                </a:cubicBezTo>
                <a:cubicBezTo>
                  <a:pt x="11502" y="18947"/>
                  <a:pt x="11601" y="18949"/>
                  <a:pt x="11700" y="18949"/>
                </a:cubicBezTo>
                <a:cubicBezTo>
                  <a:pt x="12657" y="18949"/>
                  <a:pt x="13658" y="18721"/>
                  <a:pt x="14354" y="18025"/>
                </a:cubicBezTo>
                <a:cubicBezTo>
                  <a:pt x="15048" y="17331"/>
                  <a:pt x="15172" y="16215"/>
                  <a:pt x="14329" y="15571"/>
                </a:cubicBezTo>
                <a:cubicBezTo>
                  <a:pt x="13724" y="15117"/>
                  <a:pt x="12963" y="14949"/>
                  <a:pt x="12202" y="14949"/>
                </a:cubicBezTo>
                <a:cubicBezTo>
                  <a:pt x="11716" y="14949"/>
                  <a:pt x="11229" y="15018"/>
                  <a:pt x="10784" y="15124"/>
                </a:cubicBezTo>
                <a:cubicBezTo>
                  <a:pt x="10040" y="15298"/>
                  <a:pt x="9322" y="15595"/>
                  <a:pt x="8652" y="15967"/>
                </a:cubicBezTo>
                <a:lnTo>
                  <a:pt x="8925" y="15546"/>
                </a:lnTo>
                <a:cubicBezTo>
                  <a:pt x="9768" y="14257"/>
                  <a:pt x="10635" y="12992"/>
                  <a:pt x="11553" y="11778"/>
                </a:cubicBezTo>
                <a:cubicBezTo>
                  <a:pt x="12272" y="12348"/>
                  <a:pt x="13065" y="12769"/>
                  <a:pt x="13957" y="13017"/>
                </a:cubicBezTo>
                <a:cubicBezTo>
                  <a:pt x="14471" y="13180"/>
                  <a:pt x="15014" y="13261"/>
                  <a:pt x="15559" y="13261"/>
                </a:cubicBezTo>
                <a:cubicBezTo>
                  <a:pt x="16013" y="13261"/>
                  <a:pt x="16468" y="13204"/>
                  <a:pt x="16907" y="13092"/>
                </a:cubicBezTo>
                <a:cubicBezTo>
                  <a:pt x="17750" y="12794"/>
                  <a:pt x="18444" y="11803"/>
                  <a:pt x="17824" y="10960"/>
                </a:cubicBezTo>
                <a:cubicBezTo>
                  <a:pt x="17527" y="10538"/>
                  <a:pt x="16982" y="10340"/>
                  <a:pt x="16511" y="10191"/>
                </a:cubicBezTo>
                <a:cubicBezTo>
                  <a:pt x="15990" y="10018"/>
                  <a:pt x="15420" y="9894"/>
                  <a:pt x="14874" y="9844"/>
                </a:cubicBezTo>
                <a:cubicBezTo>
                  <a:pt x="14708" y="9831"/>
                  <a:pt x="14542" y="9825"/>
                  <a:pt x="14376" y="9825"/>
                </a:cubicBezTo>
                <a:cubicBezTo>
                  <a:pt x="13923" y="9825"/>
                  <a:pt x="13469" y="9871"/>
                  <a:pt x="13015" y="9943"/>
                </a:cubicBezTo>
                <a:cubicBezTo>
                  <a:pt x="13784" y="9026"/>
                  <a:pt x="14602" y="8134"/>
                  <a:pt x="15445" y="7291"/>
                </a:cubicBezTo>
                <a:lnTo>
                  <a:pt x="15717" y="7018"/>
                </a:lnTo>
                <a:cubicBezTo>
                  <a:pt x="15841" y="7117"/>
                  <a:pt x="15965" y="7192"/>
                  <a:pt x="16089" y="7266"/>
                </a:cubicBezTo>
                <a:cubicBezTo>
                  <a:pt x="16907" y="7811"/>
                  <a:pt x="17824" y="8183"/>
                  <a:pt x="18791" y="8357"/>
                </a:cubicBezTo>
                <a:cubicBezTo>
                  <a:pt x="19126" y="8422"/>
                  <a:pt x="19503" y="8482"/>
                  <a:pt x="19876" y="8482"/>
                </a:cubicBezTo>
                <a:cubicBezTo>
                  <a:pt x="20358" y="8482"/>
                  <a:pt x="20832" y="8381"/>
                  <a:pt x="21196" y="8059"/>
                </a:cubicBezTo>
                <a:cubicBezTo>
                  <a:pt x="21741" y="7564"/>
                  <a:pt x="21741" y="6696"/>
                  <a:pt x="21146" y="6225"/>
                </a:cubicBezTo>
                <a:cubicBezTo>
                  <a:pt x="20303" y="5556"/>
                  <a:pt x="19064" y="5506"/>
                  <a:pt x="18048" y="5456"/>
                </a:cubicBezTo>
                <a:cubicBezTo>
                  <a:pt x="17824" y="5456"/>
                  <a:pt x="17626" y="5432"/>
                  <a:pt x="17403" y="5432"/>
                </a:cubicBezTo>
                <a:cubicBezTo>
                  <a:pt x="17750" y="5109"/>
                  <a:pt x="18072" y="4837"/>
                  <a:pt x="18419" y="4564"/>
                </a:cubicBezTo>
                <a:cubicBezTo>
                  <a:pt x="18503" y="4566"/>
                  <a:pt x="18587" y="4567"/>
                  <a:pt x="18672" y="4567"/>
                </a:cubicBezTo>
                <a:cubicBezTo>
                  <a:pt x="19845" y="4567"/>
                  <a:pt x="21122" y="4398"/>
                  <a:pt x="22163" y="3820"/>
                </a:cubicBezTo>
                <a:cubicBezTo>
                  <a:pt x="22981" y="3374"/>
                  <a:pt x="24121" y="1986"/>
                  <a:pt x="23328" y="1044"/>
                </a:cubicBezTo>
                <a:cubicBezTo>
                  <a:pt x="23054" y="725"/>
                  <a:pt x="22684" y="604"/>
                  <a:pt x="22288" y="604"/>
                </a:cubicBezTo>
                <a:cubicBezTo>
                  <a:pt x="21606" y="604"/>
                  <a:pt x="20848" y="963"/>
                  <a:pt x="20378" y="1292"/>
                </a:cubicBezTo>
                <a:cubicBezTo>
                  <a:pt x="19857" y="1664"/>
                  <a:pt x="19386" y="2110"/>
                  <a:pt x="18990" y="2606"/>
                </a:cubicBezTo>
                <a:cubicBezTo>
                  <a:pt x="18642" y="3052"/>
                  <a:pt x="18370" y="3548"/>
                  <a:pt x="18023" y="3994"/>
                </a:cubicBezTo>
                <a:cubicBezTo>
                  <a:pt x="17676" y="4390"/>
                  <a:pt x="17279" y="4713"/>
                  <a:pt x="16833" y="4985"/>
                </a:cubicBezTo>
                <a:lnTo>
                  <a:pt x="17403" y="3944"/>
                </a:lnTo>
                <a:cubicBezTo>
                  <a:pt x="17849" y="3126"/>
                  <a:pt x="18320" y="2283"/>
                  <a:pt x="18370" y="1366"/>
                </a:cubicBezTo>
                <a:cubicBezTo>
                  <a:pt x="18419" y="771"/>
                  <a:pt x="18196" y="52"/>
                  <a:pt x="17527" y="3"/>
                </a:cubicBezTo>
                <a:cubicBezTo>
                  <a:pt x="17503" y="1"/>
                  <a:pt x="17480" y="0"/>
                  <a:pt x="17456" y="0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 flipH="1" rot="1947507">
            <a:off x="7447473" y="3647091"/>
            <a:ext cx="603039" cy="628389"/>
          </a:xfrm>
          <a:custGeom>
            <a:rect b="b" l="l" r="r" t="t"/>
            <a:pathLst>
              <a:path extrusionOk="0" h="25135" w="24121">
                <a:moveTo>
                  <a:pt x="17456" y="0"/>
                </a:moveTo>
                <a:cubicBezTo>
                  <a:pt x="16747" y="0"/>
                  <a:pt x="16203" y="714"/>
                  <a:pt x="15891" y="1242"/>
                </a:cubicBezTo>
                <a:cubicBezTo>
                  <a:pt x="15445" y="2085"/>
                  <a:pt x="15172" y="3002"/>
                  <a:pt x="15098" y="3944"/>
                </a:cubicBezTo>
                <a:cubicBezTo>
                  <a:pt x="14974" y="4713"/>
                  <a:pt x="15048" y="5481"/>
                  <a:pt x="15321" y="6200"/>
                </a:cubicBezTo>
                <a:cubicBezTo>
                  <a:pt x="14230" y="7167"/>
                  <a:pt x="13214" y="8208"/>
                  <a:pt x="12247" y="9324"/>
                </a:cubicBezTo>
                <a:cubicBezTo>
                  <a:pt x="12420" y="8952"/>
                  <a:pt x="12544" y="8555"/>
                  <a:pt x="12693" y="8183"/>
                </a:cubicBezTo>
                <a:cubicBezTo>
                  <a:pt x="12842" y="7663"/>
                  <a:pt x="12990" y="7117"/>
                  <a:pt x="13090" y="6597"/>
                </a:cubicBezTo>
                <a:cubicBezTo>
                  <a:pt x="13214" y="6051"/>
                  <a:pt x="13263" y="5481"/>
                  <a:pt x="13214" y="4936"/>
                </a:cubicBezTo>
                <a:cubicBezTo>
                  <a:pt x="13096" y="4291"/>
                  <a:pt x="12564" y="3708"/>
                  <a:pt x="11943" y="3708"/>
                </a:cubicBezTo>
                <a:cubicBezTo>
                  <a:pt x="11776" y="3708"/>
                  <a:pt x="11602" y="3750"/>
                  <a:pt x="11429" y="3845"/>
                </a:cubicBezTo>
                <a:cubicBezTo>
                  <a:pt x="10735" y="4242"/>
                  <a:pt x="10313" y="5184"/>
                  <a:pt x="10065" y="5878"/>
                </a:cubicBezTo>
                <a:cubicBezTo>
                  <a:pt x="9495" y="7564"/>
                  <a:pt x="9693" y="9547"/>
                  <a:pt x="10859" y="10910"/>
                </a:cubicBezTo>
                <a:cubicBezTo>
                  <a:pt x="10859" y="10935"/>
                  <a:pt x="10883" y="10960"/>
                  <a:pt x="10883" y="10985"/>
                </a:cubicBezTo>
                <a:cubicBezTo>
                  <a:pt x="9991" y="12125"/>
                  <a:pt x="9148" y="13290"/>
                  <a:pt x="8355" y="14505"/>
                </a:cubicBezTo>
                <a:cubicBezTo>
                  <a:pt x="8504" y="13711"/>
                  <a:pt x="8553" y="12918"/>
                  <a:pt x="8504" y="12125"/>
                </a:cubicBezTo>
                <a:cubicBezTo>
                  <a:pt x="8454" y="11307"/>
                  <a:pt x="8380" y="10018"/>
                  <a:pt x="7413" y="9770"/>
                </a:cubicBezTo>
                <a:cubicBezTo>
                  <a:pt x="7316" y="9745"/>
                  <a:pt x="7220" y="9733"/>
                  <a:pt x="7126" y="9733"/>
                </a:cubicBezTo>
                <a:cubicBezTo>
                  <a:pt x="6287" y="9733"/>
                  <a:pt x="5598" y="10665"/>
                  <a:pt x="5330" y="11356"/>
                </a:cubicBezTo>
                <a:cubicBezTo>
                  <a:pt x="4934" y="12497"/>
                  <a:pt x="4835" y="13736"/>
                  <a:pt x="5107" y="14926"/>
                </a:cubicBezTo>
                <a:cubicBezTo>
                  <a:pt x="5355" y="15918"/>
                  <a:pt x="5777" y="16884"/>
                  <a:pt x="6322" y="17777"/>
                </a:cubicBezTo>
                <a:cubicBezTo>
                  <a:pt x="6074" y="18173"/>
                  <a:pt x="5851" y="18595"/>
                  <a:pt x="5603" y="19016"/>
                </a:cubicBezTo>
                <a:cubicBezTo>
                  <a:pt x="5157" y="19785"/>
                  <a:pt x="4736" y="20578"/>
                  <a:pt x="4314" y="21371"/>
                </a:cubicBezTo>
                <a:cubicBezTo>
                  <a:pt x="4314" y="20975"/>
                  <a:pt x="4289" y="20553"/>
                  <a:pt x="4265" y="20132"/>
                </a:cubicBezTo>
                <a:cubicBezTo>
                  <a:pt x="4165" y="18967"/>
                  <a:pt x="3893" y="17826"/>
                  <a:pt x="3496" y="16736"/>
                </a:cubicBezTo>
                <a:cubicBezTo>
                  <a:pt x="3208" y="15995"/>
                  <a:pt x="2681" y="15305"/>
                  <a:pt x="1900" y="15305"/>
                </a:cubicBezTo>
                <a:cubicBezTo>
                  <a:pt x="1740" y="15305"/>
                  <a:pt x="1570" y="15334"/>
                  <a:pt x="1389" y="15397"/>
                </a:cubicBezTo>
                <a:cubicBezTo>
                  <a:pt x="273" y="15794"/>
                  <a:pt x="1" y="17058"/>
                  <a:pt x="149" y="18099"/>
                </a:cubicBezTo>
                <a:cubicBezTo>
                  <a:pt x="422" y="20082"/>
                  <a:pt x="1637" y="22065"/>
                  <a:pt x="3496" y="22933"/>
                </a:cubicBezTo>
                <a:cubicBezTo>
                  <a:pt x="3223" y="23429"/>
                  <a:pt x="2975" y="23949"/>
                  <a:pt x="2752" y="24470"/>
                </a:cubicBezTo>
                <a:cubicBezTo>
                  <a:pt x="2569" y="24836"/>
                  <a:pt x="2866" y="25135"/>
                  <a:pt x="3164" y="25135"/>
                </a:cubicBezTo>
                <a:cubicBezTo>
                  <a:pt x="3310" y="25135"/>
                  <a:pt x="3456" y="25063"/>
                  <a:pt x="3546" y="24891"/>
                </a:cubicBezTo>
                <a:cubicBezTo>
                  <a:pt x="3818" y="24470"/>
                  <a:pt x="4066" y="23999"/>
                  <a:pt x="4314" y="23553"/>
                </a:cubicBezTo>
                <a:cubicBezTo>
                  <a:pt x="5306" y="24049"/>
                  <a:pt x="6372" y="24396"/>
                  <a:pt x="7487" y="24594"/>
                </a:cubicBezTo>
                <a:cubicBezTo>
                  <a:pt x="8130" y="24719"/>
                  <a:pt x="8822" y="24845"/>
                  <a:pt x="9508" y="24845"/>
                </a:cubicBezTo>
                <a:cubicBezTo>
                  <a:pt x="9906" y="24845"/>
                  <a:pt x="10302" y="24802"/>
                  <a:pt x="10685" y="24693"/>
                </a:cubicBezTo>
                <a:cubicBezTo>
                  <a:pt x="11553" y="24420"/>
                  <a:pt x="12594" y="23454"/>
                  <a:pt x="11850" y="22512"/>
                </a:cubicBezTo>
                <a:cubicBezTo>
                  <a:pt x="11300" y="21833"/>
                  <a:pt x="10249" y="21630"/>
                  <a:pt x="9287" y="21630"/>
                </a:cubicBezTo>
                <a:cubicBezTo>
                  <a:pt x="8948" y="21630"/>
                  <a:pt x="8621" y="21655"/>
                  <a:pt x="8330" y="21694"/>
                </a:cubicBezTo>
                <a:cubicBezTo>
                  <a:pt x="7214" y="21842"/>
                  <a:pt x="6099" y="22214"/>
                  <a:pt x="4983" y="22289"/>
                </a:cubicBezTo>
                <a:cubicBezTo>
                  <a:pt x="5380" y="21570"/>
                  <a:pt x="5752" y="20876"/>
                  <a:pt x="6149" y="20181"/>
                </a:cubicBezTo>
                <a:cubicBezTo>
                  <a:pt x="6545" y="19463"/>
                  <a:pt x="6942" y="18793"/>
                  <a:pt x="7338" y="18124"/>
                </a:cubicBezTo>
                <a:cubicBezTo>
                  <a:pt x="7487" y="18173"/>
                  <a:pt x="7636" y="18198"/>
                  <a:pt x="7760" y="18248"/>
                </a:cubicBezTo>
                <a:cubicBezTo>
                  <a:pt x="8950" y="18595"/>
                  <a:pt x="10164" y="18843"/>
                  <a:pt x="11404" y="18942"/>
                </a:cubicBezTo>
                <a:cubicBezTo>
                  <a:pt x="11502" y="18947"/>
                  <a:pt x="11601" y="18949"/>
                  <a:pt x="11700" y="18949"/>
                </a:cubicBezTo>
                <a:cubicBezTo>
                  <a:pt x="12657" y="18949"/>
                  <a:pt x="13658" y="18721"/>
                  <a:pt x="14354" y="18025"/>
                </a:cubicBezTo>
                <a:cubicBezTo>
                  <a:pt x="15048" y="17331"/>
                  <a:pt x="15172" y="16215"/>
                  <a:pt x="14329" y="15571"/>
                </a:cubicBezTo>
                <a:cubicBezTo>
                  <a:pt x="13724" y="15117"/>
                  <a:pt x="12963" y="14949"/>
                  <a:pt x="12202" y="14949"/>
                </a:cubicBezTo>
                <a:cubicBezTo>
                  <a:pt x="11716" y="14949"/>
                  <a:pt x="11229" y="15018"/>
                  <a:pt x="10784" y="15124"/>
                </a:cubicBezTo>
                <a:cubicBezTo>
                  <a:pt x="10040" y="15298"/>
                  <a:pt x="9322" y="15595"/>
                  <a:pt x="8652" y="15967"/>
                </a:cubicBezTo>
                <a:lnTo>
                  <a:pt x="8925" y="15546"/>
                </a:lnTo>
                <a:cubicBezTo>
                  <a:pt x="9768" y="14257"/>
                  <a:pt x="10635" y="12992"/>
                  <a:pt x="11553" y="11778"/>
                </a:cubicBezTo>
                <a:cubicBezTo>
                  <a:pt x="12272" y="12348"/>
                  <a:pt x="13065" y="12769"/>
                  <a:pt x="13957" y="13017"/>
                </a:cubicBezTo>
                <a:cubicBezTo>
                  <a:pt x="14471" y="13180"/>
                  <a:pt x="15014" y="13261"/>
                  <a:pt x="15559" y="13261"/>
                </a:cubicBezTo>
                <a:cubicBezTo>
                  <a:pt x="16013" y="13261"/>
                  <a:pt x="16468" y="13204"/>
                  <a:pt x="16907" y="13092"/>
                </a:cubicBezTo>
                <a:cubicBezTo>
                  <a:pt x="17750" y="12794"/>
                  <a:pt x="18444" y="11803"/>
                  <a:pt x="17824" y="10960"/>
                </a:cubicBezTo>
                <a:cubicBezTo>
                  <a:pt x="17527" y="10538"/>
                  <a:pt x="16982" y="10340"/>
                  <a:pt x="16511" y="10191"/>
                </a:cubicBezTo>
                <a:cubicBezTo>
                  <a:pt x="15990" y="10018"/>
                  <a:pt x="15420" y="9894"/>
                  <a:pt x="14874" y="9844"/>
                </a:cubicBezTo>
                <a:cubicBezTo>
                  <a:pt x="14708" y="9831"/>
                  <a:pt x="14542" y="9825"/>
                  <a:pt x="14376" y="9825"/>
                </a:cubicBezTo>
                <a:cubicBezTo>
                  <a:pt x="13923" y="9825"/>
                  <a:pt x="13469" y="9871"/>
                  <a:pt x="13015" y="9943"/>
                </a:cubicBezTo>
                <a:cubicBezTo>
                  <a:pt x="13784" y="9026"/>
                  <a:pt x="14602" y="8134"/>
                  <a:pt x="15445" y="7291"/>
                </a:cubicBezTo>
                <a:lnTo>
                  <a:pt x="15717" y="7018"/>
                </a:lnTo>
                <a:cubicBezTo>
                  <a:pt x="15841" y="7117"/>
                  <a:pt x="15965" y="7192"/>
                  <a:pt x="16089" y="7266"/>
                </a:cubicBezTo>
                <a:cubicBezTo>
                  <a:pt x="16907" y="7811"/>
                  <a:pt x="17824" y="8183"/>
                  <a:pt x="18791" y="8357"/>
                </a:cubicBezTo>
                <a:cubicBezTo>
                  <a:pt x="19126" y="8422"/>
                  <a:pt x="19503" y="8482"/>
                  <a:pt x="19876" y="8482"/>
                </a:cubicBezTo>
                <a:cubicBezTo>
                  <a:pt x="20358" y="8482"/>
                  <a:pt x="20832" y="8381"/>
                  <a:pt x="21196" y="8059"/>
                </a:cubicBezTo>
                <a:cubicBezTo>
                  <a:pt x="21741" y="7564"/>
                  <a:pt x="21741" y="6696"/>
                  <a:pt x="21146" y="6225"/>
                </a:cubicBezTo>
                <a:cubicBezTo>
                  <a:pt x="20303" y="5556"/>
                  <a:pt x="19064" y="5506"/>
                  <a:pt x="18048" y="5456"/>
                </a:cubicBezTo>
                <a:cubicBezTo>
                  <a:pt x="17824" y="5456"/>
                  <a:pt x="17626" y="5432"/>
                  <a:pt x="17403" y="5432"/>
                </a:cubicBezTo>
                <a:cubicBezTo>
                  <a:pt x="17750" y="5109"/>
                  <a:pt x="18072" y="4837"/>
                  <a:pt x="18419" y="4564"/>
                </a:cubicBezTo>
                <a:cubicBezTo>
                  <a:pt x="18503" y="4566"/>
                  <a:pt x="18587" y="4567"/>
                  <a:pt x="18672" y="4567"/>
                </a:cubicBezTo>
                <a:cubicBezTo>
                  <a:pt x="19845" y="4567"/>
                  <a:pt x="21122" y="4398"/>
                  <a:pt x="22163" y="3820"/>
                </a:cubicBezTo>
                <a:cubicBezTo>
                  <a:pt x="22981" y="3374"/>
                  <a:pt x="24121" y="1986"/>
                  <a:pt x="23328" y="1044"/>
                </a:cubicBezTo>
                <a:cubicBezTo>
                  <a:pt x="23054" y="725"/>
                  <a:pt x="22684" y="604"/>
                  <a:pt x="22288" y="604"/>
                </a:cubicBezTo>
                <a:cubicBezTo>
                  <a:pt x="21606" y="604"/>
                  <a:pt x="20848" y="963"/>
                  <a:pt x="20378" y="1292"/>
                </a:cubicBezTo>
                <a:cubicBezTo>
                  <a:pt x="19857" y="1664"/>
                  <a:pt x="19386" y="2110"/>
                  <a:pt x="18990" y="2606"/>
                </a:cubicBezTo>
                <a:cubicBezTo>
                  <a:pt x="18642" y="3052"/>
                  <a:pt x="18370" y="3548"/>
                  <a:pt x="18023" y="3994"/>
                </a:cubicBezTo>
                <a:cubicBezTo>
                  <a:pt x="17676" y="4390"/>
                  <a:pt x="17279" y="4713"/>
                  <a:pt x="16833" y="4985"/>
                </a:cubicBezTo>
                <a:lnTo>
                  <a:pt x="17403" y="3944"/>
                </a:lnTo>
                <a:cubicBezTo>
                  <a:pt x="17849" y="3126"/>
                  <a:pt x="18320" y="2283"/>
                  <a:pt x="18370" y="1366"/>
                </a:cubicBezTo>
                <a:cubicBezTo>
                  <a:pt x="18419" y="771"/>
                  <a:pt x="18196" y="52"/>
                  <a:pt x="17527" y="3"/>
                </a:cubicBezTo>
                <a:cubicBezTo>
                  <a:pt x="17503" y="1"/>
                  <a:pt x="17480" y="0"/>
                  <a:pt x="17456" y="0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610" name="Google Shape;610;p37"/>
          <p:cNvSpPr/>
          <p:nvPr/>
        </p:nvSpPr>
        <p:spPr>
          <a:xfrm flipH="1">
            <a:off x="6760407" y="3924301"/>
            <a:ext cx="336970" cy="351136"/>
          </a:xfrm>
          <a:custGeom>
            <a:rect b="b" l="l" r="r" t="t"/>
            <a:pathLst>
              <a:path extrusionOk="0" h="25135" w="24121">
                <a:moveTo>
                  <a:pt x="17456" y="0"/>
                </a:moveTo>
                <a:cubicBezTo>
                  <a:pt x="16747" y="0"/>
                  <a:pt x="16203" y="714"/>
                  <a:pt x="15891" y="1242"/>
                </a:cubicBezTo>
                <a:cubicBezTo>
                  <a:pt x="15445" y="2085"/>
                  <a:pt x="15172" y="3002"/>
                  <a:pt x="15098" y="3944"/>
                </a:cubicBezTo>
                <a:cubicBezTo>
                  <a:pt x="14974" y="4713"/>
                  <a:pt x="15048" y="5481"/>
                  <a:pt x="15321" y="6200"/>
                </a:cubicBezTo>
                <a:cubicBezTo>
                  <a:pt x="14230" y="7167"/>
                  <a:pt x="13214" y="8208"/>
                  <a:pt x="12247" y="9324"/>
                </a:cubicBezTo>
                <a:cubicBezTo>
                  <a:pt x="12420" y="8952"/>
                  <a:pt x="12544" y="8555"/>
                  <a:pt x="12693" y="8183"/>
                </a:cubicBezTo>
                <a:cubicBezTo>
                  <a:pt x="12842" y="7663"/>
                  <a:pt x="12990" y="7117"/>
                  <a:pt x="13090" y="6597"/>
                </a:cubicBezTo>
                <a:cubicBezTo>
                  <a:pt x="13214" y="6051"/>
                  <a:pt x="13263" y="5481"/>
                  <a:pt x="13214" y="4936"/>
                </a:cubicBezTo>
                <a:cubicBezTo>
                  <a:pt x="13096" y="4291"/>
                  <a:pt x="12564" y="3708"/>
                  <a:pt x="11943" y="3708"/>
                </a:cubicBezTo>
                <a:cubicBezTo>
                  <a:pt x="11776" y="3708"/>
                  <a:pt x="11602" y="3750"/>
                  <a:pt x="11429" y="3845"/>
                </a:cubicBezTo>
                <a:cubicBezTo>
                  <a:pt x="10735" y="4242"/>
                  <a:pt x="10313" y="5184"/>
                  <a:pt x="10065" y="5878"/>
                </a:cubicBezTo>
                <a:cubicBezTo>
                  <a:pt x="9495" y="7564"/>
                  <a:pt x="9693" y="9547"/>
                  <a:pt x="10859" y="10910"/>
                </a:cubicBezTo>
                <a:cubicBezTo>
                  <a:pt x="10859" y="10935"/>
                  <a:pt x="10883" y="10960"/>
                  <a:pt x="10883" y="10985"/>
                </a:cubicBezTo>
                <a:cubicBezTo>
                  <a:pt x="9991" y="12125"/>
                  <a:pt x="9148" y="13290"/>
                  <a:pt x="8355" y="14505"/>
                </a:cubicBezTo>
                <a:cubicBezTo>
                  <a:pt x="8504" y="13711"/>
                  <a:pt x="8553" y="12918"/>
                  <a:pt x="8504" y="12125"/>
                </a:cubicBezTo>
                <a:cubicBezTo>
                  <a:pt x="8454" y="11307"/>
                  <a:pt x="8380" y="10018"/>
                  <a:pt x="7413" y="9770"/>
                </a:cubicBezTo>
                <a:cubicBezTo>
                  <a:pt x="7316" y="9745"/>
                  <a:pt x="7220" y="9733"/>
                  <a:pt x="7126" y="9733"/>
                </a:cubicBezTo>
                <a:cubicBezTo>
                  <a:pt x="6287" y="9733"/>
                  <a:pt x="5598" y="10665"/>
                  <a:pt x="5330" y="11356"/>
                </a:cubicBezTo>
                <a:cubicBezTo>
                  <a:pt x="4934" y="12497"/>
                  <a:pt x="4835" y="13736"/>
                  <a:pt x="5107" y="14926"/>
                </a:cubicBezTo>
                <a:cubicBezTo>
                  <a:pt x="5355" y="15918"/>
                  <a:pt x="5777" y="16884"/>
                  <a:pt x="6322" y="17777"/>
                </a:cubicBezTo>
                <a:cubicBezTo>
                  <a:pt x="6074" y="18173"/>
                  <a:pt x="5851" y="18595"/>
                  <a:pt x="5603" y="19016"/>
                </a:cubicBezTo>
                <a:cubicBezTo>
                  <a:pt x="5157" y="19785"/>
                  <a:pt x="4736" y="20578"/>
                  <a:pt x="4314" y="21371"/>
                </a:cubicBezTo>
                <a:cubicBezTo>
                  <a:pt x="4314" y="20975"/>
                  <a:pt x="4289" y="20553"/>
                  <a:pt x="4265" y="20132"/>
                </a:cubicBezTo>
                <a:cubicBezTo>
                  <a:pt x="4165" y="18967"/>
                  <a:pt x="3893" y="17826"/>
                  <a:pt x="3496" y="16736"/>
                </a:cubicBezTo>
                <a:cubicBezTo>
                  <a:pt x="3208" y="15995"/>
                  <a:pt x="2681" y="15305"/>
                  <a:pt x="1900" y="15305"/>
                </a:cubicBezTo>
                <a:cubicBezTo>
                  <a:pt x="1740" y="15305"/>
                  <a:pt x="1570" y="15334"/>
                  <a:pt x="1389" y="15397"/>
                </a:cubicBezTo>
                <a:cubicBezTo>
                  <a:pt x="273" y="15794"/>
                  <a:pt x="1" y="17058"/>
                  <a:pt x="149" y="18099"/>
                </a:cubicBezTo>
                <a:cubicBezTo>
                  <a:pt x="422" y="20082"/>
                  <a:pt x="1637" y="22065"/>
                  <a:pt x="3496" y="22933"/>
                </a:cubicBezTo>
                <a:cubicBezTo>
                  <a:pt x="3223" y="23429"/>
                  <a:pt x="2975" y="23949"/>
                  <a:pt x="2752" y="24470"/>
                </a:cubicBezTo>
                <a:cubicBezTo>
                  <a:pt x="2569" y="24836"/>
                  <a:pt x="2866" y="25135"/>
                  <a:pt x="3164" y="25135"/>
                </a:cubicBezTo>
                <a:cubicBezTo>
                  <a:pt x="3310" y="25135"/>
                  <a:pt x="3456" y="25063"/>
                  <a:pt x="3546" y="24891"/>
                </a:cubicBezTo>
                <a:cubicBezTo>
                  <a:pt x="3818" y="24470"/>
                  <a:pt x="4066" y="23999"/>
                  <a:pt x="4314" y="23553"/>
                </a:cubicBezTo>
                <a:cubicBezTo>
                  <a:pt x="5306" y="24049"/>
                  <a:pt x="6372" y="24396"/>
                  <a:pt x="7487" y="24594"/>
                </a:cubicBezTo>
                <a:cubicBezTo>
                  <a:pt x="8130" y="24719"/>
                  <a:pt x="8822" y="24845"/>
                  <a:pt x="9508" y="24845"/>
                </a:cubicBezTo>
                <a:cubicBezTo>
                  <a:pt x="9906" y="24845"/>
                  <a:pt x="10302" y="24802"/>
                  <a:pt x="10685" y="24693"/>
                </a:cubicBezTo>
                <a:cubicBezTo>
                  <a:pt x="11553" y="24420"/>
                  <a:pt x="12594" y="23454"/>
                  <a:pt x="11850" y="22512"/>
                </a:cubicBezTo>
                <a:cubicBezTo>
                  <a:pt x="11300" y="21833"/>
                  <a:pt x="10249" y="21630"/>
                  <a:pt x="9287" y="21630"/>
                </a:cubicBezTo>
                <a:cubicBezTo>
                  <a:pt x="8948" y="21630"/>
                  <a:pt x="8621" y="21655"/>
                  <a:pt x="8330" y="21694"/>
                </a:cubicBezTo>
                <a:cubicBezTo>
                  <a:pt x="7214" y="21842"/>
                  <a:pt x="6099" y="22214"/>
                  <a:pt x="4983" y="22289"/>
                </a:cubicBezTo>
                <a:cubicBezTo>
                  <a:pt x="5380" y="21570"/>
                  <a:pt x="5752" y="20876"/>
                  <a:pt x="6149" y="20181"/>
                </a:cubicBezTo>
                <a:cubicBezTo>
                  <a:pt x="6545" y="19463"/>
                  <a:pt x="6942" y="18793"/>
                  <a:pt x="7338" y="18124"/>
                </a:cubicBezTo>
                <a:cubicBezTo>
                  <a:pt x="7487" y="18173"/>
                  <a:pt x="7636" y="18198"/>
                  <a:pt x="7760" y="18248"/>
                </a:cubicBezTo>
                <a:cubicBezTo>
                  <a:pt x="8950" y="18595"/>
                  <a:pt x="10164" y="18843"/>
                  <a:pt x="11404" y="18942"/>
                </a:cubicBezTo>
                <a:cubicBezTo>
                  <a:pt x="11502" y="18947"/>
                  <a:pt x="11601" y="18949"/>
                  <a:pt x="11700" y="18949"/>
                </a:cubicBezTo>
                <a:cubicBezTo>
                  <a:pt x="12657" y="18949"/>
                  <a:pt x="13658" y="18721"/>
                  <a:pt x="14354" y="18025"/>
                </a:cubicBezTo>
                <a:cubicBezTo>
                  <a:pt x="15048" y="17331"/>
                  <a:pt x="15172" y="16215"/>
                  <a:pt x="14329" y="15571"/>
                </a:cubicBezTo>
                <a:cubicBezTo>
                  <a:pt x="13724" y="15117"/>
                  <a:pt x="12963" y="14949"/>
                  <a:pt x="12202" y="14949"/>
                </a:cubicBezTo>
                <a:cubicBezTo>
                  <a:pt x="11716" y="14949"/>
                  <a:pt x="11229" y="15018"/>
                  <a:pt x="10784" y="15124"/>
                </a:cubicBezTo>
                <a:cubicBezTo>
                  <a:pt x="10040" y="15298"/>
                  <a:pt x="9322" y="15595"/>
                  <a:pt x="8652" y="15967"/>
                </a:cubicBezTo>
                <a:lnTo>
                  <a:pt x="8925" y="15546"/>
                </a:lnTo>
                <a:cubicBezTo>
                  <a:pt x="9768" y="14257"/>
                  <a:pt x="10635" y="12992"/>
                  <a:pt x="11553" y="11778"/>
                </a:cubicBezTo>
                <a:cubicBezTo>
                  <a:pt x="12272" y="12348"/>
                  <a:pt x="13065" y="12769"/>
                  <a:pt x="13957" y="13017"/>
                </a:cubicBezTo>
                <a:cubicBezTo>
                  <a:pt x="14471" y="13180"/>
                  <a:pt x="15014" y="13261"/>
                  <a:pt x="15559" y="13261"/>
                </a:cubicBezTo>
                <a:cubicBezTo>
                  <a:pt x="16013" y="13261"/>
                  <a:pt x="16468" y="13204"/>
                  <a:pt x="16907" y="13092"/>
                </a:cubicBezTo>
                <a:cubicBezTo>
                  <a:pt x="17750" y="12794"/>
                  <a:pt x="18444" y="11803"/>
                  <a:pt x="17824" y="10960"/>
                </a:cubicBezTo>
                <a:cubicBezTo>
                  <a:pt x="17527" y="10538"/>
                  <a:pt x="16982" y="10340"/>
                  <a:pt x="16511" y="10191"/>
                </a:cubicBezTo>
                <a:cubicBezTo>
                  <a:pt x="15990" y="10018"/>
                  <a:pt x="15420" y="9894"/>
                  <a:pt x="14874" y="9844"/>
                </a:cubicBezTo>
                <a:cubicBezTo>
                  <a:pt x="14708" y="9831"/>
                  <a:pt x="14542" y="9825"/>
                  <a:pt x="14376" y="9825"/>
                </a:cubicBezTo>
                <a:cubicBezTo>
                  <a:pt x="13923" y="9825"/>
                  <a:pt x="13469" y="9871"/>
                  <a:pt x="13015" y="9943"/>
                </a:cubicBezTo>
                <a:cubicBezTo>
                  <a:pt x="13784" y="9026"/>
                  <a:pt x="14602" y="8134"/>
                  <a:pt x="15445" y="7291"/>
                </a:cubicBezTo>
                <a:lnTo>
                  <a:pt x="15717" y="7018"/>
                </a:lnTo>
                <a:cubicBezTo>
                  <a:pt x="15841" y="7117"/>
                  <a:pt x="15965" y="7192"/>
                  <a:pt x="16089" y="7266"/>
                </a:cubicBezTo>
                <a:cubicBezTo>
                  <a:pt x="16907" y="7811"/>
                  <a:pt x="17824" y="8183"/>
                  <a:pt x="18791" y="8357"/>
                </a:cubicBezTo>
                <a:cubicBezTo>
                  <a:pt x="19126" y="8422"/>
                  <a:pt x="19503" y="8482"/>
                  <a:pt x="19876" y="8482"/>
                </a:cubicBezTo>
                <a:cubicBezTo>
                  <a:pt x="20358" y="8482"/>
                  <a:pt x="20832" y="8381"/>
                  <a:pt x="21196" y="8059"/>
                </a:cubicBezTo>
                <a:cubicBezTo>
                  <a:pt x="21741" y="7564"/>
                  <a:pt x="21741" y="6696"/>
                  <a:pt x="21146" y="6225"/>
                </a:cubicBezTo>
                <a:cubicBezTo>
                  <a:pt x="20303" y="5556"/>
                  <a:pt x="19064" y="5506"/>
                  <a:pt x="18048" y="5456"/>
                </a:cubicBezTo>
                <a:cubicBezTo>
                  <a:pt x="17824" y="5456"/>
                  <a:pt x="17626" y="5432"/>
                  <a:pt x="17403" y="5432"/>
                </a:cubicBezTo>
                <a:cubicBezTo>
                  <a:pt x="17750" y="5109"/>
                  <a:pt x="18072" y="4837"/>
                  <a:pt x="18419" y="4564"/>
                </a:cubicBezTo>
                <a:cubicBezTo>
                  <a:pt x="18503" y="4566"/>
                  <a:pt x="18587" y="4567"/>
                  <a:pt x="18672" y="4567"/>
                </a:cubicBezTo>
                <a:cubicBezTo>
                  <a:pt x="19845" y="4567"/>
                  <a:pt x="21122" y="4398"/>
                  <a:pt x="22163" y="3820"/>
                </a:cubicBezTo>
                <a:cubicBezTo>
                  <a:pt x="22981" y="3374"/>
                  <a:pt x="24121" y="1986"/>
                  <a:pt x="23328" y="1044"/>
                </a:cubicBezTo>
                <a:cubicBezTo>
                  <a:pt x="23054" y="725"/>
                  <a:pt x="22684" y="604"/>
                  <a:pt x="22288" y="604"/>
                </a:cubicBezTo>
                <a:cubicBezTo>
                  <a:pt x="21606" y="604"/>
                  <a:pt x="20848" y="963"/>
                  <a:pt x="20378" y="1292"/>
                </a:cubicBezTo>
                <a:cubicBezTo>
                  <a:pt x="19857" y="1664"/>
                  <a:pt x="19386" y="2110"/>
                  <a:pt x="18990" y="2606"/>
                </a:cubicBezTo>
                <a:cubicBezTo>
                  <a:pt x="18642" y="3052"/>
                  <a:pt x="18370" y="3548"/>
                  <a:pt x="18023" y="3994"/>
                </a:cubicBezTo>
                <a:cubicBezTo>
                  <a:pt x="17676" y="4390"/>
                  <a:pt x="17279" y="4713"/>
                  <a:pt x="16833" y="4985"/>
                </a:cubicBezTo>
                <a:lnTo>
                  <a:pt x="17403" y="3944"/>
                </a:lnTo>
                <a:cubicBezTo>
                  <a:pt x="17849" y="3126"/>
                  <a:pt x="18320" y="2283"/>
                  <a:pt x="18370" y="1366"/>
                </a:cubicBezTo>
                <a:cubicBezTo>
                  <a:pt x="18419" y="771"/>
                  <a:pt x="18196" y="52"/>
                  <a:pt x="17527" y="3"/>
                </a:cubicBezTo>
                <a:cubicBezTo>
                  <a:pt x="17503" y="1"/>
                  <a:pt x="17480" y="0"/>
                  <a:pt x="17456" y="0"/>
                </a:cubicBezTo>
                <a:close/>
              </a:path>
            </a:pathLst>
          </a:custGeom>
          <a:solidFill>
            <a:srgbClr val="D7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 flipH="1" rot="3275986">
            <a:off x="6979485" y="3865395"/>
            <a:ext cx="450017" cy="468935"/>
          </a:xfrm>
          <a:custGeom>
            <a:rect b="b" l="l" r="r" t="t"/>
            <a:pathLst>
              <a:path extrusionOk="0" h="25135" w="24121">
                <a:moveTo>
                  <a:pt x="17456" y="0"/>
                </a:moveTo>
                <a:cubicBezTo>
                  <a:pt x="16747" y="0"/>
                  <a:pt x="16203" y="714"/>
                  <a:pt x="15891" y="1242"/>
                </a:cubicBezTo>
                <a:cubicBezTo>
                  <a:pt x="15445" y="2085"/>
                  <a:pt x="15172" y="3002"/>
                  <a:pt x="15098" y="3944"/>
                </a:cubicBezTo>
                <a:cubicBezTo>
                  <a:pt x="14974" y="4713"/>
                  <a:pt x="15048" y="5481"/>
                  <a:pt x="15321" y="6200"/>
                </a:cubicBezTo>
                <a:cubicBezTo>
                  <a:pt x="14230" y="7167"/>
                  <a:pt x="13214" y="8208"/>
                  <a:pt x="12247" y="9324"/>
                </a:cubicBezTo>
                <a:cubicBezTo>
                  <a:pt x="12420" y="8952"/>
                  <a:pt x="12544" y="8555"/>
                  <a:pt x="12693" y="8183"/>
                </a:cubicBezTo>
                <a:cubicBezTo>
                  <a:pt x="12842" y="7663"/>
                  <a:pt x="12990" y="7117"/>
                  <a:pt x="13090" y="6597"/>
                </a:cubicBezTo>
                <a:cubicBezTo>
                  <a:pt x="13214" y="6051"/>
                  <a:pt x="13263" y="5481"/>
                  <a:pt x="13214" y="4936"/>
                </a:cubicBezTo>
                <a:cubicBezTo>
                  <a:pt x="13096" y="4291"/>
                  <a:pt x="12564" y="3708"/>
                  <a:pt x="11943" y="3708"/>
                </a:cubicBezTo>
                <a:cubicBezTo>
                  <a:pt x="11776" y="3708"/>
                  <a:pt x="11602" y="3750"/>
                  <a:pt x="11429" y="3845"/>
                </a:cubicBezTo>
                <a:cubicBezTo>
                  <a:pt x="10735" y="4242"/>
                  <a:pt x="10313" y="5184"/>
                  <a:pt x="10065" y="5878"/>
                </a:cubicBezTo>
                <a:cubicBezTo>
                  <a:pt x="9495" y="7564"/>
                  <a:pt x="9693" y="9547"/>
                  <a:pt x="10859" y="10910"/>
                </a:cubicBezTo>
                <a:cubicBezTo>
                  <a:pt x="10859" y="10935"/>
                  <a:pt x="10883" y="10960"/>
                  <a:pt x="10883" y="10985"/>
                </a:cubicBezTo>
                <a:cubicBezTo>
                  <a:pt x="9991" y="12125"/>
                  <a:pt x="9148" y="13290"/>
                  <a:pt x="8355" y="14505"/>
                </a:cubicBezTo>
                <a:cubicBezTo>
                  <a:pt x="8504" y="13711"/>
                  <a:pt x="8553" y="12918"/>
                  <a:pt x="8504" y="12125"/>
                </a:cubicBezTo>
                <a:cubicBezTo>
                  <a:pt x="8454" y="11307"/>
                  <a:pt x="8380" y="10018"/>
                  <a:pt x="7413" y="9770"/>
                </a:cubicBezTo>
                <a:cubicBezTo>
                  <a:pt x="7316" y="9745"/>
                  <a:pt x="7220" y="9733"/>
                  <a:pt x="7126" y="9733"/>
                </a:cubicBezTo>
                <a:cubicBezTo>
                  <a:pt x="6287" y="9733"/>
                  <a:pt x="5598" y="10665"/>
                  <a:pt x="5330" y="11356"/>
                </a:cubicBezTo>
                <a:cubicBezTo>
                  <a:pt x="4934" y="12497"/>
                  <a:pt x="4835" y="13736"/>
                  <a:pt x="5107" y="14926"/>
                </a:cubicBezTo>
                <a:cubicBezTo>
                  <a:pt x="5355" y="15918"/>
                  <a:pt x="5777" y="16884"/>
                  <a:pt x="6322" y="17777"/>
                </a:cubicBezTo>
                <a:cubicBezTo>
                  <a:pt x="6074" y="18173"/>
                  <a:pt x="5851" y="18595"/>
                  <a:pt x="5603" y="19016"/>
                </a:cubicBezTo>
                <a:cubicBezTo>
                  <a:pt x="5157" y="19785"/>
                  <a:pt x="4736" y="20578"/>
                  <a:pt x="4314" y="21371"/>
                </a:cubicBezTo>
                <a:cubicBezTo>
                  <a:pt x="4314" y="20975"/>
                  <a:pt x="4289" y="20553"/>
                  <a:pt x="4265" y="20132"/>
                </a:cubicBezTo>
                <a:cubicBezTo>
                  <a:pt x="4165" y="18967"/>
                  <a:pt x="3893" y="17826"/>
                  <a:pt x="3496" y="16736"/>
                </a:cubicBezTo>
                <a:cubicBezTo>
                  <a:pt x="3208" y="15995"/>
                  <a:pt x="2681" y="15305"/>
                  <a:pt x="1900" y="15305"/>
                </a:cubicBezTo>
                <a:cubicBezTo>
                  <a:pt x="1740" y="15305"/>
                  <a:pt x="1570" y="15334"/>
                  <a:pt x="1389" y="15397"/>
                </a:cubicBezTo>
                <a:cubicBezTo>
                  <a:pt x="273" y="15794"/>
                  <a:pt x="1" y="17058"/>
                  <a:pt x="149" y="18099"/>
                </a:cubicBezTo>
                <a:cubicBezTo>
                  <a:pt x="422" y="20082"/>
                  <a:pt x="1637" y="22065"/>
                  <a:pt x="3496" y="22933"/>
                </a:cubicBezTo>
                <a:cubicBezTo>
                  <a:pt x="3223" y="23429"/>
                  <a:pt x="2975" y="23949"/>
                  <a:pt x="2752" y="24470"/>
                </a:cubicBezTo>
                <a:cubicBezTo>
                  <a:pt x="2569" y="24836"/>
                  <a:pt x="2866" y="25135"/>
                  <a:pt x="3164" y="25135"/>
                </a:cubicBezTo>
                <a:cubicBezTo>
                  <a:pt x="3310" y="25135"/>
                  <a:pt x="3456" y="25063"/>
                  <a:pt x="3546" y="24891"/>
                </a:cubicBezTo>
                <a:cubicBezTo>
                  <a:pt x="3818" y="24470"/>
                  <a:pt x="4066" y="23999"/>
                  <a:pt x="4314" y="23553"/>
                </a:cubicBezTo>
                <a:cubicBezTo>
                  <a:pt x="5306" y="24049"/>
                  <a:pt x="6372" y="24396"/>
                  <a:pt x="7487" y="24594"/>
                </a:cubicBezTo>
                <a:cubicBezTo>
                  <a:pt x="8130" y="24719"/>
                  <a:pt x="8822" y="24845"/>
                  <a:pt x="9508" y="24845"/>
                </a:cubicBezTo>
                <a:cubicBezTo>
                  <a:pt x="9906" y="24845"/>
                  <a:pt x="10302" y="24802"/>
                  <a:pt x="10685" y="24693"/>
                </a:cubicBezTo>
                <a:cubicBezTo>
                  <a:pt x="11553" y="24420"/>
                  <a:pt x="12594" y="23454"/>
                  <a:pt x="11850" y="22512"/>
                </a:cubicBezTo>
                <a:cubicBezTo>
                  <a:pt x="11300" y="21833"/>
                  <a:pt x="10249" y="21630"/>
                  <a:pt x="9287" y="21630"/>
                </a:cubicBezTo>
                <a:cubicBezTo>
                  <a:pt x="8948" y="21630"/>
                  <a:pt x="8621" y="21655"/>
                  <a:pt x="8330" y="21694"/>
                </a:cubicBezTo>
                <a:cubicBezTo>
                  <a:pt x="7214" y="21842"/>
                  <a:pt x="6099" y="22214"/>
                  <a:pt x="4983" y="22289"/>
                </a:cubicBezTo>
                <a:cubicBezTo>
                  <a:pt x="5380" y="21570"/>
                  <a:pt x="5752" y="20876"/>
                  <a:pt x="6149" y="20181"/>
                </a:cubicBezTo>
                <a:cubicBezTo>
                  <a:pt x="6545" y="19463"/>
                  <a:pt x="6942" y="18793"/>
                  <a:pt x="7338" y="18124"/>
                </a:cubicBezTo>
                <a:cubicBezTo>
                  <a:pt x="7487" y="18173"/>
                  <a:pt x="7636" y="18198"/>
                  <a:pt x="7760" y="18248"/>
                </a:cubicBezTo>
                <a:cubicBezTo>
                  <a:pt x="8950" y="18595"/>
                  <a:pt x="10164" y="18843"/>
                  <a:pt x="11404" y="18942"/>
                </a:cubicBezTo>
                <a:cubicBezTo>
                  <a:pt x="11502" y="18947"/>
                  <a:pt x="11601" y="18949"/>
                  <a:pt x="11700" y="18949"/>
                </a:cubicBezTo>
                <a:cubicBezTo>
                  <a:pt x="12657" y="18949"/>
                  <a:pt x="13658" y="18721"/>
                  <a:pt x="14354" y="18025"/>
                </a:cubicBezTo>
                <a:cubicBezTo>
                  <a:pt x="15048" y="17331"/>
                  <a:pt x="15172" y="16215"/>
                  <a:pt x="14329" y="15571"/>
                </a:cubicBezTo>
                <a:cubicBezTo>
                  <a:pt x="13724" y="15117"/>
                  <a:pt x="12963" y="14949"/>
                  <a:pt x="12202" y="14949"/>
                </a:cubicBezTo>
                <a:cubicBezTo>
                  <a:pt x="11716" y="14949"/>
                  <a:pt x="11229" y="15018"/>
                  <a:pt x="10784" y="15124"/>
                </a:cubicBezTo>
                <a:cubicBezTo>
                  <a:pt x="10040" y="15298"/>
                  <a:pt x="9322" y="15595"/>
                  <a:pt x="8652" y="15967"/>
                </a:cubicBezTo>
                <a:lnTo>
                  <a:pt x="8925" y="15546"/>
                </a:lnTo>
                <a:cubicBezTo>
                  <a:pt x="9768" y="14257"/>
                  <a:pt x="10635" y="12992"/>
                  <a:pt x="11553" y="11778"/>
                </a:cubicBezTo>
                <a:cubicBezTo>
                  <a:pt x="12272" y="12348"/>
                  <a:pt x="13065" y="12769"/>
                  <a:pt x="13957" y="13017"/>
                </a:cubicBezTo>
                <a:cubicBezTo>
                  <a:pt x="14471" y="13180"/>
                  <a:pt x="15014" y="13261"/>
                  <a:pt x="15559" y="13261"/>
                </a:cubicBezTo>
                <a:cubicBezTo>
                  <a:pt x="16013" y="13261"/>
                  <a:pt x="16468" y="13204"/>
                  <a:pt x="16907" y="13092"/>
                </a:cubicBezTo>
                <a:cubicBezTo>
                  <a:pt x="17750" y="12794"/>
                  <a:pt x="18444" y="11803"/>
                  <a:pt x="17824" y="10960"/>
                </a:cubicBezTo>
                <a:cubicBezTo>
                  <a:pt x="17527" y="10538"/>
                  <a:pt x="16982" y="10340"/>
                  <a:pt x="16511" y="10191"/>
                </a:cubicBezTo>
                <a:cubicBezTo>
                  <a:pt x="15990" y="10018"/>
                  <a:pt x="15420" y="9894"/>
                  <a:pt x="14874" y="9844"/>
                </a:cubicBezTo>
                <a:cubicBezTo>
                  <a:pt x="14708" y="9831"/>
                  <a:pt x="14542" y="9825"/>
                  <a:pt x="14376" y="9825"/>
                </a:cubicBezTo>
                <a:cubicBezTo>
                  <a:pt x="13923" y="9825"/>
                  <a:pt x="13469" y="9871"/>
                  <a:pt x="13015" y="9943"/>
                </a:cubicBezTo>
                <a:cubicBezTo>
                  <a:pt x="13784" y="9026"/>
                  <a:pt x="14602" y="8134"/>
                  <a:pt x="15445" y="7291"/>
                </a:cubicBezTo>
                <a:lnTo>
                  <a:pt x="15717" y="7018"/>
                </a:lnTo>
                <a:cubicBezTo>
                  <a:pt x="15841" y="7117"/>
                  <a:pt x="15965" y="7192"/>
                  <a:pt x="16089" y="7266"/>
                </a:cubicBezTo>
                <a:cubicBezTo>
                  <a:pt x="16907" y="7811"/>
                  <a:pt x="17824" y="8183"/>
                  <a:pt x="18791" y="8357"/>
                </a:cubicBezTo>
                <a:cubicBezTo>
                  <a:pt x="19126" y="8422"/>
                  <a:pt x="19503" y="8482"/>
                  <a:pt x="19876" y="8482"/>
                </a:cubicBezTo>
                <a:cubicBezTo>
                  <a:pt x="20358" y="8482"/>
                  <a:pt x="20832" y="8381"/>
                  <a:pt x="21196" y="8059"/>
                </a:cubicBezTo>
                <a:cubicBezTo>
                  <a:pt x="21741" y="7564"/>
                  <a:pt x="21741" y="6696"/>
                  <a:pt x="21146" y="6225"/>
                </a:cubicBezTo>
                <a:cubicBezTo>
                  <a:pt x="20303" y="5556"/>
                  <a:pt x="19064" y="5506"/>
                  <a:pt x="18048" y="5456"/>
                </a:cubicBezTo>
                <a:cubicBezTo>
                  <a:pt x="17824" y="5456"/>
                  <a:pt x="17626" y="5432"/>
                  <a:pt x="17403" y="5432"/>
                </a:cubicBezTo>
                <a:cubicBezTo>
                  <a:pt x="17750" y="5109"/>
                  <a:pt x="18072" y="4837"/>
                  <a:pt x="18419" y="4564"/>
                </a:cubicBezTo>
                <a:cubicBezTo>
                  <a:pt x="18503" y="4566"/>
                  <a:pt x="18587" y="4567"/>
                  <a:pt x="18672" y="4567"/>
                </a:cubicBezTo>
                <a:cubicBezTo>
                  <a:pt x="19845" y="4567"/>
                  <a:pt x="21122" y="4398"/>
                  <a:pt x="22163" y="3820"/>
                </a:cubicBezTo>
                <a:cubicBezTo>
                  <a:pt x="22981" y="3374"/>
                  <a:pt x="24121" y="1986"/>
                  <a:pt x="23328" y="1044"/>
                </a:cubicBezTo>
                <a:cubicBezTo>
                  <a:pt x="23054" y="725"/>
                  <a:pt x="22684" y="604"/>
                  <a:pt x="22288" y="604"/>
                </a:cubicBezTo>
                <a:cubicBezTo>
                  <a:pt x="21606" y="604"/>
                  <a:pt x="20848" y="963"/>
                  <a:pt x="20378" y="1292"/>
                </a:cubicBezTo>
                <a:cubicBezTo>
                  <a:pt x="19857" y="1664"/>
                  <a:pt x="19386" y="2110"/>
                  <a:pt x="18990" y="2606"/>
                </a:cubicBezTo>
                <a:cubicBezTo>
                  <a:pt x="18642" y="3052"/>
                  <a:pt x="18370" y="3548"/>
                  <a:pt x="18023" y="3994"/>
                </a:cubicBezTo>
                <a:cubicBezTo>
                  <a:pt x="17676" y="4390"/>
                  <a:pt x="17279" y="4713"/>
                  <a:pt x="16833" y="4985"/>
                </a:cubicBezTo>
                <a:lnTo>
                  <a:pt x="17403" y="3944"/>
                </a:lnTo>
                <a:cubicBezTo>
                  <a:pt x="17849" y="3126"/>
                  <a:pt x="18320" y="2283"/>
                  <a:pt x="18370" y="1366"/>
                </a:cubicBezTo>
                <a:cubicBezTo>
                  <a:pt x="18419" y="771"/>
                  <a:pt x="18196" y="52"/>
                  <a:pt x="17527" y="3"/>
                </a:cubicBezTo>
                <a:cubicBezTo>
                  <a:pt x="17503" y="1"/>
                  <a:pt x="17480" y="0"/>
                  <a:pt x="17456" y="0"/>
                </a:cubicBezTo>
                <a:close/>
              </a:path>
            </a:pathLst>
          </a:custGeom>
          <a:solidFill>
            <a:srgbClr val="D7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1702281" y="4076313"/>
            <a:ext cx="65935" cy="104250"/>
          </a:xfrm>
          <a:custGeom>
            <a:rect b="b" l="l" r="r" t="t"/>
            <a:pathLst>
              <a:path extrusionOk="0" h="4170" w="1686">
                <a:moveTo>
                  <a:pt x="793" y="0"/>
                </a:moveTo>
                <a:cubicBezTo>
                  <a:pt x="423" y="0"/>
                  <a:pt x="62" y="242"/>
                  <a:pt x="50" y="735"/>
                </a:cubicBezTo>
                <a:cubicBezTo>
                  <a:pt x="50" y="1701"/>
                  <a:pt x="0" y="2792"/>
                  <a:pt x="298" y="3734"/>
                </a:cubicBezTo>
                <a:cubicBezTo>
                  <a:pt x="385" y="4045"/>
                  <a:pt x="607" y="4170"/>
                  <a:pt x="839" y="4170"/>
                </a:cubicBezTo>
                <a:cubicBezTo>
                  <a:pt x="1198" y="4170"/>
                  <a:pt x="1582" y="3872"/>
                  <a:pt x="1537" y="3511"/>
                </a:cubicBezTo>
                <a:cubicBezTo>
                  <a:pt x="1661" y="2594"/>
                  <a:pt x="1686" y="1652"/>
                  <a:pt x="1587" y="735"/>
                </a:cubicBezTo>
                <a:cubicBezTo>
                  <a:pt x="1549" y="248"/>
                  <a:pt x="1167" y="0"/>
                  <a:pt x="7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2816400" y="1266825"/>
            <a:ext cx="920003" cy="552527"/>
          </a:xfrm>
          <a:custGeom>
            <a:rect b="b" l="l" r="r" t="t"/>
            <a:pathLst>
              <a:path extrusionOk="0" h="25681" w="42761">
                <a:moveTo>
                  <a:pt x="29295" y="0"/>
                </a:moveTo>
                <a:cubicBezTo>
                  <a:pt x="26441" y="0"/>
                  <a:pt x="23585" y="1581"/>
                  <a:pt x="23244" y="5309"/>
                </a:cubicBezTo>
                <a:cubicBezTo>
                  <a:pt x="21598" y="2491"/>
                  <a:pt x="19134" y="1099"/>
                  <a:pt x="16964" y="1099"/>
                </a:cubicBezTo>
                <a:cubicBezTo>
                  <a:pt x="14103" y="1099"/>
                  <a:pt x="11755" y="3520"/>
                  <a:pt x="12473" y="8285"/>
                </a:cubicBezTo>
                <a:cubicBezTo>
                  <a:pt x="11258" y="6978"/>
                  <a:pt x="9909" y="6439"/>
                  <a:pt x="8642" y="6439"/>
                </a:cubicBezTo>
                <a:cubicBezTo>
                  <a:pt x="3699" y="6439"/>
                  <a:pt x="1" y="14645"/>
                  <a:pt x="10403" y="17503"/>
                </a:cubicBezTo>
                <a:lnTo>
                  <a:pt x="10370" y="17503"/>
                </a:lnTo>
                <a:cubicBezTo>
                  <a:pt x="8688" y="20415"/>
                  <a:pt x="10370" y="24167"/>
                  <a:pt x="13379" y="25234"/>
                </a:cubicBezTo>
                <a:cubicBezTo>
                  <a:pt x="14222" y="25542"/>
                  <a:pt x="15000" y="25680"/>
                  <a:pt x="15724" y="25680"/>
                </a:cubicBezTo>
                <a:cubicBezTo>
                  <a:pt x="18802" y="25680"/>
                  <a:pt x="20898" y="23187"/>
                  <a:pt x="22888" y="20673"/>
                </a:cubicBezTo>
                <a:cubicBezTo>
                  <a:pt x="24676" y="22830"/>
                  <a:pt x="27011" y="25186"/>
                  <a:pt x="29982" y="25186"/>
                </a:cubicBezTo>
                <a:cubicBezTo>
                  <a:pt x="30397" y="25186"/>
                  <a:pt x="30825" y="25139"/>
                  <a:pt x="31266" y="25040"/>
                </a:cubicBezTo>
                <a:cubicBezTo>
                  <a:pt x="35245" y="24005"/>
                  <a:pt x="35892" y="20932"/>
                  <a:pt x="36118" y="17503"/>
                </a:cubicBezTo>
                <a:cubicBezTo>
                  <a:pt x="36595" y="17617"/>
                  <a:pt x="37038" y="17670"/>
                  <a:pt x="37447" y="17670"/>
                </a:cubicBezTo>
                <a:cubicBezTo>
                  <a:pt x="42760" y="17670"/>
                  <a:pt x="42416" y="8792"/>
                  <a:pt x="36651" y="8792"/>
                </a:cubicBezTo>
                <a:cubicBezTo>
                  <a:pt x="35897" y="8792"/>
                  <a:pt x="35051" y="8944"/>
                  <a:pt x="34113" y="9287"/>
                </a:cubicBezTo>
                <a:cubicBezTo>
                  <a:pt x="34436" y="6311"/>
                  <a:pt x="35568" y="1945"/>
                  <a:pt x="32010" y="489"/>
                </a:cubicBezTo>
                <a:cubicBezTo>
                  <a:pt x="31164" y="170"/>
                  <a:pt x="30230" y="0"/>
                  <a:pt x="29295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"/>
          <p:cNvSpPr/>
          <p:nvPr/>
        </p:nvSpPr>
        <p:spPr>
          <a:xfrm>
            <a:off x="5324438" y="2257425"/>
            <a:ext cx="1800300" cy="5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2028813" y="2257425"/>
            <a:ext cx="1800300" cy="5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8"/>
          <p:cNvSpPr txBox="1"/>
          <p:nvPr>
            <p:ph type="title"/>
          </p:nvPr>
        </p:nvSpPr>
        <p:spPr>
          <a:xfrm>
            <a:off x="723900" y="10260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option!</a:t>
            </a:r>
            <a:endParaRPr/>
          </a:p>
        </p:txBody>
      </p:sp>
      <p:sp>
        <p:nvSpPr>
          <p:cNvPr id="621" name="Google Shape;621;p38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005000" y="2257425"/>
            <a:ext cx="18288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Curiosities</a:t>
            </a:r>
            <a:endParaRPr/>
          </a:p>
        </p:txBody>
      </p:sp>
      <p:sp>
        <p:nvSpPr>
          <p:cNvPr id="622" name="Google Shape;622;p38">
            <a:hlinkClick action="ppaction://hlinksldjump" r:id="rId4"/>
          </p:cNvPr>
          <p:cNvSpPr txBox="1"/>
          <p:nvPr>
            <p:ph idx="3" type="title"/>
          </p:nvPr>
        </p:nvSpPr>
        <p:spPr>
          <a:xfrm>
            <a:off x="5310188" y="2247825"/>
            <a:ext cx="18288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9"/>
          <p:cNvSpPr txBox="1"/>
          <p:nvPr>
            <p:ph idx="1" type="subTitle"/>
          </p:nvPr>
        </p:nvSpPr>
        <p:spPr>
          <a:xfrm>
            <a:off x="723900" y="1319400"/>
            <a:ext cx="27699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EC6CC"/>
                </a:solidFill>
              </a:rPr>
              <a:t>The largest concentration of lakes is in Canada</a:t>
            </a:r>
            <a:endParaRPr sz="1700">
              <a:solidFill>
                <a:srgbClr val="7EC6CC"/>
              </a:solidFill>
            </a:endParaRPr>
          </a:p>
        </p:txBody>
      </p:sp>
      <p:sp>
        <p:nvSpPr>
          <p:cNvPr id="628" name="Google Shape;628;p39"/>
          <p:cNvSpPr txBox="1"/>
          <p:nvPr>
            <p:ph idx="2" type="body"/>
          </p:nvPr>
        </p:nvSpPr>
        <p:spPr>
          <a:xfrm>
            <a:off x="723900" y="2238600"/>
            <a:ext cx="31128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Nine percent of Canada is a freshwater lake, and with 31,752 lakes, the country has more lakes than anywhere else in the world</a:t>
            </a:r>
            <a:endParaRPr/>
          </a:p>
        </p:txBody>
      </p:sp>
      <p:sp>
        <p:nvSpPr>
          <p:cNvPr id="629" name="Google Shape;629;p39"/>
          <p:cNvSpPr txBox="1"/>
          <p:nvPr>
            <p:ph type="title"/>
          </p:nvPr>
        </p:nvSpPr>
        <p:spPr>
          <a:xfrm>
            <a:off x="723900" y="445025"/>
            <a:ext cx="810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know…?</a:t>
            </a:r>
            <a:endParaRPr/>
          </a:p>
        </p:txBody>
      </p:sp>
      <p:pic>
        <p:nvPicPr>
          <p:cNvPr id="630" name="Google Shape;630;p39"/>
          <p:cNvPicPr preferRelativeResize="0"/>
          <p:nvPr/>
        </p:nvPicPr>
        <p:blipFill rotWithShape="1">
          <a:blip r:embed="rId3">
            <a:alphaModFix/>
          </a:blip>
          <a:srcRect b="0" l="8946" r="4615" t="6094"/>
          <a:stretch/>
        </p:blipFill>
        <p:spPr>
          <a:xfrm>
            <a:off x="4281300" y="840150"/>
            <a:ext cx="3995700" cy="28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31" name="Google Shape;631;p39"/>
          <p:cNvSpPr/>
          <p:nvPr/>
        </p:nvSpPr>
        <p:spPr>
          <a:xfrm>
            <a:off x="7239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">
            <a:hlinkClick action="ppaction://hlinksldjump" r:id="rId4"/>
          </p:cNvPr>
          <p:cNvSpPr/>
          <p:nvPr/>
        </p:nvSpPr>
        <p:spPr>
          <a:xfrm flipH="1">
            <a:off x="86712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9">
            <a:hlinkClick action="ppaction://hlinksldjump" r:id="rId5"/>
          </p:cNvPr>
          <p:cNvSpPr txBox="1"/>
          <p:nvPr/>
        </p:nvSpPr>
        <p:spPr>
          <a:xfrm>
            <a:off x="1009850" y="4247850"/>
            <a:ext cx="954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Back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634" name="Google Shape;634;p39"/>
          <p:cNvSpPr/>
          <p:nvPr/>
        </p:nvSpPr>
        <p:spPr>
          <a:xfrm flipH="1">
            <a:off x="7102200" y="4179900"/>
            <a:ext cx="1317900" cy="410700"/>
          </a:xfrm>
          <a:prstGeom prst="roundRect">
            <a:avLst>
              <a:gd fmla="val 50000" name="adj"/>
            </a:avLst>
          </a:prstGeom>
          <a:solidFill>
            <a:srgbClr val="F5E0D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>
            <a:hlinkClick action="ppaction://hlinksldjump" r:id="rId6"/>
          </p:cNvPr>
          <p:cNvSpPr/>
          <p:nvPr/>
        </p:nvSpPr>
        <p:spPr>
          <a:xfrm>
            <a:off x="8134148" y="4276924"/>
            <a:ext cx="142724" cy="216653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/>
          <p:cNvSpPr txBox="1"/>
          <p:nvPr/>
        </p:nvSpPr>
        <p:spPr>
          <a:xfrm flipH="1">
            <a:off x="7102150" y="4247850"/>
            <a:ext cx="1032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Activities</a:t>
            </a:r>
            <a:endParaRPr sz="180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"/>
          <p:cNvSpPr txBox="1"/>
          <p:nvPr>
            <p:ph type="title"/>
          </p:nvPr>
        </p:nvSpPr>
        <p:spPr>
          <a:xfrm>
            <a:off x="1495425" y="1903275"/>
            <a:ext cx="351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  <p:sp>
        <p:nvSpPr>
          <p:cNvPr id="642" name="Google Shape;642;p40"/>
          <p:cNvSpPr txBox="1"/>
          <p:nvPr>
            <p:ph idx="1" type="subTitle"/>
          </p:nvPr>
        </p:nvSpPr>
        <p:spPr>
          <a:xfrm>
            <a:off x="1495425" y="2821275"/>
            <a:ext cx="34194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fun way to learn geography!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Continents matching</a:t>
            </a:r>
            <a:endParaRPr/>
          </a:p>
        </p:txBody>
      </p:sp>
      <p:sp>
        <p:nvSpPr>
          <p:cNvPr id="648" name="Google Shape;648;p41"/>
          <p:cNvSpPr txBox="1"/>
          <p:nvPr>
            <p:ph idx="2" type="title"/>
          </p:nvPr>
        </p:nvSpPr>
        <p:spPr>
          <a:xfrm>
            <a:off x="930603" y="1419225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Africa </a:t>
            </a:r>
            <a:endParaRPr/>
          </a:p>
        </p:txBody>
      </p:sp>
      <p:sp>
        <p:nvSpPr>
          <p:cNvPr id="649" name="Google Shape;649;p41"/>
          <p:cNvSpPr txBox="1"/>
          <p:nvPr>
            <p:ph idx="3" type="title"/>
          </p:nvPr>
        </p:nvSpPr>
        <p:spPr>
          <a:xfrm>
            <a:off x="2844579" y="1419225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</a:t>
            </a:r>
            <a:endParaRPr/>
          </a:p>
        </p:txBody>
      </p:sp>
      <p:sp>
        <p:nvSpPr>
          <p:cNvPr id="650" name="Google Shape;650;p41"/>
          <p:cNvSpPr txBox="1"/>
          <p:nvPr>
            <p:ph idx="4" type="title"/>
          </p:nvPr>
        </p:nvSpPr>
        <p:spPr>
          <a:xfrm>
            <a:off x="4751561" y="1419225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</a:t>
            </a:r>
            <a:endParaRPr/>
          </a:p>
        </p:txBody>
      </p:sp>
      <p:sp>
        <p:nvSpPr>
          <p:cNvPr id="651" name="Google Shape;651;p41"/>
          <p:cNvSpPr txBox="1"/>
          <p:nvPr>
            <p:ph idx="5" type="title"/>
          </p:nvPr>
        </p:nvSpPr>
        <p:spPr>
          <a:xfrm>
            <a:off x="6642942" y="1419225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</a:t>
            </a:r>
            <a:endParaRPr/>
          </a:p>
        </p:txBody>
      </p:sp>
      <p:sp>
        <p:nvSpPr>
          <p:cNvPr id="652" name="Google Shape;652;p41"/>
          <p:cNvSpPr txBox="1"/>
          <p:nvPr>
            <p:ph idx="1" type="subTitle"/>
          </p:nvPr>
        </p:nvSpPr>
        <p:spPr>
          <a:xfrm>
            <a:off x="915003" y="3228975"/>
            <a:ext cx="159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</a:t>
            </a:r>
            <a:r>
              <a:rPr lang="en"/>
              <a:t>alf of the world’s wine is from here</a:t>
            </a:r>
            <a:endParaRPr/>
          </a:p>
        </p:txBody>
      </p:sp>
      <p:sp>
        <p:nvSpPr>
          <p:cNvPr id="653" name="Google Shape;653;p41"/>
          <p:cNvSpPr txBox="1"/>
          <p:nvPr>
            <p:ph idx="6" type="subTitle"/>
          </p:nvPr>
        </p:nvSpPr>
        <p:spPr>
          <a:xfrm>
            <a:off x="2828979" y="3228975"/>
            <a:ext cx="159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It's the largest continent on the planet</a:t>
            </a:r>
            <a:endParaRPr/>
          </a:p>
        </p:txBody>
      </p:sp>
      <p:sp>
        <p:nvSpPr>
          <p:cNvPr id="654" name="Google Shape;654;p41"/>
          <p:cNvSpPr txBox="1"/>
          <p:nvPr>
            <p:ph idx="7" type="subTitle"/>
          </p:nvPr>
        </p:nvSpPr>
        <p:spPr>
          <a:xfrm>
            <a:off x="4735961" y="3228975"/>
            <a:ext cx="159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the driest continent on the planet</a:t>
            </a:r>
            <a:endParaRPr/>
          </a:p>
        </p:txBody>
      </p:sp>
      <p:sp>
        <p:nvSpPr>
          <p:cNvPr id="655" name="Google Shape;655;p41"/>
          <p:cNvSpPr txBox="1"/>
          <p:nvPr>
            <p:ph idx="8" type="subTitle"/>
          </p:nvPr>
        </p:nvSpPr>
        <p:spPr>
          <a:xfrm>
            <a:off x="6627342" y="3228975"/>
            <a:ext cx="159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Sahara desert is in this continent</a:t>
            </a:r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6779742" y="1450425"/>
            <a:ext cx="1285800" cy="514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1"/>
          <p:cNvSpPr/>
          <p:nvPr/>
        </p:nvSpPr>
        <p:spPr>
          <a:xfrm>
            <a:off x="4888361" y="1450425"/>
            <a:ext cx="1285800" cy="514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1"/>
          <p:cNvSpPr/>
          <p:nvPr/>
        </p:nvSpPr>
        <p:spPr>
          <a:xfrm>
            <a:off x="2981379" y="1450425"/>
            <a:ext cx="1285800" cy="514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1067403" y="1450425"/>
            <a:ext cx="1285800" cy="514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41"/>
          <p:cNvCxnSpPr>
            <a:stCxn id="659" idx="2"/>
            <a:endCxn id="655" idx="0"/>
          </p:cNvCxnSpPr>
          <p:nvPr/>
        </p:nvCxnSpPr>
        <p:spPr>
          <a:xfrm flipH="1" rot="-5400000">
            <a:off x="3934203" y="-259275"/>
            <a:ext cx="1264500" cy="5712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61" name="Google Shape;661;p41"/>
          <p:cNvCxnSpPr>
            <a:stCxn id="657" idx="2"/>
            <a:endCxn id="652" idx="0"/>
          </p:cNvCxnSpPr>
          <p:nvPr/>
        </p:nvCxnSpPr>
        <p:spPr>
          <a:xfrm rot="5400000">
            <a:off x="2988461" y="686325"/>
            <a:ext cx="1264500" cy="3821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62" name="Google Shape;662;p41"/>
          <p:cNvCxnSpPr>
            <a:stCxn id="658" idx="2"/>
          </p:cNvCxnSpPr>
          <p:nvPr/>
        </p:nvCxnSpPr>
        <p:spPr>
          <a:xfrm>
            <a:off x="3624279" y="1964625"/>
            <a:ext cx="0" cy="182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63" name="Google Shape;663;p41"/>
          <p:cNvCxnSpPr>
            <a:stCxn id="656" idx="2"/>
          </p:cNvCxnSpPr>
          <p:nvPr/>
        </p:nvCxnSpPr>
        <p:spPr>
          <a:xfrm>
            <a:off x="7422642" y="1964625"/>
            <a:ext cx="0" cy="1662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"/>
          <p:cNvSpPr/>
          <p:nvPr/>
        </p:nvSpPr>
        <p:spPr>
          <a:xfrm>
            <a:off x="6000744" y="1562100"/>
            <a:ext cx="1319700" cy="54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9" name="Google Shape;669;p42"/>
          <p:cNvSpPr txBox="1"/>
          <p:nvPr>
            <p:ph type="title"/>
          </p:nvPr>
        </p:nvSpPr>
        <p:spPr>
          <a:xfrm>
            <a:off x="723900" y="445025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matching</a:t>
            </a:r>
            <a:endParaRPr/>
          </a:p>
        </p:txBody>
      </p:sp>
      <p:sp>
        <p:nvSpPr>
          <p:cNvPr id="670" name="Google Shape;670;p42"/>
          <p:cNvSpPr txBox="1"/>
          <p:nvPr>
            <p:ph idx="2" type="title"/>
          </p:nvPr>
        </p:nvSpPr>
        <p:spPr>
          <a:xfrm>
            <a:off x="1703750" y="156210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Spain</a:t>
            </a:r>
            <a:endParaRPr/>
          </a:p>
        </p:txBody>
      </p:sp>
      <p:sp>
        <p:nvSpPr>
          <p:cNvPr id="671" name="Google Shape;671;p42"/>
          <p:cNvSpPr/>
          <p:nvPr/>
        </p:nvSpPr>
        <p:spPr>
          <a:xfrm>
            <a:off x="1823633" y="1562100"/>
            <a:ext cx="1319700" cy="54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CAD2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2" name="Google Shape;672;p42"/>
          <p:cNvSpPr txBox="1"/>
          <p:nvPr>
            <p:ph idx="3" type="title"/>
          </p:nvPr>
        </p:nvSpPr>
        <p:spPr>
          <a:xfrm>
            <a:off x="1703750" y="2565481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</a:t>
            </a:r>
            <a:endParaRPr/>
          </a:p>
        </p:txBody>
      </p:sp>
      <p:sp>
        <p:nvSpPr>
          <p:cNvPr id="673" name="Google Shape;673;p42"/>
          <p:cNvSpPr txBox="1"/>
          <p:nvPr>
            <p:ph idx="4" type="title"/>
          </p:nvPr>
        </p:nvSpPr>
        <p:spPr>
          <a:xfrm>
            <a:off x="1703750" y="3568862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Egypt</a:t>
            </a:r>
            <a:endParaRPr/>
          </a:p>
        </p:txBody>
      </p:sp>
      <p:sp>
        <p:nvSpPr>
          <p:cNvPr id="674" name="Google Shape;674;p42"/>
          <p:cNvSpPr txBox="1"/>
          <p:nvPr>
            <p:ph idx="5" type="title"/>
          </p:nvPr>
        </p:nvSpPr>
        <p:spPr>
          <a:xfrm>
            <a:off x="5880861" y="1562100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Ottawa</a:t>
            </a:r>
            <a:endParaRPr/>
          </a:p>
        </p:txBody>
      </p:sp>
      <p:sp>
        <p:nvSpPr>
          <p:cNvPr id="675" name="Google Shape;675;p42"/>
          <p:cNvSpPr txBox="1"/>
          <p:nvPr>
            <p:ph idx="6" type="title"/>
          </p:nvPr>
        </p:nvSpPr>
        <p:spPr>
          <a:xfrm>
            <a:off x="5880861" y="2565481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Madrid</a:t>
            </a:r>
            <a:endParaRPr/>
          </a:p>
        </p:txBody>
      </p:sp>
      <p:sp>
        <p:nvSpPr>
          <p:cNvPr id="676" name="Google Shape;676;p42"/>
          <p:cNvSpPr txBox="1"/>
          <p:nvPr>
            <p:ph idx="7" type="title"/>
          </p:nvPr>
        </p:nvSpPr>
        <p:spPr>
          <a:xfrm>
            <a:off x="5880861" y="3568862"/>
            <a:ext cx="1559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Cairo</a:t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1823633" y="2565481"/>
            <a:ext cx="1319700" cy="54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8" name="Google Shape;678;p42"/>
          <p:cNvSpPr/>
          <p:nvPr/>
        </p:nvSpPr>
        <p:spPr>
          <a:xfrm>
            <a:off x="1823633" y="3568862"/>
            <a:ext cx="1319700" cy="54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9" name="Google Shape;679;p42"/>
          <p:cNvSpPr/>
          <p:nvPr/>
        </p:nvSpPr>
        <p:spPr>
          <a:xfrm>
            <a:off x="6000744" y="3568862"/>
            <a:ext cx="1319700" cy="54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80" name="Google Shape;680;p42"/>
          <p:cNvSpPr/>
          <p:nvPr/>
        </p:nvSpPr>
        <p:spPr>
          <a:xfrm>
            <a:off x="6000744" y="2565481"/>
            <a:ext cx="1319700" cy="54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681" name="Google Shape;681;p42"/>
          <p:cNvCxnSpPr>
            <a:stCxn id="670" idx="3"/>
            <a:endCxn id="675" idx="1"/>
          </p:cNvCxnSpPr>
          <p:nvPr/>
        </p:nvCxnSpPr>
        <p:spPr>
          <a:xfrm>
            <a:off x="3263150" y="1834800"/>
            <a:ext cx="2617800" cy="1003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82" name="Google Shape;682;p42"/>
          <p:cNvCxnSpPr>
            <a:stCxn id="677" idx="3"/>
          </p:cNvCxnSpPr>
          <p:nvPr/>
        </p:nvCxnSpPr>
        <p:spPr>
          <a:xfrm>
            <a:off x="3143333" y="2838181"/>
            <a:ext cx="248400" cy="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83" name="Google Shape;683;p42"/>
          <p:cNvCxnSpPr>
            <a:stCxn id="678" idx="3"/>
          </p:cNvCxnSpPr>
          <p:nvPr/>
        </p:nvCxnSpPr>
        <p:spPr>
          <a:xfrm>
            <a:off x="3143333" y="3841562"/>
            <a:ext cx="232200" cy="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43"/>
          <p:cNvGrpSpPr/>
          <p:nvPr/>
        </p:nvGrpSpPr>
        <p:grpSpPr>
          <a:xfrm>
            <a:off x="5598737" y="1911434"/>
            <a:ext cx="471935" cy="967301"/>
            <a:chOff x="3061849" y="3905909"/>
            <a:chExt cx="471935" cy="967301"/>
          </a:xfrm>
        </p:grpSpPr>
        <p:sp>
          <p:nvSpPr>
            <p:cNvPr id="689" name="Google Shape;689;p43"/>
            <p:cNvSpPr/>
            <p:nvPr/>
          </p:nvSpPr>
          <p:spPr>
            <a:xfrm>
              <a:off x="3061849" y="3962893"/>
              <a:ext cx="471935" cy="910317"/>
            </a:xfrm>
            <a:custGeom>
              <a:rect b="b" l="l" r="r" t="t"/>
              <a:pathLst>
                <a:path extrusionOk="0" h="72033" w="37344">
                  <a:moveTo>
                    <a:pt x="1" y="1"/>
                  </a:moveTo>
                  <a:lnTo>
                    <a:pt x="1" y="72032"/>
                  </a:lnTo>
                  <a:lnTo>
                    <a:pt x="37344" y="72032"/>
                  </a:lnTo>
                  <a:lnTo>
                    <a:pt x="37344" y="1"/>
                  </a:lnTo>
                  <a:close/>
                </a:path>
              </a:pathLst>
            </a:custGeom>
            <a:solidFill>
              <a:srgbClr val="D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3114701" y="4022632"/>
              <a:ext cx="363947" cy="59750"/>
            </a:xfrm>
            <a:custGeom>
              <a:rect b="b" l="l" r="r" t="t"/>
              <a:pathLst>
                <a:path extrusionOk="0" h="4728" w="28799">
                  <a:moveTo>
                    <a:pt x="0" y="1"/>
                  </a:moveTo>
                  <a:lnTo>
                    <a:pt x="0" y="4728"/>
                  </a:lnTo>
                  <a:lnTo>
                    <a:pt x="28798" y="4728"/>
                  </a:lnTo>
                  <a:lnTo>
                    <a:pt x="2879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3114701" y="4125113"/>
              <a:ext cx="363947" cy="59750"/>
            </a:xfrm>
            <a:custGeom>
              <a:rect b="b" l="l" r="r" t="t"/>
              <a:pathLst>
                <a:path extrusionOk="0" h="4728" w="28799">
                  <a:moveTo>
                    <a:pt x="0" y="0"/>
                  </a:moveTo>
                  <a:lnTo>
                    <a:pt x="0" y="4727"/>
                  </a:lnTo>
                  <a:lnTo>
                    <a:pt x="28798" y="4727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3114701" y="4227581"/>
              <a:ext cx="363947" cy="59750"/>
            </a:xfrm>
            <a:custGeom>
              <a:rect b="b" l="l" r="r" t="t"/>
              <a:pathLst>
                <a:path extrusionOk="0" h="4728" w="28799">
                  <a:moveTo>
                    <a:pt x="0" y="1"/>
                  </a:moveTo>
                  <a:lnTo>
                    <a:pt x="0" y="4728"/>
                  </a:lnTo>
                  <a:lnTo>
                    <a:pt x="28798" y="4728"/>
                  </a:lnTo>
                  <a:lnTo>
                    <a:pt x="2879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3114701" y="4329594"/>
              <a:ext cx="363947" cy="59750"/>
            </a:xfrm>
            <a:custGeom>
              <a:rect b="b" l="l" r="r" t="t"/>
              <a:pathLst>
                <a:path extrusionOk="0" h="4728" w="28799">
                  <a:moveTo>
                    <a:pt x="0" y="1"/>
                  </a:moveTo>
                  <a:lnTo>
                    <a:pt x="0" y="4728"/>
                  </a:lnTo>
                  <a:lnTo>
                    <a:pt x="28798" y="4728"/>
                  </a:lnTo>
                  <a:lnTo>
                    <a:pt x="2879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3114701" y="4432074"/>
              <a:ext cx="363947" cy="59750"/>
            </a:xfrm>
            <a:custGeom>
              <a:rect b="b" l="l" r="r" t="t"/>
              <a:pathLst>
                <a:path extrusionOk="0" h="4728" w="28799">
                  <a:moveTo>
                    <a:pt x="0" y="1"/>
                  </a:moveTo>
                  <a:lnTo>
                    <a:pt x="0" y="4728"/>
                  </a:lnTo>
                  <a:lnTo>
                    <a:pt x="28798" y="4728"/>
                  </a:lnTo>
                  <a:lnTo>
                    <a:pt x="2879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3114701" y="4534555"/>
              <a:ext cx="363947" cy="59750"/>
            </a:xfrm>
            <a:custGeom>
              <a:rect b="b" l="l" r="r" t="t"/>
              <a:pathLst>
                <a:path extrusionOk="0" h="4728" w="28799">
                  <a:moveTo>
                    <a:pt x="0" y="0"/>
                  </a:moveTo>
                  <a:lnTo>
                    <a:pt x="0" y="4727"/>
                  </a:lnTo>
                  <a:lnTo>
                    <a:pt x="28798" y="4727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3205681" y="3920164"/>
              <a:ext cx="187958" cy="42740"/>
            </a:xfrm>
            <a:custGeom>
              <a:rect b="b" l="l" r="r" t="t"/>
              <a:pathLst>
                <a:path extrusionOk="0" h="3382" w="14873">
                  <a:moveTo>
                    <a:pt x="1" y="0"/>
                  </a:moveTo>
                  <a:lnTo>
                    <a:pt x="1" y="3382"/>
                  </a:lnTo>
                  <a:lnTo>
                    <a:pt x="14873" y="3382"/>
                  </a:lnTo>
                  <a:lnTo>
                    <a:pt x="14873" y="0"/>
                  </a:lnTo>
                  <a:close/>
                </a:path>
              </a:pathLst>
            </a:custGeom>
            <a:solidFill>
              <a:srgbClr val="BE9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3190061" y="3905909"/>
              <a:ext cx="215533" cy="14268"/>
            </a:xfrm>
            <a:custGeom>
              <a:rect b="b" l="l" r="r" t="t"/>
              <a:pathLst>
                <a:path extrusionOk="0" h="1129" w="17055">
                  <a:moveTo>
                    <a:pt x="1" y="1"/>
                  </a:moveTo>
                  <a:lnTo>
                    <a:pt x="1" y="1128"/>
                  </a:lnTo>
                  <a:lnTo>
                    <a:pt x="17054" y="1128"/>
                  </a:lnTo>
                  <a:lnTo>
                    <a:pt x="17054" y="1"/>
                  </a:ln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3291164" y="3938995"/>
              <a:ext cx="17010" cy="23910"/>
            </a:xfrm>
            <a:custGeom>
              <a:rect b="b" l="l" r="r" t="t"/>
              <a:pathLst>
                <a:path extrusionOk="0" h="1892" w="1346">
                  <a:moveTo>
                    <a:pt x="0" y="1"/>
                  </a:moveTo>
                  <a:lnTo>
                    <a:pt x="0" y="1892"/>
                  </a:lnTo>
                  <a:lnTo>
                    <a:pt x="1346" y="189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3"/>
          <p:cNvGrpSpPr/>
          <p:nvPr/>
        </p:nvGrpSpPr>
        <p:grpSpPr>
          <a:xfrm>
            <a:off x="5092333" y="2052041"/>
            <a:ext cx="471935" cy="826683"/>
            <a:chOff x="2105796" y="4004116"/>
            <a:chExt cx="471935" cy="826683"/>
          </a:xfrm>
        </p:grpSpPr>
        <p:sp>
          <p:nvSpPr>
            <p:cNvPr id="700" name="Google Shape;700;p43"/>
            <p:cNvSpPr/>
            <p:nvPr/>
          </p:nvSpPr>
          <p:spPr>
            <a:xfrm>
              <a:off x="2105796" y="4022959"/>
              <a:ext cx="471935" cy="807840"/>
            </a:xfrm>
            <a:custGeom>
              <a:rect b="b" l="l" r="r" t="t"/>
              <a:pathLst>
                <a:path extrusionOk="0" h="63924" w="37344">
                  <a:moveTo>
                    <a:pt x="1" y="1"/>
                  </a:moveTo>
                  <a:lnTo>
                    <a:pt x="1" y="63924"/>
                  </a:lnTo>
                  <a:lnTo>
                    <a:pt x="37344" y="63924"/>
                  </a:lnTo>
                  <a:lnTo>
                    <a:pt x="37344" y="1"/>
                  </a:lnTo>
                  <a:close/>
                </a:path>
              </a:pathLst>
            </a:custGeom>
            <a:solidFill>
              <a:srgbClr val="F5E0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158648" y="4082698"/>
              <a:ext cx="363492" cy="59750"/>
            </a:xfrm>
            <a:custGeom>
              <a:rect b="b" l="l" r="r" t="t"/>
              <a:pathLst>
                <a:path extrusionOk="0" h="4728" w="28763">
                  <a:moveTo>
                    <a:pt x="0" y="1"/>
                  </a:moveTo>
                  <a:lnTo>
                    <a:pt x="0" y="4728"/>
                  </a:lnTo>
                  <a:lnTo>
                    <a:pt x="28762" y="4728"/>
                  </a:lnTo>
                  <a:lnTo>
                    <a:pt x="28762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158648" y="4185178"/>
              <a:ext cx="363492" cy="59750"/>
            </a:xfrm>
            <a:custGeom>
              <a:rect b="b" l="l" r="r" t="t"/>
              <a:pathLst>
                <a:path extrusionOk="0" h="4728" w="28763">
                  <a:moveTo>
                    <a:pt x="0" y="0"/>
                  </a:moveTo>
                  <a:lnTo>
                    <a:pt x="0" y="4727"/>
                  </a:lnTo>
                  <a:lnTo>
                    <a:pt x="28762" y="4727"/>
                  </a:lnTo>
                  <a:lnTo>
                    <a:pt x="28762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58648" y="4287191"/>
              <a:ext cx="363492" cy="59750"/>
            </a:xfrm>
            <a:custGeom>
              <a:rect b="b" l="l" r="r" t="t"/>
              <a:pathLst>
                <a:path extrusionOk="0" h="4728" w="28763">
                  <a:moveTo>
                    <a:pt x="0" y="0"/>
                  </a:moveTo>
                  <a:lnTo>
                    <a:pt x="0" y="4727"/>
                  </a:lnTo>
                  <a:lnTo>
                    <a:pt x="28762" y="4727"/>
                  </a:lnTo>
                  <a:lnTo>
                    <a:pt x="28762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58648" y="4389672"/>
              <a:ext cx="363492" cy="59737"/>
            </a:xfrm>
            <a:custGeom>
              <a:rect b="b" l="l" r="r" t="t"/>
              <a:pathLst>
                <a:path extrusionOk="0" h="4727" w="28763">
                  <a:moveTo>
                    <a:pt x="0" y="0"/>
                  </a:moveTo>
                  <a:lnTo>
                    <a:pt x="0" y="4727"/>
                  </a:lnTo>
                  <a:lnTo>
                    <a:pt x="28762" y="4727"/>
                  </a:lnTo>
                  <a:lnTo>
                    <a:pt x="28762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158648" y="4492140"/>
              <a:ext cx="363492" cy="59750"/>
            </a:xfrm>
            <a:custGeom>
              <a:rect b="b" l="l" r="r" t="t"/>
              <a:pathLst>
                <a:path extrusionOk="0" h="4728" w="28763">
                  <a:moveTo>
                    <a:pt x="0" y="1"/>
                  </a:moveTo>
                  <a:lnTo>
                    <a:pt x="0" y="4728"/>
                  </a:lnTo>
                  <a:lnTo>
                    <a:pt x="28762" y="4728"/>
                  </a:lnTo>
                  <a:lnTo>
                    <a:pt x="28762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2158648" y="4594621"/>
              <a:ext cx="363492" cy="59750"/>
            </a:xfrm>
            <a:custGeom>
              <a:rect b="b" l="l" r="r" t="t"/>
              <a:pathLst>
                <a:path extrusionOk="0" h="4728" w="28763">
                  <a:moveTo>
                    <a:pt x="0" y="0"/>
                  </a:moveTo>
                  <a:lnTo>
                    <a:pt x="0" y="4727"/>
                  </a:lnTo>
                  <a:lnTo>
                    <a:pt x="28762" y="4727"/>
                  </a:lnTo>
                  <a:lnTo>
                    <a:pt x="28762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158648" y="4004116"/>
              <a:ext cx="363492" cy="18855"/>
            </a:xfrm>
            <a:custGeom>
              <a:rect b="b" l="l" r="r" t="t"/>
              <a:pathLst>
                <a:path extrusionOk="0" h="1492" w="28763">
                  <a:moveTo>
                    <a:pt x="0" y="1"/>
                  </a:moveTo>
                  <a:lnTo>
                    <a:pt x="0" y="1492"/>
                  </a:lnTo>
                  <a:lnTo>
                    <a:pt x="28762" y="1492"/>
                  </a:lnTo>
                  <a:lnTo>
                    <a:pt x="28762" y="1"/>
                  </a:lnTo>
                  <a:close/>
                </a:path>
              </a:pathLst>
            </a:custGeom>
            <a:solidFill>
              <a:srgbClr val="E9A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>
            <a:off x="5401210" y="1654775"/>
            <a:ext cx="221497" cy="1240250"/>
            <a:chOff x="2612198" y="3606850"/>
            <a:chExt cx="221497" cy="1240250"/>
          </a:xfrm>
        </p:grpSpPr>
        <p:sp>
          <p:nvSpPr>
            <p:cNvPr id="709" name="Google Shape;709;p43"/>
            <p:cNvSpPr/>
            <p:nvPr/>
          </p:nvSpPr>
          <p:spPr>
            <a:xfrm>
              <a:off x="2648961" y="3721261"/>
              <a:ext cx="151195" cy="62050"/>
            </a:xfrm>
            <a:custGeom>
              <a:rect b="b" l="l" r="r" t="t"/>
              <a:pathLst>
                <a:path extrusionOk="0" h="4910" w="11964">
                  <a:moveTo>
                    <a:pt x="1" y="1"/>
                  </a:moveTo>
                  <a:lnTo>
                    <a:pt x="1" y="4910"/>
                  </a:lnTo>
                  <a:lnTo>
                    <a:pt x="11963" y="4910"/>
                  </a:lnTo>
                  <a:lnTo>
                    <a:pt x="11963" y="1"/>
                  </a:lnTo>
                  <a:close/>
                </a:path>
              </a:pathLst>
            </a:custGeom>
            <a:solidFill>
              <a:srgbClr val="D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2675615" y="3659234"/>
              <a:ext cx="97435" cy="62037"/>
            </a:xfrm>
            <a:custGeom>
              <a:rect b="b" l="l" r="r" t="t"/>
              <a:pathLst>
                <a:path extrusionOk="0" h="4909" w="7710">
                  <a:moveTo>
                    <a:pt x="1" y="0"/>
                  </a:moveTo>
                  <a:lnTo>
                    <a:pt x="1" y="4909"/>
                  </a:lnTo>
                  <a:lnTo>
                    <a:pt x="7709" y="4909"/>
                  </a:lnTo>
                  <a:lnTo>
                    <a:pt x="7709" y="0"/>
                  </a:lnTo>
                  <a:close/>
                </a:path>
              </a:pathLst>
            </a:custGeom>
            <a:solidFill>
              <a:srgbClr val="BE9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2612198" y="3783300"/>
              <a:ext cx="221497" cy="1063799"/>
            </a:xfrm>
            <a:custGeom>
              <a:rect b="b" l="l" r="r" t="t"/>
              <a:pathLst>
                <a:path extrusionOk="0" h="84178" w="17527">
                  <a:moveTo>
                    <a:pt x="1" y="1"/>
                  </a:moveTo>
                  <a:lnTo>
                    <a:pt x="1" y="84177"/>
                  </a:lnTo>
                  <a:lnTo>
                    <a:pt x="17527" y="84177"/>
                  </a:lnTo>
                  <a:lnTo>
                    <a:pt x="17527" y="1"/>
                  </a:lnTo>
                  <a:close/>
                </a:path>
              </a:pathLst>
            </a:custGeom>
            <a:solidFill>
              <a:srgbClr val="F7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2642074" y="3809498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2705946" y="3809498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2769818" y="3809498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0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2642074" y="3873825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10"/>
                  </a:lnTo>
                  <a:lnTo>
                    <a:pt x="2909" y="2910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2705946" y="3873825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10"/>
                  </a:lnTo>
                  <a:lnTo>
                    <a:pt x="2909" y="2910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2769818" y="3873825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1"/>
                  </a:moveTo>
                  <a:lnTo>
                    <a:pt x="1" y="2910"/>
                  </a:lnTo>
                  <a:lnTo>
                    <a:pt x="2910" y="2910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642074" y="3937710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705946" y="3937710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769818" y="3937710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0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642074" y="4001582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705946" y="4001582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769818" y="4001582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0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642074" y="4065453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705946" y="4065453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769818" y="4065453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1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642074" y="4129793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705946" y="4129793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769818" y="4129793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0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642074" y="4193665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705946" y="4193665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769818" y="4193665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0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642074" y="4257537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705946" y="4257537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769818" y="4257537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1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642074" y="4321409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10"/>
                  </a:lnTo>
                  <a:lnTo>
                    <a:pt x="2909" y="2910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2705946" y="4321409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10"/>
                  </a:lnTo>
                  <a:lnTo>
                    <a:pt x="2909" y="2910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769818" y="4321409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1"/>
                  </a:moveTo>
                  <a:lnTo>
                    <a:pt x="1" y="2910"/>
                  </a:lnTo>
                  <a:lnTo>
                    <a:pt x="2910" y="2910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642074" y="4385748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705946" y="4385748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0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769818" y="4385748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0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642074" y="4449620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705946" y="4449620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0" y="1"/>
                  </a:moveTo>
                  <a:lnTo>
                    <a:pt x="0" y="2909"/>
                  </a:lnTo>
                  <a:lnTo>
                    <a:pt x="2909" y="2909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769818" y="4449620"/>
              <a:ext cx="36775" cy="36775"/>
            </a:xfrm>
            <a:custGeom>
              <a:rect b="b" l="l" r="r" t="t"/>
              <a:pathLst>
                <a:path extrusionOk="0" h="2910" w="2910">
                  <a:moveTo>
                    <a:pt x="1" y="1"/>
                  </a:moveTo>
                  <a:lnTo>
                    <a:pt x="1" y="2909"/>
                  </a:lnTo>
                  <a:lnTo>
                    <a:pt x="2910" y="2909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2718356" y="3761702"/>
              <a:ext cx="11955" cy="21610"/>
            </a:xfrm>
            <a:custGeom>
              <a:rect b="b" l="l" r="r" t="t"/>
              <a:pathLst>
                <a:path extrusionOk="0" h="1710" w="946">
                  <a:moveTo>
                    <a:pt x="0" y="1"/>
                  </a:moveTo>
                  <a:lnTo>
                    <a:pt x="0" y="1710"/>
                  </a:lnTo>
                  <a:lnTo>
                    <a:pt x="946" y="1710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2718356" y="3699663"/>
              <a:ext cx="11955" cy="21610"/>
            </a:xfrm>
            <a:custGeom>
              <a:rect b="b" l="l" r="r" t="t"/>
              <a:pathLst>
                <a:path extrusionOk="0" h="1710" w="946">
                  <a:moveTo>
                    <a:pt x="0" y="1"/>
                  </a:moveTo>
                  <a:lnTo>
                    <a:pt x="0" y="1710"/>
                  </a:lnTo>
                  <a:lnTo>
                    <a:pt x="946" y="1710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724321" y="3606850"/>
              <a:ext cx="13" cy="52395"/>
            </a:xfrm>
            <a:custGeom>
              <a:rect b="b" l="l" r="r" t="t"/>
              <a:pathLst>
                <a:path extrusionOk="0" fill="none" h="4146" w="1">
                  <a:moveTo>
                    <a:pt x="1" y="4145"/>
                  </a:moveTo>
                  <a:lnTo>
                    <a:pt x="1" y="0"/>
                  </a:lnTo>
                </a:path>
              </a:pathLst>
            </a:custGeom>
            <a:noFill/>
            <a:ln cap="flat" cmpd="sng" w="11825">
              <a:solidFill>
                <a:srgbClr val="74537A"/>
              </a:solidFill>
              <a:prstDash val="solid"/>
              <a:miter lim="363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43"/>
          <p:cNvSpPr txBox="1"/>
          <p:nvPr>
            <p:ph type="title"/>
          </p:nvPr>
        </p:nvSpPr>
        <p:spPr>
          <a:xfrm>
            <a:off x="723900" y="378350"/>
            <a:ext cx="7696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on the map!</a:t>
            </a:r>
            <a:endParaRPr/>
          </a:p>
        </p:txBody>
      </p:sp>
      <p:sp>
        <p:nvSpPr>
          <p:cNvPr id="749" name="Google Shape;749;p43"/>
          <p:cNvSpPr/>
          <p:nvPr/>
        </p:nvSpPr>
        <p:spPr>
          <a:xfrm>
            <a:off x="850250" y="1417288"/>
            <a:ext cx="1386600" cy="174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p43"/>
          <p:cNvCxnSpPr>
            <a:stCxn id="749" idx="3"/>
          </p:cNvCxnSpPr>
          <p:nvPr/>
        </p:nvCxnSpPr>
        <p:spPr>
          <a:xfrm>
            <a:off x="2236850" y="2288188"/>
            <a:ext cx="576900" cy="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51" name="Google Shape;751;p43"/>
          <p:cNvSpPr/>
          <p:nvPr/>
        </p:nvSpPr>
        <p:spPr>
          <a:xfrm>
            <a:off x="2869213" y="1404000"/>
            <a:ext cx="1386600" cy="174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3"/>
          <p:cNvSpPr txBox="1"/>
          <p:nvPr/>
        </p:nvSpPr>
        <p:spPr>
          <a:xfrm>
            <a:off x="2869213" y="3145729"/>
            <a:ext cx="1386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My house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753" name="Google Shape;753;p43"/>
          <p:cNvCxnSpPr/>
          <p:nvPr/>
        </p:nvCxnSpPr>
        <p:spPr>
          <a:xfrm>
            <a:off x="4255959" y="2274865"/>
            <a:ext cx="576900" cy="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54" name="Google Shape;754;p43"/>
          <p:cNvSpPr/>
          <p:nvPr/>
        </p:nvSpPr>
        <p:spPr>
          <a:xfrm>
            <a:off x="4888189" y="1404000"/>
            <a:ext cx="1386600" cy="174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43"/>
          <p:cNvCxnSpPr/>
          <p:nvPr/>
        </p:nvCxnSpPr>
        <p:spPr>
          <a:xfrm>
            <a:off x="6274935" y="2274865"/>
            <a:ext cx="576900" cy="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56" name="Google Shape;756;p43"/>
          <p:cNvSpPr/>
          <p:nvPr/>
        </p:nvSpPr>
        <p:spPr>
          <a:xfrm>
            <a:off x="6907164" y="1404000"/>
            <a:ext cx="1386600" cy="174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7C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3"/>
          <p:cNvGrpSpPr/>
          <p:nvPr/>
        </p:nvGrpSpPr>
        <p:grpSpPr>
          <a:xfrm>
            <a:off x="5291163" y="2315698"/>
            <a:ext cx="441605" cy="567539"/>
            <a:chOff x="1629725" y="4267773"/>
            <a:chExt cx="441605" cy="567539"/>
          </a:xfrm>
        </p:grpSpPr>
        <p:sp>
          <p:nvSpPr>
            <p:cNvPr id="758" name="Google Shape;758;p43"/>
            <p:cNvSpPr/>
            <p:nvPr/>
          </p:nvSpPr>
          <p:spPr>
            <a:xfrm>
              <a:off x="1629725" y="4291217"/>
              <a:ext cx="441605" cy="544082"/>
            </a:xfrm>
            <a:custGeom>
              <a:rect b="b" l="l" r="r" t="t"/>
              <a:pathLst>
                <a:path extrusionOk="0" h="43053" w="34944">
                  <a:moveTo>
                    <a:pt x="0" y="0"/>
                  </a:moveTo>
                  <a:lnTo>
                    <a:pt x="0" y="43052"/>
                  </a:lnTo>
                  <a:lnTo>
                    <a:pt x="34943" y="43052"/>
                  </a:lnTo>
                  <a:lnTo>
                    <a:pt x="34943" y="0"/>
                  </a:lnTo>
                  <a:close/>
                </a:path>
              </a:pathLst>
            </a:custGeom>
            <a:solidFill>
              <a:srgbClr val="F8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694507" y="4267773"/>
              <a:ext cx="311565" cy="23455"/>
            </a:xfrm>
            <a:custGeom>
              <a:rect b="b" l="l" r="r" t="t"/>
              <a:pathLst>
                <a:path extrusionOk="0" h="1856" w="24654">
                  <a:moveTo>
                    <a:pt x="1" y="1"/>
                  </a:moveTo>
                  <a:lnTo>
                    <a:pt x="1" y="1855"/>
                  </a:lnTo>
                  <a:lnTo>
                    <a:pt x="24654" y="1855"/>
                  </a:lnTo>
                  <a:lnTo>
                    <a:pt x="24654" y="1"/>
                  </a:lnTo>
                  <a:close/>
                </a:path>
              </a:pathLst>
            </a:custGeom>
            <a:solidFill>
              <a:srgbClr val="E9A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815831" y="4726389"/>
              <a:ext cx="69393" cy="108923"/>
            </a:xfrm>
            <a:custGeom>
              <a:rect b="b" l="l" r="r" t="t"/>
              <a:pathLst>
                <a:path extrusionOk="0" h="8619" w="5491">
                  <a:moveTo>
                    <a:pt x="0" y="0"/>
                  </a:moveTo>
                  <a:lnTo>
                    <a:pt x="0" y="8618"/>
                  </a:lnTo>
                  <a:lnTo>
                    <a:pt x="5491" y="8618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745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683019" y="4338545"/>
              <a:ext cx="335007" cy="102023"/>
            </a:xfrm>
            <a:custGeom>
              <a:rect b="b" l="l" r="r" t="t"/>
              <a:pathLst>
                <a:path extrusionOk="0" h="8073" w="26509">
                  <a:moveTo>
                    <a:pt x="1" y="1"/>
                  </a:moveTo>
                  <a:lnTo>
                    <a:pt x="1" y="8073"/>
                  </a:lnTo>
                  <a:lnTo>
                    <a:pt x="26508" y="8073"/>
                  </a:lnTo>
                  <a:lnTo>
                    <a:pt x="2650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683019" y="4466289"/>
              <a:ext cx="335007" cy="102490"/>
            </a:xfrm>
            <a:custGeom>
              <a:rect b="b" l="l" r="r" t="t"/>
              <a:pathLst>
                <a:path extrusionOk="0" h="8110" w="26509">
                  <a:moveTo>
                    <a:pt x="1" y="1"/>
                  </a:moveTo>
                  <a:lnTo>
                    <a:pt x="1" y="8110"/>
                  </a:lnTo>
                  <a:lnTo>
                    <a:pt x="26508" y="8110"/>
                  </a:lnTo>
                  <a:lnTo>
                    <a:pt x="2650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683019" y="4594046"/>
              <a:ext cx="335007" cy="102477"/>
            </a:xfrm>
            <a:custGeom>
              <a:rect b="b" l="l" r="r" t="t"/>
              <a:pathLst>
                <a:path extrusionOk="0" h="8109" w="26509">
                  <a:moveTo>
                    <a:pt x="1" y="0"/>
                  </a:moveTo>
                  <a:lnTo>
                    <a:pt x="1" y="8109"/>
                  </a:lnTo>
                  <a:lnTo>
                    <a:pt x="26508" y="8109"/>
                  </a:lnTo>
                  <a:lnTo>
                    <a:pt x="2650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850295" y="4338545"/>
              <a:ext cx="13" cy="356137"/>
            </a:xfrm>
            <a:custGeom>
              <a:rect b="b" l="l" r="r" t="t"/>
              <a:pathLst>
                <a:path extrusionOk="0" fill="none" h="28181" w="1">
                  <a:moveTo>
                    <a:pt x="0" y="1"/>
                  </a:moveTo>
                  <a:lnTo>
                    <a:pt x="0" y="28181"/>
                  </a:lnTo>
                </a:path>
              </a:pathLst>
            </a:custGeom>
            <a:noFill/>
            <a:ln cap="flat" cmpd="sng" w="11825">
              <a:solidFill>
                <a:srgbClr val="F8927E"/>
              </a:solidFill>
              <a:prstDash val="solid"/>
              <a:miter lim="363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5" name="Google Shape;765;p43"/>
          <p:cNvCxnSpPr/>
          <p:nvPr/>
        </p:nvCxnSpPr>
        <p:spPr>
          <a:xfrm>
            <a:off x="5019675" y="2883225"/>
            <a:ext cx="11334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6" name="Google Shape;766;p43"/>
          <p:cNvGrpSpPr/>
          <p:nvPr/>
        </p:nvGrpSpPr>
        <p:grpSpPr>
          <a:xfrm>
            <a:off x="3791537" y="2427375"/>
            <a:ext cx="331040" cy="467649"/>
            <a:chOff x="3791537" y="2427375"/>
            <a:chExt cx="331040" cy="467649"/>
          </a:xfrm>
        </p:grpSpPr>
        <p:sp>
          <p:nvSpPr>
            <p:cNvPr id="767" name="Google Shape;767;p43"/>
            <p:cNvSpPr/>
            <p:nvPr/>
          </p:nvSpPr>
          <p:spPr>
            <a:xfrm>
              <a:off x="3791537" y="2427375"/>
              <a:ext cx="331040" cy="408383"/>
            </a:xfrm>
            <a:custGeom>
              <a:rect b="b" l="l" r="r" t="t"/>
              <a:pathLst>
                <a:path extrusionOk="0" h="20545" w="16654">
                  <a:moveTo>
                    <a:pt x="8327" y="1"/>
                  </a:moveTo>
                  <a:cubicBezTo>
                    <a:pt x="8173" y="1"/>
                    <a:pt x="8018" y="73"/>
                    <a:pt x="7927" y="219"/>
                  </a:cubicBezTo>
                  <a:cubicBezTo>
                    <a:pt x="7418" y="1237"/>
                    <a:pt x="6727" y="2146"/>
                    <a:pt x="5927" y="2982"/>
                  </a:cubicBezTo>
                  <a:cubicBezTo>
                    <a:pt x="5709" y="3273"/>
                    <a:pt x="5855" y="3673"/>
                    <a:pt x="6218" y="3710"/>
                  </a:cubicBezTo>
                  <a:cubicBezTo>
                    <a:pt x="6509" y="3782"/>
                    <a:pt x="6691" y="4073"/>
                    <a:pt x="6546" y="4364"/>
                  </a:cubicBezTo>
                  <a:cubicBezTo>
                    <a:pt x="5818" y="5891"/>
                    <a:pt x="4764" y="7273"/>
                    <a:pt x="3419" y="8327"/>
                  </a:cubicBezTo>
                  <a:cubicBezTo>
                    <a:pt x="3128" y="8546"/>
                    <a:pt x="3237" y="9018"/>
                    <a:pt x="3600" y="9127"/>
                  </a:cubicBezTo>
                  <a:cubicBezTo>
                    <a:pt x="4109" y="9236"/>
                    <a:pt x="4618" y="9273"/>
                    <a:pt x="5164" y="9273"/>
                  </a:cubicBezTo>
                  <a:cubicBezTo>
                    <a:pt x="5491" y="9273"/>
                    <a:pt x="5709" y="9636"/>
                    <a:pt x="5564" y="9927"/>
                  </a:cubicBezTo>
                  <a:cubicBezTo>
                    <a:pt x="4546" y="11709"/>
                    <a:pt x="3091" y="13200"/>
                    <a:pt x="1346" y="14254"/>
                  </a:cubicBezTo>
                  <a:cubicBezTo>
                    <a:pt x="1019" y="14472"/>
                    <a:pt x="1091" y="14945"/>
                    <a:pt x="1455" y="15054"/>
                  </a:cubicBezTo>
                  <a:cubicBezTo>
                    <a:pt x="1837" y="15099"/>
                    <a:pt x="2219" y="15130"/>
                    <a:pt x="2601" y="15130"/>
                  </a:cubicBezTo>
                  <a:cubicBezTo>
                    <a:pt x="2837" y="15130"/>
                    <a:pt x="3073" y="15118"/>
                    <a:pt x="3309" y="15091"/>
                  </a:cubicBezTo>
                  <a:cubicBezTo>
                    <a:pt x="3673" y="15091"/>
                    <a:pt x="3891" y="15491"/>
                    <a:pt x="3709" y="15781"/>
                  </a:cubicBezTo>
                  <a:cubicBezTo>
                    <a:pt x="2837" y="17309"/>
                    <a:pt x="1673" y="18654"/>
                    <a:pt x="291" y="19745"/>
                  </a:cubicBezTo>
                  <a:cubicBezTo>
                    <a:pt x="1" y="20036"/>
                    <a:pt x="182" y="20508"/>
                    <a:pt x="582" y="20545"/>
                  </a:cubicBezTo>
                  <a:lnTo>
                    <a:pt x="16109" y="20545"/>
                  </a:lnTo>
                  <a:cubicBezTo>
                    <a:pt x="16509" y="20508"/>
                    <a:pt x="16654" y="20036"/>
                    <a:pt x="16363" y="19745"/>
                  </a:cubicBezTo>
                  <a:cubicBezTo>
                    <a:pt x="14981" y="18654"/>
                    <a:pt x="13854" y="17309"/>
                    <a:pt x="12945" y="15781"/>
                  </a:cubicBezTo>
                  <a:cubicBezTo>
                    <a:pt x="12800" y="15491"/>
                    <a:pt x="13018" y="15091"/>
                    <a:pt x="13345" y="15091"/>
                  </a:cubicBezTo>
                  <a:cubicBezTo>
                    <a:pt x="13581" y="15118"/>
                    <a:pt x="13817" y="15130"/>
                    <a:pt x="14053" y="15130"/>
                  </a:cubicBezTo>
                  <a:cubicBezTo>
                    <a:pt x="14435" y="15130"/>
                    <a:pt x="14818" y="15099"/>
                    <a:pt x="15200" y="15054"/>
                  </a:cubicBezTo>
                  <a:cubicBezTo>
                    <a:pt x="15563" y="14945"/>
                    <a:pt x="15672" y="14472"/>
                    <a:pt x="15345" y="14254"/>
                  </a:cubicBezTo>
                  <a:cubicBezTo>
                    <a:pt x="13563" y="13200"/>
                    <a:pt x="12109" y="11709"/>
                    <a:pt x="11127" y="9927"/>
                  </a:cubicBezTo>
                  <a:cubicBezTo>
                    <a:pt x="10982" y="9636"/>
                    <a:pt x="11163" y="9273"/>
                    <a:pt x="11527" y="9273"/>
                  </a:cubicBezTo>
                  <a:cubicBezTo>
                    <a:pt x="12036" y="9273"/>
                    <a:pt x="12545" y="9236"/>
                    <a:pt x="13054" y="9127"/>
                  </a:cubicBezTo>
                  <a:cubicBezTo>
                    <a:pt x="13418" y="9018"/>
                    <a:pt x="13527" y="8546"/>
                    <a:pt x="13236" y="8327"/>
                  </a:cubicBezTo>
                  <a:cubicBezTo>
                    <a:pt x="11891" y="7273"/>
                    <a:pt x="10836" y="5891"/>
                    <a:pt x="10109" y="4364"/>
                  </a:cubicBezTo>
                  <a:cubicBezTo>
                    <a:pt x="9964" y="4073"/>
                    <a:pt x="10145" y="3782"/>
                    <a:pt x="10436" y="3710"/>
                  </a:cubicBezTo>
                  <a:cubicBezTo>
                    <a:pt x="10800" y="3673"/>
                    <a:pt x="10945" y="3273"/>
                    <a:pt x="10727" y="2982"/>
                  </a:cubicBezTo>
                  <a:cubicBezTo>
                    <a:pt x="9927" y="2182"/>
                    <a:pt x="9236" y="1237"/>
                    <a:pt x="8727" y="219"/>
                  </a:cubicBezTo>
                  <a:cubicBezTo>
                    <a:pt x="8636" y="73"/>
                    <a:pt x="8482" y="1"/>
                    <a:pt x="8327" y="1"/>
                  </a:cubicBezTo>
                  <a:close/>
                </a:path>
              </a:pathLst>
            </a:custGeom>
            <a:solidFill>
              <a:srgbClr val="CAD2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941157" y="2835730"/>
              <a:ext cx="31824" cy="59295"/>
            </a:xfrm>
            <a:custGeom>
              <a:rect b="b" l="l" r="r" t="t"/>
              <a:pathLst>
                <a:path extrusionOk="0" h="2983" w="1601">
                  <a:moveTo>
                    <a:pt x="0" y="1"/>
                  </a:moveTo>
                  <a:lnTo>
                    <a:pt x="0" y="2982"/>
                  </a:lnTo>
                  <a:lnTo>
                    <a:pt x="1600" y="2982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E9A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3"/>
          <p:cNvSpPr/>
          <p:nvPr/>
        </p:nvSpPr>
        <p:spPr>
          <a:xfrm>
            <a:off x="3080569" y="2438387"/>
            <a:ext cx="680826" cy="446145"/>
          </a:xfrm>
          <a:custGeom>
            <a:rect b="b" l="l" r="r" t="t"/>
            <a:pathLst>
              <a:path extrusionOk="0" h="20254" w="30908">
                <a:moveTo>
                  <a:pt x="15454" y="0"/>
                </a:moveTo>
                <a:lnTo>
                  <a:pt x="0" y="5600"/>
                </a:lnTo>
                <a:lnTo>
                  <a:pt x="0" y="20254"/>
                </a:lnTo>
                <a:lnTo>
                  <a:pt x="30907" y="20254"/>
                </a:lnTo>
                <a:lnTo>
                  <a:pt x="30907" y="5600"/>
                </a:lnTo>
                <a:lnTo>
                  <a:pt x="15454" y="0"/>
                </a:lnTo>
                <a:close/>
              </a:path>
            </a:pathLst>
          </a:custGeom>
          <a:solidFill>
            <a:srgbClr val="F5E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3"/>
          <p:cNvSpPr/>
          <p:nvPr/>
        </p:nvSpPr>
        <p:spPr>
          <a:xfrm>
            <a:off x="3364905" y="2439180"/>
            <a:ext cx="56082" cy="55289"/>
          </a:xfrm>
          <a:custGeom>
            <a:rect b="b" l="l" r="r" t="t"/>
            <a:pathLst>
              <a:path extrusionOk="0" h="2510" w="2546">
                <a:moveTo>
                  <a:pt x="1273" y="1"/>
                </a:moveTo>
                <a:cubicBezTo>
                  <a:pt x="582" y="1"/>
                  <a:pt x="0" y="546"/>
                  <a:pt x="0" y="1237"/>
                </a:cubicBezTo>
                <a:cubicBezTo>
                  <a:pt x="0" y="1928"/>
                  <a:pt x="582" y="2510"/>
                  <a:pt x="1273" y="2510"/>
                </a:cubicBezTo>
                <a:cubicBezTo>
                  <a:pt x="1964" y="2510"/>
                  <a:pt x="2546" y="1928"/>
                  <a:pt x="2546" y="1237"/>
                </a:cubicBezTo>
                <a:cubicBezTo>
                  <a:pt x="2546" y="546"/>
                  <a:pt x="1964" y="1"/>
                  <a:pt x="1273" y="1"/>
                </a:cubicBezTo>
                <a:close/>
              </a:path>
            </a:pathLst>
          </a:custGeom>
          <a:solidFill>
            <a:srgbClr val="E9A1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43"/>
          <p:cNvGrpSpPr/>
          <p:nvPr/>
        </p:nvGrpSpPr>
        <p:grpSpPr>
          <a:xfrm>
            <a:off x="3018098" y="2427373"/>
            <a:ext cx="805779" cy="189197"/>
            <a:chOff x="3018098" y="2427373"/>
            <a:chExt cx="805779" cy="189197"/>
          </a:xfrm>
        </p:grpSpPr>
        <p:grpSp>
          <p:nvGrpSpPr>
            <p:cNvPr id="772" name="Google Shape;772;p43"/>
            <p:cNvGrpSpPr/>
            <p:nvPr/>
          </p:nvGrpSpPr>
          <p:grpSpPr>
            <a:xfrm>
              <a:off x="3018098" y="2427373"/>
              <a:ext cx="805779" cy="189197"/>
              <a:chOff x="3018098" y="2427373"/>
              <a:chExt cx="805779" cy="189197"/>
            </a:xfrm>
          </p:grpSpPr>
          <p:sp>
            <p:nvSpPr>
              <p:cNvPr id="773" name="Google Shape;773;p43"/>
              <p:cNvSpPr/>
              <p:nvPr/>
            </p:nvSpPr>
            <p:spPr>
              <a:xfrm>
                <a:off x="3024288" y="2427373"/>
                <a:ext cx="792373" cy="160008"/>
              </a:xfrm>
              <a:custGeom>
                <a:rect b="b" l="l" r="r" t="t"/>
                <a:pathLst>
                  <a:path extrusionOk="0" h="7264" w="35972">
                    <a:moveTo>
                      <a:pt x="17990" y="0"/>
                    </a:moveTo>
                    <a:cubicBezTo>
                      <a:pt x="17936" y="0"/>
                      <a:pt x="17881" y="9"/>
                      <a:pt x="17827" y="28"/>
                    </a:cubicBezTo>
                    <a:lnTo>
                      <a:pt x="555" y="6282"/>
                    </a:lnTo>
                    <a:cubicBezTo>
                      <a:pt x="0" y="6478"/>
                      <a:pt x="207" y="7260"/>
                      <a:pt x="703" y="7260"/>
                    </a:cubicBezTo>
                    <a:cubicBezTo>
                      <a:pt x="759" y="7260"/>
                      <a:pt x="819" y="7249"/>
                      <a:pt x="883" y="7227"/>
                    </a:cubicBezTo>
                    <a:lnTo>
                      <a:pt x="18009" y="1046"/>
                    </a:lnTo>
                    <a:lnTo>
                      <a:pt x="35098" y="7227"/>
                    </a:lnTo>
                    <a:cubicBezTo>
                      <a:pt x="35171" y="7227"/>
                      <a:pt x="35207" y="7227"/>
                      <a:pt x="35280" y="7264"/>
                    </a:cubicBezTo>
                    <a:cubicBezTo>
                      <a:pt x="35826" y="7264"/>
                      <a:pt x="35971" y="6464"/>
                      <a:pt x="35426" y="6282"/>
                    </a:cubicBezTo>
                    <a:lnTo>
                      <a:pt x="18154" y="28"/>
                    </a:lnTo>
                    <a:cubicBezTo>
                      <a:pt x="18100" y="9"/>
                      <a:pt x="18045" y="0"/>
                      <a:pt x="17990" y="0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3"/>
              <p:cNvSpPr/>
              <p:nvPr/>
            </p:nvSpPr>
            <p:spPr>
              <a:xfrm>
                <a:off x="3018098" y="2560928"/>
                <a:ext cx="64893" cy="55641"/>
              </a:xfrm>
              <a:custGeom>
                <a:rect b="b" l="l" r="r" t="t"/>
                <a:pathLst>
                  <a:path extrusionOk="0" h="2526" w="2946">
                    <a:moveTo>
                      <a:pt x="1673" y="1"/>
                    </a:moveTo>
                    <a:cubicBezTo>
                      <a:pt x="545" y="1"/>
                      <a:pt x="0" y="1382"/>
                      <a:pt x="800" y="2146"/>
                    </a:cubicBezTo>
                    <a:cubicBezTo>
                      <a:pt x="1050" y="2408"/>
                      <a:pt x="1367" y="2526"/>
                      <a:pt x="1680" y="2526"/>
                    </a:cubicBezTo>
                    <a:cubicBezTo>
                      <a:pt x="2321" y="2526"/>
                      <a:pt x="2945" y="2031"/>
                      <a:pt x="2945" y="1273"/>
                    </a:cubicBezTo>
                    <a:cubicBezTo>
                      <a:pt x="2945" y="582"/>
                      <a:pt x="2364" y="1"/>
                      <a:pt x="16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3"/>
              <p:cNvSpPr/>
              <p:nvPr/>
            </p:nvSpPr>
            <p:spPr>
              <a:xfrm>
                <a:off x="3066141" y="2543306"/>
                <a:ext cx="64893" cy="55091"/>
              </a:xfrm>
              <a:custGeom>
                <a:rect b="b" l="l" r="r" t="t"/>
                <a:pathLst>
                  <a:path extrusionOk="0" h="2501" w="2946">
                    <a:moveTo>
                      <a:pt x="1673" y="1"/>
                    </a:moveTo>
                    <a:cubicBezTo>
                      <a:pt x="582" y="1"/>
                      <a:pt x="1" y="1346"/>
                      <a:pt x="801" y="2146"/>
                    </a:cubicBezTo>
                    <a:cubicBezTo>
                      <a:pt x="1057" y="2390"/>
                      <a:pt x="1369" y="2501"/>
                      <a:pt x="1675" y="2501"/>
                    </a:cubicBezTo>
                    <a:cubicBezTo>
                      <a:pt x="2324" y="2501"/>
                      <a:pt x="2946" y="2003"/>
                      <a:pt x="2946" y="1237"/>
                    </a:cubicBezTo>
                    <a:cubicBezTo>
                      <a:pt x="2946" y="546"/>
                      <a:pt x="2364" y="1"/>
                      <a:pt x="16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3"/>
              <p:cNvSpPr/>
              <p:nvPr/>
            </p:nvSpPr>
            <p:spPr>
              <a:xfrm>
                <a:off x="3123017" y="2525683"/>
                <a:ext cx="55289" cy="55289"/>
              </a:xfrm>
              <a:custGeom>
                <a:rect b="b" l="l" r="r" t="t"/>
                <a:pathLst>
                  <a:path extrusionOk="0" h="2510" w="2510">
                    <a:moveTo>
                      <a:pt x="1237" y="1"/>
                    </a:moveTo>
                    <a:cubicBezTo>
                      <a:pt x="546" y="1"/>
                      <a:pt x="0" y="582"/>
                      <a:pt x="0" y="1273"/>
                    </a:cubicBezTo>
                    <a:cubicBezTo>
                      <a:pt x="0" y="1964"/>
                      <a:pt x="546" y="2510"/>
                      <a:pt x="1237" y="2510"/>
                    </a:cubicBezTo>
                    <a:cubicBezTo>
                      <a:pt x="1927" y="2510"/>
                      <a:pt x="2509" y="1964"/>
                      <a:pt x="2509" y="1273"/>
                    </a:cubicBezTo>
                    <a:cubicBezTo>
                      <a:pt x="2509" y="582"/>
                      <a:pt x="1927" y="1"/>
                      <a:pt x="1237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3"/>
              <p:cNvSpPr/>
              <p:nvPr/>
            </p:nvSpPr>
            <p:spPr>
              <a:xfrm>
                <a:off x="3171875" y="2508061"/>
                <a:ext cx="55289" cy="56104"/>
              </a:xfrm>
              <a:custGeom>
                <a:rect b="b" l="l" r="r" t="t"/>
                <a:pathLst>
                  <a:path extrusionOk="0" h="2547" w="2510">
                    <a:moveTo>
                      <a:pt x="1273" y="1"/>
                    </a:moveTo>
                    <a:cubicBezTo>
                      <a:pt x="582" y="1"/>
                      <a:pt x="0" y="583"/>
                      <a:pt x="0" y="1273"/>
                    </a:cubicBezTo>
                    <a:cubicBezTo>
                      <a:pt x="0" y="1964"/>
                      <a:pt x="582" y="2546"/>
                      <a:pt x="1273" y="2546"/>
                    </a:cubicBezTo>
                    <a:cubicBezTo>
                      <a:pt x="1964" y="2546"/>
                      <a:pt x="2509" y="1964"/>
                      <a:pt x="2509" y="1273"/>
                    </a:cubicBezTo>
                    <a:cubicBezTo>
                      <a:pt x="2509" y="583"/>
                      <a:pt x="19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3"/>
              <p:cNvSpPr/>
              <p:nvPr/>
            </p:nvSpPr>
            <p:spPr>
              <a:xfrm>
                <a:off x="3220732" y="2492047"/>
                <a:ext cx="55289" cy="55289"/>
              </a:xfrm>
              <a:custGeom>
                <a:rect b="b" l="l" r="r" t="t"/>
                <a:pathLst>
                  <a:path extrusionOk="0" h="2510" w="2510">
                    <a:moveTo>
                      <a:pt x="1273" y="1"/>
                    </a:moveTo>
                    <a:cubicBezTo>
                      <a:pt x="546" y="1"/>
                      <a:pt x="0" y="546"/>
                      <a:pt x="0" y="1237"/>
                    </a:cubicBezTo>
                    <a:cubicBezTo>
                      <a:pt x="0" y="1928"/>
                      <a:pt x="546" y="2509"/>
                      <a:pt x="1273" y="2509"/>
                    </a:cubicBezTo>
                    <a:cubicBezTo>
                      <a:pt x="1964" y="2509"/>
                      <a:pt x="2509" y="1928"/>
                      <a:pt x="2509" y="1237"/>
                    </a:cubicBezTo>
                    <a:cubicBezTo>
                      <a:pt x="2509" y="546"/>
                      <a:pt x="19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3"/>
              <p:cNvSpPr/>
              <p:nvPr/>
            </p:nvSpPr>
            <p:spPr>
              <a:xfrm>
                <a:off x="3259171" y="2473632"/>
                <a:ext cx="64893" cy="55465"/>
              </a:xfrm>
              <a:custGeom>
                <a:rect b="b" l="l" r="r" t="t"/>
                <a:pathLst>
                  <a:path extrusionOk="0" h="2518" w="2946">
                    <a:moveTo>
                      <a:pt x="1710" y="0"/>
                    </a:moveTo>
                    <a:cubicBezTo>
                      <a:pt x="583" y="0"/>
                      <a:pt x="1" y="1346"/>
                      <a:pt x="801" y="2146"/>
                    </a:cubicBezTo>
                    <a:cubicBezTo>
                      <a:pt x="1058" y="2403"/>
                      <a:pt x="1373" y="2518"/>
                      <a:pt x="1681" y="2518"/>
                    </a:cubicBezTo>
                    <a:cubicBezTo>
                      <a:pt x="2328" y="2518"/>
                      <a:pt x="2946" y="2012"/>
                      <a:pt x="2946" y="1273"/>
                    </a:cubicBezTo>
                    <a:cubicBezTo>
                      <a:pt x="2946" y="546"/>
                      <a:pt x="2401" y="0"/>
                      <a:pt x="1710" y="0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3"/>
              <p:cNvSpPr/>
              <p:nvPr/>
            </p:nvSpPr>
            <p:spPr>
              <a:xfrm>
                <a:off x="3316047" y="2456802"/>
                <a:ext cx="55289" cy="55289"/>
              </a:xfrm>
              <a:custGeom>
                <a:rect b="b" l="l" r="r" t="t"/>
                <a:pathLst>
                  <a:path extrusionOk="0" h="2510" w="2510">
                    <a:moveTo>
                      <a:pt x="1273" y="1"/>
                    </a:moveTo>
                    <a:cubicBezTo>
                      <a:pt x="582" y="1"/>
                      <a:pt x="0" y="546"/>
                      <a:pt x="0" y="1237"/>
                    </a:cubicBezTo>
                    <a:cubicBezTo>
                      <a:pt x="0" y="1928"/>
                      <a:pt x="582" y="2510"/>
                      <a:pt x="1273" y="2510"/>
                    </a:cubicBezTo>
                    <a:cubicBezTo>
                      <a:pt x="1964" y="2510"/>
                      <a:pt x="2509" y="1928"/>
                      <a:pt x="2509" y="1237"/>
                    </a:cubicBezTo>
                    <a:cubicBezTo>
                      <a:pt x="2509" y="546"/>
                      <a:pt x="19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3"/>
              <p:cNvSpPr/>
              <p:nvPr/>
            </p:nvSpPr>
            <p:spPr>
              <a:xfrm>
                <a:off x="3758984" y="2560928"/>
                <a:ext cx="64893" cy="55641"/>
              </a:xfrm>
              <a:custGeom>
                <a:rect b="b" l="l" r="r" t="t"/>
                <a:pathLst>
                  <a:path extrusionOk="0" h="2526" w="2946">
                    <a:moveTo>
                      <a:pt x="1273" y="1"/>
                    </a:moveTo>
                    <a:cubicBezTo>
                      <a:pt x="545" y="1"/>
                      <a:pt x="0" y="582"/>
                      <a:pt x="0" y="1273"/>
                    </a:cubicBezTo>
                    <a:cubicBezTo>
                      <a:pt x="0" y="2031"/>
                      <a:pt x="608" y="2526"/>
                      <a:pt x="1250" y="2526"/>
                    </a:cubicBezTo>
                    <a:cubicBezTo>
                      <a:pt x="1562" y="2526"/>
                      <a:pt x="1883" y="2408"/>
                      <a:pt x="2145" y="2146"/>
                    </a:cubicBezTo>
                    <a:cubicBezTo>
                      <a:pt x="2945" y="1382"/>
                      <a:pt x="23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3"/>
              <p:cNvSpPr/>
              <p:nvPr/>
            </p:nvSpPr>
            <p:spPr>
              <a:xfrm>
                <a:off x="3710126" y="2543306"/>
                <a:ext cx="64893" cy="55091"/>
              </a:xfrm>
              <a:custGeom>
                <a:rect b="b" l="l" r="r" t="t"/>
                <a:pathLst>
                  <a:path extrusionOk="0" h="2501" w="2946">
                    <a:moveTo>
                      <a:pt x="1273" y="1"/>
                    </a:moveTo>
                    <a:cubicBezTo>
                      <a:pt x="582" y="1"/>
                      <a:pt x="0" y="546"/>
                      <a:pt x="0" y="1237"/>
                    </a:cubicBezTo>
                    <a:cubicBezTo>
                      <a:pt x="0" y="2003"/>
                      <a:pt x="622" y="2501"/>
                      <a:pt x="1271" y="2501"/>
                    </a:cubicBezTo>
                    <a:cubicBezTo>
                      <a:pt x="1577" y="2501"/>
                      <a:pt x="1889" y="2390"/>
                      <a:pt x="2145" y="2146"/>
                    </a:cubicBezTo>
                    <a:cubicBezTo>
                      <a:pt x="2945" y="1346"/>
                      <a:pt x="2400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3"/>
              <p:cNvSpPr/>
              <p:nvPr/>
            </p:nvSpPr>
            <p:spPr>
              <a:xfrm>
                <a:off x="3663669" y="2525683"/>
                <a:ext cx="55267" cy="55289"/>
              </a:xfrm>
              <a:custGeom>
                <a:rect b="b" l="l" r="r" t="t"/>
                <a:pathLst>
                  <a:path extrusionOk="0" h="2510" w="2509">
                    <a:moveTo>
                      <a:pt x="1236" y="1"/>
                    </a:moveTo>
                    <a:cubicBezTo>
                      <a:pt x="546" y="1"/>
                      <a:pt x="0" y="582"/>
                      <a:pt x="0" y="1273"/>
                    </a:cubicBezTo>
                    <a:cubicBezTo>
                      <a:pt x="0" y="1964"/>
                      <a:pt x="546" y="2510"/>
                      <a:pt x="1236" y="2510"/>
                    </a:cubicBezTo>
                    <a:cubicBezTo>
                      <a:pt x="1927" y="2510"/>
                      <a:pt x="2509" y="1964"/>
                      <a:pt x="2509" y="1273"/>
                    </a:cubicBezTo>
                    <a:cubicBezTo>
                      <a:pt x="2509" y="582"/>
                      <a:pt x="1927" y="1"/>
                      <a:pt x="1236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3"/>
              <p:cNvSpPr/>
              <p:nvPr/>
            </p:nvSpPr>
            <p:spPr>
              <a:xfrm>
                <a:off x="3613996" y="2508061"/>
                <a:ext cx="56082" cy="56104"/>
              </a:xfrm>
              <a:custGeom>
                <a:rect b="b" l="l" r="r" t="t"/>
                <a:pathLst>
                  <a:path extrusionOk="0" h="2547" w="2546">
                    <a:moveTo>
                      <a:pt x="1273" y="1"/>
                    </a:moveTo>
                    <a:cubicBezTo>
                      <a:pt x="582" y="1"/>
                      <a:pt x="1" y="583"/>
                      <a:pt x="1" y="1273"/>
                    </a:cubicBezTo>
                    <a:cubicBezTo>
                      <a:pt x="1" y="1964"/>
                      <a:pt x="582" y="2546"/>
                      <a:pt x="1273" y="2546"/>
                    </a:cubicBezTo>
                    <a:cubicBezTo>
                      <a:pt x="1964" y="2546"/>
                      <a:pt x="2546" y="1964"/>
                      <a:pt x="2546" y="1273"/>
                    </a:cubicBezTo>
                    <a:cubicBezTo>
                      <a:pt x="2546" y="583"/>
                      <a:pt x="19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3"/>
              <p:cNvSpPr/>
              <p:nvPr/>
            </p:nvSpPr>
            <p:spPr>
              <a:xfrm>
                <a:off x="3565138" y="2492047"/>
                <a:ext cx="56082" cy="55289"/>
              </a:xfrm>
              <a:custGeom>
                <a:rect b="b" l="l" r="r" t="t"/>
                <a:pathLst>
                  <a:path extrusionOk="0" h="2510" w="2546">
                    <a:moveTo>
                      <a:pt x="1273" y="1"/>
                    </a:moveTo>
                    <a:cubicBezTo>
                      <a:pt x="582" y="1"/>
                      <a:pt x="1" y="546"/>
                      <a:pt x="1" y="1237"/>
                    </a:cubicBezTo>
                    <a:cubicBezTo>
                      <a:pt x="1" y="1928"/>
                      <a:pt x="582" y="2509"/>
                      <a:pt x="1273" y="2509"/>
                    </a:cubicBezTo>
                    <a:cubicBezTo>
                      <a:pt x="1964" y="2509"/>
                      <a:pt x="2546" y="1928"/>
                      <a:pt x="2546" y="1237"/>
                    </a:cubicBezTo>
                    <a:cubicBezTo>
                      <a:pt x="2546" y="546"/>
                      <a:pt x="19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3"/>
              <p:cNvSpPr/>
              <p:nvPr/>
            </p:nvSpPr>
            <p:spPr>
              <a:xfrm>
                <a:off x="3517096" y="2473632"/>
                <a:ext cx="64893" cy="55465"/>
              </a:xfrm>
              <a:custGeom>
                <a:rect b="b" l="l" r="r" t="t"/>
                <a:pathLst>
                  <a:path extrusionOk="0" h="2518" w="2946">
                    <a:moveTo>
                      <a:pt x="1273" y="0"/>
                    </a:moveTo>
                    <a:cubicBezTo>
                      <a:pt x="582" y="0"/>
                      <a:pt x="0" y="546"/>
                      <a:pt x="0" y="1273"/>
                    </a:cubicBezTo>
                    <a:cubicBezTo>
                      <a:pt x="0" y="2012"/>
                      <a:pt x="618" y="2518"/>
                      <a:pt x="1265" y="2518"/>
                    </a:cubicBezTo>
                    <a:cubicBezTo>
                      <a:pt x="1573" y="2518"/>
                      <a:pt x="1888" y="2403"/>
                      <a:pt x="2145" y="2146"/>
                    </a:cubicBezTo>
                    <a:cubicBezTo>
                      <a:pt x="2945" y="1346"/>
                      <a:pt x="2363" y="0"/>
                      <a:pt x="1273" y="0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3469824" y="2456802"/>
                <a:ext cx="56082" cy="55289"/>
              </a:xfrm>
              <a:custGeom>
                <a:rect b="b" l="l" r="r" t="t"/>
                <a:pathLst>
                  <a:path extrusionOk="0" h="2510" w="2546">
                    <a:moveTo>
                      <a:pt x="1273" y="1"/>
                    </a:moveTo>
                    <a:cubicBezTo>
                      <a:pt x="582" y="1"/>
                      <a:pt x="1" y="546"/>
                      <a:pt x="1" y="1237"/>
                    </a:cubicBezTo>
                    <a:cubicBezTo>
                      <a:pt x="1" y="1928"/>
                      <a:pt x="582" y="2510"/>
                      <a:pt x="1273" y="2510"/>
                    </a:cubicBezTo>
                    <a:cubicBezTo>
                      <a:pt x="1964" y="2510"/>
                      <a:pt x="2546" y="1928"/>
                      <a:pt x="2546" y="1237"/>
                    </a:cubicBezTo>
                    <a:cubicBezTo>
                      <a:pt x="2546" y="546"/>
                      <a:pt x="1964" y="1"/>
                      <a:pt x="127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3420966" y="2439180"/>
                <a:ext cx="55289" cy="55289"/>
              </a:xfrm>
              <a:custGeom>
                <a:rect b="b" l="l" r="r" t="t"/>
                <a:pathLst>
                  <a:path extrusionOk="0" h="2510" w="2510">
                    <a:moveTo>
                      <a:pt x="1237" y="1"/>
                    </a:moveTo>
                    <a:cubicBezTo>
                      <a:pt x="546" y="1"/>
                      <a:pt x="1" y="546"/>
                      <a:pt x="1" y="1237"/>
                    </a:cubicBezTo>
                    <a:cubicBezTo>
                      <a:pt x="1" y="1928"/>
                      <a:pt x="546" y="2510"/>
                      <a:pt x="1237" y="2510"/>
                    </a:cubicBezTo>
                    <a:cubicBezTo>
                      <a:pt x="1928" y="2510"/>
                      <a:pt x="2510" y="1928"/>
                      <a:pt x="2510" y="1237"/>
                    </a:cubicBezTo>
                    <a:cubicBezTo>
                      <a:pt x="2510" y="546"/>
                      <a:pt x="1928" y="1"/>
                      <a:pt x="1237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43"/>
            <p:cNvSpPr/>
            <p:nvPr/>
          </p:nvSpPr>
          <p:spPr>
            <a:xfrm>
              <a:off x="3368099" y="2438387"/>
              <a:ext cx="105754" cy="82515"/>
            </a:xfrm>
            <a:custGeom>
              <a:rect b="b" l="l" r="r" t="t"/>
              <a:pathLst>
                <a:path extrusionOk="0" h="3746" w="4801">
                  <a:moveTo>
                    <a:pt x="2401" y="0"/>
                  </a:moveTo>
                  <a:lnTo>
                    <a:pt x="37" y="1273"/>
                  </a:lnTo>
                  <a:cubicBezTo>
                    <a:pt x="1" y="2618"/>
                    <a:pt x="1055" y="3746"/>
                    <a:pt x="2401" y="3746"/>
                  </a:cubicBezTo>
                  <a:cubicBezTo>
                    <a:pt x="3710" y="3746"/>
                    <a:pt x="4801" y="2618"/>
                    <a:pt x="4728" y="1273"/>
                  </a:cubicBezTo>
                  <a:lnTo>
                    <a:pt x="24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43"/>
          <p:cNvSpPr/>
          <p:nvPr/>
        </p:nvSpPr>
        <p:spPr>
          <a:xfrm>
            <a:off x="3392946" y="2553725"/>
            <a:ext cx="55267" cy="55289"/>
          </a:xfrm>
          <a:custGeom>
            <a:rect b="b" l="l" r="r" t="t"/>
            <a:pathLst>
              <a:path extrusionOk="0" h="2510" w="2509">
                <a:moveTo>
                  <a:pt x="1273" y="0"/>
                </a:moveTo>
                <a:cubicBezTo>
                  <a:pt x="582" y="0"/>
                  <a:pt x="0" y="546"/>
                  <a:pt x="0" y="1237"/>
                </a:cubicBezTo>
                <a:cubicBezTo>
                  <a:pt x="0" y="1928"/>
                  <a:pt x="582" y="2509"/>
                  <a:pt x="1273" y="2509"/>
                </a:cubicBezTo>
                <a:cubicBezTo>
                  <a:pt x="1964" y="2509"/>
                  <a:pt x="2509" y="1928"/>
                  <a:pt x="2509" y="1237"/>
                </a:cubicBezTo>
                <a:cubicBezTo>
                  <a:pt x="2509" y="546"/>
                  <a:pt x="1964" y="0"/>
                  <a:pt x="1273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3"/>
          <p:cNvSpPr/>
          <p:nvPr/>
        </p:nvSpPr>
        <p:spPr>
          <a:xfrm>
            <a:off x="3360103" y="2695496"/>
            <a:ext cx="120953" cy="189040"/>
          </a:xfrm>
          <a:custGeom>
            <a:rect b="b" l="l" r="r" t="t"/>
            <a:pathLst>
              <a:path extrusionOk="0" h="8582" w="5491">
                <a:moveTo>
                  <a:pt x="0" y="0"/>
                </a:moveTo>
                <a:lnTo>
                  <a:pt x="0" y="8582"/>
                </a:lnTo>
                <a:lnTo>
                  <a:pt x="5491" y="8582"/>
                </a:lnTo>
                <a:lnTo>
                  <a:pt x="5491" y="0"/>
                </a:lnTo>
                <a:close/>
              </a:path>
            </a:pathLst>
          </a:cu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3"/>
          <p:cNvSpPr/>
          <p:nvPr/>
        </p:nvSpPr>
        <p:spPr>
          <a:xfrm>
            <a:off x="3131013" y="2661860"/>
            <a:ext cx="146615" cy="146593"/>
          </a:xfrm>
          <a:custGeom>
            <a:rect b="b" l="l" r="r" t="t"/>
            <a:pathLst>
              <a:path extrusionOk="0" h="6655" w="6656">
                <a:moveTo>
                  <a:pt x="1" y="0"/>
                </a:moveTo>
                <a:lnTo>
                  <a:pt x="1" y="6654"/>
                </a:lnTo>
                <a:lnTo>
                  <a:pt x="6655" y="6654"/>
                </a:lnTo>
                <a:lnTo>
                  <a:pt x="6655" y="0"/>
                </a:ln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3"/>
          <p:cNvSpPr/>
          <p:nvPr/>
        </p:nvSpPr>
        <p:spPr>
          <a:xfrm>
            <a:off x="3131013" y="2734750"/>
            <a:ext cx="146615" cy="0"/>
          </a:xfrm>
          <a:custGeom>
            <a:rect b="b" l="l" r="r" t="t"/>
            <a:pathLst>
              <a:path extrusionOk="0" fill="none" h="0" w="6656">
                <a:moveTo>
                  <a:pt x="1" y="0"/>
                </a:moveTo>
                <a:lnTo>
                  <a:pt x="6655" y="0"/>
                </a:lnTo>
              </a:path>
            </a:pathLst>
          </a:custGeom>
          <a:noFill/>
          <a:ln cap="flat" cmpd="sng" w="11825">
            <a:solidFill>
              <a:srgbClr val="741B47"/>
            </a:solidFill>
            <a:prstDash val="solid"/>
            <a:miter lim="3636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3203903" y="2661860"/>
            <a:ext cx="22" cy="146593"/>
          </a:xfrm>
          <a:custGeom>
            <a:rect b="b" l="l" r="r" t="t"/>
            <a:pathLst>
              <a:path extrusionOk="0" fill="none" h="6655" w="1">
                <a:moveTo>
                  <a:pt x="1" y="6654"/>
                </a:moveTo>
                <a:lnTo>
                  <a:pt x="1" y="0"/>
                </a:lnTo>
              </a:path>
            </a:pathLst>
          </a:custGeom>
          <a:noFill/>
          <a:ln cap="flat" cmpd="sng" w="11825">
            <a:solidFill>
              <a:srgbClr val="741B47"/>
            </a:solidFill>
            <a:prstDash val="solid"/>
            <a:miter lim="3636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3"/>
          <p:cNvSpPr/>
          <p:nvPr/>
        </p:nvSpPr>
        <p:spPr>
          <a:xfrm>
            <a:off x="3564345" y="2661860"/>
            <a:ext cx="145800" cy="146593"/>
          </a:xfrm>
          <a:custGeom>
            <a:rect b="b" l="l" r="r" t="t"/>
            <a:pathLst>
              <a:path extrusionOk="0" h="6655" w="6619">
                <a:moveTo>
                  <a:pt x="0" y="0"/>
                </a:moveTo>
                <a:lnTo>
                  <a:pt x="0" y="6654"/>
                </a:lnTo>
                <a:lnTo>
                  <a:pt x="6618" y="6654"/>
                </a:lnTo>
                <a:lnTo>
                  <a:pt x="6618" y="0"/>
                </a:ln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3564345" y="2734750"/>
            <a:ext cx="146593" cy="0"/>
          </a:xfrm>
          <a:custGeom>
            <a:rect b="b" l="l" r="r" t="t"/>
            <a:pathLst>
              <a:path extrusionOk="0" fill="none" h="0" w="6655">
                <a:moveTo>
                  <a:pt x="0" y="0"/>
                </a:moveTo>
                <a:lnTo>
                  <a:pt x="6654" y="0"/>
                </a:lnTo>
              </a:path>
            </a:pathLst>
          </a:custGeom>
          <a:noFill/>
          <a:ln cap="flat" cmpd="sng" w="11825">
            <a:solidFill>
              <a:srgbClr val="741B47"/>
            </a:solidFill>
            <a:prstDash val="solid"/>
            <a:miter lim="3636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3637236" y="2661860"/>
            <a:ext cx="22" cy="146593"/>
          </a:xfrm>
          <a:custGeom>
            <a:rect b="b" l="l" r="r" t="t"/>
            <a:pathLst>
              <a:path extrusionOk="0" fill="none" h="6655" w="1">
                <a:moveTo>
                  <a:pt x="0" y="6654"/>
                </a:moveTo>
                <a:lnTo>
                  <a:pt x="0" y="0"/>
                </a:lnTo>
              </a:path>
            </a:pathLst>
          </a:custGeom>
          <a:noFill/>
          <a:ln cap="flat" cmpd="sng" w="11825">
            <a:solidFill>
              <a:srgbClr val="741B47"/>
            </a:solidFill>
            <a:prstDash val="solid"/>
            <a:miter lim="3636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43"/>
          <p:cNvCxnSpPr/>
          <p:nvPr/>
        </p:nvCxnSpPr>
        <p:spPr>
          <a:xfrm>
            <a:off x="3002436" y="2895025"/>
            <a:ext cx="10428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43"/>
          <p:cNvSpPr/>
          <p:nvPr/>
        </p:nvSpPr>
        <p:spPr>
          <a:xfrm flipH="1" rot="10800000">
            <a:off x="3002425" y="2191055"/>
            <a:ext cx="279229" cy="167697"/>
          </a:xfrm>
          <a:custGeom>
            <a:rect b="b" l="l" r="r" t="t"/>
            <a:pathLst>
              <a:path extrusionOk="0" h="25681" w="42761">
                <a:moveTo>
                  <a:pt x="29295" y="0"/>
                </a:moveTo>
                <a:cubicBezTo>
                  <a:pt x="26441" y="0"/>
                  <a:pt x="23585" y="1581"/>
                  <a:pt x="23244" y="5309"/>
                </a:cubicBezTo>
                <a:cubicBezTo>
                  <a:pt x="21598" y="2491"/>
                  <a:pt x="19134" y="1099"/>
                  <a:pt x="16964" y="1099"/>
                </a:cubicBezTo>
                <a:cubicBezTo>
                  <a:pt x="14103" y="1099"/>
                  <a:pt x="11755" y="3520"/>
                  <a:pt x="12473" y="8285"/>
                </a:cubicBezTo>
                <a:cubicBezTo>
                  <a:pt x="11258" y="6978"/>
                  <a:pt x="9909" y="6439"/>
                  <a:pt x="8642" y="6439"/>
                </a:cubicBezTo>
                <a:cubicBezTo>
                  <a:pt x="3699" y="6439"/>
                  <a:pt x="1" y="14645"/>
                  <a:pt x="10403" y="17503"/>
                </a:cubicBezTo>
                <a:lnTo>
                  <a:pt x="10370" y="17503"/>
                </a:lnTo>
                <a:cubicBezTo>
                  <a:pt x="8688" y="20415"/>
                  <a:pt x="10370" y="24167"/>
                  <a:pt x="13379" y="25234"/>
                </a:cubicBezTo>
                <a:cubicBezTo>
                  <a:pt x="14222" y="25542"/>
                  <a:pt x="15000" y="25680"/>
                  <a:pt x="15724" y="25680"/>
                </a:cubicBezTo>
                <a:cubicBezTo>
                  <a:pt x="18802" y="25680"/>
                  <a:pt x="20898" y="23187"/>
                  <a:pt x="22888" y="20673"/>
                </a:cubicBezTo>
                <a:cubicBezTo>
                  <a:pt x="24676" y="22830"/>
                  <a:pt x="27011" y="25186"/>
                  <a:pt x="29982" y="25186"/>
                </a:cubicBezTo>
                <a:cubicBezTo>
                  <a:pt x="30397" y="25186"/>
                  <a:pt x="30825" y="25139"/>
                  <a:pt x="31266" y="25040"/>
                </a:cubicBezTo>
                <a:cubicBezTo>
                  <a:pt x="35245" y="24005"/>
                  <a:pt x="35892" y="20932"/>
                  <a:pt x="36118" y="17503"/>
                </a:cubicBezTo>
                <a:cubicBezTo>
                  <a:pt x="36595" y="17617"/>
                  <a:pt x="37038" y="17670"/>
                  <a:pt x="37447" y="17670"/>
                </a:cubicBezTo>
                <a:cubicBezTo>
                  <a:pt x="42760" y="17670"/>
                  <a:pt x="42416" y="8792"/>
                  <a:pt x="36651" y="8792"/>
                </a:cubicBezTo>
                <a:cubicBezTo>
                  <a:pt x="35897" y="8792"/>
                  <a:pt x="35051" y="8944"/>
                  <a:pt x="34113" y="9287"/>
                </a:cubicBezTo>
                <a:cubicBezTo>
                  <a:pt x="34436" y="6311"/>
                  <a:pt x="35568" y="1945"/>
                  <a:pt x="32010" y="489"/>
                </a:cubicBezTo>
                <a:cubicBezTo>
                  <a:pt x="31164" y="170"/>
                  <a:pt x="30230" y="0"/>
                  <a:pt x="29295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3"/>
          <p:cNvSpPr/>
          <p:nvPr/>
        </p:nvSpPr>
        <p:spPr>
          <a:xfrm flipH="1" rot="10800000">
            <a:off x="3719950" y="1911436"/>
            <a:ext cx="395646" cy="237613"/>
          </a:xfrm>
          <a:custGeom>
            <a:rect b="b" l="l" r="r" t="t"/>
            <a:pathLst>
              <a:path extrusionOk="0" h="25681" w="42761">
                <a:moveTo>
                  <a:pt x="29295" y="0"/>
                </a:moveTo>
                <a:cubicBezTo>
                  <a:pt x="26441" y="0"/>
                  <a:pt x="23585" y="1581"/>
                  <a:pt x="23244" y="5309"/>
                </a:cubicBezTo>
                <a:cubicBezTo>
                  <a:pt x="21598" y="2491"/>
                  <a:pt x="19134" y="1099"/>
                  <a:pt x="16964" y="1099"/>
                </a:cubicBezTo>
                <a:cubicBezTo>
                  <a:pt x="14103" y="1099"/>
                  <a:pt x="11755" y="3520"/>
                  <a:pt x="12473" y="8285"/>
                </a:cubicBezTo>
                <a:cubicBezTo>
                  <a:pt x="11258" y="6978"/>
                  <a:pt x="9909" y="6439"/>
                  <a:pt x="8642" y="6439"/>
                </a:cubicBezTo>
                <a:cubicBezTo>
                  <a:pt x="3699" y="6439"/>
                  <a:pt x="1" y="14645"/>
                  <a:pt x="10403" y="17503"/>
                </a:cubicBezTo>
                <a:lnTo>
                  <a:pt x="10370" y="17503"/>
                </a:lnTo>
                <a:cubicBezTo>
                  <a:pt x="8688" y="20415"/>
                  <a:pt x="10370" y="24167"/>
                  <a:pt x="13379" y="25234"/>
                </a:cubicBezTo>
                <a:cubicBezTo>
                  <a:pt x="14222" y="25542"/>
                  <a:pt x="15000" y="25680"/>
                  <a:pt x="15724" y="25680"/>
                </a:cubicBezTo>
                <a:cubicBezTo>
                  <a:pt x="18802" y="25680"/>
                  <a:pt x="20898" y="23187"/>
                  <a:pt x="22888" y="20673"/>
                </a:cubicBezTo>
                <a:cubicBezTo>
                  <a:pt x="24676" y="22830"/>
                  <a:pt x="27011" y="25186"/>
                  <a:pt x="29982" y="25186"/>
                </a:cubicBezTo>
                <a:cubicBezTo>
                  <a:pt x="30397" y="25186"/>
                  <a:pt x="30825" y="25139"/>
                  <a:pt x="31266" y="25040"/>
                </a:cubicBezTo>
                <a:cubicBezTo>
                  <a:pt x="35245" y="24005"/>
                  <a:pt x="35892" y="20932"/>
                  <a:pt x="36118" y="17503"/>
                </a:cubicBezTo>
                <a:cubicBezTo>
                  <a:pt x="36595" y="17617"/>
                  <a:pt x="37038" y="17670"/>
                  <a:pt x="37447" y="17670"/>
                </a:cubicBezTo>
                <a:cubicBezTo>
                  <a:pt x="42760" y="17670"/>
                  <a:pt x="42416" y="8792"/>
                  <a:pt x="36651" y="8792"/>
                </a:cubicBezTo>
                <a:cubicBezTo>
                  <a:pt x="35897" y="8792"/>
                  <a:pt x="35051" y="8944"/>
                  <a:pt x="34113" y="9287"/>
                </a:cubicBezTo>
                <a:cubicBezTo>
                  <a:pt x="34436" y="6311"/>
                  <a:pt x="35568" y="1945"/>
                  <a:pt x="32010" y="489"/>
                </a:cubicBezTo>
                <a:cubicBezTo>
                  <a:pt x="31164" y="170"/>
                  <a:pt x="30230" y="0"/>
                  <a:pt x="29295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3"/>
          <p:cNvSpPr/>
          <p:nvPr/>
        </p:nvSpPr>
        <p:spPr>
          <a:xfrm flipH="1" rot="10800000">
            <a:off x="3558475" y="2218226"/>
            <a:ext cx="233047" cy="139961"/>
          </a:xfrm>
          <a:custGeom>
            <a:rect b="b" l="l" r="r" t="t"/>
            <a:pathLst>
              <a:path extrusionOk="0" h="25681" w="42761">
                <a:moveTo>
                  <a:pt x="29295" y="0"/>
                </a:moveTo>
                <a:cubicBezTo>
                  <a:pt x="26441" y="0"/>
                  <a:pt x="23585" y="1581"/>
                  <a:pt x="23244" y="5309"/>
                </a:cubicBezTo>
                <a:cubicBezTo>
                  <a:pt x="21598" y="2491"/>
                  <a:pt x="19134" y="1099"/>
                  <a:pt x="16964" y="1099"/>
                </a:cubicBezTo>
                <a:cubicBezTo>
                  <a:pt x="14103" y="1099"/>
                  <a:pt x="11755" y="3520"/>
                  <a:pt x="12473" y="8285"/>
                </a:cubicBezTo>
                <a:cubicBezTo>
                  <a:pt x="11258" y="6978"/>
                  <a:pt x="9909" y="6439"/>
                  <a:pt x="8642" y="6439"/>
                </a:cubicBezTo>
                <a:cubicBezTo>
                  <a:pt x="3699" y="6439"/>
                  <a:pt x="1" y="14645"/>
                  <a:pt x="10403" y="17503"/>
                </a:cubicBezTo>
                <a:lnTo>
                  <a:pt x="10370" y="17503"/>
                </a:lnTo>
                <a:cubicBezTo>
                  <a:pt x="8688" y="20415"/>
                  <a:pt x="10370" y="24167"/>
                  <a:pt x="13379" y="25234"/>
                </a:cubicBezTo>
                <a:cubicBezTo>
                  <a:pt x="14222" y="25542"/>
                  <a:pt x="15000" y="25680"/>
                  <a:pt x="15724" y="25680"/>
                </a:cubicBezTo>
                <a:cubicBezTo>
                  <a:pt x="18802" y="25680"/>
                  <a:pt x="20898" y="23187"/>
                  <a:pt x="22888" y="20673"/>
                </a:cubicBezTo>
                <a:cubicBezTo>
                  <a:pt x="24676" y="22830"/>
                  <a:pt x="27011" y="25186"/>
                  <a:pt x="29982" y="25186"/>
                </a:cubicBezTo>
                <a:cubicBezTo>
                  <a:pt x="30397" y="25186"/>
                  <a:pt x="30825" y="25139"/>
                  <a:pt x="31266" y="25040"/>
                </a:cubicBezTo>
                <a:cubicBezTo>
                  <a:pt x="35245" y="24005"/>
                  <a:pt x="35892" y="20932"/>
                  <a:pt x="36118" y="17503"/>
                </a:cubicBezTo>
                <a:cubicBezTo>
                  <a:pt x="36595" y="17617"/>
                  <a:pt x="37038" y="17670"/>
                  <a:pt x="37447" y="17670"/>
                </a:cubicBezTo>
                <a:cubicBezTo>
                  <a:pt x="42760" y="17670"/>
                  <a:pt x="42416" y="8792"/>
                  <a:pt x="36651" y="8792"/>
                </a:cubicBezTo>
                <a:cubicBezTo>
                  <a:pt x="35897" y="8792"/>
                  <a:pt x="35051" y="8944"/>
                  <a:pt x="34113" y="9287"/>
                </a:cubicBezTo>
                <a:cubicBezTo>
                  <a:pt x="34436" y="6311"/>
                  <a:pt x="35568" y="1945"/>
                  <a:pt x="32010" y="489"/>
                </a:cubicBezTo>
                <a:cubicBezTo>
                  <a:pt x="31164" y="170"/>
                  <a:pt x="30230" y="0"/>
                  <a:pt x="29295" y="0"/>
                </a:cubicBezTo>
                <a:close/>
              </a:path>
            </a:pathLst>
          </a:custGeom>
          <a:solidFill>
            <a:srgbClr val="AFE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3228975" y="1924050"/>
            <a:ext cx="167700" cy="167700"/>
          </a:xfrm>
          <a:prstGeom prst="ellipse">
            <a:avLst/>
          </a:prstGeom>
          <a:solidFill>
            <a:srgbClr val="F7C0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3"/>
          <p:cNvSpPr/>
          <p:nvPr/>
        </p:nvSpPr>
        <p:spPr>
          <a:xfrm>
            <a:off x="7079263" y="2006610"/>
            <a:ext cx="1042779" cy="563179"/>
          </a:xfrm>
          <a:custGeom>
            <a:rect b="b" l="l" r="r" t="t"/>
            <a:pathLst>
              <a:path extrusionOk="0" h="27991" w="51828">
                <a:moveTo>
                  <a:pt x="51828" y="5789"/>
                </a:moveTo>
                <a:cubicBezTo>
                  <a:pt x="51272" y="6181"/>
                  <a:pt x="50650" y="6508"/>
                  <a:pt x="49964" y="6671"/>
                </a:cubicBezTo>
                <a:cubicBezTo>
                  <a:pt x="49800" y="6704"/>
                  <a:pt x="49637" y="6769"/>
                  <a:pt x="49473" y="6802"/>
                </a:cubicBezTo>
                <a:cubicBezTo>
                  <a:pt x="48754" y="6998"/>
                  <a:pt x="48198" y="7554"/>
                  <a:pt x="48035" y="8306"/>
                </a:cubicBezTo>
                <a:cubicBezTo>
                  <a:pt x="48002" y="8404"/>
                  <a:pt x="47969" y="8535"/>
                  <a:pt x="47936" y="8666"/>
                </a:cubicBezTo>
                <a:cubicBezTo>
                  <a:pt x="47936" y="8797"/>
                  <a:pt x="47871" y="9026"/>
                  <a:pt x="47838" y="9189"/>
                </a:cubicBezTo>
                <a:cubicBezTo>
                  <a:pt x="47773" y="9582"/>
                  <a:pt x="47381" y="9876"/>
                  <a:pt x="46988" y="9843"/>
                </a:cubicBezTo>
                <a:cubicBezTo>
                  <a:pt x="46727" y="9843"/>
                  <a:pt x="46465" y="9843"/>
                  <a:pt x="46203" y="9810"/>
                </a:cubicBezTo>
                <a:cubicBezTo>
                  <a:pt x="45746" y="9745"/>
                  <a:pt x="45288" y="9974"/>
                  <a:pt x="45026" y="10399"/>
                </a:cubicBezTo>
                <a:cubicBezTo>
                  <a:pt x="44699" y="10889"/>
                  <a:pt x="44372" y="11347"/>
                  <a:pt x="44013" y="11838"/>
                </a:cubicBezTo>
                <a:cubicBezTo>
                  <a:pt x="43751" y="12165"/>
                  <a:pt x="43490" y="12459"/>
                  <a:pt x="43195" y="12786"/>
                </a:cubicBezTo>
                <a:cubicBezTo>
                  <a:pt x="42966" y="13015"/>
                  <a:pt x="42672" y="13146"/>
                  <a:pt x="42312" y="13146"/>
                </a:cubicBezTo>
                <a:cubicBezTo>
                  <a:pt x="42214" y="13113"/>
                  <a:pt x="42116" y="13113"/>
                  <a:pt x="41985" y="13146"/>
                </a:cubicBezTo>
                <a:cubicBezTo>
                  <a:pt x="41756" y="13146"/>
                  <a:pt x="41528" y="13309"/>
                  <a:pt x="41462" y="13538"/>
                </a:cubicBezTo>
                <a:cubicBezTo>
                  <a:pt x="41364" y="13734"/>
                  <a:pt x="41299" y="13963"/>
                  <a:pt x="41266" y="14159"/>
                </a:cubicBezTo>
                <a:cubicBezTo>
                  <a:pt x="41233" y="14486"/>
                  <a:pt x="41201" y="14813"/>
                  <a:pt x="41135" y="15140"/>
                </a:cubicBezTo>
                <a:cubicBezTo>
                  <a:pt x="41037" y="16121"/>
                  <a:pt x="40514" y="16971"/>
                  <a:pt x="39729" y="17560"/>
                </a:cubicBezTo>
                <a:cubicBezTo>
                  <a:pt x="39239" y="17920"/>
                  <a:pt x="38683" y="18247"/>
                  <a:pt x="38094" y="18475"/>
                </a:cubicBezTo>
                <a:cubicBezTo>
                  <a:pt x="37702" y="18639"/>
                  <a:pt x="37277" y="18835"/>
                  <a:pt x="36917" y="19031"/>
                </a:cubicBezTo>
                <a:cubicBezTo>
                  <a:pt x="36459" y="19260"/>
                  <a:pt x="36002" y="19554"/>
                  <a:pt x="35642" y="19914"/>
                </a:cubicBezTo>
                <a:cubicBezTo>
                  <a:pt x="34955" y="20470"/>
                  <a:pt x="34563" y="21320"/>
                  <a:pt x="34596" y="22203"/>
                </a:cubicBezTo>
                <a:cubicBezTo>
                  <a:pt x="34596" y="22595"/>
                  <a:pt x="34628" y="22988"/>
                  <a:pt x="34726" y="23380"/>
                </a:cubicBezTo>
                <a:cubicBezTo>
                  <a:pt x="34890" y="24132"/>
                  <a:pt x="34988" y="24917"/>
                  <a:pt x="35086" y="25702"/>
                </a:cubicBezTo>
                <a:cubicBezTo>
                  <a:pt x="35086" y="26127"/>
                  <a:pt x="35086" y="26585"/>
                  <a:pt x="34988" y="27010"/>
                </a:cubicBezTo>
                <a:cubicBezTo>
                  <a:pt x="34955" y="27173"/>
                  <a:pt x="34890" y="27337"/>
                  <a:pt x="34824" y="27500"/>
                </a:cubicBezTo>
                <a:cubicBezTo>
                  <a:pt x="34694" y="27794"/>
                  <a:pt x="34367" y="27991"/>
                  <a:pt x="34040" y="27958"/>
                </a:cubicBezTo>
                <a:cubicBezTo>
                  <a:pt x="33713" y="27991"/>
                  <a:pt x="33386" y="27794"/>
                  <a:pt x="33255" y="27500"/>
                </a:cubicBezTo>
                <a:cubicBezTo>
                  <a:pt x="33124" y="27206"/>
                  <a:pt x="33059" y="26912"/>
                  <a:pt x="33026" y="26617"/>
                </a:cubicBezTo>
                <a:cubicBezTo>
                  <a:pt x="32993" y="26127"/>
                  <a:pt x="33026" y="25604"/>
                  <a:pt x="32993" y="25113"/>
                </a:cubicBezTo>
                <a:cubicBezTo>
                  <a:pt x="32961" y="24753"/>
                  <a:pt x="32928" y="24427"/>
                  <a:pt x="32895" y="24067"/>
                </a:cubicBezTo>
                <a:cubicBezTo>
                  <a:pt x="32863" y="23903"/>
                  <a:pt x="32797" y="23740"/>
                  <a:pt x="32732" y="23576"/>
                </a:cubicBezTo>
                <a:cubicBezTo>
                  <a:pt x="32568" y="23217"/>
                  <a:pt x="32209" y="23020"/>
                  <a:pt x="31816" y="23053"/>
                </a:cubicBezTo>
                <a:cubicBezTo>
                  <a:pt x="31522" y="23119"/>
                  <a:pt x="31260" y="23020"/>
                  <a:pt x="31064" y="22792"/>
                </a:cubicBezTo>
                <a:cubicBezTo>
                  <a:pt x="30704" y="22432"/>
                  <a:pt x="30214" y="22236"/>
                  <a:pt x="29724" y="22203"/>
                </a:cubicBezTo>
                <a:cubicBezTo>
                  <a:pt x="29135" y="22170"/>
                  <a:pt x="28546" y="22203"/>
                  <a:pt x="27958" y="22268"/>
                </a:cubicBezTo>
                <a:cubicBezTo>
                  <a:pt x="27565" y="22301"/>
                  <a:pt x="27238" y="22530"/>
                  <a:pt x="27108" y="22890"/>
                </a:cubicBezTo>
                <a:cubicBezTo>
                  <a:pt x="26911" y="23315"/>
                  <a:pt x="26486" y="23609"/>
                  <a:pt x="25996" y="23576"/>
                </a:cubicBezTo>
                <a:cubicBezTo>
                  <a:pt x="25407" y="23576"/>
                  <a:pt x="24819" y="23511"/>
                  <a:pt x="24263" y="23380"/>
                </a:cubicBezTo>
                <a:cubicBezTo>
                  <a:pt x="23936" y="23347"/>
                  <a:pt x="23609" y="23282"/>
                  <a:pt x="23282" y="23282"/>
                </a:cubicBezTo>
                <a:cubicBezTo>
                  <a:pt x="22890" y="23249"/>
                  <a:pt x="22530" y="23347"/>
                  <a:pt x="22236" y="23544"/>
                </a:cubicBezTo>
                <a:cubicBezTo>
                  <a:pt x="21549" y="23969"/>
                  <a:pt x="20862" y="24427"/>
                  <a:pt x="20208" y="24884"/>
                </a:cubicBezTo>
                <a:cubicBezTo>
                  <a:pt x="19522" y="25309"/>
                  <a:pt x="19064" y="26029"/>
                  <a:pt x="18966" y="26846"/>
                </a:cubicBezTo>
                <a:cubicBezTo>
                  <a:pt x="18933" y="26912"/>
                  <a:pt x="18900" y="26977"/>
                  <a:pt x="18868" y="27042"/>
                </a:cubicBezTo>
                <a:cubicBezTo>
                  <a:pt x="18639" y="27042"/>
                  <a:pt x="18410" y="26944"/>
                  <a:pt x="18214" y="26813"/>
                </a:cubicBezTo>
                <a:cubicBezTo>
                  <a:pt x="17985" y="26650"/>
                  <a:pt x="17821" y="26454"/>
                  <a:pt x="17723" y="26225"/>
                </a:cubicBezTo>
                <a:cubicBezTo>
                  <a:pt x="17625" y="25898"/>
                  <a:pt x="17527" y="25604"/>
                  <a:pt x="17462" y="25277"/>
                </a:cubicBezTo>
                <a:cubicBezTo>
                  <a:pt x="17396" y="24917"/>
                  <a:pt x="17396" y="24590"/>
                  <a:pt x="17331" y="24230"/>
                </a:cubicBezTo>
                <a:cubicBezTo>
                  <a:pt x="17266" y="23936"/>
                  <a:pt x="17167" y="23642"/>
                  <a:pt x="17069" y="23380"/>
                </a:cubicBezTo>
                <a:cubicBezTo>
                  <a:pt x="16939" y="23086"/>
                  <a:pt x="16710" y="22890"/>
                  <a:pt x="16448" y="22792"/>
                </a:cubicBezTo>
                <a:cubicBezTo>
                  <a:pt x="16056" y="22628"/>
                  <a:pt x="15598" y="22726"/>
                  <a:pt x="15336" y="23053"/>
                </a:cubicBezTo>
                <a:cubicBezTo>
                  <a:pt x="15206" y="23217"/>
                  <a:pt x="15075" y="23380"/>
                  <a:pt x="14977" y="23544"/>
                </a:cubicBezTo>
                <a:cubicBezTo>
                  <a:pt x="14879" y="23674"/>
                  <a:pt x="14813" y="23773"/>
                  <a:pt x="14715" y="23903"/>
                </a:cubicBezTo>
                <a:cubicBezTo>
                  <a:pt x="14552" y="24165"/>
                  <a:pt x="14257" y="24263"/>
                  <a:pt x="13963" y="24198"/>
                </a:cubicBezTo>
                <a:cubicBezTo>
                  <a:pt x="13669" y="24132"/>
                  <a:pt x="13407" y="23871"/>
                  <a:pt x="13374" y="23576"/>
                </a:cubicBezTo>
                <a:cubicBezTo>
                  <a:pt x="13342" y="23282"/>
                  <a:pt x="13342" y="22988"/>
                  <a:pt x="13342" y="22726"/>
                </a:cubicBezTo>
                <a:cubicBezTo>
                  <a:pt x="13374" y="22138"/>
                  <a:pt x="13211" y="21582"/>
                  <a:pt x="12884" y="21124"/>
                </a:cubicBezTo>
                <a:cubicBezTo>
                  <a:pt x="12524" y="20437"/>
                  <a:pt x="11707" y="20176"/>
                  <a:pt x="11020" y="20535"/>
                </a:cubicBezTo>
                <a:cubicBezTo>
                  <a:pt x="10660" y="20699"/>
                  <a:pt x="10301" y="20862"/>
                  <a:pt x="9974" y="21059"/>
                </a:cubicBezTo>
                <a:cubicBezTo>
                  <a:pt x="9614" y="21255"/>
                  <a:pt x="9254" y="21418"/>
                  <a:pt x="8927" y="21614"/>
                </a:cubicBezTo>
                <a:cubicBezTo>
                  <a:pt x="8600" y="21745"/>
                  <a:pt x="8208" y="21745"/>
                  <a:pt x="7914" y="21549"/>
                </a:cubicBezTo>
                <a:cubicBezTo>
                  <a:pt x="7620" y="21386"/>
                  <a:pt x="7325" y="21222"/>
                  <a:pt x="7031" y="20993"/>
                </a:cubicBezTo>
                <a:cubicBezTo>
                  <a:pt x="6671" y="20732"/>
                  <a:pt x="6344" y="20405"/>
                  <a:pt x="5985" y="20143"/>
                </a:cubicBezTo>
                <a:cubicBezTo>
                  <a:pt x="5658" y="19881"/>
                  <a:pt x="5298" y="19653"/>
                  <a:pt x="4938" y="19456"/>
                </a:cubicBezTo>
                <a:cubicBezTo>
                  <a:pt x="4350" y="19064"/>
                  <a:pt x="3565" y="19097"/>
                  <a:pt x="3009" y="19522"/>
                </a:cubicBezTo>
                <a:cubicBezTo>
                  <a:pt x="2976" y="19554"/>
                  <a:pt x="2911" y="19587"/>
                  <a:pt x="2846" y="19587"/>
                </a:cubicBezTo>
                <a:cubicBezTo>
                  <a:pt x="2649" y="19489"/>
                  <a:pt x="2617" y="19260"/>
                  <a:pt x="2551" y="19097"/>
                </a:cubicBezTo>
                <a:cubicBezTo>
                  <a:pt x="2388" y="18574"/>
                  <a:pt x="1930" y="18214"/>
                  <a:pt x="1407" y="18181"/>
                </a:cubicBezTo>
                <a:cubicBezTo>
                  <a:pt x="982" y="18116"/>
                  <a:pt x="851" y="17952"/>
                  <a:pt x="818" y="17527"/>
                </a:cubicBezTo>
                <a:cubicBezTo>
                  <a:pt x="818" y="17168"/>
                  <a:pt x="818" y="16808"/>
                  <a:pt x="818" y="16481"/>
                </a:cubicBezTo>
                <a:cubicBezTo>
                  <a:pt x="916" y="15435"/>
                  <a:pt x="786" y="14421"/>
                  <a:pt x="393" y="13473"/>
                </a:cubicBezTo>
                <a:cubicBezTo>
                  <a:pt x="295" y="13178"/>
                  <a:pt x="197" y="12884"/>
                  <a:pt x="99" y="12590"/>
                </a:cubicBezTo>
                <a:cubicBezTo>
                  <a:pt x="1" y="12230"/>
                  <a:pt x="99" y="11838"/>
                  <a:pt x="393" y="11609"/>
                </a:cubicBezTo>
                <a:cubicBezTo>
                  <a:pt x="524" y="11478"/>
                  <a:pt x="655" y="11380"/>
                  <a:pt x="818" y="11282"/>
                </a:cubicBezTo>
                <a:cubicBezTo>
                  <a:pt x="1407" y="10922"/>
                  <a:pt x="1767" y="10268"/>
                  <a:pt x="1701" y="9549"/>
                </a:cubicBezTo>
                <a:lnTo>
                  <a:pt x="1701" y="8829"/>
                </a:lnTo>
                <a:cubicBezTo>
                  <a:pt x="1701" y="8372"/>
                  <a:pt x="1865" y="7947"/>
                  <a:pt x="2224" y="7620"/>
                </a:cubicBezTo>
                <a:cubicBezTo>
                  <a:pt x="2453" y="7391"/>
                  <a:pt x="2682" y="7162"/>
                  <a:pt x="2944" y="6966"/>
                </a:cubicBezTo>
                <a:cubicBezTo>
                  <a:pt x="3598" y="6508"/>
                  <a:pt x="4154" y="5887"/>
                  <a:pt x="4513" y="5167"/>
                </a:cubicBezTo>
                <a:cubicBezTo>
                  <a:pt x="4840" y="4579"/>
                  <a:pt x="5167" y="4023"/>
                  <a:pt x="5461" y="3434"/>
                </a:cubicBezTo>
                <a:cubicBezTo>
                  <a:pt x="5592" y="3173"/>
                  <a:pt x="5690" y="2911"/>
                  <a:pt x="5756" y="2649"/>
                </a:cubicBezTo>
                <a:cubicBezTo>
                  <a:pt x="5821" y="2355"/>
                  <a:pt x="5756" y="2028"/>
                  <a:pt x="5560" y="1799"/>
                </a:cubicBezTo>
                <a:cubicBezTo>
                  <a:pt x="5396" y="1570"/>
                  <a:pt x="5233" y="1342"/>
                  <a:pt x="5069" y="1113"/>
                </a:cubicBezTo>
                <a:cubicBezTo>
                  <a:pt x="4938" y="884"/>
                  <a:pt x="4906" y="622"/>
                  <a:pt x="4971" y="393"/>
                </a:cubicBezTo>
                <a:cubicBezTo>
                  <a:pt x="5004" y="230"/>
                  <a:pt x="5167" y="99"/>
                  <a:pt x="5331" y="66"/>
                </a:cubicBezTo>
                <a:cubicBezTo>
                  <a:pt x="5527" y="1"/>
                  <a:pt x="5723" y="99"/>
                  <a:pt x="5854" y="263"/>
                </a:cubicBezTo>
                <a:cubicBezTo>
                  <a:pt x="5919" y="459"/>
                  <a:pt x="5985" y="622"/>
                  <a:pt x="6050" y="818"/>
                </a:cubicBezTo>
                <a:cubicBezTo>
                  <a:pt x="6148" y="1080"/>
                  <a:pt x="6246" y="1342"/>
                  <a:pt x="6344" y="1636"/>
                </a:cubicBezTo>
                <a:cubicBezTo>
                  <a:pt x="6377" y="1767"/>
                  <a:pt x="6442" y="1865"/>
                  <a:pt x="6540" y="1963"/>
                </a:cubicBezTo>
                <a:cubicBezTo>
                  <a:pt x="6704" y="2224"/>
                  <a:pt x="7064" y="2192"/>
                  <a:pt x="7227" y="1930"/>
                </a:cubicBezTo>
                <a:cubicBezTo>
                  <a:pt x="7260" y="1897"/>
                  <a:pt x="7260" y="1799"/>
                  <a:pt x="7293" y="1767"/>
                </a:cubicBezTo>
                <a:cubicBezTo>
                  <a:pt x="7325" y="1701"/>
                  <a:pt x="7391" y="1636"/>
                  <a:pt x="7423" y="1603"/>
                </a:cubicBezTo>
                <a:cubicBezTo>
                  <a:pt x="8077" y="1636"/>
                  <a:pt x="8731" y="1701"/>
                  <a:pt x="9385" y="1734"/>
                </a:cubicBezTo>
                <a:cubicBezTo>
                  <a:pt x="9908" y="1767"/>
                  <a:pt x="10464" y="1799"/>
                  <a:pt x="11020" y="1832"/>
                </a:cubicBezTo>
                <a:cubicBezTo>
                  <a:pt x="13473" y="1865"/>
                  <a:pt x="15925" y="1767"/>
                  <a:pt x="18377" y="1603"/>
                </a:cubicBezTo>
                <a:cubicBezTo>
                  <a:pt x="20241" y="1472"/>
                  <a:pt x="22138" y="1374"/>
                  <a:pt x="24001" y="1309"/>
                </a:cubicBezTo>
                <a:cubicBezTo>
                  <a:pt x="25571" y="1211"/>
                  <a:pt x="27173" y="1145"/>
                  <a:pt x="28775" y="1113"/>
                </a:cubicBezTo>
                <a:cubicBezTo>
                  <a:pt x="29364" y="1113"/>
                  <a:pt x="29920" y="1145"/>
                  <a:pt x="30508" y="1243"/>
                </a:cubicBezTo>
                <a:cubicBezTo>
                  <a:pt x="30770" y="1276"/>
                  <a:pt x="30999" y="1440"/>
                  <a:pt x="31064" y="1701"/>
                </a:cubicBezTo>
                <a:cubicBezTo>
                  <a:pt x="31260" y="2192"/>
                  <a:pt x="31489" y="2290"/>
                  <a:pt x="32012" y="2192"/>
                </a:cubicBezTo>
                <a:cubicBezTo>
                  <a:pt x="32503" y="2094"/>
                  <a:pt x="32928" y="1996"/>
                  <a:pt x="33386" y="1897"/>
                </a:cubicBezTo>
                <a:cubicBezTo>
                  <a:pt x="33582" y="1832"/>
                  <a:pt x="33778" y="1832"/>
                  <a:pt x="33974" y="1930"/>
                </a:cubicBezTo>
                <a:cubicBezTo>
                  <a:pt x="34138" y="1996"/>
                  <a:pt x="34269" y="2159"/>
                  <a:pt x="34301" y="2323"/>
                </a:cubicBezTo>
                <a:cubicBezTo>
                  <a:pt x="34171" y="2388"/>
                  <a:pt x="34007" y="2453"/>
                  <a:pt x="33844" y="2519"/>
                </a:cubicBezTo>
                <a:cubicBezTo>
                  <a:pt x="33418" y="2617"/>
                  <a:pt x="32993" y="2813"/>
                  <a:pt x="32634" y="3107"/>
                </a:cubicBezTo>
                <a:cubicBezTo>
                  <a:pt x="32470" y="3238"/>
                  <a:pt x="32339" y="3369"/>
                  <a:pt x="32209" y="3532"/>
                </a:cubicBezTo>
                <a:cubicBezTo>
                  <a:pt x="32045" y="3761"/>
                  <a:pt x="32176" y="4088"/>
                  <a:pt x="32470" y="4121"/>
                </a:cubicBezTo>
                <a:cubicBezTo>
                  <a:pt x="32830" y="4154"/>
                  <a:pt x="33222" y="4121"/>
                  <a:pt x="33582" y="4088"/>
                </a:cubicBezTo>
                <a:cubicBezTo>
                  <a:pt x="34040" y="3990"/>
                  <a:pt x="34497" y="3859"/>
                  <a:pt x="34955" y="3696"/>
                </a:cubicBezTo>
                <a:cubicBezTo>
                  <a:pt x="35446" y="3565"/>
                  <a:pt x="35969" y="3598"/>
                  <a:pt x="36427" y="3827"/>
                </a:cubicBezTo>
                <a:cubicBezTo>
                  <a:pt x="36525" y="3859"/>
                  <a:pt x="36590" y="3925"/>
                  <a:pt x="36656" y="3957"/>
                </a:cubicBezTo>
                <a:cubicBezTo>
                  <a:pt x="36721" y="4121"/>
                  <a:pt x="36656" y="4252"/>
                  <a:pt x="36525" y="4317"/>
                </a:cubicBezTo>
                <a:cubicBezTo>
                  <a:pt x="36296" y="4448"/>
                  <a:pt x="36067" y="4579"/>
                  <a:pt x="35805" y="4677"/>
                </a:cubicBezTo>
                <a:cubicBezTo>
                  <a:pt x="35184" y="4840"/>
                  <a:pt x="34661" y="5298"/>
                  <a:pt x="34432" y="5952"/>
                </a:cubicBezTo>
                <a:cubicBezTo>
                  <a:pt x="34236" y="6377"/>
                  <a:pt x="33974" y="6802"/>
                  <a:pt x="33647" y="7162"/>
                </a:cubicBezTo>
                <a:cubicBezTo>
                  <a:pt x="33451" y="7456"/>
                  <a:pt x="33255" y="7783"/>
                  <a:pt x="33091" y="8110"/>
                </a:cubicBezTo>
                <a:cubicBezTo>
                  <a:pt x="32928" y="8470"/>
                  <a:pt x="33026" y="8928"/>
                  <a:pt x="33288" y="9222"/>
                </a:cubicBezTo>
                <a:cubicBezTo>
                  <a:pt x="33451" y="9418"/>
                  <a:pt x="33713" y="9451"/>
                  <a:pt x="33942" y="9320"/>
                </a:cubicBezTo>
                <a:cubicBezTo>
                  <a:pt x="34105" y="9189"/>
                  <a:pt x="34269" y="9026"/>
                  <a:pt x="34399" y="8862"/>
                </a:cubicBezTo>
                <a:cubicBezTo>
                  <a:pt x="34628" y="8535"/>
                  <a:pt x="34857" y="8175"/>
                  <a:pt x="35053" y="7816"/>
                </a:cubicBezTo>
                <a:cubicBezTo>
                  <a:pt x="35413" y="7227"/>
                  <a:pt x="35871" y="6671"/>
                  <a:pt x="36361" y="6181"/>
                </a:cubicBezTo>
                <a:cubicBezTo>
                  <a:pt x="36557" y="5985"/>
                  <a:pt x="36754" y="5854"/>
                  <a:pt x="36983" y="5723"/>
                </a:cubicBezTo>
                <a:cubicBezTo>
                  <a:pt x="37342" y="5462"/>
                  <a:pt x="37833" y="5592"/>
                  <a:pt x="37963" y="6017"/>
                </a:cubicBezTo>
                <a:cubicBezTo>
                  <a:pt x="38323" y="6737"/>
                  <a:pt x="38160" y="7587"/>
                  <a:pt x="37538" y="8110"/>
                </a:cubicBezTo>
                <a:cubicBezTo>
                  <a:pt x="37440" y="8208"/>
                  <a:pt x="37310" y="8274"/>
                  <a:pt x="37211" y="8372"/>
                </a:cubicBezTo>
                <a:cubicBezTo>
                  <a:pt x="36688" y="8797"/>
                  <a:pt x="36786" y="9647"/>
                  <a:pt x="37408" y="9941"/>
                </a:cubicBezTo>
                <a:cubicBezTo>
                  <a:pt x="37669" y="10105"/>
                  <a:pt x="37931" y="10170"/>
                  <a:pt x="38225" y="10170"/>
                </a:cubicBezTo>
                <a:cubicBezTo>
                  <a:pt x="39010" y="10170"/>
                  <a:pt x="39795" y="10007"/>
                  <a:pt x="40481" y="9614"/>
                </a:cubicBezTo>
                <a:cubicBezTo>
                  <a:pt x="40906" y="9353"/>
                  <a:pt x="41266" y="8993"/>
                  <a:pt x="41528" y="8568"/>
                </a:cubicBezTo>
                <a:cubicBezTo>
                  <a:pt x="41593" y="8470"/>
                  <a:pt x="41626" y="8372"/>
                  <a:pt x="41626" y="8274"/>
                </a:cubicBezTo>
                <a:cubicBezTo>
                  <a:pt x="41691" y="8045"/>
                  <a:pt x="41756" y="7849"/>
                  <a:pt x="41855" y="7652"/>
                </a:cubicBezTo>
                <a:cubicBezTo>
                  <a:pt x="42083" y="7162"/>
                  <a:pt x="42083" y="7162"/>
                  <a:pt x="42639" y="7227"/>
                </a:cubicBezTo>
                <a:cubicBezTo>
                  <a:pt x="42934" y="7293"/>
                  <a:pt x="43195" y="7293"/>
                  <a:pt x="43490" y="7293"/>
                </a:cubicBezTo>
                <a:cubicBezTo>
                  <a:pt x="43915" y="7325"/>
                  <a:pt x="44307" y="7064"/>
                  <a:pt x="44503" y="6704"/>
                </a:cubicBezTo>
                <a:cubicBezTo>
                  <a:pt x="44536" y="6573"/>
                  <a:pt x="44601" y="6442"/>
                  <a:pt x="44667" y="6344"/>
                </a:cubicBezTo>
                <a:cubicBezTo>
                  <a:pt x="44961" y="5756"/>
                  <a:pt x="45648" y="5462"/>
                  <a:pt x="46269" y="5625"/>
                </a:cubicBezTo>
                <a:cubicBezTo>
                  <a:pt x="46759" y="5756"/>
                  <a:pt x="47250" y="5821"/>
                  <a:pt x="47773" y="5854"/>
                </a:cubicBezTo>
                <a:cubicBezTo>
                  <a:pt x="48133" y="5854"/>
                  <a:pt x="48492" y="5756"/>
                  <a:pt x="48819" y="5592"/>
                </a:cubicBezTo>
                <a:cubicBezTo>
                  <a:pt x="49506" y="5233"/>
                  <a:pt x="50095" y="4709"/>
                  <a:pt x="50520" y="4088"/>
                </a:cubicBezTo>
                <a:cubicBezTo>
                  <a:pt x="50585" y="3957"/>
                  <a:pt x="50650" y="3859"/>
                  <a:pt x="50749" y="3761"/>
                </a:cubicBezTo>
                <a:cubicBezTo>
                  <a:pt x="50945" y="3467"/>
                  <a:pt x="51370" y="3500"/>
                  <a:pt x="51566" y="3794"/>
                </a:cubicBezTo>
                <a:cubicBezTo>
                  <a:pt x="51631" y="3957"/>
                  <a:pt x="51697" y="4121"/>
                  <a:pt x="51729" y="4284"/>
                </a:cubicBezTo>
                <a:cubicBezTo>
                  <a:pt x="51795" y="4808"/>
                  <a:pt x="51795" y="5265"/>
                  <a:pt x="51828" y="5789"/>
                </a:cubicBezTo>
                <a:close/>
              </a:path>
            </a:pathLst>
          </a:custGeom>
          <a:solidFill>
            <a:srgbClr val="F89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3"/>
          <p:cNvSpPr txBox="1"/>
          <p:nvPr/>
        </p:nvSpPr>
        <p:spPr>
          <a:xfrm>
            <a:off x="1022314" y="3145729"/>
            <a:ext cx="1042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Arimo"/>
                <a:ea typeface="Arimo"/>
                <a:cs typeface="Arimo"/>
                <a:sym typeface="Arimo"/>
              </a:rPr>
              <a:t>Me</a:t>
            </a:r>
            <a:endParaRPr>
              <a:solidFill>
                <a:srgbClr val="783F0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805" name="Google Shape;805;p43"/>
          <p:cNvGrpSpPr/>
          <p:nvPr/>
        </p:nvGrpSpPr>
        <p:grpSpPr>
          <a:xfrm>
            <a:off x="1122775" y="1615050"/>
            <a:ext cx="925395" cy="1346303"/>
            <a:chOff x="1122775" y="1615050"/>
            <a:chExt cx="925395" cy="1346303"/>
          </a:xfrm>
        </p:grpSpPr>
        <p:sp>
          <p:nvSpPr>
            <p:cNvPr id="806" name="Google Shape;806;p43"/>
            <p:cNvSpPr/>
            <p:nvPr/>
          </p:nvSpPr>
          <p:spPr>
            <a:xfrm>
              <a:off x="1890228" y="2070182"/>
              <a:ext cx="56744" cy="101397"/>
            </a:xfrm>
            <a:custGeom>
              <a:rect b="b" l="l" r="r" t="t"/>
              <a:pathLst>
                <a:path extrusionOk="0" h="4998" w="2797">
                  <a:moveTo>
                    <a:pt x="888" y="1"/>
                  </a:moveTo>
                  <a:cubicBezTo>
                    <a:pt x="695" y="1"/>
                    <a:pt x="497" y="30"/>
                    <a:pt x="300" y="94"/>
                  </a:cubicBezTo>
                  <a:cubicBezTo>
                    <a:pt x="200" y="228"/>
                    <a:pt x="100" y="361"/>
                    <a:pt x="0" y="495"/>
                  </a:cubicBezTo>
                  <a:lnTo>
                    <a:pt x="0" y="4998"/>
                  </a:lnTo>
                  <a:cubicBezTo>
                    <a:pt x="567" y="4831"/>
                    <a:pt x="1134" y="4598"/>
                    <a:pt x="1668" y="4331"/>
                  </a:cubicBezTo>
                  <a:cubicBezTo>
                    <a:pt x="2335" y="3697"/>
                    <a:pt x="2735" y="2830"/>
                    <a:pt x="2769" y="1896"/>
                  </a:cubicBezTo>
                  <a:cubicBezTo>
                    <a:pt x="2797" y="830"/>
                    <a:pt x="1906" y="1"/>
                    <a:pt x="888" y="1"/>
                  </a:cubicBezTo>
                  <a:close/>
                </a:path>
              </a:pathLst>
            </a:custGeom>
            <a:solidFill>
              <a:srgbClr val="FD8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1241889" y="1742969"/>
              <a:ext cx="648997" cy="650235"/>
            </a:xfrm>
            <a:custGeom>
              <a:rect b="b" l="l" r="r" t="t"/>
              <a:pathLst>
                <a:path extrusionOk="0" h="32051" w="31990">
                  <a:moveTo>
                    <a:pt x="15452" y="1"/>
                  </a:moveTo>
                  <a:cubicBezTo>
                    <a:pt x="13294" y="1"/>
                    <a:pt x="5006" y="400"/>
                    <a:pt x="133" y="6282"/>
                  </a:cubicBezTo>
                  <a:lnTo>
                    <a:pt x="33" y="22493"/>
                  </a:lnTo>
                  <a:cubicBezTo>
                    <a:pt x="0" y="24895"/>
                    <a:pt x="1234" y="27130"/>
                    <a:pt x="3269" y="28398"/>
                  </a:cubicBezTo>
                  <a:cubicBezTo>
                    <a:pt x="4336" y="29031"/>
                    <a:pt x="5471" y="29632"/>
                    <a:pt x="6605" y="30099"/>
                  </a:cubicBezTo>
                  <a:cubicBezTo>
                    <a:pt x="9607" y="31400"/>
                    <a:pt x="12801" y="32050"/>
                    <a:pt x="15995" y="32050"/>
                  </a:cubicBezTo>
                  <a:cubicBezTo>
                    <a:pt x="19189" y="32050"/>
                    <a:pt x="22383" y="31400"/>
                    <a:pt x="25385" y="30099"/>
                  </a:cubicBezTo>
                  <a:cubicBezTo>
                    <a:pt x="26519" y="29632"/>
                    <a:pt x="27653" y="29031"/>
                    <a:pt x="28721" y="28398"/>
                  </a:cubicBezTo>
                  <a:cubicBezTo>
                    <a:pt x="30755" y="27130"/>
                    <a:pt x="31990" y="24895"/>
                    <a:pt x="31956" y="22493"/>
                  </a:cubicBezTo>
                  <a:lnTo>
                    <a:pt x="31823" y="6282"/>
                  </a:lnTo>
                  <a:cubicBezTo>
                    <a:pt x="26950" y="400"/>
                    <a:pt x="18662" y="1"/>
                    <a:pt x="16504" y="1"/>
                  </a:cubicBezTo>
                  <a:cubicBezTo>
                    <a:pt x="16166" y="1"/>
                    <a:pt x="15978" y="11"/>
                    <a:pt x="15978" y="11"/>
                  </a:cubicBezTo>
                  <a:cubicBezTo>
                    <a:pt x="15978" y="11"/>
                    <a:pt x="15790" y="1"/>
                    <a:pt x="15452" y="1"/>
                  </a:cubicBezTo>
                  <a:close/>
                </a:path>
              </a:pathLst>
            </a:custGeom>
            <a:solidFill>
              <a:srgbClr val="FFD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671620" y="1979371"/>
              <a:ext cx="114401" cy="126574"/>
            </a:xfrm>
            <a:custGeom>
              <a:rect b="b" l="l" r="r" t="t"/>
              <a:pathLst>
                <a:path extrusionOk="0" h="6239" w="5639">
                  <a:moveTo>
                    <a:pt x="2836" y="0"/>
                  </a:moveTo>
                  <a:cubicBezTo>
                    <a:pt x="1268" y="0"/>
                    <a:pt x="1" y="1401"/>
                    <a:pt x="1" y="3136"/>
                  </a:cubicBezTo>
                  <a:cubicBezTo>
                    <a:pt x="1" y="4837"/>
                    <a:pt x="1268" y="6238"/>
                    <a:pt x="2836" y="6238"/>
                  </a:cubicBezTo>
                  <a:cubicBezTo>
                    <a:pt x="4371" y="6238"/>
                    <a:pt x="5638" y="4837"/>
                    <a:pt x="5638" y="3136"/>
                  </a:cubicBezTo>
                  <a:cubicBezTo>
                    <a:pt x="5638" y="1401"/>
                    <a:pt x="4371" y="0"/>
                    <a:pt x="2836" y="0"/>
                  </a:cubicBezTo>
                  <a:close/>
                </a:path>
              </a:pathLst>
            </a:custGeom>
            <a:solidFill>
              <a:srgbClr val="333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718324" y="1994262"/>
              <a:ext cx="49420" cy="42259"/>
            </a:xfrm>
            <a:custGeom>
              <a:rect b="b" l="l" r="r" t="t"/>
              <a:pathLst>
                <a:path extrusionOk="0" h="2083" w="2436">
                  <a:moveTo>
                    <a:pt x="1401" y="0"/>
                  </a:moveTo>
                  <a:cubicBezTo>
                    <a:pt x="467" y="0"/>
                    <a:pt x="0" y="1101"/>
                    <a:pt x="668" y="1768"/>
                  </a:cubicBezTo>
                  <a:cubicBezTo>
                    <a:pt x="885" y="1985"/>
                    <a:pt x="1147" y="2082"/>
                    <a:pt x="1403" y="2082"/>
                  </a:cubicBezTo>
                  <a:cubicBezTo>
                    <a:pt x="1934" y="2082"/>
                    <a:pt x="2436" y="1665"/>
                    <a:pt x="2436" y="1034"/>
                  </a:cubicBezTo>
                  <a:cubicBezTo>
                    <a:pt x="2436" y="467"/>
                    <a:pt x="1969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720353" y="1905399"/>
              <a:ext cx="112352" cy="74861"/>
            </a:xfrm>
            <a:custGeom>
              <a:rect b="b" l="l" r="r" t="t"/>
              <a:pathLst>
                <a:path extrusionOk="0" h="3690" w="5538">
                  <a:moveTo>
                    <a:pt x="968" y="0"/>
                  </a:moveTo>
                  <a:cubicBezTo>
                    <a:pt x="559" y="0"/>
                    <a:pt x="183" y="299"/>
                    <a:pt x="101" y="711"/>
                  </a:cubicBezTo>
                  <a:cubicBezTo>
                    <a:pt x="1" y="1178"/>
                    <a:pt x="334" y="1678"/>
                    <a:pt x="801" y="1778"/>
                  </a:cubicBezTo>
                  <a:cubicBezTo>
                    <a:pt x="2903" y="2212"/>
                    <a:pt x="4037" y="3013"/>
                    <a:pt x="4570" y="3546"/>
                  </a:cubicBezTo>
                  <a:cubicBezTo>
                    <a:pt x="4680" y="3645"/>
                    <a:pt x="4815" y="3690"/>
                    <a:pt x="4949" y="3690"/>
                  </a:cubicBezTo>
                  <a:cubicBezTo>
                    <a:pt x="5223" y="3690"/>
                    <a:pt x="5493" y="3504"/>
                    <a:pt x="5538" y="3213"/>
                  </a:cubicBezTo>
                  <a:cubicBezTo>
                    <a:pt x="5538" y="3046"/>
                    <a:pt x="5504" y="2913"/>
                    <a:pt x="5404" y="2779"/>
                  </a:cubicBezTo>
                  <a:cubicBezTo>
                    <a:pt x="4337" y="1478"/>
                    <a:pt x="2869" y="511"/>
                    <a:pt x="1235" y="44"/>
                  </a:cubicBezTo>
                  <a:cubicBezTo>
                    <a:pt x="1146" y="14"/>
                    <a:pt x="1056" y="0"/>
                    <a:pt x="968" y="0"/>
                  </a:cubicBezTo>
                  <a:close/>
                </a:path>
              </a:pathLst>
            </a:custGeom>
            <a:solidFill>
              <a:srgbClr val="333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122775" y="2526876"/>
              <a:ext cx="886543" cy="434477"/>
            </a:xfrm>
            <a:custGeom>
              <a:rect b="b" l="l" r="r" t="t"/>
              <a:pathLst>
                <a:path extrusionOk="0" h="21416" w="43699">
                  <a:moveTo>
                    <a:pt x="17546" y="0"/>
                  </a:moveTo>
                  <a:cubicBezTo>
                    <a:pt x="17546" y="0"/>
                    <a:pt x="12943" y="2002"/>
                    <a:pt x="9140" y="3570"/>
                  </a:cubicBezTo>
                  <a:cubicBezTo>
                    <a:pt x="6705" y="4570"/>
                    <a:pt x="4804" y="6538"/>
                    <a:pt x="3870" y="8973"/>
                  </a:cubicBezTo>
                  <a:cubicBezTo>
                    <a:pt x="3503" y="9874"/>
                    <a:pt x="3136" y="10875"/>
                    <a:pt x="2802" y="11876"/>
                  </a:cubicBezTo>
                  <a:cubicBezTo>
                    <a:pt x="2402" y="13010"/>
                    <a:pt x="2035" y="14144"/>
                    <a:pt x="1801" y="15178"/>
                  </a:cubicBezTo>
                  <a:lnTo>
                    <a:pt x="0" y="21416"/>
                  </a:lnTo>
                  <a:lnTo>
                    <a:pt x="43698" y="21416"/>
                  </a:lnTo>
                  <a:lnTo>
                    <a:pt x="41897" y="15145"/>
                  </a:lnTo>
                  <a:cubicBezTo>
                    <a:pt x="41663" y="14110"/>
                    <a:pt x="41296" y="12976"/>
                    <a:pt x="40896" y="11842"/>
                  </a:cubicBezTo>
                  <a:cubicBezTo>
                    <a:pt x="40562" y="10841"/>
                    <a:pt x="40196" y="9841"/>
                    <a:pt x="39829" y="8940"/>
                  </a:cubicBezTo>
                  <a:cubicBezTo>
                    <a:pt x="38895" y="6505"/>
                    <a:pt x="36960" y="4570"/>
                    <a:pt x="34558" y="3570"/>
                  </a:cubicBezTo>
                  <a:cubicBezTo>
                    <a:pt x="30755" y="2002"/>
                    <a:pt x="26152" y="0"/>
                    <a:pt x="26152" y="0"/>
                  </a:cubicBezTo>
                  <a:lnTo>
                    <a:pt x="26019" y="100"/>
                  </a:lnTo>
                  <a:cubicBezTo>
                    <a:pt x="24835" y="1168"/>
                    <a:pt x="23342" y="1702"/>
                    <a:pt x="21849" y="1702"/>
                  </a:cubicBezTo>
                  <a:cubicBezTo>
                    <a:pt x="20356" y="1702"/>
                    <a:pt x="18864" y="1168"/>
                    <a:pt x="17679" y="100"/>
                  </a:cubicBezTo>
                  <a:lnTo>
                    <a:pt x="17546" y="0"/>
                  </a:lnTo>
                  <a:close/>
                </a:path>
              </a:pathLst>
            </a:custGeom>
            <a:solidFill>
              <a:srgbClr val="7EC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185710" y="2526876"/>
              <a:ext cx="760660" cy="351237"/>
            </a:xfrm>
            <a:custGeom>
              <a:rect b="b" l="l" r="r" t="t"/>
              <a:pathLst>
                <a:path extrusionOk="0" h="17313" w="37494">
                  <a:moveTo>
                    <a:pt x="14444" y="0"/>
                  </a:moveTo>
                  <a:cubicBezTo>
                    <a:pt x="14444" y="0"/>
                    <a:pt x="9841" y="2002"/>
                    <a:pt x="6038" y="3570"/>
                  </a:cubicBezTo>
                  <a:cubicBezTo>
                    <a:pt x="3636" y="4570"/>
                    <a:pt x="1702" y="6505"/>
                    <a:pt x="768" y="8940"/>
                  </a:cubicBezTo>
                  <a:lnTo>
                    <a:pt x="567" y="9440"/>
                  </a:lnTo>
                  <a:cubicBezTo>
                    <a:pt x="0" y="10875"/>
                    <a:pt x="601" y="12509"/>
                    <a:pt x="1968" y="13243"/>
                  </a:cubicBezTo>
                  <a:cubicBezTo>
                    <a:pt x="3203" y="13910"/>
                    <a:pt x="4537" y="14511"/>
                    <a:pt x="5871" y="15011"/>
                  </a:cubicBezTo>
                  <a:cubicBezTo>
                    <a:pt x="10024" y="16546"/>
                    <a:pt x="14386" y="17313"/>
                    <a:pt x="18747" y="17313"/>
                  </a:cubicBezTo>
                  <a:cubicBezTo>
                    <a:pt x="23109" y="17313"/>
                    <a:pt x="27470" y="16546"/>
                    <a:pt x="31623" y="15011"/>
                  </a:cubicBezTo>
                  <a:cubicBezTo>
                    <a:pt x="32957" y="14511"/>
                    <a:pt x="34292" y="13910"/>
                    <a:pt x="35559" y="13243"/>
                  </a:cubicBezTo>
                  <a:cubicBezTo>
                    <a:pt x="36893" y="12509"/>
                    <a:pt x="37494" y="10875"/>
                    <a:pt x="36927" y="9440"/>
                  </a:cubicBezTo>
                  <a:cubicBezTo>
                    <a:pt x="36860" y="9274"/>
                    <a:pt x="36793" y="9107"/>
                    <a:pt x="36727" y="8973"/>
                  </a:cubicBezTo>
                  <a:cubicBezTo>
                    <a:pt x="35793" y="6538"/>
                    <a:pt x="33891" y="4570"/>
                    <a:pt x="31456" y="3570"/>
                  </a:cubicBezTo>
                  <a:cubicBezTo>
                    <a:pt x="27653" y="2002"/>
                    <a:pt x="23050" y="0"/>
                    <a:pt x="23050" y="0"/>
                  </a:cubicBezTo>
                  <a:lnTo>
                    <a:pt x="22917" y="100"/>
                  </a:lnTo>
                  <a:cubicBezTo>
                    <a:pt x="21733" y="1168"/>
                    <a:pt x="20240" y="1702"/>
                    <a:pt x="18747" y="1702"/>
                  </a:cubicBezTo>
                  <a:cubicBezTo>
                    <a:pt x="17254" y="1702"/>
                    <a:pt x="15762" y="1168"/>
                    <a:pt x="14577" y="100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AFE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478757" y="2385425"/>
              <a:ext cx="174615" cy="175304"/>
            </a:xfrm>
            <a:custGeom>
              <a:rect b="b" l="l" r="r" t="t"/>
              <a:pathLst>
                <a:path extrusionOk="0" h="8641" w="8607">
                  <a:moveTo>
                    <a:pt x="0" y="1"/>
                  </a:moveTo>
                  <a:lnTo>
                    <a:pt x="0" y="6939"/>
                  </a:lnTo>
                  <a:lnTo>
                    <a:pt x="133" y="7039"/>
                  </a:lnTo>
                  <a:cubicBezTo>
                    <a:pt x="1318" y="8107"/>
                    <a:pt x="2810" y="8640"/>
                    <a:pt x="4303" y="8640"/>
                  </a:cubicBezTo>
                  <a:cubicBezTo>
                    <a:pt x="5796" y="8640"/>
                    <a:pt x="7289" y="8107"/>
                    <a:pt x="8473" y="7039"/>
                  </a:cubicBezTo>
                  <a:lnTo>
                    <a:pt x="8606" y="6939"/>
                  </a:lnTo>
                  <a:lnTo>
                    <a:pt x="8606" y="1"/>
                  </a:lnTo>
                  <a:cubicBezTo>
                    <a:pt x="7189" y="268"/>
                    <a:pt x="5746" y="401"/>
                    <a:pt x="4303" y="401"/>
                  </a:cubicBezTo>
                  <a:cubicBezTo>
                    <a:pt x="2860" y="401"/>
                    <a:pt x="1418" y="268"/>
                    <a:pt x="0" y="1"/>
                  </a:cubicBezTo>
                  <a:close/>
                </a:path>
              </a:pathLst>
            </a:custGeom>
            <a:solidFill>
              <a:srgbClr val="FFD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549138" y="2560028"/>
              <a:ext cx="33860" cy="79892"/>
            </a:xfrm>
            <a:custGeom>
              <a:rect b="b" l="l" r="r" t="t"/>
              <a:pathLst>
                <a:path extrusionOk="0" h="3938" w="1669">
                  <a:moveTo>
                    <a:pt x="0" y="1"/>
                  </a:moveTo>
                  <a:lnTo>
                    <a:pt x="834" y="3937"/>
                  </a:lnTo>
                  <a:lnTo>
                    <a:pt x="1668" y="1"/>
                  </a:lnTo>
                  <a:lnTo>
                    <a:pt x="1668" y="1"/>
                  </a:lnTo>
                  <a:cubicBezTo>
                    <a:pt x="1385" y="34"/>
                    <a:pt x="1109" y="51"/>
                    <a:pt x="834" y="51"/>
                  </a:cubicBezTo>
                  <a:cubicBezTo>
                    <a:pt x="559" y="51"/>
                    <a:pt x="284" y="34"/>
                    <a:pt x="0" y="1"/>
                  </a:cubicBezTo>
                  <a:close/>
                </a:path>
              </a:pathLst>
            </a:custGeom>
            <a:solidFill>
              <a:srgbClr val="FFD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478757" y="2381367"/>
              <a:ext cx="174615" cy="53660"/>
            </a:xfrm>
            <a:custGeom>
              <a:rect b="b" l="l" r="r" t="t"/>
              <a:pathLst>
                <a:path extrusionOk="0" h="2645" w="8607">
                  <a:moveTo>
                    <a:pt x="0" y="1"/>
                  </a:moveTo>
                  <a:lnTo>
                    <a:pt x="0" y="2269"/>
                  </a:lnTo>
                  <a:cubicBezTo>
                    <a:pt x="1418" y="2519"/>
                    <a:pt x="2860" y="2644"/>
                    <a:pt x="4303" y="2644"/>
                  </a:cubicBezTo>
                  <a:cubicBezTo>
                    <a:pt x="5746" y="2644"/>
                    <a:pt x="7189" y="2519"/>
                    <a:pt x="8606" y="2269"/>
                  </a:cubicBezTo>
                  <a:lnTo>
                    <a:pt x="8606" y="1"/>
                  </a:lnTo>
                  <a:cubicBezTo>
                    <a:pt x="7189" y="251"/>
                    <a:pt x="5746" y="376"/>
                    <a:pt x="4303" y="376"/>
                  </a:cubicBezTo>
                  <a:cubicBezTo>
                    <a:pt x="2860" y="376"/>
                    <a:pt x="1418" y="251"/>
                    <a:pt x="0" y="1"/>
                  </a:cubicBezTo>
                  <a:close/>
                </a:path>
              </a:pathLst>
            </a:custGeom>
            <a:solidFill>
              <a:srgbClr val="FD8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124804" y="2007430"/>
              <a:ext cx="118438" cy="191230"/>
            </a:xfrm>
            <a:custGeom>
              <a:rect b="b" l="l" r="r" t="t"/>
              <a:pathLst>
                <a:path extrusionOk="0" h="9426" w="5838">
                  <a:moveTo>
                    <a:pt x="3204" y="0"/>
                  </a:moveTo>
                  <a:cubicBezTo>
                    <a:pt x="2117" y="0"/>
                    <a:pt x="1032" y="577"/>
                    <a:pt x="501" y="1586"/>
                  </a:cubicBezTo>
                  <a:cubicBezTo>
                    <a:pt x="300" y="1986"/>
                    <a:pt x="200" y="2387"/>
                    <a:pt x="167" y="2820"/>
                  </a:cubicBezTo>
                  <a:cubicBezTo>
                    <a:pt x="0" y="5422"/>
                    <a:pt x="701" y="9025"/>
                    <a:pt x="5771" y="9425"/>
                  </a:cubicBezTo>
                  <a:lnTo>
                    <a:pt x="5838" y="1686"/>
                  </a:lnTo>
                  <a:cubicBezTo>
                    <a:pt x="5838" y="1686"/>
                    <a:pt x="5804" y="1586"/>
                    <a:pt x="5704" y="1453"/>
                  </a:cubicBezTo>
                  <a:cubicBezTo>
                    <a:pt x="5125" y="451"/>
                    <a:pt x="4164" y="0"/>
                    <a:pt x="3204" y="0"/>
                  </a:cubicBezTo>
                  <a:close/>
                </a:path>
              </a:pathLst>
            </a:custGeom>
            <a:solidFill>
              <a:srgbClr val="FFD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162825" y="2054093"/>
              <a:ext cx="79081" cy="117485"/>
            </a:xfrm>
            <a:custGeom>
              <a:rect b="b" l="l" r="r" t="t"/>
              <a:pathLst>
                <a:path extrusionOk="0" h="5791" w="3898">
                  <a:moveTo>
                    <a:pt x="1898" y="1"/>
                  </a:moveTo>
                  <a:cubicBezTo>
                    <a:pt x="902" y="1"/>
                    <a:pt x="1" y="815"/>
                    <a:pt x="28" y="1888"/>
                  </a:cubicBezTo>
                  <a:cubicBezTo>
                    <a:pt x="61" y="2889"/>
                    <a:pt x="495" y="4156"/>
                    <a:pt x="2229" y="5124"/>
                  </a:cubicBezTo>
                  <a:cubicBezTo>
                    <a:pt x="2763" y="5391"/>
                    <a:pt x="3330" y="5624"/>
                    <a:pt x="3897" y="5791"/>
                  </a:cubicBezTo>
                  <a:lnTo>
                    <a:pt x="3897" y="1288"/>
                  </a:lnTo>
                  <a:cubicBezTo>
                    <a:pt x="3797" y="1154"/>
                    <a:pt x="3697" y="1021"/>
                    <a:pt x="3597" y="887"/>
                  </a:cubicBezTo>
                  <a:cubicBezTo>
                    <a:pt x="3297" y="587"/>
                    <a:pt x="2996" y="354"/>
                    <a:pt x="2629" y="153"/>
                  </a:cubicBezTo>
                  <a:cubicBezTo>
                    <a:pt x="2388" y="49"/>
                    <a:pt x="2140" y="1"/>
                    <a:pt x="1898" y="1"/>
                  </a:cubicBezTo>
                  <a:close/>
                </a:path>
              </a:pathLst>
            </a:custGeom>
            <a:solidFill>
              <a:srgbClr val="FDA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185142" y="2070182"/>
              <a:ext cx="56764" cy="101397"/>
            </a:xfrm>
            <a:custGeom>
              <a:rect b="b" l="l" r="r" t="t"/>
              <a:pathLst>
                <a:path extrusionOk="0" h="4998" w="2798">
                  <a:moveTo>
                    <a:pt x="1909" y="1"/>
                  </a:moveTo>
                  <a:cubicBezTo>
                    <a:pt x="891" y="1"/>
                    <a:pt x="0" y="830"/>
                    <a:pt x="28" y="1896"/>
                  </a:cubicBezTo>
                  <a:cubicBezTo>
                    <a:pt x="62" y="2830"/>
                    <a:pt x="462" y="3697"/>
                    <a:pt x="1129" y="4331"/>
                  </a:cubicBezTo>
                  <a:cubicBezTo>
                    <a:pt x="1663" y="4598"/>
                    <a:pt x="2230" y="4831"/>
                    <a:pt x="2797" y="4998"/>
                  </a:cubicBezTo>
                  <a:lnTo>
                    <a:pt x="2797" y="495"/>
                  </a:lnTo>
                  <a:cubicBezTo>
                    <a:pt x="2697" y="361"/>
                    <a:pt x="2597" y="228"/>
                    <a:pt x="2497" y="94"/>
                  </a:cubicBezTo>
                  <a:cubicBezTo>
                    <a:pt x="2300" y="30"/>
                    <a:pt x="2102" y="1"/>
                    <a:pt x="1909" y="1"/>
                  </a:cubicBezTo>
                  <a:close/>
                </a:path>
              </a:pathLst>
            </a:custGeom>
            <a:solidFill>
              <a:srgbClr val="FD8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888869" y="2007430"/>
              <a:ext cx="118438" cy="191230"/>
            </a:xfrm>
            <a:custGeom>
              <a:rect b="b" l="l" r="r" t="t"/>
              <a:pathLst>
                <a:path extrusionOk="0" h="9426" w="5838">
                  <a:moveTo>
                    <a:pt x="2635" y="0"/>
                  </a:moveTo>
                  <a:cubicBezTo>
                    <a:pt x="1674" y="0"/>
                    <a:pt x="713" y="451"/>
                    <a:pt x="134" y="1453"/>
                  </a:cubicBezTo>
                  <a:lnTo>
                    <a:pt x="0" y="1686"/>
                  </a:lnTo>
                  <a:lnTo>
                    <a:pt x="67" y="9425"/>
                  </a:lnTo>
                  <a:cubicBezTo>
                    <a:pt x="5137" y="9025"/>
                    <a:pt x="5838" y="5422"/>
                    <a:pt x="5671" y="2820"/>
                  </a:cubicBezTo>
                  <a:cubicBezTo>
                    <a:pt x="5638" y="2387"/>
                    <a:pt x="5538" y="1986"/>
                    <a:pt x="5338" y="1586"/>
                  </a:cubicBezTo>
                  <a:cubicBezTo>
                    <a:pt x="4806" y="577"/>
                    <a:pt x="3721" y="0"/>
                    <a:pt x="2635" y="0"/>
                  </a:cubicBezTo>
                  <a:close/>
                </a:path>
              </a:pathLst>
            </a:custGeom>
            <a:solidFill>
              <a:srgbClr val="FFD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890228" y="2054093"/>
              <a:ext cx="79060" cy="117485"/>
            </a:xfrm>
            <a:custGeom>
              <a:rect b="b" l="l" r="r" t="t"/>
              <a:pathLst>
                <a:path extrusionOk="0" h="5791" w="3897">
                  <a:moveTo>
                    <a:pt x="2000" y="1"/>
                  </a:moveTo>
                  <a:cubicBezTo>
                    <a:pt x="1757" y="1"/>
                    <a:pt x="1509" y="49"/>
                    <a:pt x="1268" y="153"/>
                  </a:cubicBezTo>
                  <a:cubicBezTo>
                    <a:pt x="901" y="354"/>
                    <a:pt x="601" y="587"/>
                    <a:pt x="300" y="887"/>
                  </a:cubicBezTo>
                  <a:cubicBezTo>
                    <a:pt x="200" y="1021"/>
                    <a:pt x="100" y="1154"/>
                    <a:pt x="0" y="1288"/>
                  </a:cubicBezTo>
                  <a:lnTo>
                    <a:pt x="0" y="5791"/>
                  </a:lnTo>
                  <a:cubicBezTo>
                    <a:pt x="567" y="5624"/>
                    <a:pt x="1134" y="5391"/>
                    <a:pt x="1668" y="5124"/>
                  </a:cubicBezTo>
                  <a:cubicBezTo>
                    <a:pt x="3403" y="4156"/>
                    <a:pt x="3836" y="2889"/>
                    <a:pt x="3870" y="1888"/>
                  </a:cubicBezTo>
                  <a:cubicBezTo>
                    <a:pt x="3896" y="815"/>
                    <a:pt x="2996" y="1"/>
                    <a:pt x="2000" y="1"/>
                  </a:cubicBezTo>
                  <a:close/>
                </a:path>
              </a:pathLst>
            </a:custGeom>
            <a:solidFill>
              <a:srgbClr val="FDA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243918" y="1742969"/>
              <a:ext cx="644270" cy="209347"/>
            </a:xfrm>
            <a:custGeom>
              <a:rect b="b" l="l" r="r" t="t"/>
              <a:pathLst>
                <a:path extrusionOk="0" h="10319" w="31757">
                  <a:moveTo>
                    <a:pt x="15319" y="1"/>
                  </a:moveTo>
                  <a:cubicBezTo>
                    <a:pt x="13161" y="1"/>
                    <a:pt x="4873" y="400"/>
                    <a:pt x="0" y="6282"/>
                  </a:cubicBezTo>
                  <a:lnTo>
                    <a:pt x="0" y="7249"/>
                  </a:lnTo>
                  <a:cubicBezTo>
                    <a:pt x="0" y="7249"/>
                    <a:pt x="496" y="7884"/>
                    <a:pt x="1896" y="7884"/>
                  </a:cubicBezTo>
                  <a:cubicBezTo>
                    <a:pt x="2876" y="7884"/>
                    <a:pt x="4299" y="7573"/>
                    <a:pt x="6305" y="6515"/>
                  </a:cubicBezTo>
                  <a:cubicBezTo>
                    <a:pt x="6305" y="6515"/>
                    <a:pt x="10353" y="4058"/>
                    <a:pt x="16729" y="4058"/>
                  </a:cubicBezTo>
                  <a:cubicBezTo>
                    <a:pt x="19631" y="4058"/>
                    <a:pt x="23015" y="4567"/>
                    <a:pt x="26719" y="6048"/>
                  </a:cubicBezTo>
                  <a:cubicBezTo>
                    <a:pt x="26719" y="6048"/>
                    <a:pt x="27553" y="10118"/>
                    <a:pt x="31756" y="10318"/>
                  </a:cubicBezTo>
                  <a:lnTo>
                    <a:pt x="31689" y="6282"/>
                  </a:lnTo>
                  <a:cubicBezTo>
                    <a:pt x="26816" y="400"/>
                    <a:pt x="18529" y="1"/>
                    <a:pt x="16371" y="1"/>
                  </a:cubicBezTo>
                  <a:cubicBezTo>
                    <a:pt x="16032" y="1"/>
                    <a:pt x="15845" y="11"/>
                    <a:pt x="15845" y="11"/>
                  </a:cubicBezTo>
                  <a:cubicBezTo>
                    <a:pt x="15845" y="11"/>
                    <a:pt x="15657" y="1"/>
                    <a:pt x="15319" y="1"/>
                  </a:cubicBezTo>
                  <a:close/>
                </a:path>
              </a:pathLst>
            </a:custGeom>
            <a:solidFill>
              <a:srgbClr val="FD8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346111" y="1979371"/>
              <a:ext cx="114381" cy="126574"/>
            </a:xfrm>
            <a:custGeom>
              <a:rect b="b" l="l" r="r" t="t"/>
              <a:pathLst>
                <a:path extrusionOk="0" h="6239" w="5638">
                  <a:moveTo>
                    <a:pt x="2802" y="0"/>
                  </a:moveTo>
                  <a:cubicBezTo>
                    <a:pt x="1268" y="0"/>
                    <a:pt x="0" y="1401"/>
                    <a:pt x="0" y="3136"/>
                  </a:cubicBezTo>
                  <a:cubicBezTo>
                    <a:pt x="0" y="4837"/>
                    <a:pt x="1268" y="6238"/>
                    <a:pt x="2802" y="6238"/>
                  </a:cubicBezTo>
                  <a:cubicBezTo>
                    <a:pt x="4370" y="6238"/>
                    <a:pt x="5637" y="4837"/>
                    <a:pt x="5637" y="3136"/>
                  </a:cubicBezTo>
                  <a:cubicBezTo>
                    <a:pt x="5637" y="1401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33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392795" y="1994262"/>
              <a:ext cx="49420" cy="42259"/>
            </a:xfrm>
            <a:custGeom>
              <a:rect b="b" l="l" r="r" t="t"/>
              <a:pathLst>
                <a:path extrusionOk="0" h="2083" w="2436">
                  <a:moveTo>
                    <a:pt x="1402" y="0"/>
                  </a:moveTo>
                  <a:cubicBezTo>
                    <a:pt x="468" y="0"/>
                    <a:pt x="1" y="1101"/>
                    <a:pt x="668" y="1768"/>
                  </a:cubicBezTo>
                  <a:cubicBezTo>
                    <a:pt x="874" y="1985"/>
                    <a:pt x="1133" y="2082"/>
                    <a:pt x="1389" y="2082"/>
                  </a:cubicBezTo>
                  <a:cubicBezTo>
                    <a:pt x="1919" y="2082"/>
                    <a:pt x="2436" y="1665"/>
                    <a:pt x="2436" y="1034"/>
                  </a:cubicBezTo>
                  <a:cubicBezTo>
                    <a:pt x="2436" y="467"/>
                    <a:pt x="1969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299407" y="1905399"/>
              <a:ext cx="111683" cy="75307"/>
            </a:xfrm>
            <a:custGeom>
              <a:rect b="b" l="l" r="r" t="t"/>
              <a:pathLst>
                <a:path extrusionOk="0" h="3712" w="5505">
                  <a:moveTo>
                    <a:pt x="4567" y="0"/>
                  </a:moveTo>
                  <a:cubicBezTo>
                    <a:pt x="4481" y="0"/>
                    <a:pt x="4392" y="14"/>
                    <a:pt x="4303" y="44"/>
                  </a:cubicBezTo>
                  <a:cubicBezTo>
                    <a:pt x="2669" y="511"/>
                    <a:pt x="1201" y="1478"/>
                    <a:pt x="134" y="2779"/>
                  </a:cubicBezTo>
                  <a:cubicBezTo>
                    <a:pt x="34" y="2913"/>
                    <a:pt x="0" y="3046"/>
                    <a:pt x="0" y="3213"/>
                  </a:cubicBezTo>
                  <a:cubicBezTo>
                    <a:pt x="44" y="3520"/>
                    <a:pt x="305" y="3712"/>
                    <a:pt x="573" y="3712"/>
                  </a:cubicBezTo>
                  <a:cubicBezTo>
                    <a:pt x="713" y="3712"/>
                    <a:pt x="854" y="3660"/>
                    <a:pt x="968" y="3546"/>
                  </a:cubicBezTo>
                  <a:cubicBezTo>
                    <a:pt x="1501" y="3013"/>
                    <a:pt x="2636" y="2212"/>
                    <a:pt x="4737" y="1778"/>
                  </a:cubicBezTo>
                  <a:cubicBezTo>
                    <a:pt x="5204" y="1678"/>
                    <a:pt x="5504" y="1178"/>
                    <a:pt x="5404" y="711"/>
                  </a:cubicBezTo>
                  <a:cubicBezTo>
                    <a:pt x="5322" y="299"/>
                    <a:pt x="4969" y="0"/>
                    <a:pt x="4567" y="0"/>
                  </a:cubicBezTo>
                  <a:close/>
                </a:path>
              </a:pathLst>
            </a:custGeom>
            <a:solidFill>
              <a:srgbClr val="333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532217" y="2083593"/>
              <a:ext cx="64981" cy="54147"/>
            </a:xfrm>
            <a:custGeom>
              <a:rect b="b" l="l" r="r" t="t"/>
              <a:pathLst>
                <a:path extrusionOk="0" h="2669" w="3203">
                  <a:moveTo>
                    <a:pt x="1601" y="0"/>
                  </a:moveTo>
                  <a:cubicBezTo>
                    <a:pt x="734" y="0"/>
                    <a:pt x="0" y="601"/>
                    <a:pt x="0" y="1335"/>
                  </a:cubicBezTo>
                  <a:cubicBezTo>
                    <a:pt x="0" y="2069"/>
                    <a:pt x="701" y="2669"/>
                    <a:pt x="1601" y="2669"/>
                  </a:cubicBezTo>
                  <a:cubicBezTo>
                    <a:pt x="2469" y="2669"/>
                    <a:pt x="3203" y="2069"/>
                    <a:pt x="3203" y="1335"/>
                  </a:cubicBezTo>
                  <a:cubicBezTo>
                    <a:pt x="3203" y="601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FD8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543031" y="2090349"/>
              <a:ext cx="46053" cy="33860"/>
            </a:xfrm>
            <a:custGeom>
              <a:rect b="b" l="l" r="r" t="t"/>
              <a:pathLst>
                <a:path extrusionOk="0" h="1669" w="2270">
                  <a:moveTo>
                    <a:pt x="1135" y="1"/>
                  </a:moveTo>
                  <a:cubicBezTo>
                    <a:pt x="535" y="1"/>
                    <a:pt x="1" y="401"/>
                    <a:pt x="1" y="835"/>
                  </a:cubicBezTo>
                  <a:cubicBezTo>
                    <a:pt x="1" y="1302"/>
                    <a:pt x="535" y="1669"/>
                    <a:pt x="1135" y="1669"/>
                  </a:cubicBezTo>
                  <a:cubicBezTo>
                    <a:pt x="1769" y="1669"/>
                    <a:pt x="2269" y="1302"/>
                    <a:pt x="2269" y="835"/>
                  </a:cubicBezTo>
                  <a:cubicBezTo>
                    <a:pt x="2269" y="368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FDA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529499" y="2074788"/>
              <a:ext cx="73116" cy="52808"/>
            </a:xfrm>
            <a:custGeom>
              <a:rect b="b" l="l" r="r" t="t"/>
              <a:pathLst>
                <a:path extrusionOk="0" h="2603" w="3604">
                  <a:moveTo>
                    <a:pt x="1802" y="1"/>
                  </a:moveTo>
                  <a:cubicBezTo>
                    <a:pt x="801" y="1"/>
                    <a:pt x="1" y="635"/>
                    <a:pt x="1" y="1468"/>
                  </a:cubicBezTo>
                  <a:cubicBezTo>
                    <a:pt x="1" y="1702"/>
                    <a:pt x="68" y="1902"/>
                    <a:pt x="168" y="2102"/>
                  </a:cubicBezTo>
                  <a:cubicBezTo>
                    <a:pt x="134" y="1969"/>
                    <a:pt x="101" y="1869"/>
                    <a:pt x="101" y="1769"/>
                  </a:cubicBezTo>
                  <a:cubicBezTo>
                    <a:pt x="101" y="1035"/>
                    <a:pt x="835" y="434"/>
                    <a:pt x="1735" y="434"/>
                  </a:cubicBezTo>
                  <a:cubicBezTo>
                    <a:pt x="2603" y="434"/>
                    <a:pt x="3337" y="1035"/>
                    <a:pt x="3337" y="1769"/>
                  </a:cubicBezTo>
                  <a:cubicBezTo>
                    <a:pt x="3337" y="2102"/>
                    <a:pt x="3203" y="2402"/>
                    <a:pt x="2970" y="2603"/>
                  </a:cubicBezTo>
                  <a:cubicBezTo>
                    <a:pt x="3370" y="2369"/>
                    <a:pt x="3603" y="1935"/>
                    <a:pt x="3603" y="1468"/>
                  </a:cubicBezTo>
                  <a:cubicBezTo>
                    <a:pt x="3603" y="668"/>
                    <a:pt x="2803" y="1"/>
                    <a:pt x="1802" y="1"/>
                  </a:cubicBezTo>
                  <a:close/>
                </a:path>
              </a:pathLst>
            </a:custGeom>
            <a:solidFill>
              <a:srgbClr val="333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508520" y="2224354"/>
              <a:ext cx="115071" cy="21018"/>
            </a:xfrm>
            <a:custGeom>
              <a:rect b="b" l="l" r="r" t="t"/>
              <a:pathLst>
                <a:path extrusionOk="0" h="1036" w="5672">
                  <a:moveTo>
                    <a:pt x="1" y="1"/>
                  </a:moveTo>
                  <a:lnTo>
                    <a:pt x="1" y="1"/>
                  </a:lnTo>
                  <a:cubicBezTo>
                    <a:pt x="774" y="982"/>
                    <a:pt x="2423" y="1036"/>
                    <a:pt x="2771" y="1036"/>
                  </a:cubicBezTo>
                  <a:cubicBezTo>
                    <a:pt x="2813" y="1036"/>
                    <a:pt x="2836" y="1035"/>
                    <a:pt x="2836" y="1035"/>
                  </a:cubicBezTo>
                  <a:cubicBezTo>
                    <a:pt x="2836" y="1035"/>
                    <a:pt x="2859" y="1036"/>
                    <a:pt x="2901" y="1036"/>
                  </a:cubicBezTo>
                  <a:cubicBezTo>
                    <a:pt x="3249" y="1036"/>
                    <a:pt x="4898" y="982"/>
                    <a:pt x="5671" y="1"/>
                  </a:cubicBezTo>
                  <a:lnTo>
                    <a:pt x="5671" y="1"/>
                  </a:lnTo>
                  <a:cubicBezTo>
                    <a:pt x="4754" y="318"/>
                    <a:pt x="3795" y="476"/>
                    <a:pt x="2836" y="476"/>
                  </a:cubicBezTo>
                  <a:cubicBezTo>
                    <a:pt x="1877" y="476"/>
                    <a:pt x="918" y="318"/>
                    <a:pt x="1" y="1"/>
                  </a:cubicBezTo>
                  <a:close/>
                </a:path>
              </a:pathLst>
            </a:custGeom>
            <a:solidFill>
              <a:srgbClr val="333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157955" y="1860257"/>
              <a:ext cx="86648" cy="181391"/>
            </a:xfrm>
            <a:custGeom>
              <a:rect b="b" l="l" r="r" t="t"/>
              <a:pathLst>
                <a:path extrusionOk="0" h="8941" w="4271">
                  <a:moveTo>
                    <a:pt x="568" y="1"/>
                  </a:moveTo>
                  <a:cubicBezTo>
                    <a:pt x="134" y="2502"/>
                    <a:pt x="1" y="5071"/>
                    <a:pt x="134" y="7606"/>
                  </a:cubicBezTo>
                  <a:cubicBezTo>
                    <a:pt x="581" y="7361"/>
                    <a:pt x="1064" y="7246"/>
                    <a:pt x="1541" y="7246"/>
                  </a:cubicBezTo>
                  <a:cubicBezTo>
                    <a:pt x="2560" y="7246"/>
                    <a:pt x="3548" y="7775"/>
                    <a:pt x="4070" y="8707"/>
                  </a:cubicBezTo>
                  <a:cubicBezTo>
                    <a:pt x="4170" y="8874"/>
                    <a:pt x="4204" y="8940"/>
                    <a:pt x="4204" y="8940"/>
                  </a:cubicBezTo>
                  <a:lnTo>
                    <a:pt x="4270" y="1468"/>
                  </a:lnTo>
                  <a:cubicBezTo>
                    <a:pt x="2936" y="1468"/>
                    <a:pt x="1502" y="1135"/>
                    <a:pt x="56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888199" y="1804078"/>
              <a:ext cx="81211" cy="237567"/>
            </a:xfrm>
            <a:custGeom>
              <a:rect b="b" l="l" r="r" t="t"/>
              <a:pathLst>
                <a:path extrusionOk="0" h="11710" w="4003">
                  <a:moveTo>
                    <a:pt x="2569" y="1"/>
                  </a:moveTo>
                  <a:cubicBezTo>
                    <a:pt x="3102" y="2169"/>
                    <a:pt x="2602" y="4671"/>
                    <a:pt x="0" y="7306"/>
                  </a:cubicBezTo>
                  <a:lnTo>
                    <a:pt x="33" y="11709"/>
                  </a:lnTo>
                  <a:cubicBezTo>
                    <a:pt x="67" y="11609"/>
                    <a:pt x="100" y="11542"/>
                    <a:pt x="167" y="11476"/>
                  </a:cubicBezTo>
                  <a:cubicBezTo>
                    <a:pt x="684" y="10565"/>
                    <a:pt x="1637" y="10035"/>
                    <a:pt x="2651" y="10035"/>
                  </a:cubicBezTo>
                  <a:cubicBezTo>
                    <a:pt x="3011" y="10035"/>
                    <a:pt x="3378" y="10102"/>
                    <a:pt x="3736" y="10242"/>
                  </a:cubicBezTo>
                  <a:cubicBezTo>
                    <a:pt x="4003" y="6772"/>
                    <a:pt x="3603" y="3303"/>
                    <a:pt x="2569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133183" y="1615050"/>
              <a:ext cx="914987" cy="337259"/>
            </a:xfrm>
            <a:custGeom>
              <a:rect b="b" l="l" r="r" t="t"/>
              <a:pathLst>
                <a:path extrusionOk="0" h="16624" w="45101">
                  <a:moveTo>
                    <a:pt x="25248" y="1"/>
                  </a:moveTo>
                  <a:cubicBezTo>
                    <a:pt x="21124" y="1"/>
                    <a:pt x="17347" y="1007"/>
                    <a:pt x="15832" y="1479"/>
                  </a:cubicBezTo>
                  <a:cubicBezTo>
                    <a:pt x="15132" y="1679"/>
                    <a:pt x="14431" y="1879"/>
                    <a:pt x="13731" y="2046"/>
                  </a:cubicBezTo>
                  <a:cubicBezTo>
                    <a:pt x="11585" y="2523"/>
                    <a:pt x="9809" y="2698"/>
                    <a:pt x="8356" y="2698"/>
                  </a:cubicBezTo>
                  <a:cubicBezTo>
                    <a:pt x="4322" y="2698"/>
                    <a:pt x="2790" y="1345"/>
                    <a:pt x="2790" y="1345"/>
                  </a:cubicBezTo>
                  <a:cubicBezTo>
                    <a:pt x="288" y="3847"/>
                    <a:pt x="2056" y="7617"/>
                    <a:pt x="2056" y="7617"/>
                  </a:cubicBezTo>
                  <a:cubicBezTo>
                    <a:pt x="1489" y="7350"/>
                    <a:pt x="1055" y="6883"/>
                    <a:pt x="855" y="6282"/>
                  </a:cubicBezTo>
                  <a:lnTo>
                    <a:pt x="855" y="6282"/>
                  </a:lnTo>
                  <a:cubicBezTo>
                    <a:pt x="1" y="12262"/>
                    <a:pt x="2841" y="13551"/>
                    <a:pt x="5455" y="13551"/>
                  </a:cubicBezTo>
                  <a:cubicBezTo>
                    <a:pt x="5903" y="13551"/>
                    <a:pt x="6344" y="13513"/>
                    <a:pt x="6759" y="13454"/>
                  </a:cubicBezTo>
                  <a:cubicBezTo>
                    <a:pt x="8060" y="13254"/>
                    <a:pt x="9328" y="12720"/>
                    <a:pt x="10395" y="11920"/>
                  </a:cubicBezTo>
                  <a:cubicBezTo>
                    <a:pt x="13761" y="9538"/>
                    <a:pt x="17776" y="8793"/>
                    <a:pt x="21483" y="8793"/>
                  </a:cubicBezTo>
                  <a:cubicBezTo>
                    <a:pt x="27694" y="8793"/>
                    <a:pt x="33044" y="10886"/>
                    <a:pt x="33044" y="10886"/>
                  </a:cubicBezTo>
                  <a:cubicBezTo>
                    <a:pt x="34546" y="16123"/>
                    <a:pt x="37214" y="16623"/>
                    <a:pt x="37214" y="16623"/>
                  </a:cubicBezTo>
                  <a:cubicBezTo>
                    <a:pt x="45100" y="8770"/>
                    <a:pt x="33767" y="1979"/>
                    <a:pt x="33712" y="1979"/>
                  </a:cubicBezTo>
                  <a:cubicBezTo>
                    <a:pt x="33712" y="1979"/>
                    <a:pt x="33712" y="1979"/>
                    <a:pt x="33712" y="1979"/>
                  </a:cubicBezTo>
                  <a:cubicBezTo>
                    <a:pt x="31153" y="488"/>
                    <a:pt x="28116" y="1"/>
                    <a:pt x="25248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213891" y="1646619"/>
              <a:ext cx="663462" cy="115517"/>
            </a:xfrm>
            <a:custGeom>
              <a:rect b="b" l="l" r="r" t="t"/>
              <a:pathLst>
                <a:path extrusionOk="0" h="5694" w="32703">
                  <a:moveTo>
                    <a:pt x="21343" y="1"/>
                  </a:moveTo>
                  <a:cubicBezTo>
                    <a:pt x="20033" y="1"/>
                    <a:pt x="18596" y="148"/>
                    <a:pt x="17025" y="490"/>
                  </a:cubicBezTo>
                  <a:cubicBezTo>
                    <a:pt x="14256" y="1090"/>
                    <a:pt x="11521" y="1891"/>
                    <a:pt x="8852" y="2858"/>
                  </a:cubicBezTo>
                  <a:cubicBezTo>
                    <a:pt x="8852" y="2858"/>
                    <a:pt x="6611" y="3789"/>
                    <a:pt x="4294" y="3789"/>
                  </a:cubicBezTo>
                  <a:cubicBezTo>
                    <a:pt x="2664" y="3789"/>
                    <a:pt x="996" y="3328"/>
                    <a:pt x="46" y="1758"/>
                  </a:cubicBezTo>
                  <a:lnTo>
                    <a:pt x="46" y="1758"/>
                  </a:lnTo>
                  <a:cubicBezTo>
                    <a:pt x="46" y="1758"/>
                    <a:pt x="1" y="5223"/>
                    <a:pt x="4402" y="5223"/>
                  </a:cubicBezTo>
                  <a:cubicBezTo>
                    <a:pt x="5359" y="5223"/>
                    <a:pt x="6527" y="5059"/>
                    <a:pt x="7951" y="4660"/>
                  </a:cubicBezTo>
                  <a:cubicBezTo>
                    <a:pt x="8752" y="4426"/>
                    <a:pt x="9519" y="4159"/>
                    <a:pt x="10286" y="3859"/>
                  </a:cubicBezTo>
                  <a:cubicBezTo>
                    <a:pt x="11894" y="3216"/>
                    <a:pt x="16599" y="1533"/>
                    <a:pt x="21668" y="1533"/>
                  </a:cubicBezTo>
                  <a:cubicBezTo>
                    <a:pt x="25541" y="1533"/>
                    <a:pt x="29625" y="2515"/>
                    <a:pt x="32702" y="5694"/>
                  </a:cubicBezTo>
                  <a:cubicBezTo>
                    <a:pt x="32702" y="5694"/>
                    <a:pt x="29485" y="1"/>
                    <a:pt x="21343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541002" y="1723553"/>
              <a:ext cx="363430" cy="142134"/>
            </a:xfrm>
            <a:custGeom>
              <a:rect b="b" l="l" r="r" t="t"/>
              <a:pathLst>
                <a:path extrusionOk="0" h="7006" w="17914">
                  <a:moveTo>
                    <a:pt x="8440" y="0"/>
                  </a:moveTo>
                  <a:lnTo>
                    <a:pt x="8440" y="0"/>
                  </a:lnTo>
                  <a:cubicBezTo>
                    <a:pt x="8440" y="0"/>
                    <a:pt x="9608" y="934"/>
                    <a:pt x="10442" y="1768"/>
                  </a:cubicBezTo>
                  <a:cubicBezTo>
                    <a:pt x="8697" y="1255"/>
                    <a:pt x="6891" y="996"/>
                    <a:pt x="5087" y="996"/>
                  </a:cubicBezTo>
                  <a:cubicBezTo>
                    <a:pt x="3372" y="996"/>
                    <a:pt x="1659" y="1230"/>
                    <a:pt x="1" y="1702"/>
                  </a:cubicBezTo>
                  <a:cubicBezTo>
                    <a:pt x="1" y="1702"/>
                    <a:pt x="1250" y="1495"/>
                    <a:pt x="3139" y="1495"/>
                  </a:cubicBezTo>
                  <a:cubicBezTo>
                    <a:pt x="5871" y="1495"/>
                    <a:pt x="9941" y="1927"/>
                    <a:pt x="13511" y="4037"/>
                  </a:cubicBezTo>
                  <a:cubicBezTo>
                    <a:pt x="13511" y="4037"/>
                    <a:pt x="12310" y="2169"/>
                    <a:pt x="11376" y="1501"/>
                  </a:cubicBezTo>
                  <a:lnTo>
                    <a:pt x="11376" y="1501"/>
                  </a:lnTo>
                  <a:cubicBezTo>
                    <a:pt x="11376" y="1502"/>
                    <a:pt x="15946" y="3236"/>
                    <a:pt x="17914" y="7005"/>
                  </a:cubicBezTo>
                  <a:cubicBezTo>
                    <a:pt x="17914" y="7005"/>
                    <a:pt x="16746" y="1168"/>
                    <a:pt x="8440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161343" y="1764211"/>
              <a:ext cx="308613" cy="81941"/>
            </a:xfrm>
            <a:custGeom>
              <a:rect b="b" l="l" r="r" t="t"/>
              <a:pathLst>
                <a:path extrusionOk="0" h="4039" w="15212">
                  <a:moveTo>
                    <a:pt x="14177" y="1"/>
                  </a:moveTo>
                  <a:cubicBezTo>
                    <a:pt x="13061" y="1"/>
                    <a:pt x="10998" y="325"/>
                    <a:pt x="7773" y="1999"/>
                  </a:cubicBezTo>
                  <a:cubicBezTo>
                    <a:pt x="7773" y="1999"/>
                    <a:pt x="6004" y="3008"/>
                    <a:pt x="3983" y="3008"/>
                  </a:cubicBezTo>
                  <a:cubicBezTo>
                    <a:pt x="2615" y="3008"/>
                    <a:pt x="1131" y="2546"/>
                    <a:pt x="1" y="999"/>
                  </a:cubicBezTo>
                  <a:lnTo>
                    <a:pt x="1" y="999"/>
                  </a:lnTo>
                  <a:cubicBezTo>
                    <a:pt x="1" y="999"/>
                    <a:pt x="995" y="4039"/>
                    <a:pt x="4258" y="4039"/>
                  </a:cubicBezTo>
                  <a:cubicBezTo>
                    <a:pt x="5304" y="4039"/>
                    <a:pt x="6584" y="3726"/>
                    <a:pt x="8140" y="2900"/>
                  </a:cubicBezTo>
                  <a:cubicBezTo>
                    <a:pt x="8140" y="2900"/>
                    <a:pt x="11842" y="532"/>
                    <a:pt x="15211" y="131"/>
                  </a:cubicBezTo>
                  <a:cubicBezTo>
                    <a:pt x="15211" y="131"/>
                    <a:pt x="14885" y="1"/>
                    <a:pt x="14177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566059" y="2478143"/>
              <a:ext cx="170557" cy="238906"/>
            </a:xfrm>
            <a:custGeom>
              <a:rect b="b" l="l" r="r" t="t"/>
              <a:pathLst>
                <a:path extrusionOk="0" h="11776" w="8407">
                  <a:moveTo>
                    <a:pt x="4303" y="1"/>
                  </a:moveTo>
                  <a:cubicBezTo>
                    <a:pt x="3870" y="2536"/>
                    <a:pt x="834" y="4037"/>
                    <a:pt x="834" y="4037"/>
                  </a:cubicBezTo>
                  <a:lnTo>
                    <a:pt x="0" y="7973"/>
                  </a:lnTo>
                  <a:lnTo>
                    <a:pt x="1568" y="6372"/>
                  </a:lnTo>
                  <a:cubicBezTo>
                    <a:pt x="3169" y="8540"/>
                    <a:pt x="3469" y="11776"/>
                    <a:pt x="3469" y="11776"/>
                  </a:cubicBezTo>
                  <a:cubicBezTo>
                    <a:pt x="5604" y="9207"/>
                    <a:pt x="7272" y="6305"/>
                    <a:pt x="8406" y="3136"/>
                  </a:cubicBezTo>
                  <a:cubicBezTo>
                    <a:pt x="7172" y="1935"/>
                    <a:pt x="5804" y="868"/>
                    <a:pt x="4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566059" y="2560028"/>
              <a:ext cx="31811" cy="79892"/>
            </a:xfrm>
            <a:custGeom>
              <a:rect b="b" l="l" r="r" t="t"/>
              <a:pathLst>
                <a:path extrusionOk="0" h="3938" w="1568">
                  <a:moveTo>
                    <a:pt x="834" y="1"/>
                  </a:moveTo>
                  <a:lnTo>
                    <a:pt x="0" y="3937"/>
                  </a:lnTo>
                  <a:lnTo>
                    <a:pt x="1568" y="2336"/>
                  </a:lnTo>
                  <a:cubicBezTo>
                    <a:pt x="1234" y="1569"/>
                    <a:pt x="1001" y="801"/>
                    <a:pt x="834" y="1"/>
                  </a:cubicBezTo>
                  <a:close/>
                </a:path>
              </a:pathLst>
            </a:custGeom>
            <a:solidFill>
              <a:srgbClr val="D5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395513" y="2478143"/>
              <a:ext cx="170557" cy="238906"/>
            </a:xfrm>
            <a:custGeom>
              <a:rect b="b" l="l" r="r" t="t"/>
              <a:pathLst>
                <a:path extrusionOk="0" h="11776" w="8407">
                  <a:moveTo>
                    <a:pt x="4103" y="1"/>
                  </a:moveTo>
                  <a:cubicBezTo>
                    <a:pt x="2602" y="868"/>
                    <a:pt x="1234" y="1935"/>
                    <a:pt x="0" y="3136"/>
                  </a:cubicBezTo>
                  <a:cubicBezTo>
                    <a:pt x="1134" y="6305"/>
                    <a:pt x="2802" y="9207"/>
                    <a:pt x="4937" y="11776"/>
                  </a:cubicBezTo>
                  <a:cubicBezTo>
                    <a:pt x="4937" y="11776"/>
                    <a:pt x="5237" y="8540"/>
                    <a:pt x="6838" y="6372"/>
                  </a:cubicBezTo>
                  <a:lnTo>
                    <a:pt x="8406" y="7973"/>
                  </a:lnTo>
                  <a:lnTo>
                    <a:pt x="7572" y="4037"/>
                  </a:lnTo>
                  <a:cubicBezTo>
                    <a:pt x="7572" y="4037"/>
                    <a:pt x="4570" y="2536"/>
                    <a:pt x="4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34246" y="2560028"/>
              <a:ext cx="31831" cy="79892"/>
            </a:xfrm>
            <a:custGeom>
              <a:rect b="b" l="l" r="r" t="t"/>
              <a:pathLst>
                <a:path extrusionOk="0" h="3938" w="1569">
                  <a:moveTo>
                    <a:pt x="734" y="1"/>
                  </a:moveTo>
                  <a:cubicBezTo>
                    <a:pt x="567" y="801"/>
                    <a:pt x="334" y="1569"/>
                    <a:pt x="0" y="2336"/>
                  </a:cubicBezTo>
                  <a:lnTo>
                    <a:pt x="1568" y="3937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D5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9" name="Google Shape;839;p43"/>
          <p:cNvCxnSpPr/>
          <p:nvPr/>
        </p:nvCxnSpPr>
        <p:spPr>
          <a:xfrm>
            <a:off x="1038225" y="3457575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3"/>
          <p:cNvCxnSpPr/>
          <p:nvPr/>
        </p:nvCxnSpPr>
        <p:spPr>
          <a:xfrm>
            <a:off x="2976175" y="3457575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3"/>
          <p:cNvCxnSpPr/>
          <p:nvPr/>
        </p:nvCxnSpPr>
        <p:spPr>
          <a:xfrm>
            <a:off x="5033839" y="3457575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3"/>
          <p:cNvCxnSpPr/>
          <p:nvPr/>
        </p:nvCxnSpPr>
        <p:spPr>
          <a:xfrm>
            <a:off x="7052814" y="3457575"/>
            <a:ext cx="1095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graphy Activities (Me on the Map) by Slidesgo">
  <a:themeElements>
    <a:clrScheme name="Simple Light">
      <a:dk1>
        <a:srgbClr val="000000"/>
      </a:dk1>
      <a:lt1>
        <a:srgbClr val="FFFFFF"/>
      </a:lt1>
      <a:dk2>
        <a:srgbClr val="F7C069"/>
      </a:dk2>
      <a:lt2>
        <a:srgbClr val="DF6E82"/>
      </a:lt2>
      <a:accent1>
        <a:srgbClr val="AFE0DD"/>
      </a:accent1>
      <a:accent2>
        <a:srgbClr val="F8927E"/>
      </a:accent2>
      <a:accent3>
        <a:srgbClr val="D5A6BD"/>
      </a:accent3>
      <a:accent4>
        <a:srgbClr val="A64D79"/>
      </a:accent4>
      <a:accent5>
        <a:srgbClr val="C27BA0"/>
      </a:accent5>
      <a:accent6>
        <a:srgbClr val="D75E5E"/>
      </a:accent6>
      <a:hlink>
        <a:srgbClr val="FDA3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