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7" d="100"/>
          <a:sy n="57" d="100"/>
        </p:scale>
        <p:origin x="101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17B4-BCEA-4911-90C8-2D2D598AA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13E62E-0C9A-44B0-BC00-ED741F57B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AB64D1-3596-4EF2-A1D0-19301B3ACB49}"/>
              </a:ext>
            </a:extLst>
          </p:cNvPr>
          <p:cNvSpPr>
            <a:spLocks noGrp="1"/>
          </p:cNvSpPr>
          <p:nvPr>
            <p:ph type="dt" sz="half" idx="10"/>
          </p:nvPr>
        </p:nvSpPr>
        <p:spPr/>
        <p:txBody>
          <a:bodyPr/>
          <a:lstStyle/>
          <a:p>
            <a:fld id="{C29D7B26-8506-4179-97EF-A664F39E55DE}" type="datetimeFigureOut">
              <a:rPr lang="en-US" smtClean="0"/>
              <a:t>10/17/2021</a:t>
            </a:fld>
            <a:endParaRPr lang="en-US"/>
          </a:p>
        </p:txBody>
      </p:sp>
      <p:sp>
        <p:nvSpPr>
          <p:cNvPr id="5" name="Footer Placeholder 4">
            <a:extLst>
              <a:ext uri="{FF2B5EF4-FFF2-40B4-BE49-F238E27FC236}">
                <a16:creationId xmlns:a16="http://schemas.microsoft.com/office/drawing/2014/main" id="{A9F4FDA0-0DA8-4BD2-BA75-679AAEB25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87736-3350-4F45-B613-65893B293848}"/>
              </a:ext>
            </a:extLst>
          </p:cNvPr>
          <p:cNvSpPr>
            <a:spLocks noGrp="1"/>
          </p:cNvSpPr>
          <p:nvPr>
            <p:ph type="sldNum" sz="quarter" idx="12"/>
          </p:nvPr>
        </p:nvSpPr>
        <p:spPr/>
        <p:txBody>
          <a:bodyPr/>
          <a:lstStyle/>
          <a:p>
            <a:fld id="{6C0C61CA-CC4A-4DDB-9933-6E61DBABB7E2}" type="slidenum">
              <a:rPr lang="en-US" smtClean="0"/>
              <a:t>‹#›</a:t>
            </a:fld>
            <a:endParaRPr lang="en-US"/>
          </a:p>
        </p:txBody>
      </p:sp>
    </p:spTree>
    <p:extLst>
      <p:ext uri="{BB962C8B-B14F-4D97-AF65-F5344CB8AC3E}">
        <p14:creationId xmlns:p14="http://schemas.microsoft.com/office/powerpoint/2010/main" val="224668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A9E8-0933-44C5-8B1A-621E3A697D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E6A6B9-8F61-45A6-B7E3-C57C67364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50B85-3995-4536-A80D-5584715E199B}"/>
              </a:ext>
            </a:extLst>
          </p:cNvPr>
          <p:cNvSpPr>
            <a:spLocks noGrp="1"/>
          </p:cNvSpPr>
          <p:nvPr>
            <p:ph type="dt" sz="half" idx="10"/>
          </p:nvPr>
        </p:nvSpPr>
        <p:spPr/>
        <p:txBody>
          <a:bodyPr/>
          <a:lstStyle/>
          <a:p>
            <a:fld id="{C29D7B26-8506-4179-97EF-A664F39E55DE}" type="datetimeFigureOut">
              <a:rPr lang="en-US" smtClean="0"/>
              <a:t>10/17/2021</a:t>
            </a:fld>
            <a:endParaRPr lang="en-US"/>
          </a:p>
        </p:txBody>
      </p:sp>
      <p:sp>
        <p:nvSpPr>
          <p:cNvPr id="5" name="Footer Placeholder 4">
            <a:extLst>
              <a:ext uri="{FF2B5EF4-FFF2-40B4-BE49-F238E27FC236}">
                <a16:creationId xmlns:a16="http://schemas.microsoft.com/office/drawing/2014/main" id="{DE8023F4-9914-435F-8E1B-C052EAA4E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FF5B4-328F-407B-AE8D-54490E61AD94}"/>
              </a:ext>
            </a:extLst>
          </p:cNvPr>
          <p:cNvSpPr>
            <a:spLocks noGrp="1"/>
          </p:cNvSpPr>
          <p:nvPr>
            <p:ph type="sldNum" sz="quarter" idx="12"/>
          </p:nvPr>
        </p:nvSpPr>
        <p:spPr/>
        <p:txBody>
          <a:bodyPr/>
          <a:lstStyle/>
          <a:p>
            <a:fld id="{6C0C61CA-CC4A-4DDB-9933-6E61DBABB7E2}" type="slidenum">
              <a:rPr lang="en-US" smtClean="0"/>
              <a:t>‹#›</a:t>
            </a:fld>
            <a:endParaRPr lang="en-US"/>
          </a:p>
        </p:txBody>
      </p:sp>
    </p:spTree>
    <p:extLst>
      <p:ext uri="{BB962C8B-B14F-4D97-AF65-F5344CB8AC3E}">
        <p14:creationId xmlns:p14="http://schemas.microsoft.com/office/powerpoint/2010/main" val="175004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69331-F314-47F5-B5FC-114E113D6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FA2967-8756-4E9E-A59B-7AE4B9919B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35CE5-B7E5-4D78-9466-2F9978322379}"/>
              </a:ext>
            </a:extLst>
          </p:cNvPr>
          <p:cNvSpPr>
            <a:spLocks noGrp="1"/>
          </p:cNvSpPr>
          <p:nvPr>
            <p:ph type="dt" sz="half" idx="10"/>
          </p:nvPr>
        </p:nvSpPr>
        <p:spPr/>
        <p:txBody>
          <a:bodyPr/>
          <a:lstStyle/>
          <a:p>
            <a:fld id="{C29D7B26-8506-4179-97EF-A664F39E55DE}" type="datetimeFigureOut">
              <a:rPr lang="en-US" smtClean="0"/>
              <a:t>10/17/2021</a:t>
            </a:fld>
            <a:endParaRPr lang="en-US"/>
          </a:p>
        </p:txBody>
      </p:sp>
      <p:sp>
        <p:nvSpPr>
          <p:cNvPr id="5" name="Footer Placeholder 4">
            <a:extLst>
              <a:ext uri="{FF2B5EF4-FFF2-40B4-BE49-F238E27FC236}">
                <a16:creationId xmlns:a16="http://schemas.microsoft.com/office/drawing/2014/main" id="{283EDCCE-C633-485E-B430-C4B1080B8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52EB3-5B56-453D-85A2-45F151E46AD8}"/>
              </a:ext>
            </a:extLst>
          </p:cNvPr>
          <p:cNvSpPr>
            <a:spLocks noGrp="1"/>
          </p:cNvSpPr>
          <p:nvPr>
            <p:ph type="sldNum" sz="quarter" idx="12"/>
          </p:nvPr>
        </p:nvSpPr>
        <p:spPr/>
        <p:txBody>
          <a:bodyPr/>
          <a:lstStyle/>
          <a:p>
            <a:fld id="{6C0C61CA-CC4A-4DDB-9933-6E61DBABB7E2}" type="slidenum">
              <a:rPr lang="en-US" smtClean="0"/>
              <a:t>‹#›</a:t>
            </a:fld>
            <a:endParaRPr lang="en-US"/>
          </a:p>
        </p:txBody>
      </p:sp>
    </p:spTree>
    <p:extLst>
      <p:ext uri="{BB962C8B-B14F-4D97-AF65-F5344CB8AC3E}">
        <p14:creationId xmlns:p14="http://schemas.microsoft.com/office/powerpoint/2010/main" val="64776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C833-4F5E-4E61-AB54-3A9F64C88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9472D-5EA0-4FBD-969B-7F0FF836F7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A4276-3236-47F2-A888-AA382D9AF52C}"/>
              </a:ext>
            </a:extLst>
          </p:cNvPr>
          <p:cNvSpPr>
            <a:spLocks noGrp="1"/>
          </p:cNvSpPr>
          <p:nvPr>
            <p:ph type="dt" sz="half" idx="10"/>
          </p:nvPr>
        </p:nvSpPr>
        <p:spPr/>
        <p:txBody>
          <a:bodyPr/>
          <a:lstStyle/>
          <a:p>
            <a:fld id="{C29D7B26-8506-4179-97EF-A664F39E55DE}" type="datetimeFigureOut">
              <a:rPr lang="en-US" smtClean="0"/>
              <a:t>10/17/2021</a:t>
            </a:fld>
            <a:endParaRPr lang="en-US"/>
          </a:p>
        </p:txBody>
      </p:sp>
      <p:sp>
        <p:nvSpPr>
          <p:cNvPr id="5" name="Footer Placeholder 4">
            <a:extLst>
              <a:ext uri="{FF2B5EF4-FFF2-40B4-BE49-F238E27FC236}">
                <a16:creationId xmlns:a16="http://schemas.microsoft.com/office/drawing/2014/main" id="{3AEBC583-8DF9-4E34-A860-05FB7C38D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89327-55CB-46E0-85FC-A14FC6BBA7B4}"/>
              </a:ext>
            </a:extLst>
          </p:cNvPr>
          <p:cNvSpPr>
            <a:spLocks noGrp="1"/>
          </p:cNvSpPr>
          <p:nvPr>
            <p:ph type="sldNum" sz="quarter" idx="12"/>
          </p:nvPr>
        </p:nvSpPr>
        <p:spPr/>
        <p:txBody>
          <a:bodyPr/>
          <a:lstStyle/>
          <a:p>
            <a:fld id="{6C0C61CA-CC4A-4DDB-9933-6E61DBABB7E2}" type="slidenum">
              <a:rPr lang="en-US" smtClean="0"/>
              <a:t>‹#›</a:t>
            </a:fld>
            <a:endParaRPr lang="en-US"/>
          </a:p>
        </p:txBody>
      </p:sp>
    </p:spTree>
    <p:extLst>
      <p:ext uri="{BB962C8B-B14F-4D97-AF65-F5344CB8AC3E}">
        <p14:creationId xmlns:p14="http://schemas.microsoft.com/office/powerpoint/2010/main" val="35829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0D4F-4040-4433-A232-8463067DA3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942328-FAC1-42F7-936B-715B25CA82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6A7CA-29BD-487F-B165-9E1319311A2E}"/>
              </a:ext>
            </a:extLst>
          </p:cNvPr>
          <p:cNvSpPr>
            <a:spLocks noGrp="1"/>
          </p:cNvSpPr>
          <p:nvPr>
            <p:ph type="dt" sz="half" idx="10"/>
          </p:nvPr>
        </p:nvSpPr>
        <p:spPr/>
        <p:txBody>
          <a:bodyPr/>
          <a:lstStyle/>
          <a:p>
            <a:fld id="{C29D7B26-8506-4179-97EF-A664F39E55DE}" type="datetimeFigureOut">
              <a:rPr lang="en-US" smtClean="0"/>
              <a:t>10/17/2021</a:t>
            </a:fld>
            <a:endParaRPr lang="en-US"/>
          </a:p>
        </p:txBody>
      </p:sp>
      <p:sp>
        <p:nvSpPr>
          <p:cNvPr id="5" name="Footer Placeholder 4">
            <a:extLst>
              <a:ext uri="{FF2B5EF4-FFF2-40B4-BE49-F238E27FC236}">
                <a16:creationId xmlns:a16="http://schemas.microsoft.com/office/drawing/2014/main" id="{5E47B8BF-1EA3-40A9-923D-E17843A93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A43FD-BB20-4F70-8A4D-3DD6FCD07DA4}"/>
              </a:ext>
            </a:extLst>
          </p:cNvPr>
          <p:cNvSpPr>
            <a:spLocks noGrp="1"/>
          </p:cNvSpPr>
          <p:nvPr>
            <p:ph type="sldNum" sz="quarter" idx="12"/>
          </p:nvPr>
        </p:nvSpPr>
        <p:spPr/>
        <p:txBody>
          <a:bodyPr/>
          <a:lstStyle/>
          <a:p>
            <a:fld id="{6C0C61CA-CC4A-4DDB-9933-6E61DBABB7E2}" type="slidenum">
              <a:rPr lang="en-US" smtClean="0"/>
              <a:t>‹#›</a:t>
            </a:fld>
            <a:endParaRPr lang="en-US"/>
          </a:p>
        </p:txBody>
      </p:sp>
    </p:spTree>
    <p:extLst>
      <p:ext uri="{BB962C8B-B14F-4D97-AF65-F5344CB8AC3E}">
        <p14:creationId xmlns:p14="http://schemas.microsoft.com/office/powerpoint/2010/main" val="33132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065B-3EEF-4D26-AD1F-AC5C32693E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84C71-2E5C-4112-AAB4-C72E1D5F6E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EC1F3D-6349-4BEF-A27D-815A91C31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6989AC-52C3-4AE1-9BCF-15D59546B574}"/>
              </a:ext>
            </a:extLst>
          </p:cNvPr>
          <p:cNvSpPr>
            <a:spLocks noGrp="1"/>
          </p:cNvSpPr>
          <p:nvPr>
            <p:ph type="dt" sz="half" idx="10"/>
          </p:nvPr>
        </p:nvSpPr>
        <p:spPr/>
        <p:txBody>
          <a:bodyPr/>
          <a:lstStyle/>
          <a:p>
            <a:fld id="{C29D7B26-8506-4179-97EF-A664F39E55DE}" type="datetimeFigureOut">
              <a:rPr lang="en-US" smtClean="0"/>
              <a:t>10/17/2021</a:t>
            </a:fld>
            <a:endParaRPr lang="en-US"/>
          </a:p>
        </p:txBody>
      </p:sp>
      <p:sp>
        <p:nvSpPr>
          <p:cNvPr id="6" name="Footer Placeholder 5">
            <a:extLst>
              <a:ext uri="{FF2B5EF4-FFF2-40B4-BE49-F238E27FC236}">
                <a16:creationId xmlns:a16="http://schemas.microsoft.com/office/drawing/2014/main" id="{0EE87918-EEB3-4030-B23E-68CF4E27E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3B929-72BB-4B79-8B8B-56518EB9737D}"/>
              </a:ext>
            </a:extLst>
          </p:cNvPr>
          <p:cNvSpPr>
            <a:spLocks noGrp="1"/>
          </p:cNvSpPr>
          <p:nvPr>
            <p:ph type="sldNum" sz="quarter" idx="12"/>
          </p:nvPr>
        </p:nvSpPr>
        <p:spPr/>
        <p:txBody>
          <a:bodyPr/>
          <a:lstStyle/>
          <a:p>
            <a:fld id="{6C0C61CA-CC4A-4DDB-9933-6E61DBABB7E2}" type="slidenum">
              <a:rPr lang="en-US" smtClean="0"/>
              <a:t>‹#›</a:t>
            </a:fld>
            <a:endParaRPr lang="en-US"/>
          </a:p>
        </p:txBody>
      </p:sp>
    </p:spTree>
    <p:extLst>
      <p:ext uri="{BB962C8B-B14F-4D97-AF65-F5344CB8AC3E}">
        <p14:creationId xmlns:p14="http://schemas.microsoft.com/office/powerpoint/2010/main" val="37754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1AD5-00FA-4737-942A-1C083FB68A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7385E3-BFA1-4F0B-8C29-F19578325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79182F-A24D-4042-92CE-01C1F705F2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C2EB5C-BA9C-49B5-B397-ADAA50284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33747A-113B-47FD-A911-623494FC10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CB38ED-E9A1-4DF8-8451-1AAA557C13B5}"/>
              </a:ext>
            </a:extLst>
          </p:cNvPr>
          <p:cNvSpPr>
            <a:spLocks noGrp="1"/>
          </p:cNvSpPr>
          <p:nvPr>
            <p:ph type="dt" sz="half" idx="10"/>
          </p:nvPr>
        </p:nvSpPr>
        <p:spPr/>
        <p:txBody>
          <a:bodyPr/>
          <a:lstStyle/>
          <a:p>
            <a:fld id="{C29D7B26-8506-4179-97EF-A664F39E55DE}" type="datetimeFigureOut">
              <a:rPr lang="en-US" smtClean="0"/>
              <a:t>10/17/2021</a:t>
            </a:fld>
            <a:endParaRPr lang="en-US"/>
          </a:p>
        </p:txBody>
      </p:sp>
      <p:sp>
        <p:nvSpPr>
          <p:cNvPr id="8" name="Footer Placeholder 7">
            <a:extLst>
              <a:ext uri="{FF2B5EF4-FFF2-40B4-BE49-F238E27FC236}">
                <a16:creationId xmlns:a16="http://schemas.microsoft.com/office/drawing/2014/main" id="{DFA7E0BF-7610-4995-9DE0-DDEEF1869D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98EA43-BE08-465C-A0D8-6AF43B6F1BA8}"/>
              </a:ext>
            </a:extLst>
          </p:cNvPr>
          <p:cNvSpPr>
            <a:spLocks noGrp="1"/>
          </p:cNvSpPr>
          <p:nvPr>
            <p:ph type="sldNum" sz="quarter" idx="12"/>
          </p:nvPr>
        </p:nvSpPr>
        <p:spPr/>
        <p:txBody>
          <a:bodyPr/>
          <a:lstStyle/>
          <a:p>
            <a:fld id="{6C0C61CA-CC4A-4DDB-9933-6E61DBABB7E2}" type="slidenum">
              <a:rPr lang="en-US" smtClean="0"/>
              <a:t>‹#›</a:t>
            </a:fld>
            <a:endParaRPr lang="en-US"/>
          </a:p>
        </p:txBody>
      </p:sp>
    </p:spTree>
    <p:extLst>
      <p:ext uri="{BB962C8B-B14F-4D97-AF65-F5344CB8AC3E}">
        <p14:creationId xmlns:p14="http://schemas.microsoft.com/office/powerpoint/2010/main" val="5053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60E0-F253-4A17-90C7-8383CCA098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B35190-E409-4353-ADA5-56CC4B7BF177}"/>
              </a:ext>
            </a:extLst>
          </p:cNvPr>
          <p:cNvSpPr>
            <a:spLocks noGrp="1"/>
          </p:cNvSpPr>
          <p:nvPr>
            <p:ph type="dt" sz="half" idx="10"/>
          </p:nvPr>
        </p:nvSpPr>
        <p:spPr/>
        <p:txBody>
          <a:bodyPr/>
          <a:lstStyle/>
          <a:p>
            <a:fld id="{C29D7B26-8506-4179-97EF-A664F39E55DE}" type="datetimeFigureOut">
              <a:rPr lang="en-US" smtClean="0"/>
              <a:t>10/17/2021</a:t>
            </a:fld>
            <a:endParaRPr lang="en-US"/>
          </a:p>
        </p:txBody>
      </p:sp>
      <p:sp>
        <p:nvSpPr>
          <p:cNvPr id="4" name="Footer Placeholder 3">
            <a:extLst>
              <a:ext uri="{FF2B5EF4-FFF2-40B4-BE49-F238E27FC236}">
                <a16:creationId xmlns:a16="http://schemas.microsoft.com/office/drawing/2014/main" id="{B0756C03-12D8-4840-B51C-F8D5AE013E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5BEFCA-DA75-4E70-967E-C326F438B565}"/>
              </a:ext>
            </a:extLst>
          </p:cNvPr>
          <p:cNvSpPr>
            <a:spLocks noGrp="1"/>
          </p:cNvSpPr>
          <p:nvPr>
            <p:ph type="sldNum" sz="quarter" idx="12"/>
          </p:nvPr>
        </p:nvSpPr>
        <p:spPr/>
        <p:txBody>
          <a:bodyPr/>
          <a:lstStyle/>
          <a:p>
            <a:fld id="{6C0C61CA-CC4A-4DDB-9933-6E61DBABB7E2}" type="slidenum">
              <a:rPr lang="en-US" smtClean="0"/>
              <a:t>‹#›</a:t>
            </a:fld>
            <a:endParaRPr lang="en-US"/>
          </a:p>
        </p:txBody>
      </p:sp>
    </p:spTree>
    <p:extLst>
      <p:ext uri="{BB962C8B-B14F-4D97-AF65-F5344CB8AC3E}">
        <p14:creationId xmlns:p14="http://schemas.microsoft.com/office/powerpoint/2010/main" val="405124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DEF17B-8614-4808-A441-A377157BE448}"/>
              </a:ext>
            </a:extLst>
          </p:cNvPr>
          <p:cNvSpPr>
            <a:spLocks noGrp="1"/>
          </p:cNvSpPr>
          <p:nvPr>
            <p:ph type="dt" sz="half" idx="10"/>
          </p:nvPr>
        </p:nvSpPr>
        <p:spPr/>
        <p:txBody>
          <a:bodyPr/>
          <a:lstStyle/>
          <a:p>
            <a:fld id="{C29D7B26-8506-4179-97EF-A664F39E55DE}" type="datetimeFigureOut">
              <a:rPr lang="en-US" smtClean="0"/>
              <a:t>10/17/2021</a:t>
            </a:fld>
            <a:endParaRPr lang="en-US"/>
          </a:p>
        </p:txBody>
      </p:sp>
      <p:sp>
        <p:nvSpPr>
          <p:cNvPr id="3" name="Footer Placeholder 2">
            <a:extLst>
              <a:ext uri="{FF2B5EF4-FFF2-40B4-BE49-F238E27FC236}">
                <a16:creationId xmlns:a16="http://schemas.microsoft.com/office/drawing/2014/main" id="{75A3D445-070D-4507-B4FD-C446DCAFAC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B71FF2-D67F-4BD6-BCF9-A9E26F0A91DD}"/>
              </a:ext>
            </a:extLst>
          </p:cNvPr>
          <p:cNvSpPr>
            <a:spLocks noGrp="1"/>
          </p:cNvSpPr>
          <p:nvPr>
            <p:ph type="sldNum" sz="quarter" idx="12"/>
          </p:nvPr>
        </p:nvSpPr>
        <p:spPr/>
        <p:txBody>
          <a:bodyPr/>
          <a:lstStyle/>
          <a:p>
            <a:fld id="{6C0C61CA-CC4A-4DDB-9933-6E61DBABB7E2}" type="slidenum">
              <a:rPr lang="en-US" smtClean="0"/>
              <a:t>‹#›</a:t>
            </a:fld>
            <a:endParaRPr lang="en-US"/>
          </a:p>
        </p:txBody>
      </p:sp>
    </p:spTree>
    <p:extLst>
      <p:ext uri="{BB962C8B-B14F-4D97-AF65-F5344CB8AC3E}">
        <p14:creationId xmlns:p14="http://schemas.microsoft.com/office/powerpoint/2010/main" val="418203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DFD1-4AF7-44F5-9CA6-4237685D6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13462-F57A-437D-9832-A85E97837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A5AED6-46A8-4A5C-AB6E-8CB8AD862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EBFE5-230E-4B17-9FED-BD1735A6FD49}"/>
              </a:ext>
            </a:extLst>
          </p:cNvPr>
          <p:cNvSpPr>
            <a:spLocks noGrp="1"/>
          </p:cNvSpPr>
          <p:nvPr>
            <p:ph type="dt" sz="half" idx="10"/>
          </p:nvPr>
        </p:nvSpPr>
        <p:spPr/>
        <p:txBody>
          <a:bodyPr/>
          <a:lstStyle/>
          <a:p>
            <a:fld id="{C29D7B26-8506-4179-97EF-A664F39E55DE}" type="datetimeFigureOut">
              <a:rPr lang="en-US" smtClean="0"/>
              <a:t>10/17/2021</a:t>
            </a:fld>
            <a:endParaRPr lang="en-US"/>
          </a:p>
        </p:txBody>
      </p:sp>
      <p:sp>
        <p:nvSpPr>
          <p:cNvPr id="6" name="Footer Placeholder 5">
            <a:extLst>
              <a:ext uri="{FF2B5EF4-FFF2-40B4-BE49-F238E27FC236}">
                <a16:creationId xmlns:a16="http://schemas.microsoft.com/office/drawing/2014/main" id="{2B9A24FB-5831-4CB1-898D-33D9FC51B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59021-8427-44E3-96EC-C649049A1559}"/>
              </a:ext>
            </a:extLst>
          </p:cNvPr>
          <p:cNvSpPr>
            <a:spLocks noGrp="1"/>
          </p:cNvSpPr>
          <p:nvPr>
            <p:ph type="sldNum" sz="quarter" idx="12"/>
          </p:nvPr>
        </p:nvSpPr>
        <p:spPr/>
        <p:txBody>
          <a:bodyPr/>
          <a:lstStyle/>
          <a:p>
            <a:fld id="{6C0C61CA-CC4A-4DDB-9933-6E61DBABB7E2}" type="slidenum">
              <a:rPr lang="en-US" smtClean="0"/>
              <a:t>‹#›</a:t>
            </a:fld>
            <a:endParaRPr lang="en-US"/>
          </a:p>
        </p:txBody>
      </p:sp>
    </p:spTree>
    <p:extLst>
      <p:ext uri="{BB962C8B-B14F-4D97-AF65-F5344CB8AC3E}">
        <p14:creationId xmlns:p14="http://schemas.microsoft.com/office/powerpoint/2010/main" val="63624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3DF4-253D-4B1C-AB7C-BD6AF51C4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6DDFA-D2DC-4E27-A9D1-083173FF88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1737A1-215A-453B-BACF-3CD839D79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14FA0-A052-4C72-9E5C-D6182BA1DA7B}"/>
              </a:ext>
            </a:extLst>
          </p:cNvPr>
          <p:cNvSpPr>
            <a:spLocks noGrp="1"/>
          </p:cNvSpPr>
          <p:nvPr>
            <p:ph type="dt" sz="half" idx="10"/>
          </p:nvPr>
        </p:nvSpPr>
        <p:spPr/>
        <p:txBody>
          <a:bodyPr/>
          <a:lstStyle/>
          <a:p>
            <a:fld id="{C29D7B26-8506-4179-97EF-A664F39E55DE}" type="datetimeFigureOut">
              <a:rPr lang="en-US" smtClean="0"/>
              <a:t>10/17/2021</a:t>
            </a:fld>
            <a:endParaRPr lang="en-US"/>
          </a:p>
        </p:txBody>
      </p:sp>
      <p:sp>
        <p:nvSpPr>
          <p:cNvPr id="6" name="Footer Placeholder 5">
            <a:extLst>
              <a:ext uri="{FF2B5EF4-FFF2-40B4-BE49-F238E27FC236}">
                <a16:creationId xmlns:a16="http://schemas.microsoft.com/office/drawing/2014/main" id="{53AACA89-7C73-464B-884D-9CF47404D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B3A1E-E28E-4B87-B9A8-0AB8A44C2E59}"/>
              </a:ext>
            </a:extLst>
          </p:cNvPr>
          <p:cNvSpPr>
            <a:spLocks noGrp="1"/>
          </p:cNvSpPr>
          <p:nvPr>
            <p:ph type="sldNum" sz="quarter" idx="12"/>
          </p:nvPr>
        </p:nvSpPr>
        <p:spPr/>
        <p:txBody>
          <a:bodyPr/>
          <a:lstStyle/>
          <a:p>
            <a:fld id="{6C0C61CA-CC4A-4DDB-9933-6E61DBABB7E2}" type="slidenum">
              <a:rPr lang="en-US" smtClean="0"/>
              <a:t>‹#›</a:t>
            </a:fld>
            <a:endParaRPr lang="en-US"/>
          </a:p>
        </p:txBody>
      </p:sp>
    </p:spTree>
    <p:extLst>
      <p:ext uri="{BB962C8B-B14F-4D97-AF65-F5344CB8AC3E}">
        <p14:creationId xmlns:p14="http://schemas.microsoft.com/office/powerpoint/2010/main" val="12445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B7CFDC-4B86-451C-89CF-D81AA54F46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2CF45F-7527-47D3-9431-C0C85DCFE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2525F-C2FA-46C0-93E2-7E9F6270D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D7B26-8506-4179-97EF-A664F39E55DE}" type="datetimeFigureOut">
              <a:rPr lang="en-US" smtClean="0"/>
              <a:t>10/17/2021</a:t>
            </a:fld>
            <a:endParaRPr lang="en-US"/>
          </a:p>
        </p:txBody>
      </p:sp>
      <p:sp>
        <p:nvSpPr>
          <p:cNvPr id="5" name="Footer Placeholder 4">
            <a:extLst>
              <a:ext uri="{FF2B5EF4-FFF2-40B4-BE49-F238E27FC236}">
                <a16:creationId xmlns:a16="http://schemas.microsoft.com/office/drawing/2014/main" id="{87CF95D4-8370-4E3B-9C1E-F19B9F5F3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BEAF20-B711-441F-BF11-F56EC297F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C61CA-CC4A-4DDB-9933-6E61DBABB7E2}" type="slidenum">
              <a:rPr lang="en-US" smtClean="0"/>
              <a:t>‹#›</a:t>
            </a:fld>
            <a:endParaRPr lang="en-US"/>
          </a:p>
        </p:txBody>
      </p:sp>
    </p:spTree>
    <p:extLst>
      <p:ext uri="{BB962C8B-B14F-4D97-AF65-F5344CB8AC3E}">
        <p14:creationId xmlns:p14="http://schemas.microsoft.com/office/powerpoint/2010/main" val="876368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7" name="Group 36">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41" name="Freeform: Shape 40">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8" name="Group 37">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39" name="Freeform: Shape 38">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5F7C8D33-99F6-46CA-AC56-4B48A16F8922}"/>
              </a:ext>
            </a:extLst>
          </p:cNvPr>
          <p:cNvSpPr>
            <a:spLocks noGrp="1"/>
          </p:cNvSpPr>
          <p:nvPr>
            <p:ph type="ctrTitle"/>
          </p:nvPr>
        </p:nvSpPr>
        <p:spPr>
          <a:xfrm>
            <a:off x="838199" y="1120676"/>
            <a:ext cx="7021513" cy="2308324"/>
          </a:xfrm>
        </p:spPr>
        <p:txBody>
          <a:bodyPr>
            <a:normAutofit/>
          </a:bodyPr>
          <a:lstStyle/>
          <a:p>
            <a:pPr algn="l"/>
            <a:r>
              <a:rPr lang="en-US" sz="7200" dirty="0">
                <a:solidFill>
                  <a:schemeClr val="bg1"/>
                </a:solidFill>
              </a:rPr>
              <a:t>Habit Reminder</a:t>
            </a:r>
          </a:p>
        </p:txBody>
      </p:sp>
      <p:sp>
        <p:nvSpPr>
          <p:cNvPr id="3" name="Subtitle 2">
            <a:extLst>
              <a:ext uri="{FF2B5EF4-FFF2-40B4-BE49-F238E27FC236}">
                <a16:creationId xmlns:a16="http://schemas.microsoft.com/office/drawing/2014/main" id="{DB1CEEF0-13CB-428C-BFA8-0303A82EEF89}"/>
              </a:ext>
            </a:extLst>
          </p:cNvPr>
          <p:cNvSpPr>
            <a:spLocks noGrp="1"/>
          </p:cNvSpPr>
          <p:nvPr>
            <p:ph type="subTitle" idx="1"/>
          </p:nvPr>
        </p:nvSpPr>
        <p:spPr>
          <a:xfrm>
            <a:off x="835024" y="3809999"/>
            <a:ext cx="7025753" cy="1012778"/>
          </a:xfrm>
        </p:spPr>
        <p:txBody>
          <a:bodyPr>
            <a:normAutofit/>
          </a:bodyPr>
          <a:lstStyle/>
          <a:p>
            <a:pPr algn="l"/>
            <a:r>
              <a:rPr lang="en-US" dirty="0">
                <a:solidFill>
                  <a:schemeClr val="bg1"/>
                </a:solidFill>
              </a:rPr>
              <a:t>Sri  Sathya Mamidala</a:t>
            </a:r>
          </a:p>
          <a:p>
            <a:pPr algn="l"/>
            <a:r>
              <a:rPr lang="en-US" dirty="0">
                <a:solidFill>
                  <a:schemeClr val="bg1"/>
                </a:solidFill>
              </a:rPr>
              <a:t>Prasanna Arla</a:t>
            </a:r>
          </a:p>
        </p:txBody>
      </p:sp>
    </p:spTree>
    <p:extLst>
      <p:ext uri="{BB962C8B-B14F-4D97-AF65-F5344CB8AC3E}">
        <p14:creationId xmlns:p14="http://schemas.microsoft.com/office/powerpoint/2010/main" val="121416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1B8A74F-D2CF-40CB-B999-2E0B81653D15}"/>
              </a:ext>
            </a:extLst>
          </p:cNvPr>
          <p:cNvSpPr>
            <a:spLocks noGrp="1"/>
          </p:cNvSpPr>
          <p:nvPr>
            <p:ph type="ctrTitle" idx="4294967295"/>
          </p:nvPr>
        </p:nvSpPr>
        <p:spPr>
          <a:xfrm>
            <a:off x="1716088" y="1354820"/>
            <a:ext cx="8748712" cy="2369988"/>
          </a:xfrm>
        </p:spPr>
        <p:txBody>
          <a:bodyPr vert="horz" lIns="91440" tIns="45720" rIns="91440" bIns="45720" rtlCol="0" anchor="b">
            <a:normAutofit/>
          </a:bodyPr>
          <a:lstStyle/>
          <a:p>
            <a:r>
              <a:rPr lang="en-US" sz="7200" b="1" kern="1200" dirty="0">
                <a:solidFill>
                  <a:schemeClr val="bg1"/>
                </a:solidFill>
                <a:latin typeface="+mj-lt"/>
                <a:ea typeface="+mj-ea"/>
                <a:cs typeface="+mj-cs"/>
              </a:rPr>
              <a:t>       Thank you!</a:t>
            </a:r>
          </a:p>
        </p:txBody>
      </p:sp>
      <p:grpSp>
        <p:nvGrpSpPr>
          <p:cNvPr id="24" name="Group 23">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5" name="Freeform: Shape 24">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 name="Group 25">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7" name="Freeform: Shape 26">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07886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3E2925-9D2F-4436-8D47-E7C1C5703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CAD2C-13F0-418F-AB63-1DBBCCA362B3}"/>
              </a:ext>
            </a:extLst>
          </p:cNvPr>
          <p:cNvSpPr>
            <a:spLocks noGrp="1"/>
          </p:cNvSpPr>
          <p:nvPr>
            <p:ph type="title"/>
          </p:nvPr>
        </p:nvSpPr>
        <p:spPr>
          <a:xfrm>
            <a:off x="838199" y="2243581"/>
            <a:ext cx="10518776" cy="2308324"/>
          </a:xfrm>
        </p:spPr>
        <p:txBody>
          <a:bodyPr vert="horz" wrap="square" lIns="91440" tIns="45720" rIns="91440" bIns="45720" rtlCol="0" anchor="b">
            <a:normAutofit/>
          </a:bodyPr>
          <a:lstStyle/>
          <a:p>
            <a:br>
              <a:rPr lang="en-US" sz="5000" b="1" i="0" kern="1200">
                <a:solidFill>
                  <a:schemeClr val="bg1"/>
                </a:solidFill>
                <a:effectLst/>
                <a:latin typeface="+mj-lt"/>
                <a:ea typeface="+mj-ea"/>
                <a:cs typeface="+mj-cs"/>
              </a:rPr>
            </a:br>
            <a:r>
              <a:rPr lang="en-US" sz="5000" b="1" i="0" kern="1200">
                <a:solidFill>
                  <a:schemeClr val="bg1"/>
                </a:solidFill>
                <a:effectLst/>
                <a:latin typeface="+mj-lt"/>
                <a:ea typeface="+mj-ea"/>
                <a:cs typeface="+mj-cs"/>
              </a:rPr>
              <a:t>Backend language + framework</a:t>
            </a:r>
            <a:br>
              <a:rPr lang="en-US" sz="5000" b="1" i="0" kern="1200">
                <a:solidFill>
                  <a:schemeClr val="bg1"/>
                </a:solidFill>
                <a:effectLst/>
                <a:latin typeface="+mj-lt"/>
                <a:ea typeface="+mj-ea"/>
                <a:cs typeface="+mj-cs"/>
              </a:rPr>
            </a:br>
            <a:endParaRPr lang="en-US" sz="5000" kern="120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EC653874-82EB-4291-AF22-B8ED600EF615}"/>
              </a:ext>
            </a:extLst>
          </p:cNvPr>
          <p:cNvSpPr>
            <a:spLocks noGrp="1"/>
          </p:cNvSpPr>
          <p:nvPr>
            <p:ph idx="1"/>
          </p:nvPr>
        </p:nvSpPr>
        <p:spPr>
          <a:xfrm>
            <a:off x="827089" y="4912571"/>
            <a:ext cx="6583362" cy="1075952"/>
          </a:xfrm>
        </p:spPr>
        <p:txBody>
          <a:bodyPr vert="horz" lIns="91440" tIns="45720" rIns="91440" bIns="45720" rtlCol="0" anchor="t">
            <a:normAutofit/>
          </a:bodyPr>
          <a:lstStyle/>
          <a:p>
            <a:pPr marL="0" indent="0">
              <a:buNone/>
            </a:pPr>
            <a:r>
              <a:rPr lang="en-US" sz="2400" b="1" i="0" kern="1200">
                <a:solidFill>
                  <a:schemeClr val="bg1"/>
                </a:solidFill>
                <a:effectLst/>
                <a:latin typeface="+mn-lt"/>
                <a:ea typeface="+mn-ea"/>
                <a:cs typeface="+mn-cs"/>
              </a:rPr>
              <a:t>JavaScript and Nodejs</a:t>
            </a:r>
            <a:endParaRPr lang="en-US" sz="2400" kern="1200">
              <a:solidFill>
                <a:schemeClr val="bg1"/>
              </a:solidFill>
              <a:latin typeface="+mn-lt"/>
              <a:ea typeface="+mn-ea"/>
              <a:cs typeface="+mn-cs"/>
            </a:endParaRPr>
          </a:p>
        </p:txBody>
      </p:sp>
      <p:grpSp>
        <p:nvGrpSpPr>
          <p:cNvPr id="10" name="Group 9">
            <a:extLst>
              <a:ext uri="{FF2B5EF4-FFF2-40B4-BE49-F238E27FC236}">
                <a16:creationId xmlns:a16="http://schemas.microsoft.com/office/drawing/2014/main" id="{D1A188E4-F255-43D0-92CC-3CF3D77012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637211" cy="1649863"/>
            <a:chOff x="1" y="1"/>
            <a:chExt cx="9637211" cy="1649863"/>
          </a:xfrm>
          <a:effectLst>
            <a:outerShdw blurRad="381000" dist="152400" dir="5400000" algn="t" rotWithShape="0">
              <a:prstClr val="black">
                <a:alpha val="20000"/>
              </a:prstClr>
            </a:outerShdw>
          </a:effectLst>
        </p:grpSpPr>
        <p:sp>
          <p:nvSpPr>
            <p:cNvPr id="11" name="Freeform: Shape 10">
              <a:extLst>
                <a:ext uri="{FF2B5EF4-FFF2-40B4-BE49-F238E27FC236}">
                  <a16:creationId xmlns:a16="http://schemas.microsoft.com/office/drawing/2014/main" id="{C771FCDE-112A-4324-B49A-CA94CBA7E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E56EED7-40A9-4EAF-B230-108CC384E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D1EABE02-705D-4B3A-B7DF-634641E1DA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15" name="Freeform: Shape 14">
              <a:extLst>
                <a:ext uri="{FF2B5EF4-FFF2-40B4-BE49-F238E27FC236}">
                  <a16:creationId xmlns:a16="http://schemas.microsoft.com/office/drawing/2014/main" id="{08C4F13C-93EF-478B-A270-CF799F86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000297-B3F2-4605-9C3B-D7655D682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0516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D1ED39-DBA1-4511-8C2D-C9391689F620}"/>
              </a:ext>
            </a:extLst>
          </p:cNvPr>
          <p:cNvSpPr>
            <a:spLocks noGrp="1"/>
          </p:cNvSpPr>
          <p:nvPr>
            <p:ph type="title"/>
          </p:nvPr>
        </p:nvSpPr>
        <p:spPr>
          <a:xfrm>
            <a:off x="982639" y="1012536"/>
            <a:ext cx="4613300" cy="3163224"/>
          </a:xfrm>
        </p:spPr>
        <p:txBody>
          <a:bodyPr vert="horz" lIns="91440" tIns="45720" rIns="91440" bIns="45720" rtlCol="0" anchor="t">
            <a:normAutofit/>
          </a:bodyPr>
          <a:lstStyle/>
          <a:p>
            <a:r>
              <a:rPr lang="en-US" sz="4800" b="1" dirty="0">
                <a:solidFill>
                  <a:srgbClr val="FF0000"/>
                </a:solidFill>
              </a:rPr>
              <a:t>Java Script</a:t>
            </a:r>
          </a:p>
        </p:txBody>
      </p:sp>
      <p:sp>
        <p:nvSpPr>
          <p:cNvPr id="4" name="Text Placeholder 3">
            <a:extLst>
              <a:ext uri="{FF2B5EF4-FFF2-40B4-BE49-F238E27FC236}">
                <a16:creationId xmlns:a16="http://schemas.microsoft.com/office/drawing/2014/main" id="{6A8A7B29-91CA-43E0-841F-3760CD1F85C8}"/>
              </a:ext>
            </a:extLst>
          </p:cNvPr>
          <p:cNvSpPr>
            <a:spLocks noGrp="1"/>
          </p:cNvSpPr>
          <p:nvPr>
            <p:ph type="body" sz="half" idx="2"/>
          </p:nvPr>
        </p:nvSpPr>
        <p:spPr>
          <a:xfrm>
            <a:off x="921649" y="1857375"/>
            <a:ext cx="4408228" cy="3163224"/>
          </a:xfrm>
        </p:spPr>
        <p:txBody>
          <a:bodyPr vert="horz" lIns="91440" tIns="45720" rIns="91440" bIns="45720" rtlCol="0" anchor="b">
            <a:noAutofit/>
          </a:bodyPr>
          <a:lstStyle/>
          <a:p>
            <a:r>
              <a:rPr lang="en-US" sz="2000" b="0" i="0" dirty="0">
                <a:solidFill>
                  <a:srgbClr val="202124"/>
                </a:solidFill>
                <a:effectLst/>
                <a:latin typeface="Roboto" panose="02000000000000000000" pitchFamily="2" charset="0"/>
              </a:rPr>
              <a:t>.</a:t>
            </a:r>
            <a:endParaRPr lang="en-US" sz="2000" dirty="0"/>
          </a:p>
        </p:txBody>
      </p:sp>
      <p:sp>
        <p:nvSpPr>
          <p:cNvPr id="73" name="Rectangle 72">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4 reasons to learn machine learning with JavaScript | VentureBeat">
            <a:extLst>
              <a:ext uri="{FF2B5EF4-FFF2-40B4-BE49-F238E27FC236}">
                <a16:creationId xmlns:a16="http://schemas.microsoft.com/office/drawing/2014/main" id="{F36E3EBD-C1B9-41CF-BCAA-5650E7A988A1}"/>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4104" r="23791"/>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FD615F9-F4F2-4BD2-AABC-8DC55F7ACE83}"/>
              </a:ext>
            </a:extLst>
          </p:cNvPr>
          <p:cNvSpPr txBox="1"/>
          <p:nvPr/>
        </p:nvSpPr>
        <p:spPr>
          <a:xfrm>
            <a:off x="274163" y="1857375"/>
            <a:ext cx="5438775" cy="4093428"/>
          </a:xfrm>
          <a:prstGeom prst="rect">
            <a:avLst/>
          </a:prstGeom>
          <a:noFill/>
        </p:spPr>
        <p:txBody>
          <a:bodyPr wrap="square">
            <a:spAutoFit/>
          </a:bodyPr>
          <a:lstStyle/>
          <a:p>
            <a:pPr marL="342900" indent="-342900" algn="just">
              <a:buFont typeface="Arial" panose="020B0604020202020204" pitchFamily="34" charset="0"/>
              <a:buChar char="•"/>
            </a:pPr>
            <a:r>
              <a:rPr lang="en-US" sz="2400" i="0" dirty="0">
                <a:solidFill>
                  <a:srgbClr val="202124"/>
                </a:solidFill>
                <a:effectLst/>
              </a:rPr>
              <a:t>JavaScript is a dynamic programming language that's used for web development, in web applications, for game development, and lots more. </a:t>
            </a:r>
          </a:p>
          <a:p>
            <a:pPr algn="just"/>
            <a:endParaRPr lang="en-US" sz="2400" i="0" dirty="0">
              <a:solidFill>
                <a:srgbClr val="202124"/>
              </a:solidFill>
              <a:effectLst/>
            </a:endParaRPr>
          </a:p>
          <a:p>
            <a:pPr marL="342900" indent="-342900" algn="just">
              <a:buFont typeface="Arial" panose="020B0604020202020204" pitchFamily="34" charset="0"/>
              <a:buChar char="•"/>
            </a:pPr>
            <a:r>
              <a:rPr lang="en-US" sz="2400" b="0" i="0" dirty="0">
                <a:solidFill>
                  <a:srgbClr val="202124"/>
                </a:solidFill>
                <a:effectLst/>
              </a:rPr>
              <a:t>When the browser loads the page, the browser has a built-in interpreter that reads the JavaScript code it finds in the page and runs it.</a:t>
            </a:r>
          </a:p>
          <a:p>
            <a:pPr algn="just"/>
            <a:endParaRPr lang="en-US" sz="2400" i="0" dirty="0">
              <a:solidFill>
                <a:srgbClr val="202124"/>
              </a:solidFill>
              <a:effectLst/>
            </a:endParaRPr>
          </a:p>
          <a:p>
            <a:pPr algn="just"/>
            <a:endParaRPr lang="en-US" sz="2000" dirty="0"/>
          </a:p>
        </p:txBody>
      </p:sp>
    </p:spTree>
    <p:extLst>
      <p:ext uri="{BB962C8B-B14F-4D97-AF65-F5344CB8AC3E}">
        <p14:creationId xmlns:p14="http://schemas.microsoft.com/office/powerpoint/2010/main" val="176922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8ACB0-C332-494F-BBE3-D10A01BBB775}"/>
              </a:ext>
            </a:extLst>
          </p:cNvPr>
          <p:cNvSpPr>
            <a:spLocks noGrp="1"/>
          </p:cNvSpPr>
          <p:nvPr>
            <p:ph type="title"/>
          </p:nvPr>
        </p:nvSpPr>
        <p:spPr>
          <a:xfrm>
            <a:off x="6981823" y="1641752"/>
            <a:ext cx="4391025" cy="1323439"/>
          </a:xfrm>
        </p:spPr>
        <p:txBody>
          <a:bodyPr vert="horz" lIns="91440" tIns="45720" rIns="91440" bIns="45720" rtlCol="0" anchor="t">
            <a:normAutofit/>
          </a:bodyPr>
          <a:lstStyle/>
          <a:p>
            <a:r>
              <a:rPr lang="en-US" sz="4000" b="1" kern="1200">
                <a:solidFill>
                  <a:schemeClr val="bg1"/>
                </a:solidFill>
                <a:latin typeface="+mj-lt"/>
                <a:ea typeface="+mj-ea"/>
                <a:cs typeface="+mj-cs"/>
              </a:rPr>
              <a:t>Node.js</a:t>
            </a:r>
          </a:p>
        </p:txBody>
      </p:sp>
      <p:pic>
        <p:nvPicPr>
          <p:cNvPr id="2050" name="Picture 2" descr="Node.js 101 - part 1: What is Node.js? - DEV Community">
            <a:extLst>
              <a:ext uri="{FF2B5EF4-FFF2-40B4-BE49-F238E27FC236}">
                <a16:creationId xmlns:a16="http://schemas.microsoft.com/office/drawing/2014/main" id="{79F99D36-C2DA-47DE-AC30-044144418C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024" y="2619893"/>
            <a:ext cx="5260976" cy="2198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E7ADC88-A4E2-45E0-B0D1-4C4BDFA07994}"/>
              </a:ext>
            </a:extLst>
          </p:cNvPr>
          <p:cNvSpPr>
            <a:spLocks noGrp="1"/>
          </p:cNvSpPr>
          <p:nvPr>
            <p:ph type="body" sz="half" idx="2"/>
          </p:nvPr>
        </p:nvSpPr>
        <p:spPr>
          <a:xfrm>
            <a:off x="6981824" y="3146400"/>
            <a:ext cx="4391025" cy="2454300"/>
          </a:xfrm>
        </p:spPr>
        <p:txBody>
          <a:bodyPr vert="horz" lIns="91440" tIns="45720" rIns="91440" bIns="45720" rtlCol="0">
            <a:normAutofit/>
          </a:bodyPr>
          <a:lstStyle/>
          <a:p>
            <a:pPr marL="342900" indent="-228600">
              <a:buFont typeface="Arial" panose="020B0604020202020204" pitchFamily="34" charset="0"/>
              <a:buChar char="•"/>
            </a:pPr>
            <a:r>
              <a:rPr lang="en-US" sz="1700" b="0" i="0">
                <a:solidFill>
                  <a:schemeClr val="bg1">
                    <a:alpha val="80000"/>
                  </a:schemeClr>
                </a:solidFill>
                <a:effectLst/>
              </a:rPr>
              <a:t>Node JS is an open-source JavaScript tool built on Google Chrome’s JavaScript Engine</a:t>
            </a:r>
          </a:p>
          <a:p>
            <a:pPr marL="342900" indent="-228600">
              <a:buFont typeface="Arial" panose="020B0604020202020204" pitchFamily="34" charset="0"/>
              <a:buChar char="•"/>
            </a:pPr>
            <a:r>
              <a:rPr lang="en-US" sz="1700" b="0" i="0">
                <a:solidFill>
                  <a:schemeClr val="bg1">
                    <a:alpha val="80000"/>
                  </a:schemeClr>
                </a:solidFill>
                <a:effectLst/>
              </a:rPr>
              <a:t>Node.js </a:t>
            </a:r>
            <a:r>
              <a:rPr lang="en-US" sz="1700" i="0" spc="-150">
                <a:solidFill>
                  <a:schemeClr val="bg1">
                    <a:alpha val="80000"/>
                  </a:schemeClr>
                </a:solidFill>
                <a:effectLst/>
              </a:rPr>
              <a:t>is a Java Runtime Environment. JRE is a software which is made to execute other software.</a:t>
            </a:r>
          </a:p>
          <a:p>
            <a:pPr marL="342900" indent="-228600">
              <a:buFont typeface="Arial" panose="020B0604020202020204" pitchFamily="34" charset="0"/>
              <a:buChar char="•"/>
            </a:pPr>
            <a:r>
              <a:rPr lang="en-US" sz="1700" i="0" spc="-150">
                <a:solidFill>
                  <a:schemeClr val="bg1">
                    <a:alpha val="80000"/>
                  </a:schemeClr>
                </a:solidFill>
                <a:effectLst/>
              </a:rPr>
              <a:t>In short Node.js is a javascript runtime environment and it is used to execute JavaScript code outside of a browser.</a:t>
            </a:r>
          </a:p>
        </p:txBody>
      </p:sp>
    </p:spTree>
    <p:extLst>
      <p:ext uri="{BB962C8B-B14F-4D97-AF65-F5344CB8AC3E}">
        <p14:creationId xmlns:p14="http://schemas.microsoft.com/office/powerpoint/2010/main" val="427569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025D5990-6C66-439B-83FE-A85F6BA5D3A8}"/>
              </a:ext>
            </a:extLst>
          </p:cNvPr>
          <p:cNvSpPr>
            <a:spLocks noGrp="1"/>
          </p:cNvSpPr>
          <p:nvPr>
            <p:ph type="title"/>
          </p:nvPr>
        </p:nvSpPr>
        <p:spPr>
          <a:xfrm>
            <a:off x="2232252" y="633046"/>
            <a:ext cx="4463623" cy="1314996"/>
          </a:xfrm>
        </p:spPr>
        <p:txBody>
          <a:bodyPr vert="horz" lIns="91440" tIns="45720" rIns="91440" bIns="45720" rtlCol="0" anchor="b">
            <a:normAutofit/>
          </a:bodyPr>
          <a:lstStyle/>
          <a:p>
            <a:r>
              <a:rPr lang="en-US" sz="4400" b="1">
                <a:solidFill>
                  <a:schemeClr val="bg1"/>
                </a:solidFill>
              </a:rPr>
              <a:t>Frontend –HTML AND CSS</a:t>
            </a:r>
          </a:p>
        </p:txBody>
      </p:sp>
      <p:sp>
        <p:nvSpPr>
          <p:cNvPr id="3080" name="Freeform: Shape 140">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081" name="Freeform: Shape 142">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4" name="Text Placeholder 3">
            <a:extLst>
              <a:ext uri="{FF2B5EF4-FFF2-40B4-BE49-F238E27FC236}">
                <a16:creationId xmlns:a16="http://schemas.microsoft.com/office/drawing/2014/main" id="{5ED7E729-5A55-4F6E-8728-73263FC719F3}"/>
              </a:ext>
            </a:extLst>
          </p:cNvPr>
          <p:cNvSpPr>
            <a:spLocks noGrp="1"/>
          </p:cNvSpPr>
          <p:nvPr>
            <p:ph type="body" sz="half" idx="2"/>
          </p:nvPr>
        </p:nvSpPr>
        <p:spPr>
          <a:xfrm>
            <a:off x="2232252" y="2125737"/>
            <a:ext cx="4463623" cy="4044463"/>
          </a:xfrm>
        </p:spPr>
        <p:txBody>
          <a:bodyPr vert="horz" lIns="91440" tIns="45720" rIns="91440" bIns="45720" rtlCol="0">
            <a:normAutofit/>
          </a:bodyPr>
          <a:lstStyle/>
          <a:p>
            <a:pPr indent="-228600">
              <a:buFont typeface="Arial" panose="020B0604020202020204" pitchFamily="34" charset="0"/>
              <a:buChar char="•"/>
            </a:pPr>
            <a:endParaRPr lang="en-US" sz="1500" dirty="0">
              <a:solidFill>
                <a:schemeClr val="bg1"/>
              </a:solidFill>
            </a:endParaRPr>
          </a:p>
          <a:p>
            <a:pPr marL="342900" indent="-228600">
              <a:buFont typeface="Arial" panose="020B0604020202020204" pitchFamily="34" charset="0"/>
              <a:buChar char="•"/>
            </a:pPr>
            <a:r>
              <a:rPr lang="en-US" sz="1500" i="0" dirty="0">
                <a:solidFill>
                  <a:schemeClr val="bg1"/>
                </a:solidFill>
                <a:effectLst/>
              </a:rPr>
              <a:t>HTML (the Hypertext Markup Language) and CSS (Cascading Style Sheets) are two of the core technologies for building Web pages. HTML provides the structure of the page, CSS the (visual and aural) layout, for a variety of devices.</a:t>
            </a:r>
          </a:p>
          <a:p>
            <a:pPr marL="342900" indent="-228600">
              <a:buFont typeface="Arial" panose="020B0604020202020204" pitchFamily="34" charset="0"/>
              <a:buChar char="•"/>
            </a:pPr>
            <a:r>
              <a:rPr lang="en-US" sz="1500" b="0" i="0" dirty="0">
                <a:solidFill>
                  <a:schemeClr val="bg1"/>
                </a:solidFill>
                <a:effectLst/>
              </a:rPr>
              <a:t>With CSS, you can control the color, font, the size of text, the spacing between elements, how elements are positioned and laid out, what background images or background colors are to be used, different displays for different devices and screen sizes, and much more!</a:t>
            </a:r>
          </a:p>
          <a:p>
            <a:pPr indent="-228600">
              <a:buFont typeface="Arial" panose="020B0604020202020204" pitchFamily="34" charset="0"/>
              <a:buChar char="•"/>
            </a:pPr>
            <a:r>
              <a:rPr lang="en-US" sz="1500" b="0" i="0" dirty="0">
                <a:solidFill>
                  <a:schemeClr val="bg1"/>
                </a:solidFill>
                <a:effectLst/>
              </a:rPr>
              <a:t>HTML is the standard markup language for Web pages.</a:t>
            </a:r>
          </a:p>
          <a:p>
            <a:pPr indent="-228600">
              <a:buFont typeface="Arial" panose="020B0604020202020204" pitchFamily="34" charset="0"/>
              <a:buChar char="•"/>
            </a:pPr>
            <a:r>
              <a:rPr lang="en-US" sz="1500" b="0" i="0" dirty="0">
                <a:solidFill>
                  <a:schemeClr val="bg1"/>
                </a:solidFill>
                <a:effectLst/>
              </a:rPr>
              <a:t>With HTML you can create your own Website.</a:t>
            </a:r>
          </a:p>
          <a:p>
            <a:pPr marL="342900" indent="-228600">
              <a:buFont typeface="Arial" panose="020B0604020202020204" pitchFamily="34" charset="0"/>
              <a:buChar char="•"/>
            </a:pPr>
            <a:endParaRPr lang="en-US" sz="1500" i="0" dirty="0">
              <a:solidFill>
                <a:schemeClr val="bg1"/>
              </a:solidFill>
              <a:effectLst/>
            </a:endParaRPr>
          </a:p>
          <a:p>
            <a:pPr marL="342900" indent="-228600">
              <a:buFont typeface="Arial" panose="020B0604020202020204" pitchFamily="34" charset="0"/>
              <a:buChar char="•"/>
            </a:pPr>
            <a:endParaRPr lang="en-US" sz="1500" i="0" dirty="0">
              <a:solidFill>
                <a:schemeClr val="bg1"/>
              </a:solidFill>
              <a:effectLst/>
            </a:endParaRPr>
          </a:p>
          <a:p>
            <a:pPr marL="342900" indent="-228600">
              <a:buFont typeface="Arial" panose="020B0604020202020204" pitchFamily="34" charset="0"/>
              <a:buChar char="•"/>
            </a:pPr>
            <a:endParaRPr lang="en-US" sz="1500" dirty="0">
              <a:solidFill>
                <a:schemeClr val="bg1"/>
              </a:solidFill>
            </a:endParaRPr>
          </a:p>
        </p:txBody>
      </p:sp>
      <p:sp>
        <p:nvSpPr>
          <p:cNvPr id="3082" name="Freeform: Shape 144">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3" name="Freeform: Shape 146">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84" name="Freeform: Shape 148">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3076" name="Picture 4" descr="HTML/CSS Exercises, Practice projects, Exams">
            <a:extLst>
              <a:ext uri="{FF2B5EF4-FFF2-40B4-BE49-F238E27FC236}">
                <a16:creationId xmlns:a16="http://schemas.microsoft.com/office/drawing/2014/main" id="{13B738BA-B202-4CEF-8233-43BB470EC7C4}"/>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r="1" b="1"/>
          <a:stretch/>
        </p:blipFill>
        <p:spPr bwMode="auto">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a:noFill/>
          <a:extLst>
            <a:ext uri="{909E8E84-426E-40DD-AFC4-6F175D3DCCD1}">
              <a14:hiddenFill xmlns:a14="http://schemas.microsoft.com/office/drawing/2010/main">
                <a:solidFill>
                  <a:srgbClr val="FFFFFF"/>
                </a:solidFill>
              </a14:hiddenFill>
            </a:ext>
          </a:extLst>
        </p:spPr>
      </p:pic>
      <p:grpSp>
        <p:nvGrpSpPr>
          <p:cNvPr id="3085"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086" name="Freeform: Shape 15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87" name="Freeform: Shape 15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88" name="Freeform: Shape 15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89" name="Freeform: Shape 15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0" name="Freeform: Shape 15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9439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F10072-733B-49AE-9F4A-850E0B7481E1}"/>
              </a:ext>
            </a:extLst>
          </p:cNvPr>
          <p:cNvSpPr>
            <a:spLocks noGrp="1"/>
          </p:cNvSpPr>
          <p:nvPr>
            <p:ph type="title"/>
          </p:nvPr>
        </p:nvSpPr>
        <p:spPr>
          <a:xfrm>
            <a:off x="804672" y="1412489"/>
            <a:ext cx="2871095" cy="2156621"/>
          </a:xfrm>
        </p:spPr>
        <p:txBody>
          <a:bodyPr anchor="t">
            <a:normAutofit/>
          </a:bodyPr>
          <a:lstStyle/>
          <a:p>
            <a:r>
              <a:rPr lang="en-US" sz="3600" b="1">
                <a:solidFill>
                  <a:srgbClr val="FFFFFF"/>
                </a:solidFill>
                <a:latin typeface="+mn-lt"/>
              </a:rPr>
              <a:t>HTML</a:t>
            </a:r>
          </a:p>
        </p:txBody>
      </p:sp>
      <p:sp>
        <p:nvSpPr>
          <p:cNvPr id="4" name="Text Placeholder 3">
            <a:extLst>
              <a:ext uri="{FF2B5EF4-FFF2-40B4-BE49-F238E27FC236}">
                <a16:creationId xmlns:a16="http://schemas.microsoft.com/office/drawing/2014/main" id="{1E516B38-9DD1-4327-A8B3-1B015140B58A}"/>
              </a:ext>
            </a:extLst>
          </p:cNvPr>
          <p:cNvSpPr>
            <a:spLocks noGrp="1"/>
          </p:cNvSpPr>
          <p:nvPr>
            <p:ph sz="half" idx="1"/>
          </p:nvPr>
        </p:nvSpPr>
        <p:spPr>
          <a:xfrm>
            <a:off x="5198993" y="1412489"/>
            <a:ext cx="2926080" cy="4363844"/>
          </a:xfrm>
        </p:spPr>
        <p:txBody>
          <a:bodyPr>
            <a:normAutofit/>
          </a:bodyPr>
          <a:lstStyle/>
          <a:p>
            <a:r>
              <a:rPr lang="en-US" sz="1700" b="1" i="0">
                <a:effectLst/>
                <a:latin typeface="Consolas" panose="020B0609020204030204" pitchFamily="49" charset="0"/>
              </a:rPr>
              <a:t>Basic syntax:</a:t>
            </a:r>
          </a:p>
          <a:p>
            <a:r>
              <a:rPr lang="en-US" sz="1700" b="1" i="0">
                <a:effectLst/>
                <a:latin typeface="Consolas" panose="020B0609020204030204" pitchFamily="49" charset="0"/>
              </a:rPr>
              <a:t>&lt;!DOCTYPE html&gt;</a:t>
            </a:r>
            <a:br>
              <a:rPr lang="en-US" sz="1700" b="1"/>
            </a:br>
            <a:r>
              <a:rPr lang="en-US" sz="1700" b="1" i="0">
                <a:effectLst/>
                <a:latin typeface="Consolas" panose="020B0609020204030204" pitchFamily="49" charset="0"/>
              </a:rPr>
              <a:t>&lt;html&gt;</a:t>
            </a:r>
            <a:br>
              <a:rPr lang="en-US" sz="1700" b="1"/>
            </a:br>
            <a:r>
              <a:rPr lang="en-US" sz="1700" b="1" i="0">
                <a:effectLst/>
                <a:latin typeface="Consolas" panose="020B0609020204030204" pitchFamily="49" charset="0"/>
              </a:rPr>
              <a:t>&lt;head&gt;</a:t>
            </a:r>
            <a:br>
              <a:rPr lang="en-US" sz="1700" b="1"/>
            </a:br>
            <a:r>
              <a:rPr lang="en-US" sz="1700" b="1" i="0">
                <a:effectLst/>
                <a:latin typeface="Consolas" panose="020B0609020204030204" pitchFamily="49" charset="0"/>
              </a:rPr>
              <a:t>&lt;title&gt;Page Title&lt;/title&gt;</a:t>
            </a:r>
            <a:br>
              <a:rPr lang="en-US" sz="1700" b="1"/>
            </a:br>
            <a:r>
              <a:rPr lang="en-US" sz="1700" b="1" i="0">
                <a:effectLst/>
                <a:latin typeface="Consolas" panose="020B0609020204030204" pitchFamily="49" charset="0"/>
              </a:rPr>
              <a:t>&lt;/head&gt;</a:t>
            </a:r>
            <a:br>
              <a:rPr lang="en-US" sz="1700" b="1"/>
            </a:br>
            <a:r>
              <a:rPr lang="en-US" sz="1700" b="1" i="0">
                <a:effectLst/>
                <a:latin typeface="Consolas" panose="020B0609020204030204" pitchFamily="49" charset="0"/>
              </a:rPr>
              <a:t>&lt;body&gt;</a:t>
            </a:r>
            <a:br>
              <a:rPr lang="en-US" sz="1700" b="1"/>
            </a:br>
            <a:br>
              <a:rPr lang="en-US" sz="1700" b="1"/>
            </a:br>
            <a:r>
              <a:rPr lang="en-US" sz="1700" b="1" i="0">
                <a:effectLst/>
                <a:latin typeface="Consolas" panose="020B0609020204030204" pitchFamily="49" charset="0"/>
              </a:rPr>
              <a:t>&lt;h1&gt;This is a Heading&lt;/h1&gt;</a:t>
            </a:r>
            <a:br>
              <a:rPr lang="en-US" sz="1700" b="1"/>
            </a:br>
            <a:r>
              <a:rPr lang="en-US" sz="1700" b="1" i="0">
                <a:effectLst/>
                <a:latin typeface="Consolas" panose="020B0609020204030204" pitchFamily="49" charset="0"/>
              </a:rPr>
              <a:t>&lt;p&gt;This is a paragraph.&lt;/p&gt;</a:t>
            </a:r>
            <a:br>
              <a:rPr lang="en-US" sz="1700" b="1"/>
            </a:br>
            <a:br>
              <a:rPr lang="en-US" sz="1700" b="1"/>
            </a:br>
            <a:r>
              <a:rPr lang="en-US" sz="1700" b="1" i="0">
                <a:effectLst/>
                <a:latin typeface="Consolas" panose="020B0609020204030204" pitchFamily="49" charset="0"/>
              </a:rPr>
              <a:t>&lt;/body&gt;</a:t>
            </a:r>
            <a:br>
              <a:rPr lang="en-US" sz="1700" b="1"/>
            </a:br>
            <a:r>
              <a:rPr lang="en-US" sz="1700" b="1" i="0">
                <a:effectLst/>
                <a:latin typeface="Consolas" panose="020B0609020204030204" pitchFamily="49" charset="0"/>
              </a:rPr>
              <a:t>&lt;/html&gt;</a:t>
            </a:r>
            <a:endParaRPr lang="en-US" sz="1700" b="1"/>
          </a:p>
        </p:txBody>
      </p:sp>
      <p:sp>
        <p:nvSpPr>
          <p:cNvPr id="11" name="Content Placeholder 10">
            <a:extLst>
              <a:ext uri="{FF2B5EF4-FFF2-40B4-BE49-F238E27FC236}">
                <a16:creationId xmlns:a16="http://schemas.microsoft.com/office/drawing/2014/main" id="{ECD9E82B-C974-47EC-8F4A-DD0287511EA3}"/>
              </a:ext>
            </a:extLst>
          </p:cNvPr>
          <p:cNvSpPr>
            <a:spLocks noGrp="1"/>
          </p:cNvSpPr>
          <p:nvPr>
            <p:ph sz="half" idx="2"/>
          </p:nvPr>
        </p:nvSpPr>
        <p:spPr>
          <a:xfrm>
            <a:off x="8451604" y="1412489"/>
            <a:ext cx="2926080" cy="4363844"/>
          </a:xfrm>
        </p:spPr>
        <p:txBody>
          <a:bodyPr>
            <a:normAutofit/>
          </a:bodyPr>
          <a:lstStyle/>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369046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60DCABCF-68DF-4E92-9E27-555A49F92CC6}"/>
              </a:ext>
            </a:extLst>
          </p:cNvPr>
          <p:cNvSpPr>
            <a:spLocks noGrp="1"/>
          </p:cNvSpPr>
          <p:nvPr>
            <p:ph type="title"/>
          </p:nvPr>
        </p:nvSpPr>
        <p:spPr>
          <a:xfrm>
            <a:off x="838200" y="1748452"/>
            <a:ext cx="4974771" cy="3587786"/>
          </a:xfrm>
        </p:spPr>
        <p:txBody>
          <a:bodyPr>
            <a:normAutofit/>
          </a:bodyPr>
          <a:lstStyle/>
          <a:p>
            <a:pPr algn="ctr"/>
            <a:r>
              <a:rPr lang="en-US" sz="4800" b="1" dirty="0">
                <a:solidFill>
                  <a:srgbClr val="FFFF00"/>
                </a:solidFill>
                <a:latin typeface="+mn-lt"/>
              </a:rPr>
              <a:t>CSS</a:t>
            </a:r>
          </a:p>
        </p:txBody>
      </p:sp>
      <p:grpSp>
        <p:nvGrpSpPr>
          <p:cNvPr id="2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24" name="Freeform: Shape 2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2" name="Freeform: Shape 3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0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203" name="Freeform: Shape 20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4" name="Text Placeholder 13">
            <a:extLst>
              <a:ext uri="{FF2B5EF4-FFF2-40B4-BE49-F238E27FC236}">
                <a16:creationId xmlns:a16="http://schemas.microsoft.com/office/drawing/2014/main" id="{AC8593B1-6A24-4B39-A1CA-9A1FECA4CC67}"/>
              </a:ext>
            </a:extLst>
          </p:cNvPr>
          <p:cNvSpPr>
            <a:spLocks noGrp="1"/>
          </p:cNvSpPr>
          <p:nvPr>
            <p:ph idx="1"/>
          </p:nvPr>
        </p:nvSpPr>
        <p:spPr>
          <a:xfrm>
            <a:off x="6477270" y="1130845"/>
            <a:ext cx="4974771" cy="4921969"/>
          </a:xfrm>
        </p:spPr>
        <p:txBody>
          <a:bodyPr>
            <a:normAutofit/>
          </a:bodyPr>
          <a:lstStyle/>
          <a:p>
            <a:r>
              <a:rPr lang="en-US" sz="2200" b="0" i="0" dirty="0">
                <a:solidFill>
                  <a:schemeClr val="bg1"/>
                </a:solidFill>
                <a:effectLst/>
                <a:latin typeface="Consolas" panose="020B0609020204030204" pitchFamily="49" charset="0"/>
              </a:rPr>
              <a:t>body {</a:t>
            </a:r>
            <a:br>
              <a:rPr lang="en-US" sz="2200" b="0" i="0" dirty="0">
                <a:solidFill>
                  <a:schemeClr val="bg1"/>
                </a:solidFill>
                <a:effectLst/>
                <a:latin typeface="Consolas" panose="020B0609020204030204" pitchFamily="49" charset="0"/>
              </a:rPr>
            </a:br>
            <a:r>
              <a:rPr lang="en-US" sz="2200" b="0" i="0" dirty="0">
                <a:solidFill>
                  <a:schemeClr val="bg1"/>
                </a:solidFill>
                <a:effectLst/>
                <a:latin typeface="Consolas" panose="020B0609020204030204" pitchFamily="49" charset="0"/>
              </a:rPr>
              <a:t>  background-color: </a:t>
            </a:r>
            <a:r>
              <a:rPr lang="en-US" sz="2200" b="0" i="0" dirty="0" err="1">
                <a:solidFill>
                  <a:schemeClr val="bg1"/>
                </a:solidFill>
                <a:effectLst/>
                <a:latin typeface="Consolas" panose="020B0609020204030204" pitchFamily="49" charset="0"/>
              </a:rPr>
              <a:t>lightblue</a:t>
            </a:r>
            <a:r>
              <a:rPr lang="en-US" sz="2200" b="0" i="0" dirty="0">
                <a:solidFill>
                  <a:schemeClr val="bg1"/>
                </a:solidFill>
                <a:effectLst/>
                <a:latin typeface="Consolas" panose="020B0609020204030204" pitchFamily="49" charset="0"/>
              </a:rPr>
              <a:t>;</a:t>
            </a:r>
            <a:br>
              <a:rPr lang="en-US" sz="2200" b="0" i="0" dirty="0">
                <a:solidFill>
                  <a:schemeClr val="bg1"/>
                </a:solidFill>
                <a:effectLst/>
                <a:latin typeface="Consolas" panose="020B0609020204030204" pitchFamily="49" charset="0"/>
              </a:rPr>
            </a:br>
            <a:r>
              <a:rPr lang="en-US" sz="2200" b="0" i="0" dirty="0">
                <a:solidFill>
                  <a:schemeClr val="bg1"/>
                </a:solidFill>
                <a:effectLst/>
                <a:latin typeface="Consolas" panose="020B0609020204030204" pitchFamily="49" charset="0"/>
              </a:rPr>
              <a:t>}</a:t>
            </a:r>
            <a:br>
              <a:rPr lang="en-US" sz="2200" dirty="0">
                <a:solidFill>
                  <a:schemeClr val="bg1"/>
                </a:solidFill>
              </a:rPr>
            </a:br>
            <a:br>
              <a:rPr lang="en-US" sz="2200" dirty="0">
                <a:solidFill>
                  <a:schemeClr val="bg1"/>
                </a:solidFill>
              </a:rPr>
            </a:br>
            <a:r>
              <a:rPr lang="en-US" sz="2200" b="0" i="0" dirty="0">
                <a:solidFill>
                  <a:schemeClr val="bg1"/>
                </a:solidFill>
                <a:effectLst/>
                <a:latin typeface="Consolas" panose="020B0609020204030204" pitchFamily="49" charset="0"/>
              </a:rPr>
              <a:t>h1 {</a:t>
            </a:r>
            <a:br>
              <a:rPr lang="en-US" sz="2200" b="0" i="0" dirty="0">
                <a:solidFill>
                  <a:schemeClr val="bg1"/>
                </a:solidFill>
                <a:effectLst/>
                <a:latin typeface="Consolas" panose="020B0609020204030204" pitchFamily="49" charset="0"/>
              </a:rPr>
            </a:br>
            <a:r>
              <a:rPr lang="en-US" sz="2200" b="0" i="0" dirty="0">
                <a:solidFill>
                  <a:schemeClr val="bg1"/>
                </a:solidFill>
                <a:effectLst/>
                <a:latin typeface="Consolas" panose="020B0609020204030204" pitchFamily="49" charset="0"/>
              </a:rPr>
              <a:t>  color: white;</a:t>
            </a:r>
            <a:br>
              <a:rPr lang="en-US" sz="2200" b="0" i="0" dirty="0">
                <a:solidFill>
                  <a:schemeClr val="bg1"/>
                </a:solidFill>
                <a:effectLst/>
                <a:latin typeface="Consolas" panose="020B0609020204030204" pitchFamily="49" charset="0"/>
              </a:rPr>
            </a:br>
            <a:r>
              <a:rPr lang="en-US" sz="2200" b="0" i="0" dirty="0">
                <a:solidFill>
                  <a:schemeClr val="bg1"/>
                </a:solidFill>
                <a:effectLst/>
                <a:latin typeface="Consolas" panose="020B0609020204030204" pitchFamily="49" charset="0"/>
              </a:rPr>
              <a:t>  text-align: center;</a:t>
            </a:r>
            <a:br>
              <a:rPr lang="en-US" sz="2200" b="0" i="0" dirty="0">
                <a:solidFill>
                  <a:schemeClr val="bg1"/>
                </a:solidFill>
                <a:effectLst/>
                <a:latin typeface="Consolas" panose="020B0609020204030204" pitchFamily="49" charset="0"/>
              </a:rPr>
            </a:br>
            <a:r>
              <a:rPr lang="en-US" sz="2200" b="0" i="0" dirty="0">
                <a:solidFill>
                  <a:schemeClr val="bg1"/>
                </a:solidFill>
                <a:effectLst/>
                <a:latin typeface="Consolas" panose="020B0609020204030204" pitchFamily="49" charset="0"/>
              </a:rPr>
              <a:t>}</a:t>
            </a:r>
            <a:br>
              <a:rPr lang="en-US" sz="2200" dirty="0">
                <a:solidFill>
                  <a:schemeClr val="bg1"/>
                </a:solidFill>
              </a:rPr>
            </a:br>
            <a:br>
              <a:rPr lang="en-US" sz="2200" dirty="0">
                <a:solidFill>
                  <a:schemeClr val="bg1"/>
                </a:solidFill>
              </a:rPr>
            </a:br>
            <a:r>
              <a:rPr lang="en-US" sz="2200" b="0" i="0" dirty="0">
                <a:solidFill>
                  <a:schemeClr val="bg1"/>
                </a:solidFill>
                <a:effectLst/>
                <a:latin typeface="Consolas" panose="020B0609020204030204" pitchFamily="49" charset="0"/>
              </a:rPr>
              <a:t>p {</a:t>
            </a:r>
            <a:br>
              <a:rPr lang="en-US" sz="2200" b="0" i="0" dirty="0">
                <a:solidFill>
                  <a:schemeClr val="bg1"/>
                </a:solidFill>
                <a:effectLst/>
                <a:latin typeface="Consolas" panose="020B0609020204030204" pitchFamily="49" charset="0"/>
              </a:rPr>
            </a:br>
            <a:r>
              <a:rPr lang="en-US" sz="2200" b="0" i="0" dirty="0">
                <a:solidFill>
                  <a:schemeClr val="bg1"/>
                </a:solidFill>
                <a:effectLst/>
                <a:latin typeface="Consolas" panose="020B0609020204030204" pitchFamily="49" charset="0"/>
              </a:rPr>
              <a:t>  font-family: </a:t>
            </a:r>
            <a:r>
              <a:rPr lang="en-US" sz="2200" b="0" i="0" dirty="0" err="1">
                <a:solidFill>
                  <a:schemeClr val="bg1"/>
                </a:solidFill>
                <a:effectLst/>
                <a:latin typeface="Consolas" panose="020B0609020204030204" pitchFamily="49" charset="0"/>
              </a:rPr>
              <a:t>verdana</a:t>
            </a:r>
            <a:r>
              <a:rPr lang="en-US" sz="2200" b="0" i="0" dirty="0">
                <a:solidFill>
                  <a:schemeClr val="bg1"/>
                </a:solidFill>
                <a:effectLst/>
                <a:latin typeface="Consolas" panose="020B0609020204030204" pitchFamily="49" charset="0"/>
              </a:rPr>
              <a:t>;</a:t>
            </a:r>
            <a:br>
              <a:rPr lang="en-US" sz="2200" b="0" i="0" dirty="0">
                <a:solidFill>
                  <a:schemeClr val="bg1"/>
                </a:solidFill>
                <a:effectLst/>
                <a:latin typeface="Consolas" panose="020B0609020204030204" pitchFamily="49" charset="0"/>
              </a:rPr>
            </a:br>
            <a:r>
              <a:rPr lang="en-US" sz="2200" b="0" i="0" dirty="0">
                <a:solidFill>
                  <a:schemeClr val="bg1"/>
                </a:solidFill>
                <a:effectLst/>
                <a:latin typeface="Consolas" panose="020B0609020204030204" pitchFamily="49" charset="0"/>
              </a:rPr>
              <a:t>  font-size: 20px;</a:t>
            </a:r>
            <a:br>
              <a:rPr lang="en-US" sz="2200" b="0" i="0" dirty="0">
                <a:solidFill>
                  <a:schemeClr val="bg1"/>
                </a:solidFill>
                <a:effectLst/>
                <a:latin typeface="Consolas" panose="020B0609020204030204" pitchFamily="49" charset="0"/>
              </a:rPr>
            </a:br>
            <a:r>
              <a:rPr lang="en-US" sz="2200" b="0" i="0" dirty="0">
                <a:solidFill>
                  <a:schemeClr val="bg1"/>
                </a:solidFill>
                <a:effectLst/>
                <a:latin typeface="Consolas" panose="020B0609020204030204" pitchFamily="49" charset="0"/>
              </a:rPr>
              <a:t>}</a:t>
            </a:r>
            <a:endParaRPr lang="en-US" sz="2200" dirty="0">
              <a:solidFill>
                <a:schemeClr val="bg1"/>
              </a:solidFill>
            </a:endParaRPr>
          </a:p>
        </p:txBody>
      </p:sp>
    </p:spTree>
    <p:extLst>
      <p:ext uri="{BB962C8B-B14F-4D97-AF65-F5344CB8AC3E}">
        <p14:creationId xmlns:p14="http://schemas.microsoft.com/office/powerpoint/2010/main" val="421393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B5817-8BDD-46A7-88A7-70F99E908840}"/>
              </a:ext>
            </a:extLst>
          </p:cNvPr>
          <p:cNvSpPr>
            <a:spLocks noGrp="1"/>
          </p:cNvSpPr>
          <p:nvPr>
            <p:ph type="title"/>
          </p:nvPr>
        </p:nvSpPr>
        <p:spPr>
          <a:xfrm>
            <a:off x="827088" y="1641752"/>
            <a:ext cx="3527425" cy="4366936"/>
          </a:xfrm>
        </p:spPr>
        <p:txBody>
          <a:bodyPr anchor="t">
            <a:normAutofit/>
          </a:bodyPr>
          <a:lstStyle/>
          <a:p>
            <a:r>
              <a:rPr lang="en-US" sz="4000" b="1" dirty="0">
                <a:latin typeface="+mn-lt"/>
              </a:rPr>
              <a:t>Framework- AngularJS</a:t>
            </a:r>
          </a:p>
        </p:txBody>
      </p:sp>
      <p:sp>
        <p:nvSpPr>
          <p:cNvPr id="3" name="Content Placeholder 2">
            <a:extLst>
              <a:ext uri="{FF2B5EF4-FFF2-40B4-BE49-F238E27FC236}">
                <a16:creationId xmlns:a16="http://schemas.microsoft.com/office/drawing/2014/main" id="{B6F17A96-99F9-4315-9601-74FABB834CE0}"/>
              </a:ext>
            </a:extLst>
          </p:cNvPr>
          <p:cNvSpPr>
            <a:spLocks noGrp="1"/>
          </p:cNvSpPr>
          <p:nvPr>
            <p:ph idx="1"/>
          </p:nvPr>
        </p:nvSpPr>
        <p:spPr>
          <a:xfrm>
            <a:off x="5222081" y="1641752"/>
            <a:ext cx="5260975" cy="3960000"/>
          </a:xfrm>
        </p:spPr>
        <p:txBody>
          <a:bodyPr>
            <a:normAutofit/>
          </a:bodyPr>
          <a:lstStyle/>
          <a:p>
            <a:r>
              <a:rPr lang="en-US" sz="1700" i="0" dirty="0">
                <a:solidFill>
                  <a:schemeClr val="tx1">
                    <a:alpha val="80000"/>
                  </a:schemeClr>
                </a:solidFill>
                <a:effectLst/>
              </a:rPr>
              <a:t>AngularJS is a JavaScript based open source front-end web framework for developing single page applications. It is maintained mainly by the Google.</a:t>
            </a:r>
          </a:p>
          <a:p>
            <a:r>
              <a:rPr lang="en-US" sz="1700" b="0" i="0" dirty="0">
                <a:solidFill>
                  <a:schemeClr val="tx1">
                    <a:alpha val="80000"/>
                  </a:schemeClr>
                </a:solidFill>
                <a:effectLst/>
              </a:rPr>
              <a:t>It aims to simplify both the development and testing of such applications by providing a framework for client-side MVC.</a:t>
            </a:r>
          </a:p>
          <a:p>
            <a:r>
              <a:rPr lang="en-US" sz="1700" b="0" i="0" dirty="0">
                <a:solidFill>
                  <a:schemeClr val="tx1">
                    <a:alpha val="80000"/>
                  </a:schemeClr>
                </a:solidFill>
                <a:effectLst/>
                <a:latin typeface="Arial" panose="020B0604020202020204" pitchFamily="34" charset="0"/>
              </a:rPr>
              <a:t>AngularJS is used as the frontend of the MEAN stack, consisting of the MongoDB database.</a:t>
            </a:r>
          </a:p>
          <a:p>
            <a:r>
              <a:rPr lang="en-US" sz="1700" i="0" dirty="0">
                <a:solidFill>
                  <a:schemeClr val="tx1">
                    <a:alpha val="80000"/>
                  </a:schemeClr>
                </a:solidFill>
                <a:effectLst/>
              </a:rPr>
              <a:t>It can be added to an HTML page with a &lt;script&gt; tag.</a:t>
            </a:r>
          </a:p>
          <a:p>
            <a:r>
              <a:rPr lang="en-US" sz="1700" i="0" dirty="0">
                <a:solidFill>
                  <a:schemeClr val="tx1">
                    <a:alpha val="80000"/>
                  </a:schemeClr>
                </a:solidFill>
                <a:effectLst/>
              </a:rPr>
              <a:t>AngularJS extends HTML attributes with Directives, and binds data to HTML with Expressions.</a:t>
            </a:r>
          </a:p>
          <a:p>
            <a:r>
              <a:rPr lang="en-US" sz="1200" b="0" i="0" dirty="0">
                <a:effectLst/>
                <a:latin typeface="Consolas" panose="020B0609020204030204" pitchFamily="49" charset="0"/>
              </a:rPr>
              <a:t>&lt;script </a:t>
            </a:r>
            <a:r>
              <a:rPr lang="en-US" sz="1200" b="0" i="0" dirty="0" err="1">
                <a:effectLst/>
                <a:latin typeface="Consolas" panose="020B0609020204030204" pitchFamily="49" charset="0"/>
              </a:rPr>
              <a:t>src</a:t>
            </a:r>
            <a:r>
              <a:rPr lang="en-US" sz="1200" b="0" i="0" dirty="0">
                <a:effectLst/>
                <a:latin typeface="Consolas" panose="020B0609020204030204" pitchFamily="49" charset="0"/>
              </a:rPr>
              <a:t>="https://ajax.googleapis.com/ajax/libs/</a:t>
            </a:r>
            <a:r>
              <a:rPr lang="en-US" sz="1200" b="0" i="0" dirty="0" err="1">
                <a:effectLst/>
                <a:latin typeface="Consolas" panose="020B0609020204030204" pitchFamily="49" charset="0"/>
              </a:rPr>
              <a:t>angularjs</a:t>
            </a:r>
            <a:r>
              <a:rPr lang="en-US" sz="1200" b="0" i="0" dirty="0">
                <a:effectLst/>
                <a:latin typeface="Consolas" panose="020B0609020204030204" pitchFamily="49" charset="0"/>
              </a:rPr>
              <a:t>/1.6.9/angular.min.js"&gt;&lt;/script&gt;</a:t>
            </a:r>
            <a:endParaRPr lang="en-US" sz="1700" i="0" dirty="0">
              <a:effectLst/>
            </a:endParaRPr>
          </a:p>
          <a:p>
            <a:pPr marL="0" indent="0">
              <a:buNone/>
            </a:pPr>
            <a:endParaRPr lang="en-US" sz="1700" i="0" dirty="0">
              <a:solidFill>
                <a:schemeClr val="tx1">
                  <a:alpha val="80000"/>
                </a:schemeClr>
              </a:solidFill>
              <a:effectLst/>
            </a:endParaRPr>
          </a:p>
          <a:p>
            <a:endParaRPr lang="en-US" sz="1700" b="0" i="0" dirty="0">
              <a:solidFill>
                <a:schemeClr val="tx1">
                  <a:alpha val="80000"/>
                </a:schemeClr>
              </a:solidFill>
              <a:effectLst/>
            </a:endParaRPr>
          </a:p>
          <a:p>
            <a:endParaRPr lang="en-US" sz="1700" dirty="0">
              <a:solidFill>
                <a:schemeClr val="tx1">
                  <a:alpha val="80000"/>
                </a:schemeClr>
              </a:solidFill>
            </a:endParaRPr>
          </a:p>
        </p:txBody>
      </p:sp>
      <p:grpSp>
        <p:nvGrpSpPr>
          <p:cNvPr id="10" name="Group 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1113864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C55CE-7DE1-4EF1-8E96-3E40C7BBA658}"/>
              </a:ext>
            </a:extLst>
          </p:cNvPr>
          <p:cNvSpPr>
            <a:spLocks noGrp="1"/>
          </p:cNvSpPr>
          <p:nvPr>
            <p:ph type="title"/>
          </p:nvPr>
        </p:nvSpPr>
        <p:spPr>
          <a:xfrm>
            <a:off x="1102368" y="1877492"/>
            <a:ext cx="4030132" cy="3215373"/>
          </a:xfrm>
        </p:spPr>
        <p:txBody>
          <a:bodyPr>
            <a:normAutofit/>
          </a:bodyPr>
          <a:lstStyle/>
          <a:p>
            <a:pPr algn="ctr"/>
            <a:r>
              <a:rPr lang="en-US" b="1">
                <a:solidFill>
                  <a:schemeClr val="bg1"/>
                </a:solidFill>
                <a:latin typeface="+mn-lt"/>
              </a:rPr>
              <a:t>Front end responsive Design-BOOTSTRAP</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9A7927A-4734-4450-82F3-0B8699E40654}"/>
              </a:ext>
            </a:extLst>
          </p:cNvPr>
          <p:cNvSpPr>
            <a:spLocks noGrp="1"/>
          </p:cNvSpPr>
          <p:nvPr>
            <p:ph idx="1"/>
          </p:nvPr>
        </p:nvSpPr>
        <p:spPr>
          <a:xfrm>
            <a:off x="6234868" y="1130846"/>
            <a:ext cx="5217173" cy="4351338"/>
          </a:xfrm>
        </p:spPr>
        <p:txBody>
          <a:bodyPr>
            <a:normAutofit/>
          </a:bodyPr>
          <a:lstStyle/>
          <a:p>
            <a:r>
              <a:rPr lang="en-US" b="0" i="0" dirty="0">
                <a:solidFill>
                  <a:schemeClr val="bg1"/>
                </a:solidFill>
                <a:effectLst/>
              </a:rPr>
              <a:t>Bootstrap is the most popular HTML, CSS, and JavaScript framework for developing responsive, mobile-first websites.</a:t>
            </a:r>
          </a:p>
          <a:p>
            <a:r>
              <a:rPr lang="en-US" b="0" i="0" dirty="0">
                <a:solidFill>
                  <a:schemeClr val="bg1"/>
                </a:solidFill>
                <a:effectLst/>
              </a:rPr>
              <a:t>The primary purpose of adding it to a web project is to apply Bootstrap's choices of color, size, font and layout to that project</a:t>
            </a:r>
            <a:r>
              <a:rPr lang="en-US" b="0" i="0" dirty="0">
                <a:solidFill>
                  <a:schemeClr val="bg1"/>
                </a:solidFill>
                <a:effectLst/>
                <a:latin typeface="Roboto" panose="02000000000000000000" pitchFamily="2" charset="0"/>
              </a:rPr>
              <a:t>.</a:t>
            </a:r>
          </a:p>
          <a:p>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83690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542</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Roboto</vt:lpstr>
      <vt:lpstr>Office Theme</vt:lpstr>
      <vt:lpstr>Habit Reminder</vt:lpstr>
      <vt:lpstr> Backend language + framework </vt:lpstr>
      <vt:lpstr>Java Script</vt:lpstr>
      <vt:lpstr>Node.js</vt:lpstr>
      <vt:lpstr>Frontend –HTML AND CSS</vt:lpstr>
      <vt:lpstr>HTML</vt:lpstr>
      <vt:lpstr>CSS</vt:lpstr>
      <vt:lpstr>Framework- AngularJS</vt:lpstr>
      <vt:lpstr>Front end responsive Design-BOOTSTRAP</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 Reminder</dc:title>
  <dc:creator>Mamidala,Sri Sathya</dc:creator>
  <cp:lastModifiedBy>Mamidala,Sri Sathya</cp:lastModifiedBy>
  <cp:revision>1</cp:revision>
  <dcterms:created xsi:type="dcterms:W3CDTF">2021-10-18T02:33:49Z</dcterms:created>
  <dcterms:modified xsi:type="dcterms:W3CDTF">2021-10-18T04:45:40Z</dcterms:modified>
</cp:coreProperties>
</file>