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9" r:id="rId3"/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7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95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2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63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40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27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9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7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4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02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52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52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4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223">
            <a:off x="-734409" y="16159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13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中間発表</a:t>
            </a:r>
            <a:endParaRPr kumimoji="1" lang="ja-JP" altLang="en-US" sz="13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Name:GS2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24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山本悠雅</a:t>
            </a:r>
            <a:endParaRPr kumimoji="1"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Date:2017/11/09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9461" y="31646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なんだろｗｗ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584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-0.00602 L -1.17553 3.33333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2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Autofit/>
          </a:bodyPr>
          <a:lstStyle/>
          <a:p>
            <a:r>
              <a:rPr kumimoji="1" lang="ja-JP" altLang="en-US" sz="115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目次</a:t>
            </a:r>
            <a:endParaRPr kumimoji="1" lang="ja-JP" altLang="en-US" sz="115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1" y="2738717"/>
            <a:ext cx="8922243" cy="3615267"/>
          </a:xfrm>
        </p:spPr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kumimoji="1"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制作概要</a:t>
            </a:r>
            <a:endParaRPr kumimoji="1" lang="en-US" altLang="ja-JP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2"/>
              </a:buBlip>
            </a:pPr>
            <a:r>
              <a:rPr kumimoji="1"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中間発表までに宣言したこと</a:t>
            </a:r>
            <a:endParaRPr kumimoji="1" lang="en-US" altLang="ja-JP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2"/>
              </a:buBlip>
            </a:pPr>
            <a:r>
              <a:rPr kumimoji="1"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これからやること</a:t>
            </a:r>
            <a:endParaRPr kumimoji="1" lang="en-US" altLang="ja-JP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734088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429461" y="31646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たのしみ～ｗｗ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9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-0.00602 L -1.17552 3.33333E-6 " pathEditMode="relative" rAng="0" ptsTypes="AA">
                                      <p:cBhvr>
                                        <p:cTn id="30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2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1094507"/>
            <a:ext cx="12192000" cy="1507067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115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作品概要</a:t>
            </a:r>
            <a:endParaRPr kumimoji="1" lang="ja-JP" altLang="en-US" sz="115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1" y="3242733"/>
            <a:ext cx="12192001" cy="3615267"/>
          </a:xfrm>
        </p:spPr>
        <p:txBody>
          <a:bodyPr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</a:t>
            </a:r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シューティングゲーム</a:t>
            </a:r>
            <a:endParaRPr kumimoji="1"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制作環境：</a:t>
            </a:r>
            <a:r>
              <a:rPr kumimoji="1" lang="en-US" altLang="ja-JP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DirectXTK</a:t>
            </a:r>
            <a:endParaRPr kumimoji="1"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9461" y="31646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でやれよｗｗ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30638" y="72517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シンプル～ｗｗ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2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-0.00602 L -1.17552 3.33333E-6 " pathEditMode="relative" rAng="0" ptsTypes="AA">
                                      <p:cBhvr>
                                        <p:cTn id="24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25" y="30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302 -0.00602 L -1.17552 1.11111E-6 " pathEditMode="relative" rAng="0" ptsTypes="AA">
                                      <p:cBhvr>
                                        <p:cTn id="26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2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986366"/>
            <a:ext cx="12192000" cy="1507067"/>
          </a:xfrm>
        </p:spPr>
        <p:txBody>
          <a:bodyPr>
            <a:noAutofit/>
          </a:bodyPr>
          <a:lstStyle/>
          <a:p>
            <a:pPr marL="857250" indent="-857250" algn="ctr">
              <a:buBlip>
                <a:blip r:embed="rId2"/>
              </a:buBlip>
            </a:pPr>
            <a:r>
              <a:rPr lang="ja-JP" altLang="en-US" sz="72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中間発表まで</a:t>
            </a:r>
            <a:r>
              <a:rPr lang="ja-JP" altLang="en-US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にやると</a:t>
            </a:r>
            <a:r>
              <a:rPr lang="en-US" altLang="ja-JP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lang="en-US" altLang="ja-JP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lang="ja-JP" altLang="en-US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宣言</a:t>
            </a:r>
            <a:r>
              <a:rPr lang="ja-JP" altLang="en-US" sz="72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した</a:t>
            </a:r>
            <a:r>
              <a:rPr lang="ja-JP" altLang="en-US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こと</a:t>
            </a:r>
            <a:endParaRPr kumimoji="1" lang="ja-JP" altLang="en-US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3242733"/>
            <a:ext cx="12192000" cy="3615267"/>
          </a:xfrm>
        </p:spPr>
        <p:txBody>
          <a:bodyPr>
            <a:normAutofit/>
          </a:bodyPr>
          <a:lstStyle/>
          <a:p>
            <a:pPr algn="ctr"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必要な当たり判定の実装 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敵の出現を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csv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で出現させる 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敵の弾の発射のパターンを増やす 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障害物の実装 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ゲームパッドの実装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とキーボード</a:t>
            </a: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とゲームパッドとの切り替え </a:t>
            </a:r>
            <a:endParaRPr kumimoji="1" lang="ja-JP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074978"/>
            <a:ext cx="1218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Blip>
                <a:blip r:embed="rId3"/>
              </a:buBlip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ゲームパッドの実装</a:t>
            </a:r>
            <a:endParaRPr kumimoji="1" lang="ja-JP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429461" y="3164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すっ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ご～いｗｗ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8282" y="54079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←未完成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57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-0.00602 L -1.17552 3.33333E-6 " pathEditMode="relative" rAng="0" ptsTypes="AA">
                                      <p:cBhvr>
                                        <p:cTn id="65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2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5" grpId="0"/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503911"/>
            <a:ext cx="8534400" cy="1507067"/>
          </a:xfrm>
        </p:spPr>
        <p:txBody>
          <a:bodyPr>
            <a:noAutofit/>
          </a:bodyPr>
          <a:lstStyle/>
          <a:p>
            <a:r>
              <a:rPr kumimoji="1" lang="ja-JP" altLang="en-US" sz="8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これからやること</a:t>
            </a:r>
            <a:endParaRPr kumimoji="1" lang="ja-JP" altLang="en-US" sz="8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2" y="2493580"/>
            <a:ext cx="8534400" cy="3615267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音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の実装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buBlip>
                <a:blip r:embed="rId2"/>
              </a:buBlip>
            </a:pPr>
            <a:r>
              <a:rPr kumimoji="1"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ボスの実装</a:t>
            </a:r>
            <a:endParaRPr kumimoji="1"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buBlip>
                <a:blip r:embed="rId2"/>
              </a:buBlip>
            </a:pP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ステージ数を増やす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buBlip>
                <a:blip r:embed="rId2"/>
              </a:buBlip>
            </a:pPr>
            <a:r>
              <a:rPr kumimoji="1"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UI</a:t>
            </a:r>
            <a:r>
              <a:rPr kumimoji="1"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を作る</a:t>
            </a:r>
            <a:endParaRPr kumimoji="1"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buBlip>
                <a:blip r:embed="rId2"/>
              </a:buBlip>
            </a:pP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画像をきちんと作る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buBlip>
                <a:blip r:embed="rId2"/>
              </a:buBlip>
            </a:pPr>
            <a:r>
              <a:rPr kumimoji="1"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敵の攻撃パターンをもっと増やす</a:t>
            </a:r>
            <a:endParaRPr kumimoji="1"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buBlip>
                <a:blip r:embed="rId2"/>
              </a:buBlip>
            </a:pPr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</a:t>
            </a:r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の種類を増やす</a:t>
            </a:r>
            <a:endParaRPr lang="en-US" altLang="ja-JP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30814" y="2010978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レベルデザイン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1173546">
            <a:off x="5232462" y="2771152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敵の動き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rot="20954412">
            <a:off x="8840082" y="3469177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バグ修正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80304" y="410282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ギミック追加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21218323">
            <a:off x="6610879" y="4788360"/>
            <a:ext cx="489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弾の攻撃パターン増やす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17937" y="5998219"/>
            <a:ext cx="508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プレイヤを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種類に増やす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97767" y="1928448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コード整理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爆発 1 11"/>
          <p:cNvSpPr/>
          <p:nvPr/>
        </p:nvSpPr>
        <p:spPr>
          <a:xfrm>
            <a:off x="684212" y="0"/>
            <a:ext cx="11402685" cy="671611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今月中に</a:t>
            </a:r>
            <a:r>
              <a:rPr kumimoji="1" lang="en-US" altLang="ja-JP" sz="3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7,8</a:t>
            </a:r>
            <a:r>
              <a:rPr kumimoji="1" lang="ja-JP" altLang="en-US" sz="3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割は終わらせたい</a:t>
            </a:r>
            <a:endParaRPr kumimoji="1" lang="en-US" altLang="ja-JP" sz="36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3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（願望）</a:t>
            </a:r>
            <a:endParaRPr kumimoji="1" lang="ja-JP" altLang="en-US" sz="3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7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5" grpId="0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68" y="4304550"/>
            <a:ext cx="4539155" cy="45391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03596" cy="2971801"/>
          </a:xfrm>
        </p:spPr>
        <p:txBody>
          <a:bodyPr/>
          <a:lstStyle/>
          <a:p>
            <a:pPr algn="ctr"/>
            <a:r>
              <a:rPr kumimoji="1" lang="ja-JP" altLang="en-US" dirty="0" smtClean="0">
                <a:ln w="3175" cmpd="sng">
                  <a:solidFill>
                    <a:sysClr val="windowText" lastClr="000000"/>
                  </a:solidFill>
                </a:ln>
              </a:rPr>
              <a:t>ご清聴ありがとうございました。</a:t>
            </a:r>
            <a:endParaRPr kumimoji="1" lang="ja-JP" altLang="en-US" dirty="0">
              <a:ln w="3175" cmpd="sng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08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4.81481E-6 L -0.18295 0.04004 C -0.16901 0.04907 -0.14805 0.05393 -0.12605 0.05393 C -0.10105 0.05393 -0.08099 0.04907 -0.06706 0.04004 L 3.75E-6 4.81481E-6 " pathEditMode="relative" rAng="0" ptsTypes="AAAAA">
                                      <p:cBhvr>
                                        <p:cTn id="8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スライス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1_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155</Words>
  <Application>Microsoft Office PowerPoint</Application>
  <PresentationFormat>ワイド画面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HGP創英角ﾎﾟｯﾌﾟ体</vt:lpstr>
      <vt:lpstr>ＭＳ ゴシック</vt:lpstr>
      <vt:lpstr>メイリオ</vt:lpstr>
      <vt:lpstr>Century Gothic</vt:lpstr>
      <vt:lpstr>Wingdings</vt:lpstr>
      <vt:lpstr>Wingdings 3</vt:lpstr>
      <vt:lpstr>スライス</vt:lpstr>
      <vt:lpstr>1_スライス</vt:lpstr>
      <vt:lpstr>PowerPoint プレゼンテーション</vt:lpstr>
      <vt:lpstr>中間発表</vt:lpstr>
      <vt:lpstr>目次</vt:lpstr>
      <vt:lpstr>作品概要</vt:lpstr>
      <vt:lpstr>中間発表までにやると 宣言したこと</vt:lpstr>
      <vt:lpstr>これからやること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山本　悠雅</dc:creator>
  <cp:lastModifiedBy>山本　悠雅</cp:lastModifiedBy>
  <cp:revision>10</cp:revision>
  <dcterms:created xsi:type="dcterms:W3CDTF">2017-11-09T04:16:46Z</dcterms:created>
  <dcterms:modified xsi:type="dcterms:W3CDTF">2017-11-09T05:36:26Z</dcterms:modified>
</cp:coreProperties>
</file>