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9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0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7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3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8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4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7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1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3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situated driver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Crash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www.github.com</a:t>
            </a:r>
            <a:r>
              <a:rPr lang="en-US" dirty="0" smtClean="0"/>
              <a:t>/</a:t>
            </a:r>
            <a:r>
              <a:rPr lang="en-US" dirty="0" err="1" smtClean="0"/>
              <a:t>srish</a:t>
            </a:r>
            <a:r>
              <a:rPr lang="en-US" dirty="0" smtClean="0"/>
              <a:t>/crashers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2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Crowd-sourcing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GPS combined with </a:t>
            </a:r>
          </a:p>
          <a:p>
            <a:pPr lvl="1"/>
            <a:r>
              <a:rPr lang="en-US" dirty="0" smtClean="0"/>
              <a:t>sensors in the car….</a:t>
            </a:r>
          </a:p>
          <a:p>
            <a:pPr lvl="1"/>
            <a:r>
              <a:rPr lang="en-US" dirty="0" smtClean="0"/>
              <a:t>public data sources….</a:t>
            </a:r>
          </a:p>
          <a:p>
            <a:pPr lvl="1"/>
            <a:r>
              <a:rPr lang="en-US" dirty="0" smtClean="0"/>
              <a:t>the kindness of strangers….</a:t>
            </a:r>
          </a:p>
          <a:p>
            <a:pPr marL="457200" lvl="1" indent="0">
              <a:buNone/>
            </a:pPr>
            <a:r>
              <a:rPr lang="en-US" dirty="0" smtClean="0"/>
              <a:t>extends the driver’s means of perception beyond sight and 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cases: beyond the yellow diamond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GPS warns you of upcoming hazards:</a:t>
            </a:r>
          </a:p>
          <a:p>
            <a:pPr lvl="1"/>
            <a:r>
              <a:rPr lang="en-US" dirty="0" smtClean="0"/>
              <a:t>dangerous intersections</a:t>
            </a:r>
          </a:p>
          <a:p>
            <a:pPr lvl="1"/>
            <a:r>
              <a:rPr lang="en-US" dirty="0" smtClean="0"/>
              <a:t>potholes</a:t>
            </a:r>
          </a:p>
          <a:p>
            <a:pPr lvl="1"/>
            <a:r>
              <a:rPr lang="en-US" dirty="0" smtClean="0"/>
              <a:t>slippery when wet (and it’s wet now)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9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Geotagged</a:t>
            </a:r>
            <a:r>
              <a:rPr lang="en-US" dirty="0" smtClean="0"/>
              <a:t> accident reports from recent years (e.g., &lt;insert URL&gt;)</a:t>
            </a:r>
          </a:p>
          <a:p>
            <a:r>
              <a:rPr lang="en-US" dirty="0" err="1" smtClean="0"/>
              <a:t>Geotagged</a:t>
            </a:r>
            <a:r>
              <a:rPr lang="en-US" dirty="0" smtClean="0"/>
              <a:t> pothole notices (e.g., &lt;insert URL&gt;)</a:t>
            </a:r>
          </a:p>
          <a:p>
            <a:r>
              <a:rPr lang="en-US" dirty="0" smtClean="0"/>
              <a:t>Pothole reports from voluntarily-uploaded OBD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2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ss Accidents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2" b="8052"/>
          <a:stretch>
            <a:fillRect/>
          </a:stretch>
        </p:blipFill>
        <p:spPr>
          <a:xfrm>
            <a:off x="1092148" y="1600200"/>
            <a:ext cx="7176951" cy="394704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GPS that warns you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2148" y="5671003"/>
            <a:ext cx="7176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…you are approaching a dangerous intersection…</a:t>
            </a:r>
          </a:p>
          <a:p>
            <a:r>
              <a:rPr lang="en-US" i="1" dirty="0" smtClean="0"/>
              <a:t>…frequent icy conditions here….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4559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(the good kind)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Beyond the yellow diamond: Drivers more aware of potential hazards</a:t>
            </a:r>
          </a:p>
          <a:p>
            <a:r>
              <a:rPr lang="en-US" dirty="0" smtClean="0"/>
              <a:t>Insurance companies give a discount to drivers that take advantage of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7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162</Words>
  <Application>Microsoft Macintosh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The situated driver</vt:lpstr>
      <vt:lpstr>Crowd-sourcing perception</vt:lpstr>
      <vt:lpstr>Use cases: beyond the yellow diamond</vt:lpstr>
      <vt:lpstr>Hazard inputs</vt:lpstr>
      <vt:lpstr>A GPS that warns you</vt:lpstr>
      <vt:lpstr>Impact (the good kind)</vt:lpstr>
    </vt:vector>
  </TitlesOfParts>
  <Company>BBN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situated driver</dc:title>
  <dc:creator>David Mankins</dc:creator>
  <cp:lastModifiedBy>David Mankins</cp:lastModifiedBy>
  <cp:revision>3</cp:revision>
  <dcterms:created xsi:type="dcterms:W3CDTF">2014-01-16T07:30:56Z</dcterms:created>
  <dcterms:modified xsi:type="dcterms:W3CDTF">2014-01-16T13:49:02Z</dcterms:modified>
</cp:coreProperties>
</file>