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4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7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45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4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0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3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9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9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3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6C0EEEB-DB8A-458C-A222-E871211E28A0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65CF1D-4460-4111-BF50-34E3E178D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8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48BE-4B0A-15FD-D3C8-E7BDACD5C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and Analysis Project-Group 24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B8619-4901-9890-5B85-8619F71D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B861-5775-7045-1A37-516F1382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2E2A-89B2-8B81-0605-FB369115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9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99A-F6CC-62B8-D928-E60DE80C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65B0-2685-852A-BD6D-CFD34D65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2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2B92-EA1E-18C9-69B6-14A363B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A6BB-543D-0F42-366C-0B44209D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6F69-0F90-72C2-A794-847B85E6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31D9-3A9A-7074-03F8-0AC81E4C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3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C3FF-E73D-B755-C42F-8DCA28C3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5C0D-7319-6631-A8EE-D1C454A7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52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Data Mining and Analysis Project-Group 24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Analysis Project-Group 24</dc:title>
  <dc:creator>srishtirath@outlook.com</dc:creator>
  <cp:lastModifiedBy>srishtirath@outlook.com</cp:lastModifiedBy>
  <cp:revision>1</cp:revision>
  <dcterms:created xsi:type="dcterms:W3CDTF">2023-04-17T04:41:02Z</dcterms:created>
  <dcterms:modified xsi:type="dcterms:W3CDTF">2023-04-17T04:43:53Z</dcterms:modified>
</cp:coreProperties>
</file>