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14EC-A226-4B4D-B7F9-15C03E8835B4}" type="datetimeFigureOut">
              <a:rPr lang="en-US" smtClean="0"/>
              <a:t>3/24/2017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509A-8657-4A0F-9111-098A8309FD6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14EC-A226-4B4D-B7F9-15C03E8835B4}" type="datetimeFigureOut">
              <a:rPr lang="en-US" smtClean="0"/>
              <a:t>3/24/2017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509A-8657-4A0F-9111-098A8309FD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14EC-A226-4B4D-B7F9-15C03E8835B4}" type="datetimeFigureOut">
              <a:rPr lang="en-US" smtClean="0"/>
              <a:t>3/24/2017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509A-8657-4A0F-9111-098A8309FD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14EC-A226-4B4D-B7F9-15C03E8835B4}" type="datetimeFigureOut">
              <a:rPr lang="en-US" smtClean="0"/>
              <a:t>3/24/2017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509A-8657-4A0F-9111-098A8309FD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14EC-A226-4B4D-B7F9-15C03E8835B4}" type="datetimeFigureOut">
              <a:rPr lang="en-US" smtClean="0"/>
              <a:t>3/24/2017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509A-8657-4A0F-9111-098A8309FD6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14EC-A226-4B4D-B7F9-15C03E8835B4}" type="datetimeFigureOut">
              <a:rPr lang="en-US" smtClean="0"/>
              <a:t>3/24/2017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509A-8657-4A0F-9111-098A8309FD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14EC-A226-4B4D-B7F9-15C03E8835B4}" type="datetimeFigureOut">
              <a:rPr lang="en-US" smtClean="0"/>
              <a:t>3/24/2017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509A-8657-4A0F-9111-098A8309FD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14EC-A226-4B4D-B7F9-15C03E8835B4}" type="datetimeFigureOut">
              <a:rPr lang="en-US" smtClean="0"/>
              <a:t>3/24/2017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509A-8657-4A0F-9111-098A8309FD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14EC-A226-4B4D-B7F9-15C03E8835B4}" type="datetimeFigureOut">
              <a:rPr lang="en-US" smtClean="0"/>
              <a:t>3/24/2017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509A-8657-4A0F-9111-098A8309FD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14EC-A226-4B4D-B7F9-15C03E8835B4}" type="datetimeFigureOut">
              <a:rPr lang="en-US" smtClean="0"/>
              <a:t>3/24/2017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509A-8657-4A0F-9111-098A8309FD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14EC-A226-4B4D-B7F9-15C03E8835B4}" type="datetimeFigureOut">
              <a:rPr lang="en-US" smtClean="0"/>
              <a:t>3/24/2017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988509A-8657-4A0F-9111-098A8309FD62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86314EC-A226-4B4D-B7F9-15C03E8835B4}" type="datetimeFigureOut">
              <a:rPr lang="en-US" smtClean="0"/>
              <a:t>3/24/2017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988509A-8657-4A0F-9111-098A8309FD62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7772400" cy="1470025"/>
          </a:xfrm>
        </p:spPr>
        <p:txBody>
          <a:bodyPr>
            <a:noAutofit/>
          </a:bodyPr>
          <a:lstStyle/>
          <a:p>
            <a:r>
              <a:rPr lang="en-IN" sz="6600" dirty="0" smtClean="0"/>
              <a:t>The Distance Sensing Car</a:t>
            </a:r>
            <a:endParaRPr lang="en-IN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2428868"/>
            <a:ext cx="8072494" cy="4214842"/>
          </a:xfrm>
        </p:spPr>
        <p:txBody>
          <a:bodyPr/>
          <a:lstStyle/>
          <a:p>
            <a:r>
              <a:rPr lang="en-IN" dirty="0" smtClean="0"/>
              <a:t>                      -An </a:t>
            </a:r>
            <a:r>
              <a:rPr lang="en-IN" dirty="0" err="1"/>
              <a:t>A</a:t>
            </a:r>
            <a:r>
              <a:rPr lang="en-IN" dirty="0" err="1" smtClean="0"/>
              <a:t>rduino</a:t>
            </a:r>
            <a:r>
              <a:rPr lang="en-IN" dirty="0" smtClean="0"/>
              <a:t> </a:t>
            </a:r>
            <a:r>
              <a:rPr lang="en-IN" dirty="0" err="1"/>
              <a:t>P</a:t>
            </a:r>
            <a:r>
              <a:rPr lang="en-IN" dirty="0" err="1" smtClean="0"/>
              <a:t>orject</a:t>
            </a:r>
            <a:r>
              <a:rPr lang="en-IN" dirty="0" smtClean="0"/>
              <a:t> </a:t>
            </a:r>
            <a:endParaRPr lang="en-IN" sz="3600" dirty="0"/>
          </a:p>
        </p:txBody>
      </p:sp>
      <p:pic>
        <p:nvPicPr>
          <p:cNvPr id="4" name="Picture 3" descr="wallrac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75" y="3431084"/>
            <a:ext cx="7813101" cy="2922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548324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else 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  </a:t>
            </a:r>
            <a:r>
              <a:rPr lang="en-IN" dirty="0" err="1" smtClean="0"/>
              <a:t>digitalWrite</a:t>
            </a:r>
            <a:r>
              <a:rPr lang="en-IN" dirty="0" smtClean="0"/>
              <a:t>(</a:t>
            </a:r>
            <a:r>
              <a:rPr lang="en-IN" dirty="0" err="1" smtClean="0"/>
              <a:t>led,HIGH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/>
              <a:t>  </a:t>
            </a:r>
            <a:r>
              <a:rPr lang="en-IN" dirty="0" err="1" smtClean="0"/>
              <a:t>digitalWrite</a:t>
            </a:r>
            <a:r>
              <a:rPr lang="en-IN" dirty="0" smtClean="0"/>
              <a:t>(</a:t>
            </a:r>
            <a:r>
              <a:rPr lang="en-IN" dirty="0" err="1" smtClean="0"/>
              <a:t>motor,LOW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else </a:t>
            </a:r>
            <a:r>
              <a:rPr lang="en-IN" dirty="0" err="1" smtClean="0"/>
              <a:t>digitalWrite</a:t>
            </a:r>
            <a:r>
              <a:rPr lang="en-IN" dirty="0" smtClean="0"/>
              <a:t>(led1,HIGH);</a:t>
            </a:r>
          </a:p>
          <a:p>
            <a:pPr>
              <a:buNone/>
            </a:pPr>
            <a:r>
              <a:rPr lang="en-IN" dirty="0" smtClean="0"/>
              <a:t> }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IN" sz="16600" dirty="0" smtClean="0"/>
              <a:t>Thank  </a:t>
            </a:r>
          </a:p>
          <a:p>
            <a:pPr algn="ctr">
              <a:buNone/>
            </a:pPr>
            <a:r>
              <a:rPr lang="en-IN" sz="16600" dirty="0" smtClean="0"/>
              <a:t>You</a:t>
            </a:r>
            <a:endParaRPr lang="en-IN" sz="1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/>
              <a:t>About The Car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Automatic Distance </a:t>
            </a:r>
            <a:r>
              <a:rPr lang="en-IN" dirty="0"/>
              <a:t>S</a:t>
            </a:r>
            <a:r>
              <a:rPr lang="en-IN" dirty="0" smtClean="0"/>
              <a:t>ensing Car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Automatic Start by Sound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Programmable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Driverless Car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Circuit</a:t>
            </a:r>
            <a:endParaRPr lang="en-IN" dirty="0"/>
          </a:p>
        </p:txBody>
      </p:sp>
      <p:pic>
        <p:nvPicPr>
          <p:cNvPr id="4" name="Content Placeholder 3" descr="IMG_20170324_08525658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65382" y="1935163"/>
            <a:ext cx="5413236" cy="4389437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3600" dirty="0" smtClean="0"/>
              <a:t>Distance Sensor</a:t>
            </a:r>
          </a:p>
          <a:p>
            <a:pPr>
              <a:buNone/>
            </a:pPr>
            <a:endParaRPr lang="en-IN" sz="3600" dirty="0" smtClean="0"/>
          </a:p>
          <a:p>
            <a:r>
              <a:rPr lang="en-IN" sz="3600" dirty="0" smtClean="0"/>
              <a:t>Sound Sensor</a:t>
            </a:r>
          </a:p>
          <a:p>
            <a:pPr>
              <a:buNone/>
            </a:pPr>
            <a:endParaRPr lang="en-IN" sz="3600" dirty="0" smtClean="0"/>
          </a:p>
          <a:p>
            <a:r>
              <a:rPr lang="en-IN" sz="3600" dirty="0" smtClean="0"/>
              <a:t>LEDs</a:t>
            </a:r>
          </a:p>
          <a:p>
            <a:pPr>
              <a:buNone/>
            </a:pPr>
            <a:endParaRPr lang="en-IN" sz="3600" dirty="0" smtClean="0"/>
          </a:p>
          <a:p>
            <a:r>
              <a:rPr lang="en-IN" sz="3600" dirty="0" smtClean="0"/>
              <a:t>RC car parts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 lnSpcReduction="10000"/>
          </a:bodyPr>
          <a:lstStyle/>
          <a:p>
            <a:r>
              <a:rPr lang="en-IN" sz="4400" dirty="0" smtClean="0"/>
              <a:t>Jumper wires</a:t>
            </a:r>
          </a:p>
          <a:p>
            <a:pPr>
              <a:buNone/>
            </a:pPr>
            <a:endParaRPr lang="en-IN" sz="4400" dirty="0" smtClean="0"/>
          </a:p>
          <a:p>
            <a:r>
              <a:rPr lang="en-IN" sz="4400" dirty="0" smtClean="0"/>
              <a:t>Bread board</a:t>
            </a:r>
          </a:p>
          <a:p>
            <a:endParaRPr lang="en-IN" sz="4400" dirty="0" smtClean="0"/>
          </a:p>
          <a:p>
            <a:r>
              <a:rPr lang="en-IN" sz="4400" dirty="0" smtClean="0"/>
              <a:t>Batteries</a:t>
            </a:r>
          </a:p>
          <a:p>
            <a:pPr>
              <a:buNone/>
            </a:pPr>
            <a:endParaRPr lang="en-IN" sz="4400" dirty="0" smtClean="0"/>
          </a:p>
          <a:p>
            <a:r>
              <a:rPr lang="en-IN" sz="4400" dirty="0" err="1" smtClean="0"/>
              <a:t>Arduino</a:t>
            </a:r>
            <a:r>
              <a:rPr lang="en-IN" sz="4400" dirty="0" smtClean="0"/>
              <a:t> board</a:t>
            </a:r>
            <a:endParaRPr lang="en-IN"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#define motor 7</a:t>
            </a:r>
          </a:p>
          <a:p>
            <a:pPr>
              <a:buNone/>
            </a:pPr>
            <a:r>
              <a:rPr lang="en-IN" dirty="0" smtClean="0"/>
              <a:t>#define led 12</a:t>
            </a:r>
          </a:p>
          <a:p>
            <a:pPr>
              <a:buNone/>
            </a:pPr>
            <a:r>
              <a:rPr lang="en-IN" dirty="0" smtClean="0"/>
              <a:t>#define trig 8</a:t>
            </a:r>
          </a:p>
          <a:p>
            <a:pPr>
              <a:buNone/>
            </a:pPr>
            <a:r>
              <a:rPr lang="en-IN" dirty="0" smtClean="0"/>
              <a:t>#define echo 3</a:t>
            </a:r>
          </a:p>
          <a:p>
            <a:pPr>
              <a:buNone/>
            </a:pPr>
            <a:r>
              <a:rPr lang="en-IN" dirty="0" smtClean="0"/>
              <a:t>#define led1 13</a:t>
            </a:r>
          </a:p>
          <a:p>
            <a:pPr>
              <a:buNone/>
            </a:pPr>
            <a:r>
              <a:rPr lang="en-IN" dirty="0" err="1" smtClean="0"/>
              <a:t>int</a:t>
            </a:r>
            <a:r>
              <a:rPr lang="en-IN" dirty="0" smtClean="0"/>
              <a:t> flag=0;</a:t>
            </a:r>
          </a:p>
          <a:p>
            <a:pPr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duration,distance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thresold</a:t>
            </a:r>
            <a:r>
              <a:rPr lang="en-IN" dirty="0" smtClean="0"/>
              <a:t>=80;</a:t>
            </a:r>
          </a:p>
          <a:p>
            <a:pPr>
              <a:buNone/>
            </a:pPr>
            <a:r>
              <a:rPr lang="en-IN" dirty="0" err="1" smtClean="0"/>
              <a:t>int</a:t>
            </a:r>
            <a:r>
              <a:rPr lang="en-IN" dirty="0" smtClean="0"/>
              <a:t> volume,volume1;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void setup() {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err="1" smtClean="0"/>
              <a:t>Serial.begin</a:t>
            </a:r>
            <a:r>
              <a:rPr lang="en-IN" dirty="0" smtClean="0"/>
              <a:t>(9600); // put your setup code here, to run once:</a:t>
            </a:r>
          </a:p>
          <a:p>
            <a:pPr>
              <a:buNone/>
            </a:pPr>
            <a:r>
              <a:rPr lang="en-IN" dirty="0" err="1" smtClean="0"/>
              <a:t>pinMode</a:t>
            </a:r>
            <a:r>
              <a:rPr lang="en-IN" dirty="0" smtClean="0"/>
              <a:t>(</a:t>
            </a:r>
            <a:r>
              <a:rPr lang="en-IN" dirty="0" err="1" smtClean="0"/>
              <a:t>motor,OUTPUT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err="1" smtClean="0"/>
              <a:t>pinMode</a:t>
            </a:r>
            <a:r>
              <a:rPr lang="en-IN" dirty="0" smtClean="0"/>
              <a:t>(</a:t>
            </a:r>
            <a:r>
              <a:rPr lang="en-IN" dirty="0" err="1" smtClean="0"/>
              <a:t>led,OUTPUT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err="1" smtClean="0"/>
              <a:t>pinMode</a:t>
            </a:r>
            <a:r>
              <a:rPr lang="en-IN" dirty="0" smtClean="0"/>
              <a:t>(</a:t>
            </a:r>
            <a:r>
              <a:rPr lang="en-IN" dirty="0" err="1" smtClean="0"/>
              <a:t>echo,INPUT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err="1" smtClean="0"/>
              <a:t>pinMode</a:t>
            </a:r>
            <a:r>
              <a:rPr lang="en-IN" dirty="0" smtClean="0"/>
              <a:t>(</a:t>
            </a:r>
            <a:r>
              <a:rPr lang="en-IN" dirty="0" err="1" smtClean="0"/>
              <a:t>trig,OUTPUT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err="1" smtClean="0"/>
              <a:t>pinMode</a:t>
            </a:r>
            <a:r>
              <a:rPr lang="en-IN" dirty="0" smtClean="0"/>
              <a:t>(led1,OUTPUT);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214290"/>
            <a:ext cx="8229600" cy="545465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void loop() {</a:t>
            </a:r>
          </a:p>
          <a:p>
            <a:pPr>
              <a:buNone/>
            </a:pPr>
            <a:r>
              <a:rPr lang="en-IN" dirty="0" smtClean="0"/>
              <a:t>  volume=</a:t>
            </a:r>
            <a:r>
              <a:rPr lang="en-IN" dirty="0" err="1" smtClean="0"/>
              <a:t>analogRead</a:t>
            </a:r>
            <a:r>
              <a:rPr lang="en-IN" dirty="0" smtClean="0"/>
              <a:t>(A0);</a:t>
            </a:r>
          </a:p>
          <a:p>
            <a:pPr>
              <a:buNone/>
            </a:pPr>
            <a:r>
              <a:rPr lang="en-IN" dirty="0" smtClean="0"/>
              <a:t>  </a:t>
            </a:r>
          </a:p>
          <a:p>
            <a:pPr>
              <a:buNone/>
            </a:pPr>
            <a:r>
              <a:rPr lang="en-IN" dirty="0" smtClean="0"/>
              <a:t> if(volume&gt;=</a:t>
            </a:r>
            <a:r>
              <a:rPr lang="en-IN" dirty="0" err="1" smtClean="0"/>
              <a:t>thresold</a:t>
            </a:r>
            <a:r>
              <a:rPr lang="en-IN" dirty="0" smtClean="0"/>
              <a:t>){flag++;</a:t>
            </a:r>
          </a:p>
          <a:p>
            <a:pPr>
              <a:buNone/>
            </a:pPr>
            <a:r>
              <a:rPr lang="en-IN" dirty="0" smtClean="0"/>
              <a:t>while(flag!=0)</a:t>
            </a:r>
          </a:p>
          <a:p>
            <a:pPr>
              <a:buNone/>
            </a:pPr>
            <a:r>
              <a:rPr lang="en-IN" dirty="0" smtClean="0"/>
              <a:t>{</a:t>
            </a:r>
            <a:r>
              <a:rPr lang="en-IN" dirty="0" err="1" smtClean="0"/>
              <a:t>digitalWrite</a:t>
            </a:r>
            <a:r>
              <a:rPr lang="en-IN" dirty="0" smtClean="0"/>
              <a:t>(led1,LOW);</a:t>
            </a:r>
          </a:p>
          <a:p>
            <a:pPr>
              <a:buNone/>
            </a:pPr>
            <a:r>
              <a:rPr lang="en-IN" dirty="0" err="1" smtClean="0"/>
              <a:t>digitalWrite</a:t>
            </a:r>
            <a:r>
              <a:rPr lang="en-IN" dirty="0" smtClean="0"/>
              <a:t>(</a:t>
            </a:r>
            <a:r>
              <a:rPr lang="en-IN" dirty="0" err="1" smtClean="0"/>
              <a:t>trig,HIGH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/>
              <a:t>delay(100); </a:t>
            </a:r>
          </a:p>
          <a:p>
            <a:pPr>
              <a:buNone/>
            </a:pPr>
            <a:r>
              <a:rPr lang="en-IN" dirty="0" err="1" smtClean="0"/>
              <a:t>digitalWrite</a:t>
            </a:r>
            <a:r>
              <a:rPr lang="en-IN" dirty="0" smtClean="0"/>
              <a:t>(</a:t>
            </a:r>
            <a:r>
              <a:rPr lang="en-IN" dirty="0" err="1" smtClean="0"/>
              <a:t>trig,LOW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/>
              <a:t>duration=</a:t>
            </a:r>
            <a:r>
              <a:rPr lang="en-IN" dirty="0" err="1" smtClean="0"/>
              <a:t>pulseIn</a:t>
            </a:r>
            <a:r>
              <a:rPr lang="en-IN" dirty="0" smtClean="0"/>
              <a:t>(</a:t>
            </a:r>
            <a:r>
              <a:rPr lang="en-IN" dirty="0" err="1" smtClean="0"/>
              <a:t>echo,HIGH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/>
              <a:t>distance=(duration/2)/29.1;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if(distance&lt;=10)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err="1" smtClean="0"/>
              <a:t>digitalWrite</a:t>
            </a:r>
            <a:r>
              <a:rPr lang="en-IN" dirty="0" smtClean="0"/>
              <a:t>(</a:t>
            </a:r>
            <a:r>
              <a:rPr lang="en-IN" dirty="0" err="1" smtClean="0"/>
              <a:t>led,LOW</a:t>
            </a:r>
            <a:r>
              <a:rPr lang="en-IN" dirty="0" smtClean="0"/>
              <a:t>);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//delay(2000);</a:t>
            </a:r>
          </a:p>
          <a:p>
            <a:pPr>
              <a:buNone/>
            </a:pPr>
            <a:r>
              <a:rPr lang="en-IN" dirty="0" err="1" smtClean="0"/>
              <a:t>digitalWrite</a:t>
            </a:r>
            <a:r>
              <a:rPr lang="en-IN" dirty="0" smtClean="0"/>
              <a:t>(</a:t>
            </a:r>
            <a:r>
              <a:rPr lang="en-IN" dirty="0" err="1" smtClean="0"/>
              <a:t>motor,HIGH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/>
              <a:t>//delay(2000);// put your main code here, to run repeatedly:</a:t>
            </a:r>
          </a:p>
          <a:p>
            <a:pPr>
              <a:buNone/>
            </a:pPr>
            <a:r>
              <a:rPr lang="en-IN" dirty="0" smtClean="0"/>
              <a:t>}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</TotalTime>
  <Words>189</Words>
  <Application>Microsoft Office PowerPoint</Application>
  <PresentationFormat>On-screen Show (4:3)</PresentationFormat>
  <Paragraphs>84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The Distance Sensing Car</vt:lpstr>
      <vt:lpstr>About The Car</vt:lpstr>
      <vt:lpstr>Circuit</vt:lpstr>
      <vt:lpstr>Components</vt:lpstr>
      <vt:lpstr> </vt:lpstr>
      <vt:lpstr>Program code</vt:lpstr>
      <vt:lpstr> </vt:lpstr>
      <vt:lpstr> </vt:lpstr>
      <vt:lpstr> </vt:lpstr>
      <vt:lpstr> </vt:lpstr>
      <vt:lpstr> 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Distance Sensing Car</dc:title>
  <dc:creator>admin</dc:creator>
  <cp:lastModifiedBy>admin</cp:lastModifiedBy>
  <cp:revision>5</cp:revision>
  <dcterms:created xsi:type="dcterms:W3CDTF">2017-03-24T03:36:43Z</dcterms:created>
  <dcterms:modified xsi:type="dcterms:W3CDTF">2017-03-24T04:21:49Z</dcterms:modified>
</cp:coreProperties>
</file>