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257" r:id="rId6"/>
    <p:sldId id="258" r:id="rId7"/>
    <p:sldId id="259" r:id="rId8"/>
    <p:sldId id="272" r:id="rId9"/>
    <p:sldId id="260" r:id="rId10"/>
    <p:sldId id="261" r:id="rId11"/>
    <p:sldId id="262" r:id="rId12"/>
    <p:sldId id="263" r:id="rId13"/>
    <p:sldId id="264" r:id="rId14"/>
    <p:sldId id="276" r:id="rId15"/>
    <p:sldId id="273" r:id="rId16"/>
    <p:sldId id="265" r:id="rId17"/>
    <p:sldId id="278" r:id="rId18"/>
    <p:sldId id="267" r:id="rId19"/>
    <p:sldId id="268" r:id="rId20"/>
    <p:sldId id="269" r:id="rId21"/>
    <p:sldId id="270" r:id="rId22"/>
    <p:sldId id="279" r:id="rId23"/>
    <p:sldId id="280" r:id="rId24"/>
    <p:sldId id="281" r:id="rId25"/>
    <p:sldId id="282" r:id="rId26"/>
    <p:sldId id="283" r:id="rId27"/>
    <p:sldId id="284" r:id="rId28"/>
    <p:sldId id="285" r:id="rId29"/>
    <p:sldId id="286" r:id="rId30"/>
    <p:sldId id="271"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8" d="100"/>
          <a:sy n="48" d="100"/>
        </p:scale>
        <p:origin x="53"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4D4A2986-14D5-4EC1-94A2-0B9F408C6083}" type="datetimeFigureOut">
              <a:rPr lang="en-IN" smtClean="0"/>
              <a:t>12-02-2023</a:t>
            </a:fld>
            <a:endParaRPr lang="en-IN"/>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647B0479-4EAA-4FC7-87E7-6D971D71C087}" type="slidenum">
              <a:rPr lang="en-IN" smtClean="0"/>
              <a:t>‹#›</a:t>
            </a:fld>
            <a:endParaRPr lang="en-IN"/>
          </a:p>
        </p:txBody>
      </p:sp>
    </p:spTree>
    <p:extLst>
      <p:ext uri="{BB962C8B-B14F-4D97-AF65-F5344CB8AC3E}">
        <p14:creationId xmlns:p14="http://schemas.microsoft.com/office/powerpoint/2010/main" val="149315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47B0479-4EAA-4FC7-87E7-6D971D71C087}" type="slidenum">
              <a:rPr lang="en-IN" smtClean="0"/>
              <a:t>12</a:t>
            </a:fld>
            <a:endParaRPr lang="en-IN"/>
          </a:p>
        </p:txBody>
      </p:sp>
    </p:spTree>
    <p:extLst>
      <p:ext uri="{BB962C8B-B14F-4D97-AF65-F5344CB8AC3E}">
        <p14:creationId xmlns:p14="http://schemas.microsoft.com/office/powerpoint/2010/main" val="398034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BB9A9FEE-7033-4E4C-B97F-63CDFD7F2B79}"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E128A27C-9A42-4CBA-90A7-916B2B20841D}"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820D15E1-3030-4D93-893A-FF939622D2B2}"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71F84AD9-C5EE-4414-94B0-7DA899C3812A}"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6"/>
          </p:nvPr>
        </p:nvSpPr>
        <p:spPr/>
        <p:txBody>
          <a:bodyPr/>
          <a:lstStyle/>
          <a:p>
            <a:fld id="{59D4B077-D465-43AA-97B3-5628B1457A7D}"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FBC9C16A-AED7-4DF0-83DF-13B9543A3F75}"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6"/>
          </p:nvPr>
        </p:nvSpPr>
        <p:spPr/>
        <p:txBody>
          <a:bodyPr/>
          <a:lstStyle/>
          <a:p>
            <a:fld id="{40C7A727-5349-4E32-AE4A-3F13935315FE}"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3D519C46-F320-4C70-BEEA-732611EA004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9BB89666-B4AD-4ED8-AF14-C9A253F98D68}"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6"/>
          </p:nvPr>
        </p:nvSpPr>
        <p:spPr/>
        <p:txBody>
          <a:bodyPr/>
          <a:lstStyle/>
          <a:p>
            <a:fld id="{BC2FA780-764A-4874-8777-03DF33D17AF5}"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45745457-EC3B-4A8D-94C8-9BC40D738EE0}"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1FBEDB4F-20F4-42F9-8D0A-33CAD1C8CCB5}"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5C63ABE1-4C9D-4DCE-8BE0-66D976FE1D6C}"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6"/>
          </p:nvPr>
        </p:nvSpPr>
        <p:spPr/>
        <p:txBody>
          <a:bodyPr/>
          <a:lstStyle/>
          <a:p>
            <a:fld id="{A68CCF93-E3E4-497D-B9FF-F5C794B59608}"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6"/>
          </p:nvPr>
        </p:nvSpPr>
        <p:spPr/>
        <p:txBody>
          <a:bodyPr/>
          <a:lstStyle/>
          <a:p>
            <a:fld id="{B76BA968-DE8F-48B6-BBA3-FD374C55F771}"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6"/>
          </p:nvPr>
        </p:nvSpPr>
        <p:spPr/>
        <p:txBody>
          <a:bodyPr/>
          <a:lstStyle/>
          <a:p>
            <a:fld id="{24B8F518-A633-4AA0-9DF3-D9EB8B9B66AC}"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6"/>
          </p:nvPr>
        </p:nvSpPr>
        <p:spPr/>
        <p:txBody>
          <a:bodyPr/>
          <a:lstStyle/>
          <a:p>
            <a:fld id="{85C68B2D-A4AB-4687-A67A-D55528C76279}"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9"/>
          </p:nvPr>
        </p:nvSpPr>
        <p:spPr/>
        <p:txBody>
          <a:bodyPr/>
          <a:lstStyle/>
          <a:p>
            <a:fld id="{89394290-DB13-4855-BC67-BDD05C3761E7}" type="slidenum">
              <a:t>‹#›</a:t>
            </a:fld>
            <a:endParaRP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E06AF3C6-1C1A-413C-B51E-A34483750746}"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04DFADD5-BE92-4DFE-A34E-C78C55B4F81A}"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F23078FF-44F5-4683-ABE0-F3B770E76E1F}"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BBBE6BE3-040A-4E79-B66A-3F56F49F5701}"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8936012D-BC98-4795-8B87-16920A49B0BF}"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9"/>
          </p:nvPr>
        </p:nvSpPr>
        <p:spPr/>
        <p:txBody>
          <a:bodyPr/>
          <a:lstStyle/>
          <a:p>
            <a:fld id="{3BF03198-851B-4BAA-B24F-74A404883209}" type="slidenum">
              <a:t>‹#›</a:t>
            </a:fld>
            <a:endParaRP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DA938C7E-CBC9-49FF-8E34-2BDD705438D5}"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EF3B961A-9839-4F34-8F62-1920190ADB30}"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9"/>
          </p:nvPr>
        </p:nvSpPr>
        <p:spPr/>
        <p:txBody>
          <a:bodyPr/>
          <a:lstStyle/>
          <a:p>
            <a:fld id="{269B8D24-4648-4A2D-A4B9-6F2C6C04CB89}" type="slidenum">
              <a:t>‹#›</a:t>
            </a:fld>
            <a:endParaRP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9"/>
          </p:nvPr>
        </p:nvSpPr>
        <p:spPr/>
        <p:txBody>
          <a:bodyPr/>
          <a:lstStyle/>
          <a:p>
            <a:fld id="{3A712C2C-1955-4668-89E8-8D7209005F4F}" type="slidenum">
              <a:t>‹#›</a:t>
            </a:fld>
            <a:endParaRP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9"/>
          </p:nvPr>
        </p:nvSpPr>
        <p:spPr/>
        <p:txBody>
          <a:bodyPr/>
          <a:lstStyle/>
          <a:p>
            <a:fld id="{48C51C7D-7A24-46B1-984C-BB45FE7AC38A}" type="slidenum">
              <a:t>‹#›</a:t>
            </a:fld>
            <a:endParaRPr/>
          </a:p>
        </p:txBody>
      </p:sp>
      <p:sp>
        <p:nvSpPr>
          <p:cNvPr id="9" name="PlaceHolder 8"/>
          <p:cNvSpPr>
            <a:spLocks noGrp="1"/>
          </p:cNvSpPr>
          <p:nvPr>
            <p:ph type="dt" idx="8"/>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9"/>
          </p:nvPr>
        </p:nvSpPr>
        <p:spPr/>
        <p:txBody>
          <a:bodyPr/>
          <a:lstStyle/>
          <a:p>
            <a:fld id="{590B432C-3CEF-41AE-84F6-E94BD99FCB13}" type="slidenum">
              <a:t>‹#›</a:t>
            </a:fld>
            <a:endParaRPr/>
          </a:p>
        </p:txBody>
      </p:sp>
      <p:sp>
        <p:nvSpPr>
          <p:cNvPr id="11" name="PlaceHolder 10"/>
          <p:cNvSpPr>
            <a:spLocks noGrp="1"/>
          </p:cNvSpPr>
          <p:nvPr>
            <p:ph type="dt" idx="8"/>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2"/>
          </p:nvPr>
        </p:nvSpPr>
        <p:spPr/>
        <p:txBody>
          <a:bodyPr/>
          <a:lstStyle/>
          <a:p>
            <a:fld id="{01C526F4-23CA-48B1-937C-C7763A9BAFAE}"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CFCB58D3-29BF-4A1D-A94E-FBCF5EBA65C6}"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1ADDD60C-1205-4CA2-9376-7E0ECFDBC151}"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CE57A9F8-1F1E-48D2-84A2-23B953A4D099}"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2"/>
          </p:nvPr>
        </p:nvSpPr>
        <p:spPr/>
        <p:txBody>
          <a:bodyPr/>
          <a:lstStyle/>
          <a:p>
            <a:fld id="{47ED722A-B2CD-4BBD-B7FD-2C9F2E131855}"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2"/>
          </p:nvPr>
        </p:nvSpPr>
        <p:spPr/>
        <p:txBody>
          <a:bodyPr/>
          <a:lstStyle/>
          <a:p>
            <a:fld id="{A7734276-C71B-4D6C-8FEE-3122E83CDD03}"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2"/>
          </p:nvPr>
        </p:nvSpPr>
        <p:spPr/>
        <p:txBody>
          <a:bodyPr/>
          <a:lstStyle/>
          <a:p>
            <a:fld id="{0F58A9BB-48AF-42B2-8E45-5D07C871C709}"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4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DBEA5C16-EB96-4ED7-90DD-03EE8216CA53}"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4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5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6E338F24-E284-4C51-9AE4-46C2AFD64FD6}"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5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5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27CA8B39-0461-4ECD-8734-D89BBA45AC1E}"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5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2"/>
          </p:nvPr>
        </p:nvSpPr>
        <p:spPr/>
        <p:txBody>
          <a:bodyPr/>
          <a:lstStyle/>
          <a:p>
            <a:fld id="{EB63E349-8A3A-4E9C-9B7E-B36A5341C49D}"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2"/>
          </p:nvPr>
        </p:nvSpPr>
        <p:spPr/>
        <p:txBody>
          <a:bodyPr/>
          <a:lstStyle/>
          <a:p>
            <a:fld id="{EE04F382-10B2-4EF8-BC5B-841A8930F13B}" type="slidenum">
              <a:t>‹#›</a:t>
            </a:fld>
            <a:endParaRPr/>
          </a:p>
        </p:txBody>
      </p:sp>
      <p:sp>
        <p:nvSpPr>
          <p:cNvPr id="9" name="PlaceHolder 8"/>
          <p:cNvSpPr>
            <a:spLocks noGrp="1"/>
          </p:cNvSpPr>
          <p:nvPr>
            <p:ph type="dt" idx="11"/>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6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6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2"/>
          </p:nvPr>
        </p:nvSpPr>
        <p:spPr/>
        <p:txBody>
          <a:bodyPr/>
          <a:lstStyle/>
          <a:p>
            <a:fld id="{55F92BF8-6F6F-4037-9231-5E8E40D19A31}" type="slidenum">
              <a:t>‹#›</a:t>
            </a:fld>
            <a:endParaRPr/>
          </a:p>
        </p:txBody>
      </p:sp>
      <p:sp>
        <p:nvSpPr>
          <p:cNvPr id="11" name="PlaceHolder 10"/>
          <p:cNvSpPr>
            <a:spLocks noGrp="1"/>
          </p:cNvSpPr>
          <p:nvPr>
            <p:ph type="dt" idx="1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1E717C06-42E6-4D7A-881A-68A069606143}"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253052F1-9183-45E9-8DAA-5383AF4593AB}"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67448924-5C45-4CED-A3CE-B474DF8B6B1C}"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BF78038E-C09E-4D9A-B5D1-DEB919B2487D}"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180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9BC787BE-583C-4192-AB22-1C13BBEE11B8}"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bg object 16" hidden="1"/>
          <p:cNvSpPr/>
          <p:nvPr/>
        </p:nvSpPr>
        <p:spPr>
          <a:xfrm>
            <a:off x="10579680" y="128160"/>
            <a:ext cx="1294920" cy="752400"/>
          </a:xfrm>
          <a:prstGeom prst="rect">
            <a:avLst/>
          </a:pr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9" name="bg object 16"/>
          <p:cNvSpPr/>
          <p:nvPr/>
        </p:nvSpPr>
        <p:spPr>
          <a:xfrm>
            <a:off x="10579680" y="128160"/>
            <a:ext cx="1294920" cy="752400"/>
          </a:xfrm>
          <a:prstGeom prst="rect">
            <a:avLst/>
          </a:pr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 name="bg object 17"/>
          <p:cNvSpPr/>
          <p:nvPr/>
        </p:nvSpPr>
        <p:spPr>
          <a:xfrm>
            <a:off x="0" y="966960"/>
            <a:ext cx="12191760" cy="36360"/>
          </a:xfrm>
          <a:prstGeom prst="rect">
            <a:avLst/>
          </a:prstGeom>
          <a:blipFill rotWithShape="0">
            <a:blip r:embed="rId15"/>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3" name="PlaceHolder 1"/>
          <p:cNvSpPr>
            <a:spLocks noGrp="1"/>
          </p:cNvSpPr>
          <p:nvPr>
            <p:ph type="ftr" idx="1"/>
          </p:nvPr>
        </p:nvSpPr>
        <p:spPr>
          <a:xfrm>
            <a:off x="11100240" y="6584040"/>
            <a:ext cx="691920" cy="167400"/>
          </a:xfrm>
          <a:prstGeom prst="rect">
            <a:avLst/>
          </a:prstGeom>
          <a:noFill/>
          <a:ln w="0">
            <a:noFill/>
          </a:ln>
        </p:spPr>
        <p:txBody>
          <a:bodyPr lIns="0" tIns="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&lt;footer&gt;</a:t>
            </a:r>
            <a:endParaRPr lang="en-IN" sz="1000" b="0" strike="noStrike" spc="-1">
              <a:solidFill>
                <a:srgbClr val="000000"/>
              </a:solidFill>
              <a:latin typeface="Times New Roman"/>
            </a:endParaRPr>
          </a:p>
        </p:txBody>
      </p:sp>
      <p:sp>
        <p:nvSpPr>
          <p:cNvPr id="4" name="PlaceHolder 2"/>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a:lnSpc>
                <a:spcPct val="100000"/>
              </a:lnSpc>
              <a:buNone/>
              <a:defRPr lang="en-US" sz="1800" b="0" strike="noStrike" spc="-1">
                <a:solidFill>
                  <a:srgbClr val="B2B2B2"/>
                </a:solidFill>
                <a:latin typeface="Calibri"/>
              </a:defRPr>
            </a:lvl1p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5" name="PlaceHolder 3"/>
          <p:cNvSpPr>
            <a:spLocks noGrp="1"/>
          </p:cNvSpPr>
          <p:nvPr>
            <p:ph type="sldNum" idx="3"/>
          </p:nvPr>
        </p:nvSpPr>
        <p:spPr>
          <a:xfrm>
            <a:off x="394560" y="6584040"/>
            <a:ext cx="2469960" cy="167400"/>
          </a:xfrm>
          <a:prstGeom prst="rect">
            <a:avLst/>
          </a:prstGeom>
          <a:noFill/>
          <a:ln w="0">
            <a:noFill/>
          </a:ln>
        </p:spPr>
        <p:txBody>
          <a:bodyPr lIns="0" tIns="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06386BDB-EBB2-4F58-BF0F-1EAE1A77E2AB}" type="slidenum">
              <a:rPr lang="en-US" sz="1000" b="1" strike="noStrike" spc="-1">
                <a:solidFill>
                  <a:srgbClr val="727272"/>
                </a:solidFill>
                <a:latin typeface="Arial"/>
              </a:rPr>
              <a:t>‹#›</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a:rPr>
              <a:t>Click to edit the title text format</a:t>
            </a: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bg object 16"/>
          <p:cNvSpPr/>
          <p:nvPr/>
        </p:nvSpPr>
        <p:spPr>
          <a:xfrm>
            <a:off x="10579680" y="128160"/>
            <a:ext cx="1294920" cy="752400"/>
          </a:xfrm>
          <a:prstGeom prst="rect">
            <a:avLst/>
          </a:pr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45" name="PlaceHolder 1"/>
          <p:cNvSpPr>
            <a:spLocks noGrp="1"/>
          </p:cNvSpPr>
          <p:nvPr>
            <p:ph type="title"/>
          </p:nvPr>
        </p:nvSpPr>
        <p:spPr>
          <a:xfrm>
            <a:off x="419760" y="241200"/>
            <a:ext cx="11351880" cy="451800"/>
          </a:xfrm>
          <a:prstGeom prst="rect">
            <a:avLst/>
          </a:prstGeom>
          <a:noFill/>
          <a:ln w="0">
            <a:noFill/>
          </a:ln>
        </p:spPr>
        <p:txBody>
          <a:bodyPr lIns="0" tIns="0" rIns="0" bIns="0" anchor="t">
            <a:noAutofit/>
          </a:bodyPr>
          <a:lstStyle/>
          <a:p>
            <a:pPr indent="0">
              <a:buNone/>
            </a:pPr>
            <a:r>
              <a:rPr lang="en-US" sz="2800" b="0" strike="noStrike" spc="-1">
                <a:solidFill>
                  <a:srgbClr val="000000"/>
                </a:solidFill>
                <a:latin typeface="Calibri"/>
              </a:rPr>
              <a:t>Click to edit the title text format</a:t>
            </a:r>
          </a:p>
        </p:txBody>
      </p:sp>
      <p:sp>
        <p:nvSpPr>
          <p:cNvPr id="46" name="PlaceHolder 2"/>
          <p:cNvSpPr>
            <a:spLocks noGrp="1"/>
          </p:cNvSpPr>
          <p:nvPr>
            <p:ph type="body"/>
          </p:nvPr>
        </p:nvSpPr>
        <p:spPr>
          <a:xfrm>
            <a:off x="374040" y="1281600"/>
            <a:ext cx="11443320" cy="307296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Calibri"/>
              </a:rPr>
              <a:t>Seventh Outline Level</a:t>
            </a:r>
          </a:p>
        </p:txBody>
      </p:sp>
      <p:sp>
        <p:nvSpPr>
          <p:cNvPr id="47" name="PlaceHolder 3"/>
          <p:cNvSpPr>
            <a:spLocks noGrp="1"/>
          </p:cNvSpPr>
          <p:nvPr>
            <p:ph type="ftr" idx="4"/>
          </p:nvPr>
        </p:nvSpPr>
        <p:spPr>
          <a:xfrm>
            <a:off x="11100240" y="6584040"/>
            <a:ext cx="691920" cy="167400"/>
          </a:xfrm>
          <a:prstGeom prst="rect">
            <a:avLst/>
          </a:prstGeom>
          <a:noFill/>
          <a:ln w="0">
            <a:noFill/>
          </a:ln>
        </p:spPr>
        <p:txBody>
          <a:bodyPr lIns="0" tIns="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&lt;footer&gt;</a:t>
            </a:r>
            <a:endParaRPr lang="en-IN" sz="1000" b="0" strike="noStrike" spc="-1">
              <a:solidFill>
                <a:srgbClr val="000000"/>
              </a:solidFill>
              <a:latin typeface="Times New Roman"/>
            </a:endParaRPr>
          </a:p>
        </p:txBody>
      </p:sp>
      <p:sp>
        <p:nvSpPr>
          <p:cNvPr id="48" name="PlaceHolder 4"/>
          <p:cNvSpPr>
            <a:spLocks noGrp="1"/>
          </p:cNvSpPr>
          <p:nvPr>
            <p:ph type="dt" idx="5"/>
          </p:nvPr>
        </p:nvSpPr>
        <p:spPr>
          <a:xfrm>
            <a:off x="609480" y="6378120"/>
            <a:ext cx="2803680" cy="342720"/>
          </a:xfrm>
          <a:prstGeom prst="rect">
            <a:avLst/>
          </a:prstGeom>
          <a:noFill/>
          <a:ln w="0">
            <a:noFill/>
          </a:ln>
        </p:spPr>
        <p:txBody>
          <a:bodyPr lIns="0" tIns="0" rIns="0" bIns="0" anchor="t">
            <a:noAutofit/>
          </a:bodyPr>
          <a:lstStyle>
            <a:lvl1pPr indent="0">
              <a:lnSpc>
                <a:spcPct val="100000"/>
              </a:lnSpc>
              <a:buNone/>
              <a:defRPr lang="en-US" sz="1800" b="0" strike="noStrike" spc="-1">
                <a:solidFill>
                  <a:srgbClr val="B2B2B2"/>
                </a:solidFill>
                <a:latin typeface="Calibri"/>
              </a:defRPr>
            </a:lvl1p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49" name="PlaceHolder 5"/>
          <p:cNvSpPr>
            <a:spLocks noGrp="1"/>
          </p:cNvSpPr>
          <p:nvPr>
            <p:ph type="sldNum" idx="6"/>
          </p:nvPr>
        </p:nvSpPr>
        <p:spPr>
          <a:xfrm>
            <a:off x="394560" y="6584040"/>
            <a:ext cx="2469960" cy="167400"/>
          </a:xfrm>
          <a:prstGeom prst="rect">
            <a:avLst/>
          </a:prstGeom>
          <a:noFill/>
          <a:ln w="0">
            <a:noFill/>
          </a:ln>
        </p:spPr>
        <p:txBody>
          <a:bodyPr lIns="0" tIns="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4ADE9789-E214-4AB3-87F2-1B5F19312143}" type="slidenum">
              <a:rPr lang="en-US" sz="1000" b="1" strike="noStrike" spc="-1">
                <a:solidFill>
                  <a:srgbClr val="727272"/>
                </a:solidFill>
                <a:latin typeface="Arial"/>
              </a:rPr>
              <a:t>‹#›</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bg object 16"/>
          <p:cNvSpPr/>
          <p:nvPr/>
        </p:nvSpPr>
        <p:spPr>
          <a:xfrm>
            <a:off x="10579680" y="128160"/>
            <a:ext cx="1294920" cy="752400"/>
          </a:xfrm>
          <a:prstGeom prst="rect">
            <a:avLst/>
          </a:pr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87" name="PlaceHolder 1"/>
          <p:cNvSpPr>
            <a:spLocks noGrp="1"/>
          </p:cNvSpPr>
          <p:nvPr>
            <p:ph type="title"/>
          </p:nvPr>
        </p:nvSpPr>
        <p:spPr>
          <a:xfrm>
            <a:off x="419760" y="241200"/>
            <a:ext cx="11351880" cy="451800"/>
          </a:xfrm>
          <a:prstGeom prst="rect">
            <a:avLst/>
          </a:prstGeom>
          <a:noFill/>
          <a:ln w="0">
            <a:noFill/>
          </a:ln>
        </p:spPr>
        <p:txBody>
          <a:bodyPr lIns="0" tIns="0" rIns="0" bIns="0" anchor="t">
            <a:noAutofit/>
          </a:bodyPr>
          <a:lstStyle/>
          <a:p>
            <a:pPr indent="0">
              <a:buNone/>
            </a:pPr>
            <a:r>
              <a:rPr lang="en-US" sz="2800" b="0" strike="noStrike" spc="-1">
                <a:solidFill>
                  <a:srgbClr val="000000"/>
                </a:solidFill>
                <a:latin typeface="Calibri"/>
              </a:rPr>
              <a:t>Click to edit the title text format</a:t>
            </a:r>
          </a:p>
        </p:txBody>
      </p:sp>
      <p:sp>
        <p:nvSpPr>
          <p:cNvPr id="88" name="PlaceHolder 2"/>
          <p:cNvSpPr>
            <a:spLocks noGrp="1"/>
          </p:cNvSpPr>
          <p:nvPr>
            <p:ph type="ftr" idx="7"/>
          </p:nvPr>
        </p:nvSpPr>
        <p:spPr>
          <a:xfrm>
            <a:off x="11100240" y="6584040"/>
            <a:ext cx="691920" cy="167400"/>
          </a:xfrm>
          <a:prstGeom prst="rect">
            <a:avLst/>
          </a:prstGeom>
          <a:noFill/>
          <a:ln w="0">
            <a:noFill/>
          </a:ln>
        </p:spPr>
        <p:txBody>
          <a:bodyPr lIns="0" tIns="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&lt;footer&gt;</a:t>
            </a:r>
            <a:endParaRPr lang="en-IN" sz="1000" b="0" strike="noStrike" spc="-1">
              <a:solidFill>
                <a:srgbClr val="000000"/>
              </a:solidFill>
              <a:latin typeface="Times New Roman"/>
            </a:endParaRPr>
          </a:p>
        </p:txBody>
      </p:sp>
      <p:sp>
        <p:nvSpPr>
          <p:cNvPr id="89" name="PlaceHolder 3"/>
          <p:cNvSpPr>
            <a:spLocks noGrp="1"/>
          </p:cNvSpPr>
          <p:nvPr>
            <p:ph type="dt" idx="8"/>
          </p:nvPr>
        </p:nvSpPr>
        <p:spPr>
          <a:xfrm>
            <a:off x="609480" y="6378120"/>
            <a:ext cx="2803680" cy="342720"/>
          </a:xfrm>
          <a:prstGeom prst="rect">
            <a:avLst/>
          </a:prstGeom>
          <a:noFill/>
          <a:ln w="0">
            <a:noFill/>
          </a:ln>
        </p:spPr>
        <p:txBody>
          <a:bodyPr lIns="0" tIns="0" rIns="0" bIns="0" anchor="t">
            <a:noAutofit/>
          </a:bodyPr>
          <a:lstStyle>
            <a:lvl1pPr indent="0">
              <a:lnSpc>
                <a:spcPct val="100000"/>
              </a:lnSpc>
              <a:buNone/>
              <a:defRPr lang="en-US" sz="1800" b="0" strike="noStrike" spc="-1">
                <a:solidFill>
                  <a:srgbClr val="B2B2B2"/>
                </a:solidFill>
                <a:latin typeface="Calibri"/>
              </a:defRPr>
            </a:lvl1p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90" name="PlaceHolder 4"/>
          <p:cNvSpPr>
            <a:spLocks noGrp="1"/>
          </p:cNvSpPr>
          <p:nvPr>
            <p:ph type="sldNum" idx="9"/>
          </p:nvPr>
        </p:nvSpPr>
        <p:spPr>
          <a:xfrm>
            <a:off x="394560" y="6584040"/>
            <a:ext cx="2469960" cy="167400"/>
          </a:xfrm>
          <a:prstGeom prst="rect">
            <a:avLst/>
          </a:prstGeom>
          <a:noFill/>
          <a:ln w="0">
            <a:noFill/>
          </a:ln>
        </p:spPr>
        <p:txBody>
          <a:bodyPr lIns="0" tIns="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7A391502-BBB0-4476-80BB-FFD73247B060}" type="slidenum">
              <a:rPr lang="en-US" sz="1000" b="1" strike="noStrike" spc="-1">
                <a:solidFill>
                  <a:srgbClr val="727272"/>
                </a:solidFill>
                <a:latin typeface="Arial"/>
              </a:rPr>
              <a:t>‹#›</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 name="bg object 16"/>
          <p:cNvSpPr/>
          <p:nvPr/>
        </p:nvSpPr>
        <p:spPr>
          <a:xfrm>
            <a:off x="10579680" y="128160"/>
            <a:ext cx="1294920" cy="752400"/>
          </a:xfrm>
          <a:prstGeom prst="rect">
            <a:avLst/>
          </a:prstGeom>
          <a:blipFill rotWithShape="0">
            <a:blip r:embed="rId1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29" name="PlaceHolder 1"/>
          <p:cNvSpPr>
            <a:spLocks noGrp="1"/>
          </p:cNvSpPr>
          <p:nvPr>
            <p:ph type="title"/>
          </p:nvPr>
        </p:nvSpPr>
        <p:spPr>
          <a:xfrm>
            <a:off x="419760" y="241200"/>
            <a:ext cx="11351880" cy="1145160"/>
          </a:xfrm>
          <a:prstGeom prst="rect">
            <a:avLst/>
          </a:prstGeom>
          <a:noFill/>
          <a:ln w="0">
            <a:noFill/>
          </a:ln>
        </p:spPr>
        <p:txBody>
          <a:bodyPr lIns="0" tIns="0" rIns="0" bIns="0" anchor="t">
            <a:noAutofit/>
          </a:bodyPr>
          <a:lstStyle/>
          <a:p>
            <a:pPr indent="0">
              <a:buNone/>
            </a:pPr>
            <a:r>
              <a:rPr lang="en-US" sz="2800" b="0" strike="noStrike" spc="-1">
                <a:solidFill>
                  <a:srgbClr val="000000"/>
                </a:solidFill>
                <a:latin typeface="Calibri"/>
              </a:rPr>
              <a:t>Click to edit the title text format</a:t>
            </a:r>
          </a:p>
        </p:txBody>
      </p:sp>
      <p:sp>
        <p:nvSpPr>
          <p:cNvPr id="130" name="PlaceHolder 2"/>
          <p:cNvSpPr>
            <a:spLocks noGrp="1"/>
          </p:cNvSpPr>
          <p:nvPr>
            <p:ph type="ftr" idx="10"/>
          </p:nvPr>
        </p:nvSpPr>
        <p:spPr>
          <a:xfrm>
            <a:off x="11100240" y="6584040"/>
            <a:ext cx="691920" cy="167400"/>
          </a:xfrm>
          <a:prstGeom prst="rect">
            <a:avLst/>
          </a:prstGeom>
          <a:noFill/>
          <a:ln w="0">
            <a:noFill/>
          </a:ln>
        </p:spPr>
        <p:txBody>
          <a:bodyPr lIns="0" tIns="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&lt;footer&gt;</a:t>
            </a:r>
            <a:endParaRPr lang="en-IN" sz="1000" b="0" strike="noStrike" spc="-1">
              <a:solidFill>
                <a:srgbClr val="000000"/>
              </a:solidFill>
              <a:latin typeface="Times New Roman"/>
            </a:endParaRPr>
          </a:p>
        </p:txBody>
      </p:sp>
      <p:sp>
        <p:nvSpPr>
          <p:cNvPr id="131" name="PlaceHolder 3"/>
          <p:cNvSpPr>
            <a:spLocks noGrp="1"/>
          </p:cNvSpPr>
          <p:nvPr>
            <p:ph type="dt" idx="11"/>
          </p:nvPr>
        </p:nvSpPr>
        <p:spPr>
          <a:xfrm>
            <a:off x="609480" y="6378120"/>
            <a:ext cx="2803680" cy="342720"/>
          </a:xfrm>
          <a:prstGeom prst="rect">
            <a:avLst/>
          </a:prstGeom>
          <a:noFill/>
          <a:ln w="0">
            <a:noFill/>
          </a:ln>
        </p:spPr>
        <p:txBody>
          <a:bodyPr lIns="0" tIns="0" rIns="0" bIns="0" anchor="t">
            <a:noAutofit/>
          </a:bodyPr>
          <a:lstStyle>
            <a:lvl1pPr indent="0">
              <a:lnSpc>
                <a:spcPct val="100000"/>
              </a:lnSpc>
              <a:buNone/>
              <a:defRPr lang="en-US" sz="1800" b="0" strike="noStrike" spc="-1">
                <a:solidFill>
                  <a:srgbClr val="B2B2B2"/>
                </a:solidFill>
                <a:latin typeface="Calibri"/>
              </a:defRPr>
            </a:lvl1pPr>
          </a:lstStyle>
          <a:p>
            <a:pPr indent="0">
              <a:lnSpc>
                <a:spcPct val="100000"/>
              </a:lnSpc>
              <a:buNone/>
            </a:pPr>
            <a:r>
              <a:rPr lang="en-US" sz="1800" b="0" strike="noStrike" spc="-1">
                <a:solidFill>
                  <a:srgbClr val="B2B2B2"/>
                </a:solidFill>
                <a:latin typeface="Calibri"/>
              </a:rPr>
              <a:t>&lt;date/time&gt;</a:t>
            </a:r>
            <a:endParaRPr lang="en-IN" sz="1800" b="0" strike="noStrike" spc="-1">
              <a:solidFill>
                <a:srgbClr val="000000"/>
              </a:solidFill>
              <a:latin typeface="Times New Roman"/>
            </a:endParaRPr>
          </a:p>
        </p:txBody>
      </p:sp>
      <p:sp>
        <p:nvSpPr>
          <p:cNvPr id="132" name="PlaceHolder 4"/>
          <p:cNvSpPr>
            <a:spLocks noGrp="1"/>
          </p:cNvSpPr>
          <p:nvPr>
            <p:ph type="sldNum" idx="12"/>
          </p:nvPr>
        </p:nvSpPr>
        <p:spPr>
          <a:xfrm>
            <a:off x="394560" y="6584040"/>
            <a:ext cx="2469960" cy="167400"/>
          </a:xfrm>
          <a:prstGeom prst="rect">
            <a:avLst/>
          </a:prstGeom>
          <a:noFill/>
          <a:ln w="0">
            <a:noFill/>
          </a:ln>
        </p:spPr>
        <p:txBody>
          <a:bodyPr lIns="0" tIns="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361FEFDB-2F9B-4851-9956-808AD3294AFF}" type="slidenum">
              <a:rPr lang="en-US" sz="1000" b="1" strike="noStrike" spc="-1">
                <a:solidFill>
                  <a:srgbClr val="727272"/>
                </a:solidFill>
                <a:latin typeface="Arial"/>
              </a:rPr>
              <a:t>‹#›</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133"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37.xml"/><Relationship Id="rId5" Type="http://schemas.openxmlformats.org/officeDocument/2006/relationships/image" Target="../media/image25.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object 2"/>
          <p:cNvSpPr/>
          <p:nvPr/>
        </p:nvSpPr>
        <p:spPr>
          <a:xfrm>
            <a:off x="432360" y="6596640"/>
            <a:ext cx="11347200" cy="140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06"/>
              </a:lnSpc>
              <a:tabLst>
                <a:tab pos="10680120" algn="l"/>
              </a:tabLst>
            </a:pPr>
            <a:r>
              <a:rPr lang="en-US" sz="1000" b="1" strike="noStrike" spc="-1">
                <a:solidFill>
                  <a:srgbClr val="727272"/>
                </a:solidFill>
                <a:latin typeface="Arial"/>
              </a:rPr>
              <a:t>1</a:t>
            </a:r>
            <a:r>
              <a:rPr lang="en-US" sz="1000" b="1" strike="noStrike" spc="-12">
                <a:solidFill>
                  <a:srgbClr val="727272"/>
                </a:solidFill>
                <a:latin typeface="Arial"/>
              </a:rPr>
              <a:t> </a:t>
            </a:r>
            <a:r>
              <a:rPr lang="en-US" sz="1000" b="0" strike="noStrike" spc="-1">
                <a:solidFill>
                  <a:srgbClr val="727272"/>
                </a:solidFill>
                <a:latin typeface="Arial"/>
              </a:rPr>
              <a:t>|</a:t>
            </a:r>
            <a:r>
              <a:rPr lang="en-US" sz="1000" b="0" strike="noStrike" spc="-7">
                <a:solidFill>
                  <a:srgbClr val="727272"/>
                </a:solidFill>
                <a:latin typeface="Arial"/>
              </a:rPr>
              <a:t> </a:t>
            </a:r>
            <a:r>
              <a:rPr lang="en-US" sz="1000" b="0" strike="noStrike" spc="-1">
                <a:solidFill>
                  <a:srgbClr val="727272"/>
                </a:solidFill>
                <a:latin typeface="Arial"/>
              </a:rPr>
              <a:t>©</a:t>
            </a:r>
            <a:r>
              <a:rPr lang="en-US" sz="1000" b="0" strike="noStrike" spc="-7">
                <a:solidFill>
                  <a:srgbClr val="727272"/>
                </a:solidFill>
                <a:latin typeface="Arial"/>
              </a:rPr>
              <a:t> </a:t>
            </a:r>
            <a:r>
              <a:rPr lang="en-US" sz="1000" b="0" strike="noStrike" spc="-12">
                <a:solidFill>
                  <a:srgbClr val="727272"/>
                </a:solidFill>
                <a:latin typeface="Arial"/>
              </a:rPr>
              <a:t>201</a:t>
            </a:r>
            <a:r>
              <a:rPr lang="en-US" sz="1000" b="0" strike="noStrike" spc="-1">
                <a:solidFill>
                  <a:srgbClr val="727272"/>
                </a:solidFill>
                <a:latin typeface="Arial"/>
              </a:rPr>
              <a:t>8</a:t>
            </a:r>
            <a:r>
              <a:rPr lang="en-US" sz="1000" b="0" strike="noStrike" spc="-12">
                <a:solidFill>
                  <a:srgbClr val="727272"/>
                </a:solidFill>
                <a:latin typeface="Arial"/>
              </a:rPr>
              <a:t> </a:t>
            </a:r>
            <a:r>
              <a:rPr lang="en-US" sz="1000" b="0" strike="noStrike" spc="-7">
                <a:solidFill>
                  <a:srgbClr val="727272"/>
                </a:solidFill>
                <a:latin typeface="Arial"/>
              </a:rPr>
              <a:t>Q</a:t>
            </a:r>
            <a:r>
              <a:rPr lang="en-US" sz="1000" b="0" strike="noStrike" spc="-12">
                <a:solidFill>
                  <a:srgbClr val="727272"/>
                </a:solidFill>
                <a:latin typeface="Arial"/>
              </a:rPr>
              <a:t>u</a:t>
            </a:r>
            <a:r>
              <a:rPr lang="en-US" sz="1000" b="0" strike="noStrike" spc="-7">
                <a:solidFill>
                  <a:srgbClr val="727272"/>
                </a:solidFill>
                <a:latin typeface="Arial"/>
              </a:rPr>
              <a:t>ES</a:t>
            </a:r>
            <a:r>
              <a:rPr lang="en-US" sz="1000" b="0" strike="noStrike" spc="-1">
                <a:solidFill>
                  <a:srgbClr val="727272"/>
                </a:solidFill>
                <a:latin typeface="Arial"/>
              </a:rPr>
              <a:t>T</a:t>
            </a:r>
            <a:r>
              <a:rPr lang="en-US" sz="1000" b="0" strike="noStrike" spc="-7">
                <a:solidFill>
                  <a:srgbClr val="727272"/>
                </a:solidFill>
                <a:latin typeface="Arial"/>
              </a:rPr>
              <a:t> G</a:t>
            </a:r>
            <a:r>
              <a:rPr lang="en-US" sz="1000" b="0" strike="noStrike" spc="-1">
                <a:solidFill>
                  <a:srgbClr val="727272"/>
                </a:solidFill>
                <a:latin typeface="Arial"/>
              </a:rPr>
              <a:t>l</a:t>
            </a:r>
            <a:r>
              <a:rPr lang="en-US" sz="1000" b="0" strike="noStrike" spc="-12">
                <a:solidFill>
                  <a:srgbClr val="727272"/>
                </a:solidFill>
                <a:latin typeface="Arial"/>
              </a:rPr>
              <a:t>oba</a:t>
            </a:r>
            <a:r>
              <a:rPr lang="en-US" sz="1000" b="0" strike="noStrike" spc="-1">
                <a:solidFill>
                  <a:srgbClr val="727272"/>
                </a:solidFill>
                <a:latin typeface="Arial"/>
              </a:rPr>
              <a:t>l </a:t>
            </a:r>
            <a:r>
              <a:rPr lang="en-US" sz="1000" b="0" strike="noStrike" spc="-7">
                <a:solidFill>
                  <a:srgbClr val="727272"/>
                </a:solidFill>
                <a:latin typeface="Arial"/>
              </a:rPr>
              <a:t>S</a:t>
            </a:r>
            <a:r>
              <a:rPr lang="en-US" sz="1000" b="0" strike="noStrike" spc="-12">
                <a:solidFill>
                  <a:srgbClr val="727272"/>
                </a:solidFill>
                <a:latin typeface="Arial"/>
              </a:rPr>
              <a:t>e</a:t>
            </a:r>
            <a:r>
              <a:rPr lang="en-US" sz="1000" b="0" strike="noStrike" spc="-1">
                <a:solidFill>
                  <a:srgbClr val="727272"/>
                </a:solidFill>
                <a:latin typeface="Arial"/>
              </a:rPr>
              <a:t>rvic</a:t>
            </a:r>
            <a:r>
              <a:rPr lang="en-US" sz="1000" b="0" strike="noStrike" spc="-12">
                <a:solidFill>
                  <a:srgbClr val="727272"/>
                </a:solidFill>
                <a:latin typeface="Arial"/>
              </a:rPr>
              <a:t>e</a:t>
            </a:r>
            <a:r>
              <a:rPr lang="en-US" sz="1000" b="0" strike="noStrike" spc="-1">
                <a:solidFill>
                  <a:srgbClr val="727272"/>
                </a:solidFill>
                <a:latin typeface="Arial"/>
              </a:rPr>
              <a:t>s</a:t>
            </a:r>
            <a:r>
              <a:rPr lang="en-US" sz="1000" b="0" strike="noStrike" spc="-7">
                <a:solidFill>
                  <a:srgbClr val="727272"/>
                </a:solidFill>
                <a:latin typeface="Arial"/>
              </a:rPr>
              <a:t> Pt</a:t>
            </a:r>
            <a:r>
              <a:rPr lang="en-US" sz="1000" b="0" strike="noStrike" spc="-1">
                <a:solidFill>
                  <a:srgbClr val="727272"/>
                </a:solidFill>
                <a:latin typeface="Arial"/>
              </a:rPr>
              <a:t>e</a:t>
            </a:r>
            <a:r>
              <a:rPr lang="en-US" sz="1000" b="0" strike="noStrike" spc="-12">
                <a:solidFill>
                  <a:srgbClr val="727272"/>
                </a:solidFill>
                <a:latin typeface="Arial"/>
              </a:rPr>
              <a:t> L</a:t>
            </a:r>
            <a:r>
              <a:rPr lang="en-US" sz="1000" b="0" strike="noStrike" spc="-7">
                <a:solidFill>
                  <a:srgbClr val="727272"/>
                </a:solidFill>
                <a:latin typeface="Arial"/>
              </a:rPr>
              <a:t>t</a:t>
            </a:r>
            <a:r>
              <a:rPr lang="en-US" sz="1000" b="0" strike="noStrike" spc="-12">
                <a:solidFill>
                  <a:srgbClr val="727272"/>
                </a:solidFill>
                <a:latin typeface="Arial"/>
              </a:rPr>
              <a:t>d</a:t>
            </a:r>
            <a:r>
              <a:rPr lang="en-US" sz="1000" b="0" strike="noStrike" spc="-1">
                <a:solidFill>
                  <a:srgbClr val="727272"/>
                </a:solidFill>
                <a:latin typeface="Arial"/>
              </a:rPr>
              <a:t>.	C</a:t>
            </a:r>
            <a:r>
              <a:rPr lang="en-US" sz="1000" b="0" strike="noStrike" spc="-12">
                <a:solidFill>
                  <a:srgbClr val="727272"/>
                </a:solidFill>
                <a:latin typeface="Arial"/>
              </a:rPr>
              <a:t>on</a:t>
            </a:r>
            <a:r>
              <a:rPr lang="en-US" sz="1000" b="0" strike="noStrike" spc="-7">
                <a:solidFill>
                  <a:srgbClr val="727272"/>
                </a:solidFill>
                <a:latin typeface="Arial"/>
              </a:rPr>
              <a:t>f</a:t>
            </a:r>
            <a:r>
              <a:rPr lang="en-US" sz="1000" b="0" strike="noStrike" spc="-1">
                <a:solidFill>
                  <a:srgbClr val="727272"/>
                </a:solidFill>
                <a:latin typeface="Arial"/>
              </a:rPr>
              <a:t>i</a:t>
            </a:r>
            <a:r>
              <a:rPr lang="en-US" sz="1000" b="0" strike="noStrike" spc="-12">
                <a:solidFill>
                  <a:srgbClr val="727272"/>
                </a:solidFill>
                <a:latin typeface="Arial"/>
              </a:rPr>
              <a:t>den</a:t>
            </a:r>
            <a:r>
              <a:rPr lang="en-US" sz="1000" b="0" strike="noStrike" spc="-7">
                <a:solidFill>
                  <a:srgbClr val="727272"/>
                </a:solidFill>
                <a:latin typeface="Arial"/>
              </a:rPr>
              <a:t>t</a:t>
            </a:r>
            <a:r>
              <a:rPr lang="en-US" sz="1000" b="0" strike="noStrike" spc="-1">
                <a:solidFill>
                  <a:srgbClr val="727272"/>
                </a:solidFill>
                <a:latin typeface="Arial"/>
              </a:rPr>
              <a:t>i</a:t>
            </a:r>
            <a:r>
              <a:rPr lang="en-US" sz="1000" b="0" strike="noStrike" spc="-12">
                <a:solidFill>
                  <a:srgbClr val="727272"/>
                </a:solidFill>
                <a:latin typeface="Arial"/>
              </a:rPr>
              <a:t>a</a:t>
            </a:r>
            <a:r>
              <a:rPr lang="en-US" sz="1000" b="0" strike="noStrike" spc="-1">
                <a:solidFill>
                  <a:srgbClr val="727272"/>
                </a:solidFill>
                <a:latin typeface="Arial"/>
              </a:rPr>
              <a:t>l</a:t>
            </a:r>
            <a:endParaRPr lang="en-IN" sz="1000" b="0" strike="noStrike" spc="-1">
              <a:solidFill>
                <a:srgbClr val="000000"/>
              </a:solidFill>
              <a:latin typeface="Arial"/>
            </a:endParaRPr>
          </a:p>
        </p:txBody>
      </p:sp>
      <p:grpSp>
        <p:nvGrpSpPr>
          <p:cNvPr id="171" name="object 3"/>
          <p:cNvGrpSpPr/>
          <p:nvPr/>
        </p:nvGrpSpPr>
        <p:grpSpPr>
          <a:xfrm>
            <a:off x="0" y="1440"/>
            <a:ext cx="12191760" cy="6856920"/>
            <a:chOff x="0" y="1440"/>
            <a:chExt cx="12191760" cy="6856920"/>
          </a:xfrm>
        </p:grpSpPr>
        <p:sp>
          <p:nvSpPr>
            <p:cNvPr id="172" name="object 4"/>
            <p:cNvSpPr/>
            <p:nvPr/>
          </p:nvSpPr>
          <p:spPr>
            <a:xfrm>
              <a:off x="1440" y="4034160"/>
              <a:ext cx="12189240" cy="2824200"/>
            </a:xfrm>
            <a:custGeom>
              <a:avLst/>
              <a:gdLst>
                <a:gd name="textAreaLeft" fmla="*/ 0 w 12189240"/>
                <a:gd name="textAreaRight" fmla="*/ 12189600 w 12189240"/>
                <a:gd name="textAreaTop" fmla="*/ 0 h 2824200"/>
                <a:gd name="textAreaBottom" fmla="*/ 2824560 h 2824200"/>
              </a:gdLst>
              <a:ahLst/>
              <a:cxnLst/>
              <a:rect l="textAreaLeft" t="textAreaTop" r="textAreaRight" b="textAreaBottom"/>
              <a:pathLst>
                <a:path w="12189460" h="2824479">
                  <a:moveTo>
                    <a:pt x="12188952" y="0"/>
                  </a:moveTo>
                  <a:lnTo>
                    <a:pt x="0" y="0"/>
                  </a:lnTo>
                  <a:lnTo>
                    <a:pt x="0" y="2823883"/>
                  </a:lnTo>
                  <a:lnTo>
                    <a:pt x="12188952" y="2823883"/>
                  </a:lnTo>
                  <a:lnTo>
                    <a:pt x="121889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73" name="object 5"/>
            <p:cNvSpPr/>
            <p:nvPr/>
          </p:nvSpPr>
          <p:spPr>
            <a:xfrm>
              <a:off x="0" y="1440"/>
              <a:ext cx="12191760" cy="62784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74" name="object 6"/>
            <p:cNvSpPr/>
            <p:nvPr/>
          </p:nvSpPr>
          <p:spPr>
            <a:xfrm>
              <a:off x="9726120" y="304920"/>
              <a:ext cx="1901520" cy="109980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grpSp>
      <p:sp>
        <p:nvSpPr>
          <p:cNvPr id="175" name="object 7"/>
          <p:cNvSpPr/>
          <p:nvPr/>
        </p:nvSpPr>
        <p:spPr>
          <a:xfrm>
            <a:off x="1450080" y="6401160"/>
            <a:ext cx="9266760" cy="3168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734040" indent="-722160">
              <a:lnSpc>
                <a:spcPct val="100000"/>
              </a:lnSpc>
              <a:spcBef>
                <a:spcPts val="99"/>
              </a:spcBef>
              <a:tabLst>
                <a:tab pos="0" algn="l"/>
              </a:tabLst>
            </a:pPr>
            <a:r>
              <a:rPr lang="en-US" sz="1000" b="0" strike="noStrike" spc="-1">
                <a:solidFill>
                  <a:srgbClr val="727272"/>
                </a:solidFill>
                <a:latin typeface="Arial"/>
              </a:rPr>
              <a:t>©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 </a:t>
            </a:r>
            <a:r>
              <a:rPr lang="en-US" sz="1000" b="0" strike="noStrike" spc="-12">
                <a:solidFill>
                  <a:srgbClr val="727272"/>
                </a:solidFill>
                <a:latin typeface="Arial"/>
              </a:rPr>
              <a:t>Ltd. </a:t>
            </a:r>
            <a:r>
              <a:rPr lang="en-US" sz="1000" b="0" strike="noStrike" spc="-7">
                <a:solidFill>
                  <a:srgbClr val="727272"/>
                </a:solidFill>
                <a:latin typeface="Arial"/>
              </a:rPr>
              <a:t>The information </a:t>
            </a:r>
            <a:r>
              <a:rPr lang="en-US" sz="1000" b="0" strike="noStrike" spc="-1">
                <a:solidFill>
                  <a:srgbClr val="727272"/>
                </a:solidFill>
                <a:latin typeface="Arial"/>
              </a:rPr>
              <a:t>in </a:t>
            </a:r>
            <a:r>
              <a:rPr lang="en-US" sz="1000" b="0" strike="noStrike" spc="-7">
                <a:solidFill>
                  <a:srgbClr val="727272"/>
                </a:solidFill>
                <a:latin typeface="Arial"/>
              </a:rPr>
              <a:t>this </a:t>
            </a:r>
            <a:r>
              <a:rPr lang="en-US" sz="1000" b="0" strike="noStrike" spc="-12">
                <a:solidFill>
                  <a:srgbClr val="727272"/>
                </a:solidFill>
                <a:latin typeface="Arial"/>
              </a:rPr>
              <a:t>document </a:t>
            </a:r>
            <a:r>
              <a:rPr lang="en-US" sz="1000" b="0" strike="noStrike" spc="-1">
                <a:solidFill>
                  <a:srgbClr val="727272"/>
                </a:solidFill>
                <a:latin typeface="Arial"/>
              </a:rPr>
              <a:t>is </a:t>
            </a:r>
            <a:r>
              <a:rPr lang="en-US" sz="1000" b="0" strike="noStrike" spc="-7">
                <a:solidFill>
                  <a:srgbClr val="727272"/>
                </a:solidFill>
                <a:latin typeface="Arial"/>
              </a:rPr>
              <a:t>the </a:t>
            </a:r>
            <a:r>
              <a:rPr lang="en-US" sz="1000" b="0" strike="noStrike" spc="-12">
                <a:solidFill>
                  <a:srgbClr val="727272"/>
                </a:solidFill>
                <a:latin typeface="Arial"/>
              </a:rPr>
              <a:t>property </a:t>
            </a:r>
            <a:r>
              <a:rPr lang="en-US" sz="1000" b="0" strike="noStrike" spc="-7">
                <a:solidFill>
                  <a:srgbClr val="727272"/>
                </a:solidFill>
                <a:latin typeface="Arial"/>
              </a:rPr>
              <a:t>of QuEST </a:t>
            </a:r>
            <a:r>
              <a:rPr lang="en-US" sz="1000" b="0" strike="noStrike" spc="-12">
                <a:solidFill>
                  <a:srgbClr val="727272"/>
                </a:solidFill>
                <a:latin typeface="Arial"/>
              </a:rPr>
              <a:t>Global </a:t>
            </a:r>
            <a:r>
              <a:rPr lang="en-US" sz="1000" b="0" strike="noStrike" spc="-7">
                <a:solidFill>
                  <a:srgbClr val="727272"/>
                </a:solidFill>
                <a:latin typeface="Arial"/>
              </a:rPr>
              <a:t>Services Pte </a:t>
            </a:r>
            <a:r>
              <a:rPr lang="en-US" sz="1000" b="0" strike="noStrike" spc="-12">
                <a:solidFill>
                  <a:srgbClr val="727272"/>
                </a:solidFill>
                <a:latin typeface="Arial"/>
              </a:rPr>
              <a:t>Ltd. and </a:t>
            </a:r>
            <a:r>
              <a:rPr lang="en-US" sz="1000" b="0" strike="noStrike" spc="-7">
                <a:solidFill>
                  <a:srgbClr val="727272"/>
                </a:solidFill>
                <a:latin typeface="Arial"/>
              </a:rPr>
              <a:t>may </a:t>
            </a:r>
            <a:r>
              <a:rPr lang="en-US" sz="1000" b="0" strike="noStrike" spc="-12">
                <a:solidFill>
                  <a:srgbClr val="727272"/>
                </a:solidFill>
                <a:latin typeface="Arial"/>
              </a:rPr>
              <a:t>not </a:t>
            </a:r>
            <a:r>
              <a:rPr lang="en-US" sz="1000" b="0" strike="noStrike" spc="-7">
                <a:solidFill>
                  <a:srgbClr val="727272"/>
                </a:solidFill>
                <a:latin typeface="Arial"/>
              </a:rPr>
              <a:t>be copied or communicated  to </a:t>
            </a:r>
            <a:r>
              <a:rPr lang="en-US" sz="1000" b="0" strike="noStrike" spc="-1">
                <a:solidFill>
                  <a:srgbClr val="727272"/>
                </a:solidFill>
                <a:latin typeface="Arial"/>
              </a:rPr>
              <a:t>a </a:t>
            </a:r>
            <a:r>
              <a:rPr lang="en-US" sz="1000" b="0" strike="noStrike" spc="-7">
                <a:solidFill>
                  <a:srgbClr val="727272"/>
                </a:solidFill>
                <a:latin typeface="Arial"/>
              </a:rPr>
              <a:t>third party or used for </a:t>
            </a:r>
            <a:r>
              <a:rPr lang="en-US" sz="1000" b="0" strike="noStrike" spc="-12">
                <a:solidFill>
                  <a:srgbClr val="727272"/>
                </a:solidFill>
                <a:latin typeface="Arial"/>
              </a:rPr>
              <a:t>any purpose other than that </a:t>
            </a:r>
            <a:r>
              <a:rPr lang="en-US" sz="1000" b="0" strike="noStrike" spc="-7">
                <a:solidFill>
                  <a:srgbClr val="727272"/>
                </a:solidFill>
                <a:latin typeface="Arial"/>
              </a:rPr>
              <a:t>for which </a:t>
            </a:r>
            <a:r>
              <a:rPr lang="en-US" sz="1000" b="0" strike="noStrike" spc="-1">
                <a:solidFill>
                  <a:srgbClr val="727272"/>
                </a:solidFill>
                <a:latin typeface="Arial"/>
              </a:rPr>
              <a:t>it is </a:t>
            </a:r>
            <a:r>
              <a:rPr lang="en-US" sz="1000" b="0" strike="noStrike" spc="-7">
                <a:solidFill>
                  <a:srgbClr val="727272"/>
                </a:solidFill>
                <a:latin typeface="Arial"/>
              </a:rPr>
              <a:t>supplied without the written </a:t>
            </a:r>
            <a:r>
              <a:rPr lang="en-US" sz="1000" b="0" strike="noStrike" spc="-12">
                <a:solidFill>
                  <a:srgbClr val="727272"/>
                </a:solidFill>
                <a:latin typeface="Arial"/>
              </a:rPr>
              <a:t>consent </a:t>
            </a:r>
            <a:r>
              <a:rPr lang="en-US" sz="1000" b="0" strike="noStrike" spc="-7">
                <a:solidFill>
                  <a:srgbClr val="727272"/>
                </a:solidFill>
                <a:latin typeface="Arial"/>
              </a:rPr>
              <a:t>of 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12">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grpSp>
        <p:nvGrpSpPr>
          <p:cNvPr id="176" name="object 8"/>
          <p:cNvGrpSpPr/>
          <p:nvPr/>
        </p:nvGrpSpPr>
        <p:grpSpPr>
          <a:xfrm>
            <a:off x="432360" y="4294080"/>
            <a:ext cx="5573520" cy="1861920"/>
            <a:chOff x="432360" y="4294080"/>
            <a:chExt cx="5573520" cy="1861920"/>
          </a:xfrm>
        </p:grpSpPr>
        <p:sp>
          <p:nvSpPr>
            <p:cNvPr id="177" name="object 9"/>
            <p:cNvSpPr/>
            <p:nvPr/>
          </p:nvSpPr>
          <p:spPr>
            <a:xfrm>
              <a:off x="432360" y="4352400"/>
              <a:ext cx="5573520" cy="1232280"/>
            </a:xfrm>
            <a:custGeom>
              <a:avLst/>
              <a:gdLst>
                <a:gd name="textAreaLeft" fmla="*/ 0 w 5573520"/>
                <a:gd name="textAreaRight" fmla="*/ 5573880 w 5573520"/>
                <a:gd name="textAreaTop" fmla="*/ 0 h 1232280"/>
                <a:gd name="textAreaBottom" fmla="*/ 1232640 h 1232280"/>
              </a:gdLst>
              <a:ahLst/>
              <a:cxnLst/>
              <a:rect l="textAreaLeft" t="textAreaTop" r="textAreaRight" b="textAreaBottom"/>
              <a:pathLst>
                <a:path w="5574030" h="1232535">
                  <a:moveTo>
                    <a:pt x="5053012" y="711200"/>
                  </a:moveTo>
                  <a:lnTo>
                    <a:pt x="0" y="711200"/>
                  </a:lnTo>
                  <a:lnTo>
                    <a:pt x="0" y="1229055"/>
                  </a:lnTo>
                  <a:lnTo>
                    <a:pt x="4595838" y="1232255"/>
                  </a:lnTo>
                  <a:lnTo>
                    <a:pt x="5053012" y="711200"/>
                  </a:lnTo>
                  <a:close/>
                </a:path>
                <a:path w="5574030" h="1232535">
                  <a:moveTo>
                    <a:pt x="5573484" y="0"/>
                  </a:moveTo>
                  <a:lnTo>
                    <a:pt x="0" y="0"/>
                  </a:lnTo>
                  <a:lnTo>
                    <a:pt x="0" y="656704"/>
                  </a:lnTo>
                  <a:lnTo>
                    <a:pt x="5069217" y="660755"/>
                  </a:lnTo>
                  <a:lnTo>
                    <a:pt x="5573484" y="0"/>
                  </a:lnTo>
                  <a:close/>
                </a:path>
              </a:pathLst>
            </a:custGeom>
            <a:solidFill>
              <a:srgbClr val="173A5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78" name="object 10"/>
            <p:cNvSpPr/>
            <p:nvPr/>
          </p:nvSpPr>
          <p:spPr>
            <a:xfrm>
              <a:off x="432360" y="4294080"/>
              <a:ext cx="5573520" cy="1251720"/>
            </a:xfrm>
            <a:custGeom>
              <a:avLst/>
              <a:gdLst>
                <a:gd name="textAreaLeft" fmla="*/ 0 w 5573520"/>
                <a:gd name="textAreaRight" fmla="*/ 5573880 w 5573520"/>
                <a:gd name="textAreaTop" fmla="*/ 0 h 1251720"/>
                <a:gd name="textAreaBottom" fmla="*/ 1252080 h 1251720"/>
              </a:gdLst>
              <a:ahLst/>
              <a:cxnLst/>
              <a:rect l="textAreaLeft" t="textAreaTop" r="textAreaRight" b="textAreaBottom"/>
              <a:pathLst>
                <a:path w="5574030" h="1252220">
                  <a:moveTo>
                    <a:pt x="5035550" y="736600"/>
                  </a:moveTo>
                  <a:lnTo>
                    <a:pt x="0" y="736600"/>
                  </a:lnTo>
                  <a:lnTo>
                    <a:pt x="0" y="1249057"/>
                  </a:lnTo>
                  <a:lnTo>
                    <a:pt x="4579950" y="1252220"/>
                  </a:lnTo>
                  <a:lnTo>
                    <a:pt x="5035550" y="736600"/>
                  </a:lnTo>
                  <a:close/>
                </a:path>
                <a:path w="5574030" h="1252220">
                  <a:moveTo>
                    <a:pt x="5573484" y="0"/>
                  </a:moveTo>
                  <a:lnTo>
                    <a:pt x="0" y="0"/>
                  </a:lnTo>
                  <a:lnTo>
                    <a:pt x="0" y="661390"/>
                  </a:lnTo>
                  <a:lnTo>
                    <a:pt x="5069217" y="665480"/>
                  </a:lnTo>
                  <a:lnTo>
                    <a:pt x="5573484" y="0"/>
                  </a:lnTo>
                  <a:close/>
                </a:path>
              </a:pathLst>
            </a:custGeom>
            <a:solidFill>
              <a:srgbClr val="23567D"/>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79" name="object 11"/>
            <p:cNvSpPr/>
            <p:nvPr/>
          </p:nvSpPr>
          <p:spPr>
            <a:xfrm>
              <a:off x="432360" y="5635080"/>
              <a:ext cx="4562280" cy="520920"/>
            </a:xfrm>
            <a:custGeom>
              <a:avLst/>
              <a:gdLst>
                <a:gd name="textAreaLeft" fmla="*/ 0 w 4562280"/>
                <a:gd name="textAreaRight" fmla="*/ 4562640 w 4562280"/>
                <a:gd name="textAreaTop" fmla="*/ 0 h 520920"/>
                <a:gd name="textAreaBottom" fmla="*/ 521280 h 520920"/>
              </a:gdLst>
              <a:ahLst/>
              <a:cxnLst/>
              <a:rect l="textAreaLeft" t="textAreaTop" r="textAreaRight" b="textAreaBottom"/>
              <a:pathLst>
                <a:path w="4562475" h="521335">
                  <a:moveTo>
                    <a:pt x="4562475" y="0"/>
                  </a:moveTo>
                  <a:lnTo>
                    <a:pt x="0" y="0"/>
                  </a:lnTo>
                  <a:lnTo>
                    <a:pt x="0" y="517861"/>
                  </a:lnTo>
                  <a:lnTo>
                    <a:pt x="4149686" y="521060"/>
                  </a:lnTo>
                  <a:lnTo>
                    <a:pt x="4562475" y="0"/>
                  </a:lnTo>
                  <a:close/>
                </a:path>
              </a:pathLst>
            </a:custGeom>
            <a:solidFill>
              <a:srgbClr val="173A5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80" name="object 12"/>
            <p:cNvSpPr/>
            <p:nvPr/>
          </p:nvSpPr>
          <p:spPr>
            <a:xfrm>
              <a:off x="432360" y="5602320"/>
              <a:ext cx="4548240" cy="515160"/>
            </a:xfrm>
            <a:custGeom>
              <a:avLst/>
              <a:gdLst>
                <a:gd name="textAreaLeft" fmla="*/ 0 w 4548240"/>
                <a:gd name="textAreaRight" fmla="*/ 4548600 w 4548240"/>
                <a:gd name="textAreaTop" fmla="*/ 0 h 515160"/>
                <a:gd name="textAreaBottom" fmla="*/ 515520 h 515160"/>
              </a:gdLst>
              <a:ahLst/>
              <a:cxnLst/>
              <a:rect l="textAreaLeft" t="textAreaTop" r="textAreaRight" b="textAreaBottom"/>
              <a:pathLst>
                <a:path w="4548505" h="515620">
                  <a:moveTo>
                    <a:pt x="4548187" y="0"/>
                  </a:moveTo>
                  <a:lnTo>
                    <a:pt x="0" y="0"/>
                  </a:lnTo>
                  <a:lnTo>
                    <a:pt x="0" y="512453"/>
                  </a:lnTo>
                  <a:lnTo>
                    <a:pt x="4136682" y="515618"/>
                  </a:lnTo>
                  <a:lnTo>
                    <a:pt x="4548187" y="0"/>
                  </a:lnTo>
                  <a:close/>
                </a:path>
              </a:pathLst>
            </a:custGeom>
            <a:solidFill>
              <a:srgbClr val="23567D"/>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grpSp>
      <p:sp>
        <p:nvSpPr>
          <p:cNvPr id="181" name="object 13"/>
          <p:cNvSpPr/>
          <p:nvPr/>
        </p:nvSpPr>
        <p:spPr>
          <a:xfrm>
            <a:off x="2811960" y="4406760"/>
            <a:ext cx="2229120" cy="16210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400" b="0" strike="noStrike" spc="-7">
                <a:solidFill>
                  <a:srgbClr val="FFFFFF"/>
                </a:solidFill>
                <a:latin typeface="Arial"/>
              </a:rPr>
              <a:t>&lt;</a:t>
            </a:r>
            <a:r>
              <a:rPr lang="en-IN" sz="2400" b="0" strike="noStrike" spc="-7">
                <a:solidFill>
                  <a:srgbClr val="FFFFFF"/>
                </a:solidFill>
                <a:latin typeface="Arial"/>
              </a:rPr>
              <a:t>Blood Bank</a:t>
            </a:r>
            <a:r>
              <a:rPr lang="en-US" sz="2400" b="0" strike="noStrike" spc="-1">
                <a:solidFill>
                  <a:srgbClr val="FFFFFF"/>
                </a:solidFill>
                <a:latin typeface="Arial"/>
              </a:rPr>
              <a:t>&gt;</a:t>
            </a:r>
            <a:endParaRPr lang="en-IN" sz="2400" b="0" strike="noStrike" spc="-1">
              <a:solidFill>
                <a:srgbClr val="000000"/>
              </a:solidFill>
              <a:latin typeface="Arial"/>
            </a:endParaRPr>
          </a:p>
          <a:p>
            <a:pPr>
              <a:lnSpc>
                <a:spcPct val="100000"/>
              </a:lnSpc>
              <a:spcBef>
                <a:spcPts val="11"/>
              </a:spcBef>
            </a:pPr>
            <a:endParaRPr lang="en-IN" sz="2600" b="0" strike="noStrike" spc="-1">
              <a:solidFill>
                <a:srgbClr val="000000"/>
              </a:solidFill>
              <a:latin typeface="Arial"/>
            </a:endParaRPr>
          </a:p>
          <a:p>
            <a:pPr marL="774000">
              <a:lnSpc>
                <a:spcPct val="100000"/>
              </a:lnSpc>
            </a:pPr>
            <a:r>
              <a:rPr lang="en-US" sz="1800" b="0" strike="noStrike" spc="-55">
                <a:solidFill>
                  <a:srgbClr val="FFFFFF"/>
                </a:solidFill>
                <a:latin typeface="Arial"/>
              </a:rPr>
              <a:t>Team</a:t>
            </a:r>
            <a:r>
              <a:rPr lang="en-US" sz="1800" b="0" strike="noStrike" spc="-12">
                <a:solidFill>
                  <a:srgbClr val="FFFFFF"/>
                </a:solidFill>
                <a:latin typeface="Arial"/>
              </a:rPr>
              <a:t> </a:t>
            </a:r>
            <a:r>
              <a:rPr lang="en-IN" sz="1800" b="0" strike="noStrike" spc="-12">
                <a:solidFill>
                  <a:srgbClr val="FFFFFF"/>
                </a:solidFill>
                <a:latin typeface="Arial"/>
              </a:rPr>
              <a:t>I</a:t>
            </a:r>
            <a:endParaRPr lang="en-IN" sz="1800" b="0" strike="noStrike" spc="-1">
              <a:solidFill>
                <a:srgbClr val="000000"/>
              </a:solidFill>
              <a:latin typeface="Arial"/>
            </a:endParaRPr>
          </a:p>
          <a:p>
            <a:pPr>
              <a:lnSpc>
                <a:spcPct val="100000"/>
              </a:lnSpc>
              <a:spcBef>
                <a:spcPts val="6"/>
              </a:spcBef>
            </a:pPr>
            <a:endParaRPr lang="en-IN" sz="2150" b="0" strike="noStrike" spc="-1">
              <a:solidFill>
                <a:srgbClr val="000000"/>
              </a:solidFill>
              <a:latin typeface="Arial"/>
            </a:endParaRPr>
          </a:p>
          <a:p>
            <a:pPr marL="463680">
              <a:lnSpc>
                <a:spcPct val="100000"/>
              </a:lnSpc>
            </a:pPr>
            <a:r>
              <a:rPr lang="en-US" sz="1600" b="0" strike="noStrike" spc="-7">
                <a:solidFill>
                  <a:srgbClr val="FFFFFF"/>
                </a:solidFill>
                <a:latin typeface="Arial"/>
              </a:rPr>
              <a:t>&lt;</a:t>
            </a:r>
            <a:r>
              <a:rPr lang="en-IN" sz="1600" b="0" strike="noStrike" spc="-7">
                <a:solidFill>
                  <a:srgbClr val="FFFFFF"/>
                </a:solidFill>
                <a:latin typeface="Arial"/>
              </a:rPr>
              <a:t>11-02-2023</a:t>
            </a:r>
            <a:r>
              <a:rPr lang="en-US" sz="1600" b="0" strike="noStrike" spc="-7">
                <a:solidFill>
                  <a:srgbClr val="FFFFFF"/>
                </a:solidFill>
                <a:latin typeface="Arial"/>
              </a:rPr>
              <a:t>&gt;</a:t>
            </a:r>
            <a:endParaRPr lang="en-IN" sz="16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25"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226" name="PlaceHolder 2"/>
          <p:cNvSpPr>
            <a:spLocks noGrp="1"/>
          </p:cNvSpPr>
          <p:nvPr>
            <p:ph type="sldNum" idx="25"/>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D72DAC9A-4684-4DF4-AB2C-D6256F341164}" type="slidenum">
              <a:rPr lang="en-US" sz="1000" b="1" strike="noStrike" spc="-1">
                <a:solidFill>
                  <a:srgbClr val="727272"/>
                </a:solidFill>
                <a:latin typeface="Arial"/>
              </a:rPr>
              <a:t>10</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27" name="PlaceHolder 3"/>
          <p:cNvSpPr>
            <a:spLocks noGrp="1"/>
          </p:cNvSpPr>
          <p:nvPr>
            <p:ph type="ftr" idx="26"/>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28" name="TextBox 6"/>
          <p:cNvSpPr/>
          <p:nvPr/>
        </p:nvSpPr>
        <p:spPr>
          <a:xfrm>
            <a:off x="1603440" y="1773000"/>
            <a:ext cx="1188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1" strike="noStrike" spc="-1">
                <a:solidFill>
                  <a:srgbClr val="000000"/>
                </a:solidFill>
                <a:latin typeface="Calibri"/>
              </a:rPr>
              <a:t>Register Controller:</a:t>
            </a:r>
            <a:endParaRPr lang="en-IN" sz="1800" b="0" strike="noStrike" spc="-1">
              <a:solidFill>
                <a:srgbClr val="000000"/>
              </a:solidFill>
              <a:latin typeface="Arial"/>
            </a:endParaRPr>
          </a:p>
        </p:txBody>
      </p:sp>
      <p:sp>
        <p:nvSpPr>
          <p:cNvPr id="229" name="TextBox 5"/>
          <p:cNvSpPr/>
          <p:nvPr/>
        </p:nvSpPr>
        <p:spPr>
          <a:xfrm>
            <a:off x="1603440" y="2551680"/>
            <a:ext cx="79873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dirty="0">
                <a:solidFill>
                  <a:srgbClr val="000000"/>
                </a:solidFill>
                <a:latin typeface="Consolas"/>
              </a:rPr>
              <a:t>@</a:t>
            </a:r>
            <a:r>
              <a:rPr lang="en-IN" sz="1800" b="0" strike="noStrike" spc="-1" dirty="0" err="1">
                <a:solidFill>
                  <a:srgbClr val="000000"/>
                </a:solidFill>
                <a:latin typeface="Consolas"/>
              </a:rPr>
              <a:t>PostMapping</a:t>
            </a:r>
            <a:r>
              <a:rPr lang="en-IN" sz="1800" b="0" strike="noStrike" spc="-1" dirty="0">
                <a:solidFill>
                  <a:srgbClr val="000000"/>
                </a:solidFill>
                <a:latin typeface="Consolas"/>
              </a:rPr>
              <a:t>("Register")</a:t>
            </a:r>
            <a:endParaRPr lang="en-IN" sz="1800" b="0" strike="noStrike" spc="-1" dirty="0">
              <a:solidFill>
                <a:srgbClr val="000000"/>
              </a:solidFill>
              <a:latin typeface="Arial"/>
            </a:endParaRPr>
          </a:p>
          <a:p>
            <a:pPr>
              <a:lnSpc>
                <a:spcPct val="100000"/>
              </a:lnSpc>
            </a:pPr>
            <a:r>
              <a:rPr lang="en-IN" sz="1800" b="1" strike="noStrike" spc="-1" dirty="0">
                <a:solidFill>
                  <a:srgbClr val="000000"/>
                </a:solidFill>
                <a:latin typeface="Consolas"/>
              </a:rPr>
              <a:t>public</a:t>
            </a:r>
            <a:r>
              <a:rPr lang="en-IN" sz="1800" b="0" strike="noStrike" spc="-1" dirty="0">
                <a:solidFill>
                  <a:srgbClr val="000000"/>
                </a:solidFill>
                <a:latin typeface="Consolas"/>
              </a:rPr>
              <a:t> String </a:t>
            </a:r>
            <a:r>
              <a:rPr lang="en-IN" sz="1800" b="0" strike="noStrike" spc="-1" dirty="0" err="1">
                <a:solidFill>
                  <a:srgbClr val="000000"/>
                </a:solidFill>
                <a:latin typeface="Consolas"/>
              </a:rPr>
              <a:t>saveUser</a:t>
            </a:r>
            <a:r>
              <a:rPr lang="en-IN" sz="1800" b="0" strike="noStrike" spc="-1" dirty="0">
                <a:solidFill>
                  <a:srgbClr val="000000"/>
                </a:solidFill>
                <a:latin typeface="Consolas"/>
              </a:rPr>
              <a:t>(@</a:t>
            </a:r>
            <a:r>
              <a:rPr lang="en-IN" sz="1800" b="0" strike="noStrike" spc="-1" dirty="0" err="1">
                <a:solidFill>
                  <a:srgbClr val="000000"/>
                </a:solidFill>
                <a:latin typeface="Consolas"/>
              </a:rPr>
              <a:t>ModelAttribute</a:t>
            </a:r>
            <a:r>
              <a:rPr lang="en-IN" sz="1800" b="0" strike="noStrike" spc="-1" dirty="0">
                <a:solidFill>
                  <a:srgbClr val="000000"/>
                </a:solidFill>
                <a:latin typeface="Consolas"/>
              </a:rPr>
              <a:t> Users user) {</a:t>
            </a:r>
            <a:endParaRPr lang="en-IN" sz="1800" b="0" strike="noStrike" spc="-1" dirty="0">
              <a:solidFill>
                <a:srgbClr val="000000"/>
              </a:solidFill>
              <a:latin typeface="Arial"/>
            </a:endParaRPr>
          </a:p>
          <a:p>
            <a:pPr>
              <a:lnSpc>
                <a:spcPct val="100000"/>
              </a:lnSpc>
            </a:pPr>
            <a:r>
              <a:rPr lang="en-IN" sz="1800" b="0" strike="noStrike" spc="-1" dirty="0" err="1">
                <a:solidFill>
                  <a:srgbClr val="000000"/>
                </a:solidFill>
                <a:latin typeface="Consolas"/>
              </a:rPr>
              <a:t>userService.saveMyUsers</a:t>
            </a:r>
            <a:r>
              <a:rPr lang="en-IN" sz="1800" b="0" strike="noStrike" spc="-1" dirty="0">
                <a:solidFill>
                  <a:srgbClr val="000000"/>
                </a:solidFill>
                <a:latin typeface="Consolas"/>
              </a:rPr>
              <a:t>(user);</a:t>
            </a:r>
            <a:endParaRPr lang="en-IN" sz="1800" b="0" strike="noStrike" spc="-1" dirty="0">
              <a:solidFill>
                <a:srgbClr val="000000"/>
              </a:solidFill>
              <a:latin typeface="Arial"/>
            </a:endParaRPr>
          </a:p>
          <a:p>
            <a:pPr>
              <a:lnSpc>
                <a:spcPct val="100000"/>
              </a:lnSpc>
            </a:pPr>
            <a:r>
              <a:rPr lang="en-IN" sz="1800" b="1" strike="noStrike" spc="-1" dirty="0">
                <a:solidFill>
                  <a:srgbClr val="000000"/>
                </a:solidFill>
                <a:latin typeface="Consolas"/>
              </a:rPr>
              <a:t>return</a:t>
            </a:r>
            <a:r>
              <a:rPr lang="en-IN" sz="1800" b="0" strike="noStrike" spc="-1" dirty="0">
                <a:solidFill>
                  <a:srgbClr val="000000"/>
                </a:solidFill>
                <a:latin typeface="Consolas"/>
              </a:rPr>
              <a:t> "redirect:/popup";</a:t>
            </a:r>
            <a:endParaRPr lang="en-IN" sz="1800" b="0" strike="noStrike" spc="-1" dirty="0">
              <a:solidFill>
                <a:srgbClr val="000000"/>
              </a:solidFill>
              <a:latin typeface="Arial"/>
            </a:endParaRPr>
          </a:p>
          <a:p>
            <a:pPr>
              <a:lnSpc>
                <a:spcPct val="100000"/>
              </a:lnSpc>
            </a:pPr>
            <a:r>
              <a:rPr lang="en-IN" sz="1800" b="0" strike="noStrike" spc="-1" dirty="0">
                <a:solidFill>
                  <a:srgbClr val="000000"/>
                </a:solidFill>
                <a:latin typeface="Consolas"/>
              </a:rPr>
              <a:t>}</a:t>
            </a: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5"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6" name="PlaceHolder 2"/>
          <p:cNvSpPr>
            <a:spLocks noGrp="1"/>
          </p:cNvSpPr>
          <p:nvPr>
            <p:ph type="sldNum" idx="4294967295"/>
          </p:nvPr>
        </p:nvSpPr>
        <p:spPr>
          <a:xfrm>
            <a:off x="394560" y="6584040"/>
            <a:ext cx="2965136" cy="2739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04D3FE4E-EFFE-4EC0-BE2F-6AD06A58628E}" type="slidenum">
              <a:rPr lang="en-US" sz="1000" b="1" strike="noStrike" spc="-1">
                <a:solidFill>
                  <a:srgbClr val="727272"/>
                </a:solidFill>
                <a:latin typeface="Arial"/>
              </a:rPr>
              <a:t>11</a:t>
            </a:fld>
            <a:r>
              <a:rPr lang="en-US" sz="1000" b="1" strike="noStrike" spc="-1" dirty="0">
                <a:solidFill>
                  <a:srgbClr val="727272"/>
                </a:solidFill>
                <a:latin typeface="Arial"/>
              </a:rPr>
              <a:t> </a:t>
            </a:r>
            <a:r>
              <a:rPr lang="en-US" sz="1000" b="0" strike="noStrike" spc="-1" dirty="0">
                <a:solidFill>
                  <a:srgbClr val="727272"/>
                </a:solidFill>
                <a:latin typeface="Arial"/>
              </a:rPr>
              <a:t>| © </a:t>
            </a:r>
            <a:r>
              <a:rPr lang="en-US" sz="1000" b="0" strike="noStrike" spc="-12" dirty="0">
                <a:solidFill>
                  <a:srgbClr val="727272"/>
                </a:solidFill>
                <a:latin typeface="Arial"/>
              </a:rPr>
              <a:t>2018 </a:t>
            </a:r>
            <a:r>
              <a:rPr lang="en-US" sz="1000" b="0" strike="noStrike" spc="-7" dirty="0">
                <a:solidFill>
                  <a:srgbClr val="727272"/>
                </a:solidFill>
                <a:latin typeface="Arial"/>
              </a:rPr>
              <a:t>QUEST </a:t>
            </a:r>
            <a:r>
              <a:rPr lang="en-US" sz="1000" b="0" strike="noStrike" spc="-12" dirty="0">
                <a:solidFill>
                  <a:srgbClr val="727272"/>
                </a:solidFill>
                <a:latin typeface="Arial"/>
              </a:rPr>
              <a:t>Global </a:t>
            </a:r>
            <a:r>
              <a:rPr lang="en-US" sz="1000" b="0" strike="noStrike" spc="-7" dirty="0">
                <a:solidFill>
                  <a:srgbClr val="727272"/>
                </a:solidFill>
                <a:latin typeface="Arial"/>
              </a:rPr>
              <a:t>Services </a:t>
            </a:r>
            <a:r>
              <a:rPr lang="en-US" sz="1000" b="0" strike="noStrike" spc="-7" dirty="0" err="1">
                <a:solidFill>
                  <a:srgbClr val="727272"/>
                </a:solidFill>
                <a:latin typeface="Arial"/>
              </a:rPr>
              <a:t>Ptte</a:t>
            </a:r>
            <a:r>
              <a:rPr lang="en-US" sz="1000" b="0" strike="noStrike" spc="-12" dirty="0" err="1">
                <a:solidFill>
                  <a:srgbClr val="727272"/>
                </a:solidFill>
                <a:latin typeface="Arial"/>
              </a:rPr>
              <a:t>Ltd</a:t>
            </a:r>
            <a:r>
              <a:rPr lang="en-US" sz="1000" b="0" strike="noStrike" spc="-12" dirty="0">
                <a:solidFill>
                  <a:srgbClr val="727272"/>
                </a:solidFill>
                <a:latin typeface="Arial"/>
              </a:rPr>
              <a:t>.</a:t>
            </a:r>
            <a:endParaRPr lang="en-IN" sz="1000" b="0" strike="noStrike" spc="-1" dirty="0">
              <a:solidFill>
                <a:srgbClr val="000000"/>
              </a:solidFill>
              <a:latin typeface="Times New Roman"/>
            </a:endParaRPr>
          </a:p>
        </p:txBody>
      </p:sp>
      <p:sp>
        <p:nvSpPr>
          <p:cNvPr id="7" name="PlaceHolder 3"/>
          <p:cNvSpPr>
            <a:spLocks noGrp="1"/>
          </p:cNvSpPr>
          <p:nvPr>
            <p:ph type="ftr" idx="4294967295"/>
          </p:nvPr>
        </p:nvSpPr>
        <p:spPr>
          <a:xfrm>
            <a:off x="11100240" y="6584040"/>
            <a:ext cx="691920" cy="2739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dirty="0">
                <a:solidFill>
                  <a:srgbClr val="727272"/>
                </a:solidFill>
                <a:latin typeface="Arial"/>
              </a:rPr>
              <a:t>Confidential</a:t>
            </a:r>
            <a:endParaRPr lang="en-IN" sz="1000" b="0" strike="noStrike" spc="-1" dirty="0">
              <a:solidFill>
                <a:srgbClr val="000000"/>
              </a:solidFill>
              <a:latin typeface="Times New Roman"/>
            </a:endParaRPr>
          </a:p>
        </p:txBody>
      </p:sp>
      <p:sp>
        <p:nvSpPr>
          <p:cNvPr id="8" name="TextBox 5"/>
          <p:cNvSpPr/>
          <p:nvPr/>
        </p:nvSpPr>
        <p:spPr>
          <a:xfrm>
            <a:off x="1622160" y="1182240"/>
            <a:ext cx="9238320" cy="47075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2" spcCol="0" anchor="t">
            <a:spAutoFit/>
          </a:bodyPr>
          <a:lstStyle/>
          <a:p>
            <a:pPr>
              <a:lnSpc>
                <a:spcPct val="100000"/>
              </a:lnSpc>
            </a:pPr>
            <a:r>
              <a:rPr lang="en-IN" sz="1800" b="1" strike="noStrike" spc="-1" dirty="0">
                <a:solidFill>
                  <a:srgbClr val="000000"/>
                </a:solidFill>
                <a:latin typeface="Calibri"/>
              </a:rPr>
              <a:t>Donor Model:</a:t>
            </a: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a:p>
            <a:pPr>
              <a:lnSpc>
                <a:spcPct val="100000"/>
              </a:lnSpc>
            </a:pPr>
            <a:r>
              <a:rPr lang="en-IN" sz="1800" b="1" strike="noStrike" spc="-1" dirty="0">
                <a:solidFill>
                  <a:srgbClr val="000000"/>
                </a:solidFill>
                <a:latin typeface="Calibri"/>
              </a:rPr>
              <a:t>Home Controller:</a:t>
            </a: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@Controller</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a:t>
            </a:r>
            <a:r>
              <a:rPr lang="en-IN" sz="1600" b="1" strike="noStrike" spc="-1" dirty="0">
                <a:solidFill>
                  <a:srgbClr val="000000"/>
                </a:solidFill>
                <a:latin typeface="Consolas"/>
              </a:rPr>
              <a:t>class</a:t>
            </a:r>
            <a:r>
              <a:rPr lang="en-IN" sz="1600" b="0" strike="noStrike" spc="-1" dirty="0">
                <a:solidFill>
                  <a:srgbClr val="000000"/>
                </a:solidFill>
                <a:latin typeface="Consolas"/>
              </a:rPr>
              <a:t> </a:t>
            </a:r>
            <a:r>
              <a:rPr lang="en-IN" sz="1600" b="0" strike="noStrike" spc="-1" dirty="0" err="1">
                <a:solidFill>
                  <a:srgbClr val="000000"/>
                </a:solidFill>
                <a:latin typeface="Consolas"/>
              </a:rPr>
              <a:t>HomeController</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r>
              <a:rPr lang="en-IN" sz="1600" b="0" strike="noStrike" spc="-1" dirty="0" err="1">
                <a:solidFill>
                  <a:srgbClr val="000000"/>
                </a:solidFill>
                <a:latin typeface="Consolas"/>
              </a:rPr>
              <a:t>Autowired</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private</a:t>
            </a:r>
            <a:r>
              <a:rPr lang="en-IN" sz="1600" b="0" strike="noStrike" spc="-1" dirty="0">
                <a:solidFill>
                  <a:srgbClr val="000000"/>
                </a:solidFill>
                <a:latin typeface="Consolas"/>
              </a:rPr>
              <a:t> </a:t>
            </a:r>
            <a:r>
              <a:rPr lang="en-IN" sz="1600" b="0" strike="noStrike" spc="-1" dirty="0" err="1">
                <a:solidFill>
                  <a:srgbClr val="000000"/>
                </a:solidFill>
                <a:latin typeface="Consolas"/>
              </a:rPr>
              <a:t>UserService</a:t>
            </a:r>
            <a:r>
              <a:rPr lang="en-IN" sz="1600" b="0" strike="noStrike" spc="-1" dirty="0">
                <a:solidFill>
                  <a:srgbClr val="000000"/>
                </a:solidFill>
                <a:latin typeface="Consolas"/>
              </a:rPr>
              <a:t> </a:t>
            </a:r>
            <a:r>
              <a:rPr lang="en-IN" sz="1600" b="0" strike="noStrike" spc="-1" dirty="0" err="1">
                <a:solidFill>
                  <a:srgbClr val="000000"/>
                </a:solidFill>
                <a:latin typeface="Consolas"/>
              </a:rPr>
              <a:t>userService</a:t>
            </a: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r>
              <a:rPr lang="en-IN" sz="1600" b="0" strike="noStrike" spc="-1" dirty="0" err="1">
                <a:solidFill>
                  <a:srgbClr val="000000"/>
                </a:solidFill>
                <a:latin typeface="Consolas"/>
              </a:rPr>
              <a:t>GetMapping</a:t>
            </a: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String </a:t>
            </a:r>
            <a:r>
              <a:rPr lang="en-IN" sz="1600" b="0" strike="noStrike" spc="-1" dirty="0" err="1">
                <a:solidFill>
                  <a:srgbClr val="000000"/>
                </a:solidFill>
                <a:latin typeface="Consolas"/>
              </a:rPr>
              <a:t>showIndexPage</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return</a:t>
            </a:r>
            <a:r>
              <a:rPr lang="en-IN" sz="1600" b="0" strike="noStrike" spc="-1" dirty="0">
                <a:solidFill>
                  <a:srgbClr val="000000"/>
                </a:solidFill>
                <a:latin typeface="Consolas"/>
              </a:rPr>
              <a:t> "/HTML/Home";</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r>
              <a:rPr lang="en-IN" sz="1600" b="0" strike="noStrike" spc="-1" dirty="0" err="1">
                <a:solidFill>
                  <a:srgbClr val="000000"/>
                </a:solidFill>
                <a:latin typeface="Consolas"/>
              </a:rPr>
              <a:t>GetMapping</a:t>
            </a:r>
            <a:r>
              <a:rPr lang="en-IN" sz="1600" b="0" strike="noStrike" spc="-1" dirty="0">
                <a:solidFill>
                  <a:srgbClr val="000000"/>
                </a:solidFill>
                <a:latin typeface="Consolas"/>
              </a:rPr>
              <a:t>(“donor")</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String </a:t>
            </a:r>
            <a:r>
              <a:rPr lang="en-IN" sz="1600" b="0" strike="noStrike" spc="-1" dirty="0" err="1">
                <a:solidFill>
                  <a:srgbClr val="000000"/>
                </a:solidFill>
                <a:latin typeface="Consolas"/>
              </a:rPr>
              <a:t>showDonorPage</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return</a:t>
            </a:r>
            <a:r>
              <a:rPr lang="en-IN" sz="1600" b="0" strike="noStrike" spc="-1" dirty="0">
                <a:solidFill>
                  <a:srgbClr val="000000"/>
                </a:solidFill>
                <a:latin typeface="Consolas"/>
              </a:rPr>
              <a:t> "/HTML/donor";</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p:txBody>
      </p:sp>
      <p:sp>
        <p:nvSpPr>
          <p:cNvPr id="9" name="TextBox 6"/>
          <p:cNvSpPr/>
          <p:nvPr/>
        </p:nvSpPr>
        <p:spPr>
          <a:xfrm>
            <a:off x="6553080" y="1143360"/>
            <a:ext cx="8305560" cy="38457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600" b="0" strike="noStrike" spc="-1" dirty="0">
                <a:solidFill>
                  <a:srgbClr val="000000"/>
                </a:solidFill>
                <a:latin typeface="Consolas"/>
              </a:rPr>
              <a:t>@</a:t>
            </a:r>
            <a:r>
              <a:rPr lang="en-IN" sz="1600" b="0" strike="noStrike" spc="-1" dirty="0" err="1">
                <a:solidFill>
                  <a:srgbClr val="000000"/>
                </a:solidFill>
                <a:latin typeface="Consolas"/>
              </a:rPr>
              <a:t>GetMapping</a:t>
            </a:r>
            <a:r>
              <a:rPr lang="en-IN" sz="1600" b="0" strike="noStrike" spc="-1" dirty="0">
                <a:solidFill>
                  <a:srgbClr val="000000"/>
                </a:solidFill>
                <a:latin typeface="Consolas"/>
              </a:rPr>
              <a:t>("/Donor")</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String </a:t>
            </a:r>
            <a:r>
              <a:rPr lang="en-IN" sz="1600" b="0" strike="noStrike" spc="-1" dirty="0" err="1">
                <a:solidFill>
                  <a:srgbClr val="000000"/>
                </a:solidFill>
                <a:latin typeface="Consolas"/>
              </a:rPr>
              <a:t>showDonorPage</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return</a:t>
            </a:r>
            <a:r>
              <a:rPr lang="en-IN" sz="1600" b="0" strike="noStrike" spc="-1" dirty="0">
                <a:solidFill>
                  <a:srgbClr val="000000"/>
                </a:solidFill>
                <a:latin typeface="Consolas"/>
              </a:rPr>
              <a:t> "/HTML/donor";</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r>
              <a:rPr lang="en-IN" sz="1600" spc="-1" dirty="0" err="1">
                <a:solidFill>
                  <a:srgbClr val="000000"/>
                </a:solidFill>
                <a:latin typeface="Consolas"/>
              </a:rPr>
              <a:t>Post</a:t>
            </a:r>
            <a:r>
              <a:rPr lang="en-IN" sz="1600" b="0" strike="noStrike" spc="-1" dirty="0" err="1">
                <a:solidFill>
                  <a:srgbClr val="000000"/>
                </a:solidFill>
                <a:latin typeface="Consolas"/>
              </a:rPr>
              <a:t>tMapping</a:t>
            </a:r>
            <a:r>
              <a:rPr lang="en-IN" sz="1600" b="0" strike="noStrike" spc="-1" dirty="0">
                <a:solidFill>
                  <a:srgbClr val="000000"/>
                </a:solidFill>
                <a:latin typeface="Consolas"/>
              </a:rPr>
              <a:t>("/donor")</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String </a:t>
            </a:r>
            <a:r>
              <a:rPr lang="en-IN" sz="1600" b="0" strike="noStrike" spc="-1" dirty="0" err="1">
                <a:solidFill>
                  <a:srgbClr val="000000"/>
                </a:solidFill>
                <a:latin typeface="Consolas"/>
              </a:rPr>
              <a:t>showdonorPage</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return</a:t>
            </a:r>
            <a:r>
              <a:rPr lang="en-IN" sz="1600" b="0" strike="noStrike" spc="-1" dirty="0">
                <a:solidFill>
                  <a:srgbClr val="000000"/>
                </a:solidFill>
                <a:latin typeface="Consolas"/>
              </a:rPr>
              <a:t> "/HTML/donor";</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r>
              <a:rPr lang="en-IN" sz="1600" b="0" strike="noStrike" spc="-1" dirty="0" err="1">
                <a:solidFill>
                  <a:srgbClr val="000000"/>
                </a:solidFill>
                <a:latin typeface="Consolas"/>
              </a:rPr>
              <a:t>GetMapping</a:t>
            </a:r>
            <a:r>
              <a:rPr lang="en-IN" sz="1600" b="0" strike="noStrike" spc="-1" dirty="0">
                <a:solidFill>
                  <a:srgbClr val="000000"/>
                </a:solidFill>
                <a:latin typeface="Consolas"/>
              </a:rPr>
              <a:t>("/popup")</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public</a:t>
            </a:r>
            <a:r>
              <a:rPr lang="en-IN" sz="1600" b="0" strike="noStrike" spc="-1" dirty="0">
                <a:solidFill>
                  <a:srgbClr val="000000"/>
                </a:solidFill>
                <a:latin typeface="Consolas"/>
              </a:rPr>
              <a:t> String </a:t>
            </a:r>
            <a:r>
              <a:rPr lang="en-IN" sz="1600" b="0" strike="noStrike" spc="-1" dirty="0" err="1">
                <a:solidFill>
                  <a:srgbClr val="000000"/>
                </a:solidFill>
                <a:latin typeface="Consolas"/>
              </a:rPr>
              <a:t>showPopupPage</a:t>
            </a:r>
            <a:r>
              <a:rPr lang="en-IN" sz="1600" b="0" strike="noStrike" spc="-1" dirty="0">
                <a:solidFill>
                  <a:srgbClr val="000000"/>
                </a:solidFill>
                <a:latin typeface="Consolas"/>
              </a:rPr>
              <a:t>() {</a:t>
            </a:r>
            <a:endParaRPr lang="en-IN" sz="1600" b="0" strike="noStrike" spc="-1" dirty="0">
              <a:solidFill>
                <a:srgbClr val="000000"/>
              </a:solidFill>
              <a:latin typeface="Arial"/>
            </a:endParaRPr>
          </a:p>
          <a:p>
            <a:pPr>
              <a:lnSpc>
                <a:spcPct val="100000"/>
              </a:lnSpc>
            </a:pPr>
            <a:r>
              <a:rPr lang="en-IN" sz="1600" b="1" strike="noStrike" spc="-1" dirty="0">
                <a:solidFill>
                  <a:srgbClr val="000000"/>
                </a:solidFill>
                <a:latin typeface="Consolas"/>
              </a:rPr>
              <a:t>return</a:t>
            </a:r>
            <a:r>
              <a:rPr lang="en-IN" sz="1600" b="0" strike="noStrike" spc="-1" dirty="0">
                <a:solidFill>
                  <a:srgbClr val="000000"/>
                </a:solidFill>
                <a:latin typeface="Consolas"/>
              </a:rPr>
              <a:t> "/HTML/popup";</a:t>
            </a:r>
            <a:endParaRPr lang="en-IN" sz="1600" b="0" strike="noStrike" spc="-1" dirty="0">
              <a:solidFill>
                <a:srgbClr val="000000"/>
              </a:solidFill>
              <a:latin typeface="Arial"/>
            </a:endParaRPr>
          </a:p>
          <a:p>
            <a:pPr>
              <a:lnSpc>
                <a:spcPct val="100000"/>
              </a:lnSpc>
            </a:pPr>
            <a:r>
              <a:rPr lang="en-IN" sz="1600" b="0" strike="noStrike" spc="-1" dirty="0">
                <a:solidFill>
                  <a:srgbClr val="000000"/>
                </a:solidFill>
                <a:latin typeface="Consolas"/>
              </a:rPr>
              <a:t>}</a:t>
            </a:r>
            <a:endParaRPr lang="en-IN" sz="16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21384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5"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6" name="TextBox 6"/>
          <p:cNvSpPr/>
          <p:nvPr/>
        </p:nvSpPr>
        <p:spPr>
          <a:xfrm>
            <a:off x="152280" y="1219320"/>
            <a:ext cx="1188684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1" strike="noStrike" spc="-1" dirty="0">
                <a:solidFill>
                  <a:srgbClr val="000000"/>
                </a:solidFill>
                <a:latin typeface="Calibri"/>
              </a:rPr>
              <a:t>Seeker Controller:</a:t>
            </a:r>
            <a:endParaRPr lang="en-IN" sz="1800" b="0" strike="noStrike" spc="-1" dirty="0">
              <a:solidFill>
                <a:srgbClr val="000000"/>
              </a:solidFill>
              <a:latin typeface="Arial"/>
            </a:endParaRPr>
          </a:p>
        </p:txBody>
      </p:sp>
      <p:sp>
        <p:nvSpPr>
          <p:cNvPr id="7" name="TextBox 7"/>
          <p:cNvSpPr/>
          <p:nvPr/>
        </p:nvSpPr>
        <p:spPr>
          <a:xfrm>
            <a:off x="304920" y="1676520"/>
            <a:ext cx="6248160" cy="46151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IN" sz="1400" dirty="0"/>
              <a:t>@Controller</a:t>
            </a:r>
          </a:p>
          <a:p>
            <a:r>
              <a:rPr lang="en-IN" sz="1400" b="1" dirty="0"/>
              <a:t>public</a:t>
            </a:r>
            <a:r>
              <a:rPr lang="en-IN" sz="1400" dirty="0"/>
              <a:t> </a:t>
            </a:r>
            <a:r>
              <a:rPr lang="en-IN" sz="1400" b="1" dirty="0"/>
              <a:t>class</a:t>
            </a:r>
            <a:r>
              <a:rPr lang="en-IN" sz="1400" dirty="0"/>
              <a:t> </a:t>
            </a:r>
            <a:r>
              <a:rPr lang="en-IN" sz="1400" dirty="0" err="1"/>
              <a:t>SeekerController</a:t>
            </a:r>
            <a:r>
              <a:rPr lang="en-IN" sz="1400" dirty="0"/>
              <a:t> {</a:t>
            </a:r>
          </a:p>
          <a:p>
            <a:r>
              <a:rPr lang="en-IN" sz="1400" dirty="0"/>
              <a:t>@</a:t>
            </a:r>
            <a:r>
              <a:rPr lang="en-IN" sz="1400" dirty="0" err="1"/>
              <a:t>Autowired</a:t>
            </a:r>
            <a:endParaRPr lang="en-IN" sz="1400" dirty="0"/>
          </a:p>
          <a:p>
            <a:r>
              <a:rPr lang="en-IN" sz="1400" dirty="0" err="1"/>
              <a:t>SeekerService</a:t>
            </a:r>
            <a:r>
              <a:rPr lang="en-IN" sz="1400" dirty="0"/>
              <a:t> </a:t>
            </a:r>
            <a:r>
              <a:rPr lang="en-IN" sz="1400" dirty="0" err="1"/>
              <a:t>seekerService</a:t>
            </a:r>
            <a:r>
              <a:rPr lang="en-IN" sz="1400" dirty="0"/>
              <a:t>;</a:t>
            </a:r>
          </a:p>
          <a:p>
            <a:r>
              <a:rPr lang="en-IN" sz="1400" dirty="0"/>
              <a:t>@</a:t>
            </a:r>
            <a:r>
              <a:rPr lang="en-IN" sz="1400" dirty="0" err="1"/>
              <a:t>Autowired</a:t>
            </a:r>
            <a:endParaRPr lang="en-IN" sz="1400" dirty="0"/>
          </a:p>
          <a:p>
            <a:r>
              <a:rPr lang="en-IN" sz="1400" dirty="0" err="1"/>
              <a:t>DonorService</a:t>
            </a:r>
            <a:r>
              <a:rPr lang="en-IN" sz="1400" dirty="0"/>
              <a:t> </a:t>
            </a:r>
            <a:r>
              <a:rPr lang="en-IN" sz="1400" dirty="0" err="1"/>
              <a:t>donorService</a:t>
            </a:r>
            <a:r>
              <a:rPr lang="en-IN" sz="1400" dirty="0"/>
              <a:t>;</a:t>
            </a:r>
          </a:p>
          <a:p>
            <a:r>
              <a:rPr lang="en-IN" sz="1400" dirty="0"/>
              <a:t>@</a:t>
            </a:r>
            <a:r>
              <a:rPr lang="en-IN" sz="1400" dirty="0" err="1"/>
              <a:t>GetMapping</a:t>
            </a:r>
            <a:r>
              <a:rPr lang="en-IN" sz="1400" dirty="0"/>
              <a:t>("/seeker")</a:t>
            </a:r>
          </a:p>
          <a:p>
            <a:r>
              <a:rPr lang="en-IN" sz="1400" b="1" dirty="0"/>
              <a:t>public</a:t>
            </a:r>
            <a:r>
              <a:rPr lang="en-IN" sz="1400" dirty="0"/>
              <a:t> String </a:t>
            </a:r>
            <a:r>
              <a:rPr lang="en-IN" sz="1400" dirty="0" err="1"/>
              <a:t>showSeekerPage</a:t>
            </a:r>
            <a:r>
              <a:rPr lang="en-IN" sz="1400" dirty="0"/>
              <a:t>() {</a:t>
            </a:r>
          </a:p>
          <a:p>
            <a:r>
              <a:rPr lang="en-IN" sz="1400" b="1" dirty="0"/>
              <a:t>return</a:t>
            </a:r>
            <a:r>
              <a:rPr lang="en-IN" sz="1400" dirty="0"/>
              <a:t> "/HTML/seeker.html";</a:t>
            </a:r>
          </a:p>
          <a:p>
            <a:r>
              <a:rPr lang="en-IN" sz="1400" dirty="0"/>
              <a:t>}</a:t>
            </a:r>
          </a:p>
          <a:p>
            <a:r>
              <a:rPr lang="en-IN" sz="1400" dirty="0"/>
              <a:t>@</a:t>
            </a:r>
            <a:r>
              <a:rPr lang="en-IN" sz="1400" dirty="0" err="1"/>
              <a:t>PostMapping</a:t>
            </a:r>
            <a:r>
              <a:rPr lang="en-IN" sz="1400" dirty="0"/>
              <a:t>("/seeker")</a:t>
            </a:r>
          </a:p>
          <a:p>
            <a:r>
              <a:rPr lang="en-IN" sz="1400" b="1" dirty="0"/>
              <a:t>public</a:t>
            </a:r>
            <a:r>
              <a:rPr lang="en-IN" sz="1400" dirty="0"/>
              <a:t> String </a:t>
            </a:r>
            <a:r>
              <a:rPr lang="en-IN" sz="1400" dirty="0" err="1"/>
              <a:t>showFindDonor</a:t>
            </a:r>
            <a:r>
              <a:rPr lang="en-IN" sz="1400" dirty="0"/>
              <a:t>(@</a:t>
            </a:r>
            <a:r>
              <a:rPr lang="en-IN" sz="1400" dirty="0" err="1"/>
              <a:t>ModelAttribute</a:t>
            </a:r>
            <a:r>
              <a:rPr lang="en-IN" sz="1400" dirty="0"/>
              <a:t> Seeker </a:t>
            </a:r>
            <a:r>
              <a:rPr lang="en-IN" sz="1400" dirty="0" err="1"/>
              <a:t>seeker</a:t>
            </a:r>
            <a:r>
              <a:rPr lang="en-IN" sz="1400" dirty="0"/>
              <a:t>, Model model) {</a:t>
            </a:r>
          </a:p>
          <a:p>
            <a:r>
              <a:rPr lang="en-IN" sz="1400" dirty="0" err="1"/>
              <a:t>seekerService.save</a:t>
            </a:r>
            <a:r>
              <a:rPr lang="en-IN" sz="1400" dirty="0"/>
              <a:t>(seeker);</a:t>
            </a:r>
          </a:p>
          <a:p>
            <a:r>
              <a:rPr lang="en-IN" sz="1400" dirty="0"/>
              <a:t>List&lt;Donor&gt; donors=</a:t>
            </a:r>
            <a:r>
              <a:rPr lang="en-IN" sz="1400" dirty="0" err="1"/>
              <a:t>donorService.listAllByBloodType</a:t>
            </a:r>
            <a:r>
              <a:rPr lang="en-IN" sz="1400" dirty="0"/>
              <a:t>(</a:t>
            </a:r>
            <a:r>
              <a:rPr lang="en-IN" sz="1400" dirty="0" err="1"/>
              <a:t>seeker.getSeekerBloodType</a:t>
            </a:r>
            <a:r>
              <a:rPr lang="en-IN" sz="1400" dirty="0"/>
              <a:t>());</a:t>
            </a:r>
          </a:p>
          <a:p>
            <a:r>
              <a:rPr lang="en-IN" sz="1400" dirty="0" err="1"/>
              <a:t>model.addAttribute</a:t>
            </a:r>
            <a:r>
              <a:rPr lang="en-IN" sz="1400" dirty="0"/>
              <a:t>("donors", donors);</a:t>
            </a:r>
          </a:p>
          <a:p>
            <a:r>
              <a:rPr lang="en-IN" sz="1400" dirty="0" err="1"/>
              <a:t>model.addAttribute</a:t>
            </a:r>
            <a:r>
              <a:rPr lang="en-IN" sz="1400" dirty="0"/>
              <a:t>("</a:t>
            </a:r>
            <a:r>
              <a:rPr lang="en-IN" sz="1400" dirty="0" err="1"/>
              <a:t>bloodType</a:t>
            </a:r>
            <a:r>
              <a:rPr lang="en-IN" sz="1400" dirty="0"/>
              <a:t>", </a:t>
            </a:r>
            <a:r>
              <a:rPr lang="en-IN" sz="1400" dirty="0" err="1"/>
              <a:t>seeker.getSeekerBloodType</a:t>
            </a:r>
            <a:r>
              <a:rPr lang="en-IN" sz="1400" dirty="0"/>
              <a:t>());</a:t>
            </a:r>
          </a:p>
          <a:p>
            <a:r>
              <a:rPr lang="en-IN" sz="1400" b="1" dirty="0"/>
              <a:t>return</a:t>
            </a:r>
            <a:r>
              <a:rPr lang="en-IN" sz="1400" dirty="0"/>
              <a:t> "/HTML/</a:t>
            </a:r>
            <a:r>
              <a:rPr lang="en-IN" sz="1400" dirty="0" err="1"/>
              <a:t>findDonors.jsp</a:t>
            </a:r>
            <a:r>
              <a:rPr lang="en-IN" sz="1400" dirty="0"/>
              <a:t>";</a:t>
            </a:r>
          </a:p>
          <a:p>
            <a:r>
              <a:rPr lang="en-IN" sz="1400" dirty="0"/>
              <a:t>}</a:t>
            </a:r>
          </a:p>
          <a:p>
            <a:r>
              <a:rPr lang="en-IN" sz="1400" dirty="0"/>
              <a:t>}</a:t>
            </a:r>
          </a:p>
        </p:txBody>
      </p:sp>
      <p:sp>
        <p:nvSpPr>
          <p:cNvPr id="8" name="PlaceHolder 2"/>
          <p:cNvSpPr>
            <a:spLocks noGrp="1"/>
          </p:cNvSpPr>
          <p:nvPr>
            <p:ph type="sldNum" idx="4294967295"/>
          </p:nvPr>
        </p:nvSpPr>
        <p:spPr>
          <a:xfrm>
            <a:off x="394560" y="6584040"/>
            <a:ext cx="2965136" cy="2739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04D3FE4E-EFFE-4EC0-BE2F-6AD06A58628E}" type="slidenum">
              <a:rPr lang="en-US" sz="1000" b="1" strike="noStrike" spc="-1">
                <a:solidFill>
                  <a:srgbClr val="727272"/>
                </a:solidFill>
                <a:latin typeface="Arial"/>
              </a:rPr>
              <a:t>12</a:t>
            </a:fld>
            <a:r>
              <a:rPr lang="en-US" sz="1000" b="1" strike="noStrike" spc="-1" dirty="0">
                <a:solidFill>
                  <a:srgbClr val="727272"/>
                </a:solidFill>
                <a:latin typeface="Arial"/>
              </a:rPr>
              <a:t> </a:t>
            </a:r>
            <a:r>
              <a:rPr lang="en-US" sz="1000" b="0" strike="noStrike" spc="-1" dirty="0">
                <a:solidFill>
                  <a:srgbClr val="727272"/>
                </a:solidFill>
                <a:latin typeface="Arial"/>
              </a:rPr>
              <a:t>| © </a:t>
            </a:r>
            <a:r>
              <a:rPr lang="en-US" sz="1000" b="0" strike="noStrike" spc="-12" dirty="0">
                <a:solidFill>
                  <a:srgbClr val="727272"/>
                </a:solidFill>
                <a:latin typeface="Arial"/>
              </a:rPr>
              <a:t>2018 </a:t>
            </a:r>
            <a:r>
              <a:rPr lang="en-US" sz="1000" b="0" strike="noStrike" spc="-7" dirty="0">
                <a:solidFill>
                  <a:srgbClr val="727272"/>
                </a:solidFill>
                <a:latin typeface="Arial"/>
              </a:rPr>
              <a:t>QUEST </a:t>
            </a:r>
            <a:r>
              <a:rPr lang="en-US" sz="1000" b="0" strike="noStrike" spc="-12" dirty="0">
                <a:solidFill>
                  <a:srgbClr val="727272"/>
                </a:solidFill>
                <a:latin typeface="Arial"/>
              </a:rPr>
              <a:t>Global </a:t>
            </a:r>
            <a:r>
              <a:rPr lang="en-US" sz="1000" b="0" strike="noStrike" spc="-7" dirty="0">
                <a:solidFill>
                  <a:srgbClr val="727272"/>
                </a:solidFill>
                <a:latin typeface="Arial"/>
              </a:rPr>
              <a:t>Services </a:t>
            </a:r>
            <a:r>
              <a:rPr lang="en-US" sz="1000" b="0" strike="noStrike" spc="-7" dirty="0" err="1">
                <a:solidFill>
                  <a:srgbClr val="727272"/>
                </a:solidFill>
                <a:latin typeface="Arial"/>
              </a:rPr>
              <a:t>Pte</a:t>
            </a:r>
            <a:r>
              <a:rPr lang="en-US" sz="1000" b="0" strike="noStrike" spc="-12" dirty="0" err="1">
                <a:solidFill>
                  <a:srgbClr val="727272"/>
                </a:solidFill>
                <a:latin typeface="Arial"/>
              </a:rPr>
              <a:t>Ltd</a:t>
            </a:r>
            <a:r>
              <a:rPr lang="en-US" sz="1000" b="0" strike="noStrike" spc="-12" dirty="0">
                <a:solidFill>
                  <a:srgbClr val="727272"/>
                </a:solidFill>
                <a:latin typeface="Arial"/>
              </a:rPr>
              <a:t>.</a:t>
            </a:r>
            <a:endParaRPr lang="en-IN" sz="1000" b="0" strike="noStrike" spc="-1" dirty="0">
              <a:solidFill>
                <a:srgbClr val="000000"/>
              </a:solidFill>
              <a:latin typeface="Times New Roman"/>
            </a:endParaRPr>
          </a:p>
        </p:txBody>
      </p:sp>
      <p:sp>
        <p:nvSpPr>
          <p:cNvPr id="9" name="PlaceHolder 3"/>
          <p:cNvSpPr>
            <a:spLocks noGrp="1"/>
          </p:cNvSpPr>
          <p:nvPr>
            <p:ph type="ftr" idx="4294967295"/>
          </p:nvPr>
        </p:nvSpPr>
        <p:spPr>
          <a:xfrm>
            <a:off x="11100240" y="6584040"/>
            <a:ext cx="691920" cy="2739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dirty="0">
                <a:solidFill>
                  <a:srgbClr val="727272"/>
                </a:solidFill>
                <a:latin typeface="Arial"/>
              </a:rPr>
              <a:t>Confidential</a:t>
            </a:r>
            <a:endParaRPr lang="en-IN" sz="1000" b="0" strike="noStrike" spc="-1" dirty="0">
              <a:solidFill>
                <a:srgbClr val="000000"/>
              </a:solidFill>
              <a:latin typeface="Times New Roman"/>
            </a:endParaRPr>
          </a:p>
        </p:txBody>
      </p:sp>
    </p:spTree>
    <p:extLst>
      <p:ext uri="{BB962C8B-B14F-4D97-AF65-F5344CB8AC3E}">
        <p14:creationId xmlns:p14="http://schemas.microsoft.com/office/powerpoint/2010/main" val="360640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31" name="PlaceHolder 1"/>
          <p:cNvSpPr>
            <a:spLocks noGrp="1"/>
          </p:cNvSpPr>
          <p:nvPr>
            <p:ph type="title"/>
          </p:nvPr>
        </p:nvSpPr>
        <p:spPr>
          <a:xfrm>
            <a:off x="419760" y="241200"/>
            <a:ext cx="348588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1">
                <a:solidFill>
                  <a:srgbClr val="23567D"/>
                </a:solidFill>
                <a:latin typeface="Arial"/>
              </a:rPr>
              <a:t>Requirement &amp;</a:t>
            </a:r>
            <a:r>
              <a:rPr lang="en-US" sz="2800" b="1" strike="noStrike" spc="-86">
                <a:solidFill>
                  <a:srgbClr val="23567D"/>
                </a:solidFill>
                <a:latin typeface="Arial"/>
              </a:rPr>
              <a:t> </a:t>
            </a:r>
            <a:r>
              <a:rPr lang="en-US" sz="2800" b="1" strike="noStrike" spc="-7">
                <a:solidFill>
                  <a:srgbClr val="23567D"/>
                </a:solidFill>
                <a:latin typeface="Arial"/>
              </a:rPr>
              <a:t>GUIs</a:t>
            </a:r>
            <a:endParaRPr lang="en-US" sz="2800" b="0" strike="noStrike" spc="-1">
              <a:solidFill>
                <a:srgbClr val="000000"/>
              </a:solidFill>
              <a:latin typeface="Calibri"/>
            </a:endParaRPr>
          </a:p>
        </p:txBody>
      </p:sp>
      <p:sp>
        <p:nvSpPr>
          <p:cNvPr id="232" name="PlaceHolder 2"/>
          <p:cNvSpPr>
            <a:spLocks noGrp="1"/>
          </p:cNvSpPr>
          <p:nvPr>
            <p:ph type="sldNum" idx="27"/>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6C1CBFD2-0D47-4CD0-A2D2-018FD3480B0C}" type="slidenum">
              <a:rPr lang="en-US" sz="1000" b="1" strike="noStrike" spc="-1">
                <a:solidFill>
                  <a:srgbClr val="727272"/>
                </a:solidFill>
                <a:latin typeface="Arial"/>
              </a:rPr>
              <a:t>13</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33" name="PlaceHolder 3"/>
          <p:cNvSpPr>
            <a:spLocks noGrp="1"/>
          </p:cNvSpPr>
          <p:nvPr>
            <p:ph type="ftr" idx="28"/>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 name="TextBox 1">
            <a:extLst>
              <a:ext uri="{FF2B5EF4-FFF2-40B4-BE49-F238E27FC236}">
                <a16:creationId xmlns:a16="http://schemas.microsoft.com/office/drawing/2014/main" id="{A1757F04-E332-F30D-7BBB-D8EAD908F0E1}"/>
              </a:ext>
            </a:extLst>
          </p:cNvPr>
          <p:cNvSpPr txBox="1"/>
          <p:nvPr/>
        </p:nvSpPr>
        <p:spPr>
          <a:xfrm>
            <a:off x="551384" y="1947020"/>
            <a:ext cx="11487734" cy="3693319"/>
          </a:xfrm>
          <a:prstGeom prst="rect">
            <a:avLst/>
          </a:prstGeom>
          <a:noFill/>
        </p:spPr>
        <p:txBody>
          <a:bodyPr wrap="square" rtlCol="0">
            <a:spAutoFit/>
          </a:bodyPr>
          <a:lstStyle/>
          <a:p>
            <a:pPr algn="l"/>
            <a:r>
              <a:rPr lang="en-US" b="0" i="0" dirty="0">
                <a:effectLst/>
                <a:latin typeface="Söhne"/>
              </a:rPr>
              <a:t>Requirements:</a:t>
            </a:r>
          </a:p>
          <a:p>
            <a:pPr algn="l">
              <a:buFont typeface="Arial" panose="020B0604020202020204" pitchFamily="34" charset="0"/>
              <a:buChar char="•"/>
            </a:pPr>
            <a:r>
              <a:rPr lang="en-US" b="0" i="0" dirty="0">
                <a:effectLst/>
                <a:latin typeface="Söhne"/>
              </a:rPr>
              <a:t> User registration and login: To allow blood donors and staff to access the system, a registration and login system would   be required.</a:t>
            </a:r>
          </a:p>
          <a:p>
            <a:pPr algn="l">
              <a:buFont typeface="Arial" panose="020B0604020202020204" pitchFamily="34" charset="0"/>
              <a:buChar char="•"/>
            </a:pPr>
            <a:r>
              <a:rPr lang="en-US" b="0" i="0" dirty="0">
                <a:effectLst/>
                <a:latin typeface="Söhne"/>
              </a:rPr>
              <a:t> Blood stock management: A system to track the blood type, quantity, and storage information of the blood in the bank.</a:t>
            </a:r>
          </a:p>
          <a:p>
            <a:pPr algn="l">
              <a:buFont typeface="Arial" panose="020B0604020202020204" pitchFamily="34" charset="0"/>
              <a:buChar char="•"/>
            </a:pPr>
            <a:r>
              <a:rPr lang="en-US" b="0" i="0" dirty="0">
                <a:effectLst/>
                <a:latin typeface="Söhne"/>
              </a:rPr>
              <a:t> Blood donation management: A system to manage blood donation appointments, including scheduling and tracking of donor information.</a:t>
            </a:r>
          </a:p>
          <a:p>
            <a:pPr algn="l">
              <a:buFont typeface="Arial" panose="020B0604020202020204" pitchFamily="34" charset="0"/>
              <a:buChar char="•"/>
            </a:pPr>
            <a:r>
              <a:rPr lang="en-US" b="0" i="0" dirty="0">
                <a:effectLst/>
                <a:latin typeface="Söhne"/>
              </a:rPr>
              <a:t> Blood request management: A system to manage blood requests from hospitals and other healthcare facilities, including tracking the status of requests and deliveries.</a:t>
            </a:r>
          </a:p>
          <a:p>
            <a:pPr algn="l">
              <a:buFont typeface="Arial" panose="020B0604020202020204" pitchFamily="34" charset="0"/>
              <a:buChar char="•"/>
            </a:pPr>
            <a:r>
              <a:rPr lang="en-US" b="0" i="0" dirty="0">
                <a:effectLst/>
                <a:latin typeface="Söhne"/>
              </a:rPr>
              <a:t> Reporting and data analysis: A system to generate reports on the blood stock, donation, and request data, including graphical representations of the data.</a:t>
            </a:r>
          </a:p>
          <a:p>
            <a:pPr algn="l">
              <a:buFont typeface="Arial" panose="020B0604020202020204" pitchFamily="34" charset="0"/>
              <a:buChar char="•"/>
            </a:pPr>
            <a:r>
              <a:rPr lang="en-US" b="0" i="0" dirty="0">
                <a:effectLst/>
                <a:latin typeface="Söhne"/>
              </a:rPr>
              <a:t> Admin panel: A system to manage the system, including managing user accounts, blood stock information, and system settings.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31" name="PlaceHolder 1"/>
          <p:cNvSpPr>
            <a:spLocks noGrp="1"/>
          </p:cNvSpPr>
          <p:nvPr>
            <p:ph type="title"/>
          </p:nvPr>
        </p:nvSpPr>
        <p:spPr>
          <a:xfrm>
            <a:off x="419760" y="241200"/>
            <a:ext cx="348588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1">
                <a:solidFill>
                  <a:srgbClr val="23567D"/>
                </a:solidFill>
                <a:latin typeface="Arial"/>
              </a:rPr>
              <a:t>Requirement &amp;</a:t>
            </a:r>
            <a:r>
              <a:rPr lang="en-US" sz="2800" b="1" strike="noStrike" spc="-86">
                <a:solidFill>
                  <a:srgbClr val="23567D"/>
                </a:solidFill>
                <a:latin typeface="Arial"/>
              </a:rPr>
              <a:t> </a:t>
            </a:r>
            <a:r>
              <a:rPr lang="en-US" sz="2800" b="1" strike="noStrike" spc="-7">
                <a:solidFill>
                  <a:srgbClr val="23567D"/>
                </a:solidFill>
                <a:latin typeface="Arial"/>
              </a:rPr>
              <a:t>GUIs</a:t>
            </a:r>
            <a:endParaRPr lang="en-US" sz="2800" b="0" strike="noStrike" spc="-1">
              <a:solidFill>
                <a:srgbClr val="000000"/>
              </a:solidFill>
              <a:latin typeface="Calibri"/>
            </a:endParaRPr>
          </a:p>
        </p:txBody>
      </p:sp>
      <p:sp>
        <p:nvSpPr>
          <p:cNvPr id="232" name="PlaceHolder 2"/>
          <p:cNvSpPr>
            <a:spLocks noGrp="1"/>
          </p:cNvSpPr>
          <p:nvPr>
            <p:ph type="sldNum" idx="27"/>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6C1CBFD2-0D47-4CD0-A2D2-018FD3480B0C}" type="slidenum">
              <a:rPr lang="en-US" sz="1000" b="1" strike="noStrike" spc="-1">
                <a:solidFill>
                  <a:srgbClr val="727272"/>
                </a:solidFill>
                <a:latin typeface="Arial"/>
              </a:rPr>
              <a:t>14</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33" name="PlaceHolder 3"/>
          <p:cNvSpPr>
            <a:spLocks noGrp="1"/>
          </p:cNvSpPr>
          <p:nvPr>
            <p:ph type="ftr" idx="28"/>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 name="TextBox 1">
            <a:extLst>
              <a:ext uri="{FF2B5EF4-FFF2-40B4-BE49-F238E27FC236}">
                <a16:creationId xmlns:a16="http://schemas.microsoft.com/office/drawing/2014/main" id="{A1757F04-E332-F30D-7BBB-D8EAD908F0E1}"/>
              </a:ext>
            </a:extLst>
          </p:cNvPr>
          <p:cNvSpPr txBox="1"/>
          <p:nvPr/>
        </p:nvSpPr>
        <p:spPr>
          <a:xfrm>
            <a:off x="551384" y="1947020"/>
            <a:ext cx="11487734" cy="2308324"/>
          </a:xfrm>
          <a:prstGeom prst="rect">
            <a:avLst/>
          </a:prstGeom>
          <a:noFill/>
        </p:spPr>
        <p:txBody>
          <a:bodyPr wrap="square" rtlCol="0">
            <a:spAutoFit/>
          </a:bodyPr>
          <a:lstStyle/>
          <a:p>
            <a:pPr algn="l"/>
            <a:r>
              <a:rPr lang="en-US" b="0" i="0" dirty="0">
                <a:effectLst/>
                <a:latin typeface="Söhne"/>
              </a:rPr>
              <a:t>GUI:</a:t>
            </a:r>
          </a:p>
          <a:p>
            <a:pPr algn="l"/>
            <a:endParaRPr lang="en-US" b="0" i="0" dirty="0">
              <a:effectLst/>
              <a:latin typeface="Söhne"/>
            </a:endParaRPr>
          </a:p>
          <a:p>
            <a:pPr algn="l">
              <a:buFont typeface="Arial" panose="020B0604020202020204" pitchFamily="34" charset="0"/>
              <a:buChar char="•"/>
            </a:pPr>
            <a:r>
              <a:rPr lang="en-US" b="0" i="0" dirty="0">
                <a:effectLst/>
                <a:latin typeface="Söhne"/>
              </a:rPr>
              <a:t>    Login page: A page for users to log in to the system using their credentials.</a:t>
            </a:r>
          </a:p>
          <a:p>
            <a:pPr algn="l">
              <a:buFont typeface="Arial" panose="020B0604020202020204" pitchFamily="34" charset="0"/>
              <a:buChar char="•"/>
            </a:pPr>
            <a:r>
              <a:rPr lang="en-US" b="0" i="0" dirty="0">
                <a:effectLst/>
                <a:latin typeface="Söhne"/>
              </a:rPr>
              <a:t>    Dashboard: A page that displays the key information about the blood </a:t>
            </a:r>
            <a:r>
              <a:rPr lang="en-US" b="0" i="0" dirty="0" err="1">
                <a:effectLst/>
                <a:latin typeface="Söhne"/>
              </a:rPr>
              <a:t>bankblood</a:t>
            </a:r>
            <a:r>
              <a:rPr lang="en-US" b="0" i="0" dirty="0">
                <a:effectLst/>
                <a:latin typeface="Söhne"/>
              </a:rPr>
              <a:t>  donations, and blood requests.</a:t>
            </a:r>
          </a:p>
          <a:p>
            <a:pPr marL="285750" indent="-285750">
              <a:buFont typeface="Arial" panose="020B0604020202020204" pitchFamily="34" charset="0"/>
              <a:buChar char="•"/>
            </a:pPr>
            <a:r>
              <a:rPr lang="en-US" b="0" i="0" dirty="0">
                <a:effectLst/>
                <a:latin typeface="Söhne"/>
              </a:rPr>
              <a:t>Blood request management page: A page where staff can view and manage blood requests.</a:t>
            </a:r>
            <a:endParaRPr lang="en-IN" b="0" i="0" dirty="0">
              <a:effectLst/>
              <a:latin typeface="Söhne"/>
            </a:endParaRPr>
          </a:p>
          <a:p>
            <a:pPr marL="285750" indent="-285750">
              <a:buFont typeface="Arial" panose="020B0604020202020204" pitchFamily="34" charset="0"/>
              <a:buChar char="•"/>
            </a:pPr>
            <a:r>
              <a:rPr lang="en-US" b="0" i="0" dirty="0">
                <a:effectLst/>
                <a:latin typeface="Söhne"/>
              </a:rPr>
              <a:t>Admin panel: A page where the system administrator can manage user accounts, blood stock information, and system settings.</a:t>
            </a:r>
            <a:endParaRPr lang="en-IN" dirty="0"/>
          </a:p>
          <a:p>
            <a:endParaRPr lang="en-IN" dirty="0"/>
          </a:p>
        </p:txBody>
      </p:sp>
    </p:spTree>
    <p:extLst>
      <p:ext uri="{BB962C8B-B14F-4D97-AF65-F5344CB8AC3E}">
        <p14:creationId xmlns:p14="http://schemas.microsoft.com/office/powerpoint/2010/main" val="33981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40" name="PlaceHolder 1"/>
          <p:cNvSpPr>
            <a:spLocks noGrp="1"/>
          </p:cNvSpPr>
          <p:nvPr>
            <p:ph type="title"/>
          </p:nvPr>
        </p:nvSpPr>
        <p:spPr>
          <a:xfrm>
            <a:off x="762840" y="241200"/>
            <a:ext cx="38610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Individual</a:t>
            </a:r>
            <a:r>
              <a:rPr lang="en-US" sz="2800" b="1" strike="noStrike" spc="-15">
                <a:solidFill>
                  <a:srgbClr val="23567D"/>
                </a:solidFill>
                <a:latin typeface="Arial"/>
              </a:rPr>
              <a:t> </a:t>
            </a:r>
            <a:r>
              <a:rPr lang="en-US" sz="2800" b="1" strike="noStrike" spc="-7">
                <a:solidFill>
                  <a:srgbClr val="23567D"/>
                </a:solidFill>
                <a:latin typeface="Arial"/>
              </a:rPr>
              <a:t>contribution</a:t>
            </a:r>
            <a:endParaRPr lang="en-US" sz="2800" b="0" strike="noStrike" spc="-1">
              <a:solidFill>
                <a:srgbClr val="000000"/>
              </a:solidFill>
              <a:latin typeface="Calibri"/>
            </a:endParaRPr>
          </a:p>
        </p:txBody>
      </p:sp>
      <p:sp>
        <p:nvSpPr>
          <p:cNvPr id="241" name="PlaceHolder 2"/>
          <p:cNvSpPr>
            <a:spLocks noGrp="1"/>
          </p:cNvSpPr>
          <p:nvPr>
            <p:ph type="sldNum" idx="31"/>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5953BCF3-ACFD-4CAB-84FF-DB7B61CB6795}" type="slidenum">
              <a:rPr lang="en-US" sz="1000" b="1" strike="noStrike" spc="-1">
                <a:solidFill>
                  <a:srgbClr val="727272"/>
                </a:solidFill>
                <a:latin typeface="Arial"/>
              </a:rPr>
              <a:t>15</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42" name="PlaceHolder 3"/>
          <p:cNvSpPr>
            <a:spLocks noGrp="1"/>
          </p:cNvSpPr>
          <p:nvPr>
            <p:ph type="ftr" idx="32"/>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43" name="object 4"/>
          <p:cNvSpPr/>
          <p:nvPr/>
        </p:nvSpPr>
        <p:spPr>
          <a:xfrm>
            <a:off x="762840" y="1337040"/>
            <a:ext cx="221616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0" strike="noStrike" spc="-7">
                <a:solidFill>
                  <a:srgbClr val="404040"/>
                </a:solidFill>
                <a:latin typeface="Arial"/>
              </a:rPr>
              <a:t>Srinivas Joshi</a:t>
            </a:r>
            <a:endParaRPr lang="en-IN" sz="2400" b="0" strike="noStrike" spc="-1">
              <a:solidFill>
                <a:srgbClr val="000000"/>
              </a:solidFill>
              <a:latin typeface="Arial"/>
            </a:endParaRPr>
          </a:p>
        </p:txBody>
      </p:sp>
      <p:sp>
        <p:nvSpPr>
          <p:cNvPr id="244" name="object 5"/>
          <p:cNvSpPr/>
          <p:nvPr/>
        </p:nvSpPr>
        <p:spPr>
          <a:xfrm>
            <a:off x="1288440" y="1713600"/>
            <a:ext cx="3892680" cy="1338480"/>
          </a:xfrm>
          <a:prstGeom prst="rect">
            <a:avLst/>
          </a:prstGeom>
          <a:noFill/>
          <a:ln w="0">
            <a:noFill/>
          </a:ln>
        </p:spPr>
        <p:style>
          <a:lnRef idx="0">
            <a:scrgbClr r="0" g="0" b="0"/>
          </a:lnRef>
          <a:fillRef idx="0">
            <a:scrgbClr r="0" g="0" b="0"/>
          </a:fillRef>
          <a:effectRef idx="0">
            <a:scrgbClr r="0" g="0" b="0"/>
          </a:effectRef>
          <a:fontRef idx="minor"/>
        </p:style>
        <p:txBody>
          <a:bodyPr lIns="0" tIns="100800" rIns="0" bIns="0" anchor="t">
            <a:spAutoFit/>
          </a:bodyPr>
          <a:lstStyle/>
          <a:p>
            <a:pPr marL="355680" indent="-343080">
              <a:lnSpc>
                <a:spcPct val="100000"/>
              </a:lnSpc>
              <a:spcBef>
                <a:spcPts val="794"/>
              </a:spcBef>
              <a:buClr>
                <a:srgbClr val="404040"/>
              </a:buClr>
              <a:buFont typeface="Wingdings" charset="2"/>
              <a:buChar char=""/>
              <a:tabLst>
                <a:tab pos="354960" algn="l"/>
                <a:tab pos="355680" algn="l"/>
              </a:tabLst>
            </a:pPr>
            <a:r>
              <a:rPr lang="en-IN" sz="1600" b="0" strike="noStrike" spc="-7" dirty="0">
                <a:solidFill>
                  <a:srgbClr val="404040"/>
                </a:solidFill>
                <a:latin typeface="Arial"/>
              </a:rPr>
              <a:t>User login</a:t>
            </a:r>
            <a:endParaRPr lang="en-IN" sz="1600" b="0" strike="noStrike" spc="-1" dirty="0">
              <a:solidFill>
                <a:srgbClr val="000000"/>
              </a:solidFill>
              <a:latin typeface="Arial"/>
            </a:endParaRPr>
          </a:p>
          <a:p>
            <a:pPr marL="355680" indent="-343080">
              <a:lnSpc>
                <a:spcPct val="100000"/>
              </a:lnSpc>
              <a:spcBef>
                <a:spcPts val="694"/>
              </a:spcBef>
              <a:buClr>
                <a:srgbClr val="404040"/>
              </a:buClr>
              <a:buFont typeface="Wingdings" charset="2"/>
              <a:buChar char=""/>
              <a:tabLst>
                <a:tab pos="354960" algn="l"/>
                <a:tab pos="355680" algn="l"/>
              </a:tabLst>
            </a:pPr>
            <a:r>
              <a:rPr lang="en-IN" sz="1600" b="0" strike="noStrike" spc="-7" dirty="0">
                <a:solidFill>
                  <a:srgbClr val="404040"/>
                </a:solidFill>
                <a:latin typeface="Arial"/>
              </a:rPr>
              <a:t>User register</a:t>
            </a:r>
            <a:endParaRPr lang="en-IN" sz="1600" b="0" strike="noStrike" spc="-1" dirty="0">
              <a:solidFill>
                <a:srgbClr val="000000"/>
              </a:solidFill>
              <a:latin typeface="Arial"/>
            </a:endParaRPr>
          </a:p>
          <a:p>
            <a:pPr marL="355680" indent="-343080">
              <a:lnSpc>
                <a:spcPct val="100000"/>
              </a:lnSpc>
              <a:spcBef>
                <a:spcPts val="694"/>
              </a:spcBef>
              <a:buClr>
                <a:srgbClr val="000000"/>
              </a:buClr>
              <a:buFont typeface="Wingdings" charset="2"/>
              <a:buChar char=""/>
              <a:tabLst>
                <a:tab pos="354960" algn="l"/>
                <a:tab pos="355680" algn="l"/>
              </a:tabLst>
            </a:pPr>
            <a:r>
              <a:rPr lang="en-IN" sz="1600" b="0" strike="noStrike" spc="-1" dirty="0">
                <a:solidFill>
                  <a:srgbClr val="000000"/>
                </a:solidFill>
                <a:latin typeface="Arial"/>
              </a:rPr>
              <a:t>Home Page</a:t>
            </a:r>
          </a:p>
          <a:p>
            <a:pPr marL="355680" indent="-343080">
              <a:lnSpc>
                <a:spcPct val="100000"/>
              </a:lnSpc>
              <a:spcBef>
                <a:spcPts val="694"/>
              </a:spcBef>
              <a:buClr>
                <a:srgbClr val="000000"/>
              </a:buClr>
              <a:buFont typeface="Wingdings" charset="2"/>
              <a:buChar char=""/>
              <a:tabLst>
                <a:tab pos="354960" algn="l"/>
                <a:tab pos="355680" algn="l"/>
              </a:tabLst>
            </a:pPr>
            <a:r>
              <a:rPr lang="en-IN" sz="1600" b="0" strike="noStrike" spc="-1" dirty="0">
                <a:solidFill>
                  <a:srgbClr val="000000"/>
                </a:solidFill>
                <a:latin typeface="Arial"/>
              </a:rPr>
              <a:t>Send Password through email</a:t>
            </a:r>
          </a:p>
        </p:txBody>
      </p:sp>
      <p:sp>
        <p:nvSpPr>
          <p:cNvPr id="245" name="object 6"/>
          <p:cNvSpPr/>
          <p:nvPr/>
        </p:nvSpPr>
        <p:spPr>
          <a:xfrm>
            <a:off x="892080" y="3582000"/>
            <a:ext cx="144792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400" b="0" strike="noStrike" spc="-7" dirty="0">
                <a:solidFill>
                  <a:srgbClr val="404040"/>
                </a:solidFill>
                <a:latin typeface="Arial"/>
              </a:rPr>
              <a:t>Chirag V</a:t>
            </a:r>
            <a:endParaRPr lang="en-IN" sz="2400" b="0" strike="noStrike" spc="-1" dirty="0">
              <a:solidFill>
                <a:srgbClr val="000000"/>
              </a:solidFill>
              <a:latin typeface="Arial"/>
            </a:endParaRPr>
          </a:p>
        </p:txBody>
      </p:sp>
      <p:sp>
        <p:nvSpPr>
          <p:cNvPr id="246" name="object 17"/>
          <p:cNvSpPr/>
          <p:nvPr/>
        </p:nvSpPr>
        <p:spPr>
          <a:xfrm>
            <a:off x="1260000" y="4149000"/>
            <a:ext cx="4680000" cy="1007640"/>
          </a:xfrm>
          <a:prstGeom prst="rect">
            <a:avLst/>
          </a:prstGeom>
          <a:noFill/>
          <a:ln w="0">
            <a:noFill/>
          </a:ln>
        </p:spPr>
        <p:style>
          <a:lnRef idx="0">
            <a:scrgbClr r="0" g="0" b="0"/>
          </a:lnRef>
          <a:fillRef idx="0">
            <a:scrgbClr r="0" g="0" b="0"/>
          </a:fillRef>
          <a:effectRef idx="0">
            <a:scrgbClr r="0" g="0" b="0"/>
          </a:effectRef>
          <a:fontRef idx="minor"/>
        </p:style>
        <p:txBody>
          <a:bodyPr lIns="0" tIns="100800" rIns="0" bIns="0" anchor="t">
            <a:spAutoFit/>
          </a:bodyPr>
          <a:lstStyle/>
          <a:p>
            <a:pPr marL="355680" indent="-343080">
              <a:lnSpc>
                <a:spcPct val="100000"/>
              </a:lnSpc>
              <a:spcBef>
                <a:spcPts val="794"/>
              </a:spcBef>
              <a:buClr>
                <a:srgbClr val="404040"/>
              </a:buClr>
              <a:buFont typeface="Wingdings" charset="2"/>
              <a:buChar char=""/>
              <a:tabLst>
                <a:tab pos="354960" algn="l"/>
                <a:tab pos="355680" algn="l"/>
              </a:tabLst>
            </a:pPr>
            <a:r>
              <a:rPr lang="en-IN" sz="1600" b="0" strike="noStrike" spc="-7">
                <a:solidFill>
                  <a:srgbClr val="404040"/>
                </a:solidFill>
                <a:latin typeface="Arial"/>
              </a:rPr>
              <a:t>User info ,create,update,delete</a:t>
            </a:r>
            <a:endParaRPr lang="en-IN" sz="1600" b="0" strike="noStrike" spc="-1">
              <a:solidFill>
                <a:srgbClr val="000000"/>
              </a:solidFill>
              <a:latin typeface="Arial"/>
            </a:endParaRPr>
          </a:p>
          <a:p>
            <a:pPr marL="355680" indent="-343080">
              <a:lnSpc>
                <a:spcPct val="100000"/>
              </a:lnSpc>
              <a:spcBef>
                <a:spcPts val="694"/>
              </a:spcBef>
              <a:buClr>
                <a:srgbClr val="000000"/>
              </a:buClr>
              <a:buFont typeface="Wingdings" charset="2"/>
              <a:buChar char=""/>
              <a:tabLst>
                <a:tab pos="354960" algn="l"/>
                <a:tab pos="355680" algn="l"/>
              </a:tabLst>
            </a:pPr>
            <a:r>
              <a:rPr lang="en-IN" sz="1600" b="0" strike="noStrike" spc="-1">
                <a:solidFill>
                  <a:srgbClr val="000000"/>
                </a:solidFill>
                <a:latin typeface="Arial"/>
              </a:rPr>
              <a:t>Seeker info create update delete</a:t>
            </a:r>
          </a:p>
          <a:p>
            <a:pPr marL="355680" indent="-343080">
              <a:lnSpc>
                <a:spcPct val="100000"/>
              </a:lnSpc>
              <a:spcBef>
                <a:spcPts val="694"/>
              </a:spcBef>
              <a:buClr>
                <a:srgbClr val="000000"/>
              </a:buClr>
              <a:buFont typeface="Wingdings" charset="2"/>
              <a:buChar char=""/>
              <a:tabLst>
                <a:tab pos="354960" algn="l"/>
                <a:tab pos="355680" algn="l"/>
              </a:tabLst>
            </a:pPr>
            <a:r>
              <a:rPr lang="en-IN" sz="1600" b="0" strike="noStrike" spc="-1">
                <a:solidFill>
                  <a:srgbClr val="000000"/>
                </a:solidFill>
                <a:latin typeface="Arial"/>
              </a:rPr>
              <a:t>Donor info ,create, update, delete  Approve</a:t>
            </a:r>
          </a:p>
        </p:txBody>
      </p:sp>
      <p:sp>
        <p:nvSpPr>
          <p:cNvPr id="10" name="object 6"/>
          <p:cNvSpPr/>
          <p:nvPr/>
        </p:nvSpPr>
        <p:spPr>
          <a:xfrm>
            <a:off x="6528048" y="1335600"/>
            <a:ext cx="3104104" cy="382055"/>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pPr>
            <a:r>
              <a:rPr lang="en-US" sz="2400" b="0" strike="noStrike" spc="-7" dirty="0">
                <a:solidFill>
                  <a:srgbClr val="404040"/>
                </a:solidFill>
                <a:latin typeface="Arial"/>
              </a:rPr>
              <a:t>Arjun Mangal</a:t>
            </a:r>
            <a:endParaRPr lang="en-IN" sz="2400" b="0" strike="noStrike" spc="-1" dirty="0">
              <a:solidFill>
                <a:srgbClr val="000000"/>
              </a:solidFill>
              <a:latin typeface="Arial"/>
            </a:endParaRPr>
          </a:p>
        </p:txBody>
      </p:sp>
      <p:sp>
        <p:nvSpPr>
          <p:cNvPr id="11" name="object 5"/>
          <p:cNvSpPr/>
          <p:nvPr/>
        </p:nvSpPr>
        <p:spPr>
          <a:xfrm>
            <a:off x="6521152" y="1810440"/>
            <a:ext cx="3892680" cy="1019984"/>
          </a:xfrm>
          <a:prstGeom prst="rect">
            <a:avLst/>
          </a:prstGeom>
          <a:noFill/>
          <a:ln w="0">
            <a:noFill/>
          </a:ln>
        </p:spPr>
        <p:style>
          <a:lnRef idx="0">
            <a:scrgbClr r="0" g="0" b="0"/>
          </a:lnRef>
          <a:fillRef idx="0">
            <a:scrgbClr r="0" g="0" b="0"/>
          </a:fillRef>
          <a:effectRef idx="0">
            <a:scrgbClr r="0" g="0" b="0"/>
          </a:effectRef>
          <a:fontRef idx="minor"/>
        </p:style>
        <p:txBody>
          <a:bodyPr lIns="0" tIns="100800" rIns="0" bIns="0" anchor="t">
            <a:spAutoFit/>
          </a:bodyPr>
          <a:lstStyle/>
          <a:p>
            <a:pPr marL="355680" indent="-343080">
              <a:lnSpc>
                <a:spcPct val="100000"/>
              </a:lnSpc>
              <a:spcBef>
                <a:spcPts val="694"/>
              </a:spcBef>
              <a:buClr>
                <a:srgbClr val="000000"/>
              </a:buClr>
              <a:buFont typeface="Wingdings" charset="2"/>
              <a:buChar char=""/>
              <a:tabLst>
                <a:tab pos="354960" algn="l"/>
                <a:tab pos="355680" algn="l"/>
              </a:tabLst>
            </a:pPr>
            <a:r>
              <a:rPr lang="en-IN" sz="1600" b="0" strike="noStrike" spc="-1" dirty="0">
                <a:solidFill>
                  <a:srgbClr val="000000"/>
                </a:solidFill>
                <a:latin typeface="Arial"/>
              </a:rPr>
              <a:t>Donor </a:t>
            </a:r>
            <a:r>
              <a:rPr lang="en-IN" sz="1600" spc="-1" dirty="0">
                <a:solidFill>
                  <a:srgbClr val="000000"/>
                </a:solidFill>
                <a:latin typeface="Arial"/>
              </a:rPr>
              <a:t>Module</a:t>
            </a:r>
          </a:p>
          <a:p>
            <a:pPr marL="355680" indent="-343080">
              <a:lnSpc>
                <a:spcPct val="100000"/>
              </a:lnSpc>
              <a:spcBef>
                <a:spcPts val="694"/>
              </a:spcBef>
              <a:buClr>
                <a:srgbClr val="000000"/>
              </a:buClr>
              <a:buFont typeface="Wingdings" charset="2"/>
              <a:buChar char=""/>
              <a:tabLst>
                <a:tab pos="354960" algn="l"/>
                <a:tab pos="355680" algn="l"/>
              </a:tabLst>
            </a:pPr>
            <a:r>
              <a:rPr lang="en-US" sz="1600" b="0" strike="noStrike" spc="-1" dirty="0">
                <a:solidFill>
                  <a:srgbClr val="000000"/>
                </a:solidFill>
                <a:latin typeface="Arial"/>
              </a:rPr>
              <a:t>Donor registration</a:t>
            </a:r>
            <a:endParaRPr lang="en-IN" sz="1600" b="0" strike="noStrike" spc="-1" dirty="0">
              <a:solidFill>
                <a:srgbClr val="000000"/>
              </a:solidFill>
              <a:latin typeface="Arial"/>
            </a:endParaRPr>
          </a:p>
          <a:p>
            <a:pPr marL="355680" indent="-343080">
              <a:lnSpc>
                <a:spcPct val="100000"/>
              </a:lnSpc>
              <a:spcBef>
                <a:spcPts val="694"/>
              </a:spcBef>
              <a:buClr>
                <a:srgbClr val="000000"/>
              </a:buClr>
              <a:buFont typeface="Wingdings" charset="2"/>
              <a:buChar char=""/>
              <a:tabLst>
                <a:tab pos="354960" algn="l"/>
                <a:tab pos="355680" algn="l"/>
              </a:tabLst>
            </a:pPr>
            <a:r>
              <a:rPr lang="en-IN" sz="1600" spc="-1" dirty="0">
                <a:solidFill>
                  <a:srgbClr val="000000"/>
                </a:solidFill>
                <a:latin typeface="Arial"/>
              </a:rPr>
              <a:t>Sending message </a:t>
            </a:r>
            <a:r>
              <a:rPr lang="en-IN" sz="1600" b="0" strike="noStrike" spc="-1" dirty="0">
                <a:solidFill>
                  <a:srgbClr val="000000"/>
                </a:solidFill>
                <a:latin typeface="Arial"/>
              </a:rPr>
              <a:t>through email</a:t>
            </a:r>
          </a:p>
        </p:txBody>
      </p:sp>
      <p:sp>
        <p:nvSpPr>
          <p:cNvPr id="12" name="object 5"/>
          <p:cNvSpPr/>
          <p:nvPr/>
        </p:nvSpPr>
        <p:spPr>
          <a:xfrm>
            <a:off x="6559802" y="4136656"/>
            <a:ext cx="3892680" cy="1019984"/>
          </a:xfrm>
          <a:prstGeom prst="rect">
            <a:avLst/>
          </a:prstGeom>
          <a:noFill/>
          <a:ln w="0">
            <a:noFill/>
          </a:ln>
        </p:spPr>
        <p:style>
          <a:lnRef idx="0">
            <a:scrgbClr r="0" g="0" b="0"/>
          </a:lnRef>
          <a:fillRef idx="0">
            <a:scrgbClr r="0" g="0" b="0"/>
          </a:fillRef>
          <a:effectRef idx="0">
            <a:scrgbClr r="0" g="0" b="0"/>
          </a:effectRef>
          <a:fontRef idx="minor"/>
        </p:style>
        <p:txBody>
          <a:bodyPr lIns="0" tIns="100800" rIns="0" bIns="0" anchor="t">
            <a:spAutoFit/>
          </a:bodyPr>
          <a:lstStyle/>
          <a:p>
            <a:pPr marL="355680" indent="-343080">
              <a:lnSpc>
                <a:spcPct val="100000"/>
              </a:lnSpc>
              <a:spcBef>
                <a:spcPts val="794"/>
              </a:spcBef>
              <a:buClr>
                <a:srgbClr val="404040"/>
              </a:buClr>
              <a:buFont typeface="Wingdings" charset="2"/>
              <a:buChar char=""/>
              <a:tabLst>
                <a:tab pos="354960" algn="l"/>
                <a:tab pos="355680" algn="l"/>
              </a:tabLst>
            </a:pPr>
            <a:r>
              <a:rPr lang="en-IN" sz="1600" b="0" strike="noStrike" spc="-7" dirty="0">
                <a:solidFill>
                  <a:srgbClr val="404040"/>
                </a:solidFill>
                <a:latin typeface="Arial"/>
              </a:rPr>
              <a:t>Seeker Page</a:t>
            </a:r>
            <a:endParaRPr lang="en-IN" sz="1600" b="0" strike="noStrike" spc="-1" dirty="0">
              <a:solidFill>
                <a:srgbClr val="000000"/>
              </a:solidFill>
              <a:latin typeface="Arial"/>
            </a:endParaRPr>
          </a:p>
          <a:p>
            <a:pPr marL="355680" indent="-343080">
              <a:lnSpc>
                <a:spcPct val="100000"/>
              </a:lnSpc>
              <a:spcBef>
                <a:spcPts val="694"/>
              </a:spcBef>
              <a:buClr>
                <a:srgbClr val="404040"/>
              </a:buClr>
              <a:buFont typeface="Wingdings" charset="2"/>
              <a:buChar char=""/>
              <a:tabLst>
                <a:tab pos="354960" algn="l"/>
                <a:tab pos="355680" algn="l"/>
              </a:tabLst>
            </a:pPr>
            <a:r>
              <a:rPr lang="en-US" sz="1600" spc="-7" dirty="0">
                <a:solidFill>
                  <a:srgbClr val="404040"/>
                </a:solidFill>
                <a:latin typeface="Arial"/>
              </a:rPr>
              <a:t>Find Donor Page</a:t>
            </a:r>
            <a:endParaRPr lang="en-IN" sz="1600" b="0" strike="noStrike" spc="-1" dirty="0">
              <a:solidFill>
                <a:srgbClr val="000000"/>
              </a:solidFill>
              <a:latin typeface="Arial"/>
            </a:endParaRPr>
          </a:p>
          <a:p>
            <a:pPr marL="355680" indent="-343080">
              <a:lnSpc>
                <a:spcPct val="100000"/>
              </a:lnSpc>
              <a:spcBef>
                <a:spcPts val="694"/>
              </a:spcBef>
              <a:buClr>
                <a:srgbClr val="000000"/>
              </a:buClr>
              <a:buFont typeface="Wingdings" charset="2"/>
              <a:buChar char=""/>
              <a:tabLst>
                <a:tab pos="354960" algn="l"/>
                <a:tab pos="355680" algn="l"/>
              </a:tabLst>
            </a:pPr>
            <a:r>
              <a:rPr lang="en-IN" sz="1600" spc="-1" dirty="0">
                <a:solidFill>
                  <a:srgbClr val="000000"/>
                </a:solidFill>
                <a:latin typeface="Arial"/>
              </a:rPr>
              <a:t>Contact </a:t>
            </a:r>
            <a:r>
              <a:rPr lang="en-IN" sz="1600" b="0" strike="noStrike" spc="-1" dirty="0">
                <a:solidFill>
                  <a:srgbClr val="000000"/>
                </a:solidFill>
                <a:latin typeface="Arial"/>
              </a:rPr>
              <a:t>Page</a:t>
            </a:r>
          </a:p>
        </p:txBody>
      </p:sp>
      <p:sp>
        <p:nvSpPr>
          <p:cNvPr id="13" name="object 6"/>
          <p:cNvSpPr/>
          <p:nvPr/>
        </p:nvSpPr>
        <p:spPr>
          <a:xfrm>
            <a:off x="6528048" y="3626127"/>
            <a:ext cx="3104104" cy="382055"/>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pPr>
            <a:r>
              <a:rPr lang="en-US" sz="2400" spc="-7" dirty="0">
                <a:solidFill>
                  <a:srgbClr val="404040"/>
                </a:solidFill>
                <a:latin typeface="Arial"/>
              </a:rPr>
              <a:t>Anuruchi Shinde</a:t>
            </a:r>
            <a:endParaRPr lang="en-IN" sz="2400" b="0" strike="noStrike" spc="-1" dirty="0">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48" name="object 3"/>
          <p:cNvSpPr/>
          <p:nvPr/>
        </p:nvSpPr>
        <p:spPr>
          <a:xfrm>
            <a:off x="419760" y="241200"/>
            <a:ext cx="6318360" cy="4388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800" b="1" strike="noStrike" spc="-1" dirty="0">
                <a:solidFill>
                  <a:srgbClr val="23567D"/>
                </a:solidFill>
                <a:latin typeface="Arial"/>
              </a:rPr>
              <a:t>Challenges faced &amp; how </a:t>
            </a:r>
            <a:r>
              <a:rPr lang="en-US" sz="2800" b="1" strike="noStrike" spc="-7" dirty="0">
                <a:solidFill>
                  <a:srgbClr val="23567D"/>
                </a:solidFill>
                <a:latin typeface="Arial"/>
              </a:rPr>
              <a:t>it</a:t>
            </a:r>
            <a:r>
              <a:rPr lang="en-US" sz="2800" b="1" strike="noStrike" spc="-60" dirty="0">
                <a:solidFill>
                  <a:srgbClr val="23567D"/>
                </a:solidFill>
                <a:latin typeface="Arial"/>
              </a:rPr>
              <a:t> </a:t>
            </a:r>
            <a:r>
              <a:rPr lang="en-US" sz="2800" b="1" strike="noStrike" spc="-1" dirty="0">
                <a:solidFill>
                  <a:srgbClr val="23567D"/>
                </a:solidFill>
                <a:latin typeface="Arial"/>
              </a:rPr>
              <a:t>addressed</a:t>
            </a:r>
            <a:endParaRPr lang="en-IN" sz="2800" b="0" strike="noStrike" spc="-1" dirty="0">
              <a:solidFill>
                <a:srgbClr val="000000"/>
              </a:solidFill>
              <a:latin typeface="Arial"/>
            </a:endParaRPr>
          </a:p>
        </p:txBody>
      </p:sp>
      <p:sp>
        <p:nvSpPr>
          <p:cNvPr id="249"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16</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250" name="PlaceHolder 1"/>
          <p:cNvSpPr>
            <a:spLocks noGrp="1"/>
          </p:cNvSpPr>
          <p:nvPr>
            <p:ph type="ftr" idx="33"/>
          </p:nvPr>
        </p:nvSpPr>
        <p:spPr>
          <a:xfrm>
            <a:off x="11208568" y="6584040"/>
            <a:ext cx="691920" cy="2739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dirty="0">
                <a:solidFill>
                  <a:srgbClr val="727272"/>
                </a:solidFill>
                <a:latin typeface="Arial"/>
              </a:rPr>
              <a:t>Confidential</a:t>
            </a:r>
            <a:endParaRPr lang="en-IN" sz="1000" b="0" strike="noStrike" spc="-1" dirty="0">
              <a:solidFill>
                <a:srgbClr val="000000"/>
              </a:solidFill>
              <a:latin typeface="Times New Roman"/>
            </a:endParaRPr>
          </a:p>
        </p:txBody>
      </p:sp>
      <p:sp>
        <p:nvSpPr>
          <p:cNvPr id="252" name="object 4"/>
          <p:cNvSpPr/>
          <p:nvPr/>
        </p:nvSpPr>
        <p:spPr>
          <a:xfrm>
            <a:off x="374040" y="1316160"/>
            <a:ext cx="10598400" cy="3780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400" b="0" strike="noStrike" spc="-1" dirty="0">
                <a:solidFill>
                  <a:srgbClr val="000000"/>
                </a:solidFill>
                <a:latin typeface="Arial"/>
              </a:rPr>
              <a:t>In User Model:</a:t>
            </a:r>
          </a:p>
        </p:txBody>
      </p:sp>
      <p:sp>
        <p:nvSpPr>
          <p:cNvPr id="253" name="TextBox 7"/>
          <p:cNvSpPr/>
          <p:nvPr/>
        </p:nvSpPr>
        <p:spPr>
          <a:xfrm>
            <a:off x="419760" y="1905120"/>
            <a:ext cx="9942840" cy="310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Söhne"/>
              </a:rPr>
              <a:t>Authentication: Implementing robust authentication mechanisms, such as password-based authentication.</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Söhne"/>
              </a:rPr>
              <a:t>Session Management: Implementing secure session management, including logging users in and out, maintaining active sessions, and invalidating inactive sessions, can help to ensure the security of the system and prevent unauthorized access.</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marL="285840" indent="-285840">
              <a:lnSpc>
                <a:spcPct val="100000"/>
              </a:lnSpc>
              <a:buClr>
                <a:srgbClr val="000000"/>
              </a:buClr>
              <a:buFont typeface="Arial"/>
              <a:buChar char="•"/>
            </a:pPr>
            <a:r>
              <a:rPr lang="en-US" sz="1800" b="0" strike="noStrike" spc="-1">
                <a:solidFill>
                  <a:srgbClr val="000000"/>
                </a:solidFill>
                <a:latin typeface="Söhne"/>
              </a:rPr>
              <a:t>User Experience: Conducting user research and testing can help to ensure that the login and registration process is intuitive and user-friendly. </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56"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17</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257" name="PlaceHolder 2"/>
          <p:cNvSpPr>
            <a:spLocks noGrp="1"/>
          </p:cNvSpPr>
          <p:nvPr>
            <p:ph type="ftr" idx="34"/>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58" name="object 6"/>
          <p:cNvSpPr/>
          <p:nvPr/>
        </p:nvSpPr>
        <p:spPr>
          <a:xfrm>
            <a:off x="9121320" y="6665760"/>
            <a:ext cx="279720" cy="26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2600">
              <a:lnSpc>
                <a:spcPts val="2089"/>
              </a:lnSpc>
            </a:pPr>
            <a:r>
              <a:rPr lang="en-US" sz="1800" b="0" strike="noStrike" spc="-7">
                <a:solidFill>
                  <a:srgbClr val="000000"/>
                </a:solidFill>
                <a:latin typeface="Arial"/>
              </a:rPr>
              <a:t>10</a:t>
            </a:r>
            <a:endParaRPr lang="en-IN" sz="1800" b="0" strike="noStrike" spc="-1">
              <a:solidFill>
                <a:srgbClr val="000000"/>
              </a:solidFill>
              <a:latin typeface="Arial"/>
            </a:endParaRPr>
          </a:p>
        </p:txBody>
      </p:sp>
      <p:sp>
        <p:nvSpPr>
          <p:cNvPr id="7" name="object 3"/>
          <p:cNvSpPr/>
          <p:nvPr/>
        </p:nvSpPr>
        <p:spPr>
          <a:xfrm>
            <a:off x="911424" y="260648"/>
            <a:ext cx="6318360" cy="4388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800" b="1" strike="noStrike" spc="-1" dirty="0">
                <a:solidFill>
                  <a:srgbClr val="23567D"/>
                </a:solidFill>
                <a:latin typeface="Arial"/>
              </a:rPr>
              <a:t>Challenges faced &amp; how </a:t>
            </a:r>
            <a:r>
              <a:rPr lang="en-US" sz="2800" b="1" strike="noStrike" spc="-7" dirty="0">
                <a:solidFill>
                  <a:srgbClr val="23567D"/>
                </a:solidFill>
                <a:latin typeface="Arial"/>
              </a:rPr>
              <a:t>it</a:t>
            </a:r>
            <a:r>
              <a:rPr lang="en-US" sz="2800" b="1" strike="noStrike" spc="-60" dirty="0">
                <a:solidFill>
                  <a:srgbClr val="23567D"/>
                </a:solidFill>
                <a:latin typeface="Arial"/>
              </a:rPr>
              <a:t> </a:t>
            </a:r>
            <a:r>
              <a:rPr lang="en-US" sz="2800" b="1" strike="noStrike" spc="-1" dirty="0">
                <a:solidFill>
                  <a:srgbClr val="23567D"/>
                </a:solidFill>
                <a:latin typeface="Arial"/>
              </a:rPr>
              <a:t>addressed</a:t>
            </a:r>
            <a:endParaRPr lang="en-IN" sz="2800" b="0" strike="noStrike" spc="-1" dirty="0">
              <a:solidFill>
                <a:srgbClr val="000000"/>
              </a:solidFill>
              <a:latin typeface="Arial"/>
            </a:endParaRPr>
          </a:p>
        </p:txBody>
      </p:sp>
      <p:sp>
        <p:nvSpPr>
          <p:cNvPr id="8" name="object 4"/>
          <p:cNvSpPr/>
          <p:nvPr/>
        </p:nvSpPr>
        <p:spPr>
          <a:xfrm>
            <a:off x="374040" y="1316160"/>
            <a:ext cx="2337584" cy="382055"/>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pPr>
            <a:r>
              <a:rPr lang="en-US" sz="2400" spc="-1" dirty="0">
                <a:solidFill>
                  <a:srgbClr val="404040"/>
                </a:solidFill>
                <a:latin typeface="Arial"/>
              </a:rPr>
              <a:t>In Donor Module</a:t>
            </a:r>
            <a:endParaRPr lang="en-IN" sz="2400" b="0" strike="noStrike" spc="-1" dirty="0">
              <a:solidFill>
                <a:srgbClr val="000000"/>
              </a:solidFill>
              <a:latin typeface="Arial"/>
            </a:endParaRPr>
          </a:p>
        </p:txBody>
      </p:sp>
      <p:sp>
        <p:nvSpPr>
          <p:cNvPr id="2" name="Rectangle 1"/>
          <p:cNvSpPr/>
          <p:nvPr/>
        </p:nvSpPr>
        <p:spPr>
          <a:xfrm>
            <a:off x="551384" y="1916832"/>
            <a:ext cx="10381960" cy="3970318"/>
          </a:xfrm>
          <a:prstGeom prst="rect">
            <a:avLst/>
          </a:prstGeom>
        </p:spPr>
        <p:txBody>
          <a:bodyPr wrap="square">
            <a:spAutoFit/>
          </a:bodyPr>
          <a:lstStyle/>
          <a:p>
            <a:pPr marL="285750" indent="-285750">
              <a:buFont typeface="Arial" pitchFamily="34" charset="0"/>
              <a:buChar char="•"/>
            </a:pPr>
            <a:r>
              <a:rPr lang="en-US" dirty="0"/>
              <a:t>Donor eligibility: Ensuring that only eligible donors can register and donate blood based on established criteria, such as age, weight, and health status.</a:t>
            </a:r>
          </a:p>
          <a:p>
            <a:pPr marL="285750" indent="-285750">
              <a:buFont typeface="Arial" pitchFamily="34" charset="0"/>
              <a:buChar char="•"/>
            </a:pPr>
            <a:r>
              <a:rPr lang="en-US" dirty="0"/>
              <a:t>Data accuracy: Ensuring the accuracy of data entered by donors, which can affect the availability and safety of blood products.</a:t>
            </a:r>
          </a:p>
          <a:p>
            <a:pPr marL="285750" indent="-285750">
              <a:buFont typeface="Arial" pitchFamily="34" charset="0"/>
              <a:buChar char="•"/>
            </a:pPr>
            <a:r>
              <a:rPr lang="en-US" dirty="0"/>
              <a:t>Privacy and confidentiality: Safeguarding sensitive information and personal data of donors, including medical history and contact information.</a:t>
            </a:r>
          </a:p>
          <a:p>
            <a:pPr marL="285750" indent="-285750">
              <a:buFont typeface="Arial" pitchFamily="34" charset="0"/>
              <a:buChar char="•"/>
            </a:pPr>
            <a:r>
              <a:rPr lang="en-US" dirty="0"/>
              <a:t>User-friendliness: Designing a user-friendly interface that is easy to navigate and accessible to individuals with varying levels of technological proficiency.</a:t>
            </a:r>
          </a:p>
          <a:p>
            <a:pPr marL="285750" indent="-285750">
              <a:buFont typeface="Arial" pitchFamily="34" charset="0"/>
              <a:buChar char="•"/>
            </a:pPr>
            <a:r>
              <a:rPr lang="en-US" dirty="0"/>
              <a:t>Compliance: Ensuring that the donor module adheres to legal and regulatory requirements, such as those related to data privacy, informed consent, and donation standards.</a:t>
            </a:r>
          </a:p>
          <a:p>
            <a:pPr marL="285750" indent="-285750">
              <a:buFont typeface="Arial" pitchFamily="34" charset="0"/>
              <a:buChar char="•"/>
            </a:pPr>
            <a:r>
              <a:rPr lang="en-US" dirty="0"/>
              <a:t>Donor retention: Encouraging repeat donations by implementing strategies to engage and retain donors, such as providing incentives, tracking donation history, and communicating impact.</a:t>
            </a:r>
          </a:p>
          <a:p>
            <a:pPr marL="285750" indent="-285750">
              <a:buFont typeface="Arial" pitchFamily="34" charset="0"/>
              <a:buChar char="•"/>
            </a:pPr>
            <a:r>
              <a:rPr lang="en-US" dirty="0"/>
              <a:t>Outreach and education: Implementing effective outreach and education programs to raise awareness about the importance of blood donation and encourage eligible individuals to donate.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18</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264" name="object 4"/>
          <p:cNvSpPr/>
          <p:nvPr/>
        </p:nvSpPr>
        <p:spPr>
          <a:xfrm>
            <a:off x="374040" y="1316160"/>
            <a:ext cx="2560320" cy="382055"/>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pPr>
            <a:r>
              <a:rPr lang="en-US" sz="2400" spc="-1" dirty="0">
                <a:solidFill>
                  <a:srgbClr val="404040"/>
                </a:solidFill>
                <a:latin typeface="Arial"/>
              </a:rPr>
              <a:t>In Seeker Module</a:t>
            </a:r>
            <a:endParaRPr lang="en-IN" sz="2400" b="0" strike="noStrike" spc="-1" dirty="0">
              <a:solidFill>
                <a:srgbClr val="000000"/>
              </a:solidFill>
              <a:latin typeface="Arial"/>
            </a:endParaRPr>
          </a:p>
        </p:txBody>
      </p:sp>
      <p:sp>
        <p:nvSpPr>
          <p:cNvPr id="8" name="object 3"/>
          <p:cNvSpPr/>
          <p:nvPr/>
        </p:nvSpPr>
        <p:spPr>
          <a:xfrm>
            <a:off x="419760" y="241200"/>
            <a:ext cx="6318360" cy="4388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800" b="1" strike="noStrike" spc="-1" dirty="0">
                <a:solidFill>
                  <a:srgbClr val="23567D"/>
                </a:solidFill>
                <a:latin typeface="Arial"/>
              </a:rPr>
              <a:t>Challenges faced &amp; how </a:t>
            </a:r>
            <a:r>
              <a:rPr lang="en-US" sz="2800" b="1" strike="noStrike" spc="-7" dirty="0">
                <a:solidFill>
                  <a:srgbClr val="23567D"/>
                </a:solidFill>
                <a:latin typeface="Arial"/>
              </a:rPr>
              <a:t>it</a:t>
            </a:r>
            <a:r>
              <a:rPr lang="en-US" sz="2800" b="1" strike="noStrike" spc="-60" dirty="0">
                <a:solidFill>
                  <a:srgbClr val="23567D"/>
                </a:solidFill>
                <a:latin typeface="Arial"/>
              </a:rPr>
              <a:t> </a:t>
            </a:r>
            <a:r>
              <a:rPr lang="en-US" sz="2800" b="1" strike="noStrike" spc="-1" dirty="0">
                <a:solidFill>
                  <a:srgbClr val="23567D"/>
                </a:solidFill>
                <a:latin typeface="Arial"/>
              </a:rPr>
              <a:t>addressed</a:t>
            </a:r>
            <a:endParaRPr lang="en-IN" sz="2800" b="0" strike="noStrike" spc="-1" dirty="0">
              <a:solidFill>
                <a:srgbClr val="000000"/>
              </a:solidFill>
              <a:latin typeface="Arial"/>
            </a:endParaRP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18</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4" name="object 3"/>
          <p:cNvSpPr/>
          <p:nvPr/>
        </p:nvSpPr>
        <p:spPr>
          <a:xfrm>
            <a:off x="419760" y="241200"/>
            <a:ext cx="6318360" cy="4388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800" b="1" strike="noStrike" spc="-1" dirty="0">
                <a:solidFill>
                  <a:srgbClr val="23567D"/>
                </a:solidFill>
                <a:latin typeface="Arial"/>
              </a:rPr>
              <a:t>Challenges faced &amp; how </a:t>
            </a:r>
            <a:r>
              <a:rPr lang="en-US" sz="2800" b="1" strike="noStrike" spc="-7" dirty="0">
                <a:solidFill>
                  <a:srgbClr val="23567D"/>
                </a:solidFill>
                <a:latin typeface="Arial"/>
              </a:rPr>
              <a:t>it</a:t>
            </a:r>
            <a:r>
              <a:rPr lang="en-US" sz="2800" b="1" strike="noStrike" spc="-60" dirty="0">
                <a:solidFill>
                  <a:srgbClr val="23567D"/>
                </a:solidFill>
                <a:latin typeface="Arial"/>
              </a:rPr>
              <a:t> </a:t>
            </a:r>
            <a:r>
              <a:rPr lang="en-US" sz="2800" b="1" strike="noStrike" spc="-1" dirty="0">
                <a:solidFill>
                  <a:srgbClr val="23567D"/>
                </a:solidFill>
                <a:latin typeface="Arial"/>
              </a:rPr>
              <a:t>addressed</a:t>
            </a:r>
            <a:endParaRPr lang="en-IN" sz="2800" b="0" strike="noStrike" spc="-1" dirty="0">
              <a:solidFill>
                <a:srgbClr val="000000"/>
              </a:solidFill>
              <a:latin typeface="Arial"/>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18</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9" name="TextBox 7"/>
          <p:cNvSpPr/>
          <p:nvPr/>
        </p:nvSpPr>
        <p:spPr>
          <a:xfrm>
            <a:off x="419760" y="1905120"/>
            <a:ext cx="994284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indent="-285750">
              <a:buFont typeface="Arial" pitchFamily="34" charset="0"/>
              <a:buChar char="•"/>
            </a:pPr>
            <a:r>
              <a:rPr lang="en-US" dirty="0"/>
              <a:t>Data accuracy: Ensuring the accuracy of data entered by seekers, which can affect the availability and safety of blood products.</a:t>
            </a:r>
          </a:p>
          <a:p>
            <a:pPr marL="285750" indent="-285750">
              <a:buFont typeface="Arial" pitchFamily="34" charset="0"/>
              <a:buChar char="•"/>
            </a:pPr>
            <a:r>
              <a:rPr lang="en-US" dirty="0"/>
              <a:t>Security and confidentiality: Safeguarding sensitive information and personal data of donors and recipients.</a:t>
            </a:r>
          </a:p>
          <a:p>
            <a:pPr marL="285750" indent="-285750">
              <a:buFont typeface="Arial" pitchFamily="34" charset="0"/>
              <a:buChar char="•"/>
            </a:pPr>
            <a:r>
              <a:rPr lang="en-US" dirty="0"/>
              <a:t>Integration with other modules: Seamless integration with other modules in the blood bank management system, such as inventory and donor management.</a:t>
            </a:r>
          </a:p>
          <a:p>
            <a:pPr marL="285750" indent="-285750">
              <a:buFont typeface="Arial" pitchFamily="34" charset="0"/>
              <a:buChar char="•"/>
            </a:pPr>
            <a:r>
              <a:rPr lang="en-US" dirty="0"/>
              <a:t>User-friendliness: Designing a user-friendly interface that is easy to navigate and accessible to individuals with varying levels of technological proficiency.</a:t>
            </a:r>
          </a:p>
          <a:p>
            <a:pPr marL="285750" indent="-285750">
              <a:buFont typeface="Arial" pitchFamily="34" charset="0"/>
              <a:buChar char="•"/>
            </a:pPr>
            <a:r>
              <a:rPr lang="en-US" dirty="0"/>
              <a:t>Real-time updates: Ensuring that blood availability information is up-to-date and accessible in real-time to prevent errors and delays in blood product distribution.</a:t>
            </a:r>
          </a:p>
          <a:p>
            <a:pPr marL="285750" indent="-285750">
              <a:buFont typeface="Arial" pitchFamily="34" charset="0"/>
              <a:buChar char="•"/>
            </a:pPr>
            <a:r>
              <a:rPr lang="en-US" dirty="0"/>
              <a:t>Resource allocation: Managing the allocation of limited blood products and resources to meet the needs of diverse patient populations with different blood types and medical conditions.</a:t>
            </a:r>
          </a:p>
          <a:p>
            <a:pPr marL="285750" indent="-285750">
              <a:buFont typeface="Arial" pitchFamily="34" charset="0"/>
              <a:buChar char="•"/>
            </a:pPr>
            <a:r>
              <a:rPr lang="en-US" dirty="0"/>
              <a:t>Compliance: Ensuring that the seeker module adheres to legal and regulatory requirements, such as those related to data privacy and safety standards.</a:t>
            </a:r>
          </a:p>
          <a:p>
            <a:pPr>
              <a:lnSpc>
                <a:spcPct val="100000"/>
              </a:lnSpc>
            </a:pPr>
            <a:endParaRPr lang="en-IN" sz="1800"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19</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19</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19</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2" name="Picture 1" descr="A picture containing graphical user interface&#10;&#10;Description automatically generated">
            <a:extLst>
              <a:ext uri="{FF2B5EF4-FFF2-40B4-BE49-F238E27FC236}">
                <a16:creationId xmlns:a16="http://schemas.microsoft.com/office/drawing/2014/main" id="{0C0CB695-CC99-47E9-B661-F754F12E950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0" y="2438400"/>
            <a:ext cx="4989230" cy="2307519"/>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8258A56D-B588-E349-F9D4-0298D9E739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6887" y="2247699"/>
            <a:ext cx="4919572" cy="2498220"/>
          </a:xfrm>
          <a:prstGeom prst="rect">
            <a:avLst/>
          </a:prstGeom>
        </p:spPr>
      </p:pic>
    </p:spTree>
    <p:extLst>
      <p:ext uri="{BB962C8B-B14F-4D97-AF65-F5344CB8AC3E}">
        <p14:creationId xmlns:p14="http://schemas.microsoft.com/office/powerpoint/2010/main" val="347022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83" name="PlaceHolder 1"/>
          <p:cNvSpPr>
            <a:spLocks noGrp="1"/>
          </p:cNvSpPr>
          <p:nvPr>
            <p:ph type="title"/>
          </p:nvPr>
        </p:nvSpPr>
        <p:spPr>
          <a:xfrm>
            <a:off x="419760" y="241200"/>
            <a:ext cx="164808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1">
                <a:solidFill>
                  <a:srgbClr val="23567D"/>
                </a:solidFill>
                <a:latin typeface="Arial"/>
              </a:rPr>
              <a:t>Co</a:t>
            </a:r>
            <a:r>
              <a:rPr lang="en-US" sz="2800" b="1" strike="noStrike" spc="4">
                <a:solidFill>
                  <a:srgbClr val="23567D"/>
                </a:solidFill>
                <a:latin typeface="Arial"/>
              </a:rPr>
              <a:t>ve</a:t>
            </a:r>
            <a:r>
              <a:rPr lang="en-US" sz="2800" b="1" strike="noStrike" spc="-7">
                <a:solidFill>
                  <a:srgbClr val="23567D"/>
                </a:solidFill>
                <a:latin typeface="Arial"/>
              </a:rPr>
              <a:t>r</a:t>
            </a:r>
            <a:r>
              <a:rPr lang="en-US" sz="2800" b="1" strike="noStrike" spc="4">
                <a:solidFill>
                  <a:srgbClr val="23567D"/>
                </a:solidFill>
                <a:latin typeface="Arial"/>
              </a:rPr>
              <a:t>a</a:t>
            </a:r>
            <a:r>
              <a:rPr lang="en-US" sz="2800" b="1" strike="noStrike" spc="-1">
                <a:solidFill>
                  <a:srgbClr val="23567D"/>
                </a:solidFill>
                <a:latin typeface="Arial"/>
              </a:rPr>
              <a:t>ge</a:t>
            </a:r>
            <a:endParaRPr lang="en-US" sz="2800" b="0" strike="noStrike" spc="-1">
              <a:solidFill>
                <a:srgbClr val="000000"/>
              </a:solidFill>
              <a:latin typeface="Calibri"/>
            </a:endParaRPr>
          </a:p>
        </p:txBody>
      </p:sp>
      <p:sp>
        <p:nvSpPr>
          <p:cNvPr id="184" name="PlaceHolder 2"/>
          <p:cNvSpPr>
            <a:spLocks noGrp="1"/>
          </p:cNvSpPr>
          <p:nvPr>
            <p:ph type="sldNum" idx="13"/>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C6E61CA4-EEB9-4989-AFFB-AE6C653F791C}" type="slidenum">
              <a:rPr lang="en-US" sz="1000" b="1" strike="noStrike" spc="-1">
                <a:solidFill>
                  <a:srgbClr val="727272"/>
                </a:solidFill>
                <a:latin typeface="Arial"/>
              </a:rPr>
              <a:t>2</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185" name="PlaceHolder 3"/>
          <p:cNvSpPr>
            <a:spLocks noGrp="1"/>
          </p:cNvSpPr>
          <p:nvPr>
            <p:ph type="ftr" idx="14"/>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86" name="object 4"/>
          <p:cNvSpPr/>
          <p:nvPr/>
        </p:nvSpPr>
        <p:spPr>
          <a:xfrm>
            <a:off x="2286000" y="1752480"/>
            <a:ext cx="4560840" cy="2299680"/>
          </a:xfrm>
          <a:prstGeom prst="rect">
            <a:avLst/>
          </a:prstGeom>
          <a:noFill/>
          <a:ln w="0">
            <a:noFill/>
          </a:ln>
        </p:spPr>
        <p:style>
          <a:lnRef idx="0">
            <a:scrgbClr r="0" g="0" b="0"/>
          </a:lnRef>
          <a:fillRef idx="0">
            <a:scrgbClr r="0" g="0" b="0"/>
          </a:fillRef>
          <a:effectRef idx="0">
            <a:scrgbClr r="0" g="0" b="0"/>
          </a:effectRef>
          <a:fontRef idx="minor"/>
        </p:style>
        <p:txBody>
          <a:bodyPr lIns="0" tIns="88920" rIns="0" bIns="0" anchor="t">
            <a:spAutoFit/>
          </a:bodyPr>
          <a:lstStyle/>
          <a:p>
            <a:pPr marL="355680" indent="-343080">
              <a:lnSpc>
                <a:spcPct val="100000"/>
              </a:lnSpc>
              <a:spcBef>
                <a:spcPts val="700"/>
              </a:spcBef>
              <a:buClr>
                <a:srgbClr val="404040"/>
              </a:buClr>
              <a:buFont typeface="Symbol" charset="2"/>
              <a:buChar char=""/>
              <a:tabLst>
                <a:tab pos="354960" algn="l"/>
                <a:tab pos="355680" algn="l"/>
              </a:tabLst>
            </a:pPr>
            <a:r>
              <a:rPr lang="en-US" sz="2000" b="0" strike="noStrike" spc="-7">
                <a:solidFill>
                  <a:srgbClr val="404040"/>
                </a:solidFill>
                <a:latin typeface="Arial"/>
              </a:rPr>
              <a:t>Overview </a:t>
            </a:r>
            <a:r>
              <a:rPr lang="en-US" sz="2000" b="0" strike="noStrike" spc="-1">
                <a:solidFill>
                  <a:srgbClr val="404040"/>
                </a:solidFill>
                <a:latin typeface="Arial"/>
              </a:rPr>
              <a:t>of </a:t>
            </a:r>
            <a:r>
              <a:rPr lang="en-US" sz="2000" b="0" strike="noStrike" spc="-7">
                <a:solidFill>
                  <a:srgbClr val="404040"/>
                </a:solidFill>
                <a:latin typeface="Arial"/>
              </a:rPr>
              <a:t>the</a:t>
            </a:r>
            <a:r>
              <a:rPr lang="en-US" sz="2000" b="0" strike="noStrike" spc="-32">
                <a:solidFill>
                  <a:srgbClr val="404040"/>
                </a:solidFill>
                <a:latin typeface="Arial"/>
              </a:rPr>
              <a:t> </a:t>
            </a:r>
            <a:r>
              <a:rPr lang="en-US" sz="2000" b="0" strike="noStrike" spc="-1">
                <a:solidFill>
                  <a:srgbClr val="404040"/>
                </a:solidFill>
                <a:latin typeface="Arial"/>
              </a:rPr>
              <a:t>project</a:t>
            </a:r>
            <a:endParaRPr lang="en-IN" sz="2000" b="0" strike="noStrike" spc="-1">
              <a:solidFill>
                <a:srgbClr val="000000"/>
              </a:solidFill>
              <a:latin typeface="Arial"/>
            </a:endParaRPr>
          </a:p>
          <a:p>
            <a:pPr marL="355680" indent="-343080">
              <a:lnSpc>
                <a:spcPct val="100000"/>
              </a:lnSpc>
              <a:spcBef>
                <a:spcPts val="601"/>
              </a:spcBef>
              <a:buClr>
                <a:srgbClr val="404040"/>
              </a:buClr>
              <a:buFont typeface="Symbol" charset="2"/>
              <a:buChar char=""/>
              <a:tabLst>
                <a:tab pos="354960" algn="l"/>
                <a:tab pos="355680" algn="l"/>
              </a:tabLst>
            </a:pPr>
            <a:r>
              <a:rPr lang="en-US" sz="2000" b="0" strike="noStrike" spc="-7">
                <a:solidFill>
                  <a:srgbClr val="404040"/>
                </a:solidFill>
                <a:latin typeface="Arial"/>
              </a:rPr>
              <a:t>Requirement </a:t>
            </a:r>
            <a:r>
              <a:rPr lang="en-US" sz="2000" b="0" strike="noStrike" spc="-1">
                <a:solidFill>
                  <a:srgbClr val="404040"/>
                </a:solidFill>
                <a:latin typeface="Arial"/>
              </a:rPr>
              <a:t>&amp;</a:t>
            </a:r>
            <a:r>
              <a:rPr lang="en-US" sz="2000" b="0" strike="noStrike" spc="-21">
                <a:solidFill>
                  <a:srgbClr val="404040"/>
                </a:solidFill>
                <a:latin typeface="Arial"/>
              </a:rPr>
              <a:t> </a:t>
            </a:r>
            <a:r>
              <a:rPr lang="en-US" sz="2000" b="0" strike="noStrike" spc="-7">
                <a:solidFill>
                  <a:srgbClr val="404040"/>
                </a:solidFill>
                <a:latin typeface="Arial"/>
              </a:rPr>
              <a:t>GUIs</a:t>
            </a:r>
            <a:endParaRPr lang="en-IN" sz="2000" b="0" strike="noStrike" spc="-1">
              <a:solidFill>
                <a:srgbClr val="000000"/>
              </a:solidFill>
              <a:latin typeface="Arial"/>
            </a:endParaRPr>
          </a:p>
          <a:p>
            <a:pPr marL="355680" indent="-343080">
              <a:lnSpc>
                <a:spcPct val="100000"/>
              </a:lnSpc>
              <a:spcBef>
                <a:spcPts val="601"/>
              </a:spcBef>
              <a:buClr>
                <a:srgbClr val="404040"/>
              </a:buClr>
              <a:buFont typeface="Symbol" charset="2"/>
              <a:buChar char=""/>
              <a:tabLst>
                <a:tab pos="354960" algn="l"/>
                <a:tab pos="355680" algn="l"/>
              </a:tabLst>
            </a:pPr>
            <a:r>
              <a:rPr lang="en-US" sz="2000" b="0" strike="noStrike" spc="-1">
                <a:solidFill>
                  <a:srgbClr val="404040"/>
                </a:solidFill>
                <a:latin typeface="Arial"/>
              </a:rPr>
              <a:t>High Level</a:t>
            </a:r>
            <a:r>
              <a:rPr lang="en-US" sz="2000" b="0" strike="noStrike" spc="-15">
                <a:solidFill>
                  <a:srgbClr val="404040"/>
                </a:solidFill>
                <a:latin typeface="Arial"/>
              </a:rPr>
              <a:t> </a:t>
            </a:r>
            <a:r>
              <a:rPr lang="en-US" sz="2000" b="0" strike="noStrike" spc="-1">
                <a:solidFill>
                  <a:srgbClr val="404040"/>
                </a:solidFill>
                <a:latin typeface="Arial"/>
              </a:rPr>
              <a:t>Design</a:t>
            </a:r>
            <a:endParaRPr lang="en-IN" sz="2000" b="0" strike="noStrike" spc="-1">
              <a:solidFill>
                <a:srgbClr val="000000"/>
              </a:solidFill>
              <a:latin typeface="Arial"/>
            </a:endParaRPr>
          </a:p>
          <a:p>
            <a:pPr marL="355680" indent="-343080">
              <a:lnSpc>
                <a:spcPct val="100000"/>
              </a:lnSpc>
              <a:spcBef>
                <a:spcPts val="601"/>
              </a:spcBef>
              <a:buClr>
                <a:srgbClr val="404040"/>
              </a:buClr>
              <a:buFont typeface="Symbol" charset="2"/>
              <a:buChar char=""/>
              <a:tabLst>
                <a:tab pos="354960" algn="l"/>
                <a:tab pos="355680" algn="l"/>
              </a:tabLst>
            </a:pPr>
            <a:r>
              <a:rPr lang="en-US" sz="2000" b="0" strike="noStrike" spc="-1">
                <a:solidFill>
                  <a:srgbClr val="404040"/>
                </a:solidFill>
                <a:latin typeface="Arial"/>
              </a:rPr>
              <a:t>Individual</a:t>
            </a:r>
            <a:r>
              <a:rPr lang="en-US" sz="2000" b="0" strike="noStrike" spc="-7">
                <a:solidFill>
                  <a:srgbClr val="404040"/>
                </a:solidFill>
                <a:latin typeface="Arial"/>
              </a:rPr>
              <a:t> contribution</a:t>
            </a:r>
            <a:endParaRPr lang="en-IN" sz="2000" b="0" strike="noStrike" spc="-1">
              <a:solidFill>
                <a:srgbClr val="000000"/>
              </a:solidFill>
              <a:latin typeface="Arial"/>
            </a:endParaRPr>
          </a:p>
          <a:p>
            <a:pPr marL="355680" indent="-343080">
              <a:lnSpc>
                <a:spcPct val="100000"/>
              </a:lnSpc>
              <a:spcBef>
                <a:spcPts val="601"/>
              </a:spcBef>
              <a:buClr>
                <a:srgbClr val="404040"/>
              </a:buClr>
              <a:buFont typeface="Symbol" charset="2"/>
              <a:buChar char=""/>
              <a:tabLst>
                <a:tab pos="354960" algn="l"/>
                <a:tab pos="355680" algn="l"/>
              </a:tabLst>
            </a:pPr>
            <a:r>
              <a:rPr lang="en-US" sz="2000" b="0" strike="noStrike" spc="-1">
                <a:solidFill>
                  <a:srgbClr val="404040"/>
                </a:solidFill>
                <a:latin typeface="Arial"/>
              </a:rPr>
              <a:t>Challenges </a:t>
            </a:r>
            <a:r>
              <a:rPr lang="en-US" sz="2000" b="0" strike="noStrike" spc="-7">
                <a:solidFill>
                  <a:srgbClr val="404040"/>
                </a:solidFill>
                <a:latin typeface="Arial"/>
              </a:rPr>
              <a:t>faced </a:t>
            </a:r>
            <a:r>
              <a:rPr lang="en-US" sz="2000" b="0" strike="noStrike" spc="-1">
                <a:solidFill>
                  <a:srgbClr val="404040"/>
                </a:solidFill>
                <a:latin typeface="Arial"/>
              </a:rPr>
              <a:t>&amp; how it</a:t>
            </a:r>
            <a:r>
              <a:rPr lang="en-US" sz="2000" b="0" strike="noStrike" spc="-60">
                <a:solidFill>
                  <a:srgbClr val="404040"/>
                </a:solidFill>
                <a:latin typeface="Arial"/>
              </a:rPr>
              <a:t> </a:t>
            </a:r>
            <a:r>
              <a:rPr lang="en-US" sz="2000" b="0" strike="noStrike" spc="-7">
                <a:solidFill>
                  <a:srgbClr val="404040"/>
                </a:solidFill>
                <a:latin typeface="Arial"/>
              </a:rPr>
              <a:t>addressed</a:t>
            </a:r>
            <a:endParaRPr lang="en-IN" sz="2000" b="0" strike="noStrike" spc="-1">
              <a:solidFill>
                <a:srgbClr val="000000"/>
              </a:solidFill>
              <a:latin typeface="Arial"/>
            </a:endParaRPr>
          </a:p>
          <a:p>
            <a:pPr marL="355680" indent="-343080">
              <a:lnSpc>
                <a:spcPct val="100000"/>
              </a:lnSpc>
              <a:spcBef>
                <a:spcPts val="601"/>
              </a:spcBef>
              <a:buClr>
                <a:srgbClr val="404040"/>
              </a:buClr>
              <a:buFont typeface="Symbol" charset="2"/>
              <a:buChar char=""/>
              <a:tabLst>
                <a:tab pos="354960" algn="l"/>
                <a:tab pos="355680" algn="l"/>
              </a:tabLst>
            </a:pPr>
            <a:r>
              <a:rPr lang="en-US" sz="2000" b="0" strike="noStrike" spc="-1">
                <a:solidFill>
                  <a:srgbClr val="404040"/>
                </a:solidFill>
                <a:latin typeface="Arial"/>
              </a:rPr>
              <a:t>Experience</a:t>
            </a:r>
            <a:r>
              <a:rPr lang="en-US" sz="2000" b="0" strike="noStrike" spc="-15">
                <a:solidFill>
                  <a:srgbClr val="404040"/>
                </a:solidFill>
                <a:latin typeface="Arial"/>
              </a:rPr>
              <a:t> </a:t>
            </a:r>
            <a:r>
              <a:rPr lang="en-US" sz="2000" b="0" strike="noStrike" spc="-1">
                <a:solidFill>
                  <a:srgbClr val="404040"/>
                </a:solidFill>
                <a:latin typeface="Arial"/>
              </a:rPr>
              <a:t>gained</a:t>
            </a:r>
            <a:endParaRPr lang="en-IN" sz="20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20</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20</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20</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4" name="Picture 3">
            <a:extLst>
              <a:ext uri="{FF2B5EF4-FFF2-40B4-BE49-F238E27FC236}">
                <a16:creationId xmlns:a16="http://schemas.microsoft.com/office/drawing/2014/main" id="{D674B5C1-F422-6AD9-75F0-E5DE6E65957E}"/>
              </a:ext>
            </a:extLst>
          </p:cNvPr>
          <p:cNvPicPr>
            <a:picLocks noChangeAspect="1"/>
          </p:cNvPicPr>
          <p:nvPr/>
        </p:nvPicPr>
        <p:blipFill>
          <a:blip r:embed="rId5"/>
          <a:stretch>
            <a:fillRect/>
          </a:stretch>
        </p:blipFill>
        <p:spPr>
          <a:xfrm>
            <a:off x="6629400" y="2239180"/>
            <a:ext cx="5030135" cy="2562225"/>
          </a:xfrm>
          <a:prstGeom prst="rect">
            <a:avLst/>
          </a:prstGeom>
        </p:spPr>
      </p:pic>
      <p:pic>
        <p:nvPicPr>
          <p:cNvPr id="5" name="Picture 4">
            <a:extLst>
              <a:ext uri="{FF2B5EF4-FFF2-40B4-BE49-F238E27FC236}">
                <a16:creationId xmlns:a16="http://schemas.microsoft.com/office/drawing/2014/main" id="{158143FA-CEAC-BD27-DA42-4528DB6ED743}"/>
              </a:ext>
            </a:extLst>
          </p:cNvPr>
          <p:cNvPicPr>
            <a:picLocks noChangeAspect="1"/>
          </p:cNvPicPr>
          <p:nvPr/>
        </p:nvPicPr>
        <p:blipFill>
          <a:blip r:embed="rId6"/>
          <a:stretch>
            <a:fillRect/>
          </a:stretch>
        </p:blipFill>
        <p:spPr>
          <a:xfrm>
            <a:off x="532465" y="2202606"/>
            <a:ext cx="5045612" cy="2562225"/>
          </a:xfrm>
          <a:prstGeom prst="rect">
            <a:avLst/>
          </a:prstGeom>
        </p:spPr>
      </p:pic>
    </p:spTree>
    <p:extLst>
      <p:ext uri="{BB962C8B-B14F-4D97-AF65-F5344CB8AC3E}">
        <p14:creationId xmlns:p14="http://schemas.microsoft.com/office/powerpoint/2010/main" val="3009449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21</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21</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21</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2" name="Picture 1" descr="A picture containing diagram&#10;&#10;Description automatically generated">
            <a:extLst>
              <a:ext uri="{FF2B5EF4-FFF2-40B4-BE49-F238E27FC236}">
                <a16:creationId xmlns:a16="http://schemas.microsoft.com/office/drawing/2014/main" id="{C129C18E-CFDB-E6A7-3A79-9F592630A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426" y="1752600"/>
            <a:ext cx="5701574" cy="3055814"/>
          </a:xfrm>
          <a:prstGeom prst="rect">
            <a:avLst/>
          </a:prstGeom>
        </p:spPr>
      </p:pic>
      <p:pic>
        <p:nvPicPr>
          <p:cNvPr id="3" name="Picture 2" descr="A screenshot of a cell phone&#10;&#10;Description automatically generated with low confidence">
            <a:extLst>
              <a:ext uri="{FF2B5EF4-FFF2-40B4-BE49-F238E27FC236}">
                <a16:creationId xmlns:a16="http://schemas.microsoft.com/office/drawing/2014/main" id="{DEAA52DB-E1D1-B98D-2D42-3D99FAACE1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600" y="1723169"/>
            <a:ext cx="5467934" cy="3114675"/>
          </a:xfrm>
          <a:prstGeom prst="rect">
            <a:avLst/>
          </a:prstGeom>
        </p:spPr>
      </p:pic>
    </p:spTree>
    <p:extLst>
      <p:ext uri="{BB962C8B-B14F-4D97-AF65-F5344CB8AC3E}">
        <p14:creationId xmlns:p14="http://schemas.microsoft.com/office/powerpoint/2010/main" val="412578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22</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22</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22</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5" name="Picture 4">
            <a:extLst>
              <a:ext uri="{FF2B5EF4-FFF2-40B4-BE49-F238E27FC236}">
                <a16:creationId xmlns:a16="http://schemas.microsoft.com/office/drawing/2014/main" id="{6F4BE5AF-CF11-F69E-5680-FCF5ED9B63AD}"/>
              </a:ext>
            </a:extLst>
          </p:cNvPr>
          <p:cNvPicPr>
            <a:picLocks noChangeAspect="1"/>
          </p:cNvPicPr>
          <p:nvPr/>
        </p:nvPicPr>
        <p:blipFill>
          <a:blip r:embed="rId5"/>
          <a:stretch>
            <a:fillRect/>
          </a:stretch>
        </p:blipFill>
        <p:spPr>
          <a:xfrm>
            <a:off x="551384" y="2132856"/>
            <a:ext cx="5735960" cy="2954065"/>
          </a:xfrm>
          <a:prstGeom prst="rect">
            <a:avLst/>
          </a:prstGeom>
        </p:spPr>
      </p:pic>
      <p:pic>
        <p:nvPicPr>
          <p:cNvPr id="7" name="Picture 6">
            <a:extLst>
              <a:ext uri="{FF2B5EF4-FFF2-40B4-BE49-F238E27FC236}">
                <a16:creationId xmlns:a16="http://schemas.microsoft.com/office/drawing/2014/main" id="{74D6B2CD-9329-02A8-AEA1-E7F0B3BFCD52}"/>
              </a:ext>
            </a:extLst>
          </p:cNvPr>
          <p:cNvPicPr>
            <a:picLocks noChangeAspect="1"/>
          </p:cNvPicPr>
          <p:nvPr/>
        </p:nvPicPr>
        <p:blipFill>
          <a:blip r:embed="rId6"/>
          <a:stretch>
            <a:fillRect/>
          </a:stretch>
        </p:blipFill>
        <p:spPr>
          <a:xfrm>
            <a:off x="6760405" y="2282791"/>
            <a:ext cx="5025923" cy="2549609"/>
          </a:xfrm>
          <a:prstGeom prst="rect">
            <a:avLst/>
          </a:prstGeom>
        </p:spPr>
      </p:pic>
    </p:spTree>
    <p:extLst>
      <p:ext uri="{BB962C8B-B14F-4D97-AF65-F5344CB8AC3E}">
        <p14:creationId xmlns:p14="http://schemas.microsoft.com/office/powerpoint/2010/main" val="70781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23</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23</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23</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88040579-FDE0-7D8C-8BD5-1CBBEBBAC3F8}"/>
              </a:ext>
            </a:extLst>
          </p:cNvPr>
          <p:cNvPicPr>
            <a:picLocks noChangeAspect="1"/>
          </p:cNvPicPr>
          <p:nvPr/>
        </p:nvPicPr>
        <p:blipFill>
          <a:blip r:embed="rId5"/>
          <a:stretch>
            <a:fillRect/>
          </a:stretch>
        </p:blipFill>
        <p:spPr>
          <a:xfrm>
            <a:off x="419760" y="1992312"/>
            <a:ext cx="5532224" cy="2873375"/>
          </a:xfrm>
          <a:prstGeom prst="rect">
            <a:avLst/>
          </a:prstGeom>
        </p:spPr>
      </p:pic>
      <p:pic>
        <p:nvPicPr>
          <p:cNvPr id="6" name="Picture 5">
            <a:extLst>
              <a:ext uri="{FF2B5EF4-FFF2-40B4-BE49-F238E27FC236}">
                <a16:creationId xmlns:a16="http://schemas.microsoft.com/office/drawing/2014/main" id="{B57FA4CF-84C7-C772-FBA3-E87F76F994A7}"/>
              </a:ext>
            </a:extLst>
          </p:cNvPr>
          <p:cNvPicPr>
            <a:picLocks noChangeAspect="1"/>
          </p:cNvPicPr>
          <p:nvPr/>
        </p:nvPicPr>
        <p:blipFill>
          <a:blip r:embed="rId6"/>
          <a:stretch>
            <a:fillRect/>
          </a:stretch>
        </p:blipFill>
        <p:spPr>
          <a:xfrm>
            <a:off x="6384032" y="1844824"/>
            <a:ext cx="5532224" cy="2809333"/>
          </a:xfrm>
          <a:prstGeom prst="rect">
            <a:avLst/>
          </a:prstGeom>
        </p:spPr>
      </p:pic>
    </p:spTree>
    <p:extLst>
      <p:ext uri="{BB962C8B-B14F-4D97-AF65-F5344CB8AC3E}">
        <p14:creationId xmlns:p14="http://schemas.microsoft.com/office/powerpoint/2010/main" val="313959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24</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24</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24</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4" name="Picture 3">
            <a:extLst>
              <a:ext uri="{FF2B5EF4-FFF2-40B4-BE49-F238E27FC236}">
                <a16:creationId xmlns:a16="http://schemas.microsoft.com/office/drawing/2014/main" id="{C799D409-011E-122B-CA44-D16EA3E74BA0}"/>
              </a:ext>
            </a:extLst>
          </p:cNvPr>
          <p:cNvPicPr>
            <a:picLocks noChangeAspect="1"/>
          </p:cNvPicPr>
          <p:nvPr/>
        </p:nvPicPr>
        <p:blipFill>
          <a:blip r:embed="rId5"/>
          <a:stretch>
            <a:fillRect/>
          </a:stretch>
        </p:blipFill>
        <p:spPr>
          <a:xfrm>
            <a:off x="566210" y="2070873"/>
            <a:ext cx="5337979" cy="2716253"/>
          </a:xfrm>
          <a:prstGeom prst="rect">
            <a:avLst/>
          </a:prstGeom>
        </p:spPr>
      </p:pic>
      <p:pic>
        <p:nvPicPr>
          <p:cNvPr id="7" name="Picture 6">
            <a:extLst>
              <a:ext uri="{FF2B5EF4-FFF2-40B4-BE49-F238E27FC236}">
                <a16:creationId xmlns:a16="http://schemas.microsoft.com/office/drawing/2014/main" id="{A365987B-302A-3592-BC36-43E041141C42}"/>
              </a:ext>
            </a:extLst>
          </p:cNvPr>
          <p:cNvPicPr>
            <a:picLocks noChangeAspect="1"/>
          </p:cNvPicPr>
          <p:nvPr/>
        </p:nvPicPr>
        <p:blipFill>
          <a:blip r:embed="rId6"/>
          <a:stretch>
            <a:fillRect/>
          </a:stretch>
        </p:blipFill>
        <p:spPr>
          <a:xfrm>
            <a:off x="7002687" y="1844824"/>
            <a:ext cx="4097553" cy="2082923"/>
          </a:xfrm>
          <a:prstGeom prst="rect">
            <a:avLst/>
          </a:prstGeom>
        </p:spPr>
      </p:pic>
    </p:spTree>
    <p:extLst>
      <p:ext uri="{BB962C8B-B14F-4D97-AF65-F5344CB8AC3E}">
        <p14:creationId xmlns:p14="http://schemas.microsoft.com/office/powerpoint/2010/main" val="405899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25</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25</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25</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3" name="Picture 2">
            <a:extLst>
              <a:ext uri="{FF2B5EF4-FFF2-40B4-BE49-F238E27FC236}">
                <a16:creationId xmlns:a16="http://schemas.microsoft.com/office/drawing/2014/main" id="{6339FE63-041B-4A04-8F4E-4E229B0D398D}"/>
              </a:ext>
            </a:extLst>
          </p:cNvPr>
          <p:cNvPicPr>
            <a:picLocks noChangeAspect="1"/>
          </p:cNvPicPr>
          <p:nvPr/>
        </p:nvPicPr>
        <p:blipFill>
          <a:blip r:embed="rId5"/>
          <a:stretch>
            <a:fillRect/>
          </a:stretch>
        </p:blipFill>
        <p:spPr>
          <a:xfrm>
            <a:off x="551384" y="2016032"/>
            <a:ext cx="5617395" cy="2867212"/>
          </a:xfrm>
          <a:prstGeom prst="rect">
            <a:avLst/>
          </a:prstGeom>
        </p:spPr>
      </p:pic>
      <p:pic>
        <p:nvPicPr>
          <p:cNvPr id="6" name="Picture 5">
            <a:extLst>
              <a:ext uri="{FF2B5EF4-FFF2-40B4-BE49-F238E27FC236}">
                <a16:creationId xmlns:a16="http://schemas.microsoft.com/office/drawing/2014/main" id="{92506DD1-4170-42E2-8DA7-4E4B71ADA768}"/>
              </a:ext>
            </a:extLst>
          </p:cNvPr>
          <p:cNvPicPr>
            <a:picLocks noChangeAspect="1"/>
          </p:cNvPicPr>
          <p:nvPr/>
        </p:nvPicPr>
        <p:blipFill>
          <a:blip r:embed="rId6"/>
          <a:stretch>
            <a:fillRect/>
          </a:stretch>
        </p:blipFill>
        <p:spPr>
          <a:xfrm>
            <a:off x="7077174" y="2048824"/>
            <a:ext cx="4369026" cy="2031893"/>
          </a:xfrm>
          <a:prstGeom prst="rect">
            <a:avLst/>
          </a:prstGeom>
        </p:spPr>
      </p:pic>
    </p:spTree>
    <p:extLst>
      <p:ext uri="{BB962C8B-B14F-4D97-AF65-F5344CB8AC3E}">
        <p14:creationId xmlns:p14="http://schemas.microsoft.com/office/powerpoint/2010/main" val="271087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1"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F255704F-B230-413E-A69E-035AB44AAD95}" type="slidenum">
              <a:rPr lang="en-US" sz="1000" b="1" strike="noStrike" spc="-1">
                <a:solidFill>
                  <a:srgbClr val="727272"/>
                </a:solidFill>
                <a:latin typeface="Arial"/>
              </a:rPr>
              <a:t>26</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8" name="object 3"/>
          <p:cNvSpPr/>
          <p:nvPr/>
        </p:nvSpPr>
        <p:spPr>
          <a:xfrm>
            <a:off x="419760" y="241200"/>
            <a:ext cx="6318360" cy="44361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2800" b="0" strike="noStrike" spc="-1" dirty="0">
                <a:solidFill>
                  <a:srgbClr val="000000"/>
                </a:solidFill>
                <a:latin typeface="Arial"/>
              </a:rPr>
              <a:t>Demo</a:t>
            </a:r>
          </a:p>
        </p:txBody>
      </p:sp>
      <p:sp>
        <p:nvSpPr>
          <p:cNvPr id="9" name="object 2"/>
          <p:cNvSpPr/>
          <p:nvPr/>
        </p:nvSpPr>
        <p:spPr>
          <a:xfrm>
            <a:off x="0" y="966960"/>
            <a:ext cx="12191760" cy="3636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0" name="object 4"/>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8CE9CE3F-1A2E-4393-849A-C6C6A00A498D}" type="slidenum">
              <a:rPr lang="en-US" sz="1000" b="1" strike="noStrike" spc="-1">
                <a:solidFill>
                  <a:srgbClr val="727272"/>
                </a:solidFill>
                <a:latin typeface="Arial"/>
              </a:rPr>
              <a:t>26</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1" name="PlaceHolder 2"/>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3" name="object 2"/>
          <p:cNvSpPr/>
          <p:nvPr/>
        </p:nvSpPr>
        <p:spPr>
          <a:xfrm>
            <a:off x="0" y="966960"/>
            <a:ext cx="12191760" cy="3636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5" name="object 5"/>
          <p:cNvSpPr/>
          <p:nvPr/>
        </p:nvSpPr>
        <p:spPr>
          <a:xfrm>
            <a:off x="394560" y="6584040"/>
            <a:ext cx="2539800" cy="153360"/>
          </a:xfrm>
          <a:prstGeom prst="rect">
            <a:avLst/>
          </a:prstGeom>
          <a:noFill/>
          <a:ln w="0">
            <a:noFill/>
          </a:ln>
        </p:spPr>
        <p:style>
          <a:lnRef idx="0">
            <a:scrgbClr r="0" g="0" b="0"/>
          </a:lnRef>
          <a:fillRef idx="0">
            <a:scrgbClr r="0" g="0" b="0"/>
          </a:fillRef>
          <a:effectRef idx="0">
            <a:scrgbClr r="0" g="0" b="0"/>
          </a:effectRef>
          <a:fontRef idx="minor"/>
        </p:style>
        <p:txBody>
          <a:bodyPr lIns="0" tIns="720" rIns="0" bIns="0" anchor="t">
            <a:spAutoFit/>
          </a:bodyPr>
          <a:lstStyle/>
          <a:p>
            <a:pPr marL="38160">
              <a:lnSpc>
                <a:spcPct val="100000"/>
              </a:lnSpc>
              <a:spcBef>
                <a:spcPts val="6"/>
              </a:spcBef>
            </a:pPr>
            <a:fld id="{6330BC43-439B-468A-8532-A222258CF782}" type="slidenum">
              <a:rPr lang="en-US" sz="1000" b="1" strike="noStrike" spc="-1">
                <a:solidFill>
                  <a:srgbClr val="727272"/>
                </a:solidFill>
                <a:latin typeface="Arial"/>
              </a:rPr>
              <a:t>26</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6" name="PlaceHolder 1"/>
          <p:cNvSpPr>
            <a:spLocks noGrp="1"/>
          </p:cNvSpPr>
          <p:nvPr>
            <p:ph type="ftr" idx="4294967295"/>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pic>
        <p:nvPicPr>
          <p:cNvPr id="2" name="Picture 1" descr="Text&#10;&#10;Description automatically generated">
            <a:extLst>
              <a:ext uri="{FF2B5EF4-FFF2-40B4-BE49-F238E27FC236}">
                <a16:creationId xmlns:a16="http://schemas.microsoft.com/office/drawing/2014/main" id="{E59ADB74-A16D-A2A4-C127-94ADBDEA4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7425" y="1628800"/>
            <a:ext cx="5856909" cy="2974212"/>
          </a:xfrm>
          <a:prstGeom prst="rect">
            <a:avLst/>
          </a:prstGeom>
        </p:spPr>
      </p:pic>
    </p:spTree>
    <p:extLst>
      <p:ext uri="{BB962C8B-B14F-4D97-AF65-F5344CB8AC3E}">
        <p14:creationId xmlns:p14="http://schemas.microsoft.com/office/powerpoint/2010/main" val="4124182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object 2"/>
          <p:cNvSpPr/>
          <p:nvPr/>
        </p:nvSpPr>
        <p:spPr>
          <a:xfrm>
            <a:off x="432360" y="6596640"/>
            <a:ext cx="11347200" cy="140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06"/>
              </a:lnSpc>
              <a:tabLst>
                <a:tab pos="10680120" algn="l"/>
              </a:tabLst>
            </a:pPr>
            <a:r>
              <a:rPr lang="en-US" sz="1000" b="1" strike="noStrike" spc="-12">
                <a:solidFill>
                  <a:srgbClr val="727272"/>
                </a:solidFill>
                <a:latin typeface="Arial"/>
              </a:rPr>
              <a:t>1</a:t>
            </a:r>
            <a:r>
              <a:rPr lang="en-US" sz="1000" b="1" strike="noStrike" spc="-1">
                <a:solidFill>
                  <a:srgbClr val="727272"/>
                </a:solidFill>
                <a:latin typeface="Arial"/>
              </a:rPr>
              <a:t>3</a:t>
            </a:r>
            <a:r>
              <a:rPr lang="en-US" sz="1000" b="1" strike="noStrike" spc="-12">
                <a:solidFill>
                  <a:srgbClr val="727272"/>
                </a:solidFill>
                <a:latin typeface="Arial"/>
              </a:rPr>
              <a:t> </a:t>
            </a:r>
            <a:r>
              <a:rPr lang="en-US" sz="1000" b="0" strike="noStrike" spc="-1">
                <a:solidFill>
                  <a:srgbClr val="727272"/>
                </a:solidFill>
                <a:latin typeface="Arial"/>
              </a:rPr>
              <a:t>|</a:t>
            </a:r>
            <a:r>
              <a:rPr lang="en-US" sz="1000" b="0" strike="noStrike" spc="-7">
                <a:solidFill>
                  <a:srgbClr val="727272"/>
                </a:solidFill>
                <a:latin typeface="Arial"/>
              </a:rPr>
              <a:t> </a:t>
            </a:r>
            <a:r>
              <a:rPr lang="en-US" sz="1000" b="0" strike="noStrike" spc="-1">
                <a:solidFill>
                  <a:srgbClr val="727272"/>
                </a:solidFill>
                <a:latin typeface="Arial"/>
              </a:rPr>
              <a:t>©</a:t>
            </a:r>
            <a:r>
              <a:rPr lang="en-US" sz="1000" b="0" strike="noStrike" spc="-7">
                <a:solidFill>
                  <a:srgbClr val="727272"/>
                </a:solidFill>
                <a:latin typeface="Arial"/>
              </a:rPr>
              <a:t> </a:t>
            </a:r>
            <a:r>
              <a:rPr lang="en-US" sz="1000" b="0" strike="noStrike" spc="-12">
                <a:solidFill>
                  <a:srgbClr val="727272"/>
                </a:solidFill>
                <a:latin typeface="Arial"/>
              </a:rPr>
              <a:t>201</a:t>
            </a:r>
            <a:r>
              <a:rPr lang="en-US" sz="1000" b="0" strike="noStrike" spc="-1">
                <a:solidFill>
                  <a:srgbClr val="727272"/>
                </a:solidFill>
                <a:latin typeface="Arial"/>
              </a:rPr>
              <a:t>8</a:t>
            </a:r>
            <a:r>
              <a:rPr lang="en-US" sz="1000" b="0" strike="noStrike" spc="-12">
                <a:solidFill>
                  <a:srgbClr val="727272"/>
                </a:solidFill>
                <a:latin typeface="Arial"/>
              </a:rPr>
              <a:t> </a:t>
            </a:r>
            <a:r>
              <a:rPr lang="en-US" sz="1000" b="0" strike="noStrike" spc="-7">
                <a:solidFill>
                  <a:srgbClr val="727272"/>
                </a:solidFill>
                <a:latin typeface="Arial"/>
              </a:rPr>
              <a:t>Q</a:t>
            </a:r>
            <a:r>
              <a:rPr lang="en-US" sz="1000" b="0" strike="noStrike" spc="-12">
                <a:solidFill>
                  <a:srgbClr val="727272"/>
                </a:solidFill>
                <a:latin typeface="Arial"/>
              </a:rPr>
              <a:t>u</a:t>
            </a:r>
            <a:r>
              <a:rPr lang="en-US" sz="1000" b="0" strike="noStrike" spc="-7">
                <a:solidFill>
                  <a:srgbClr val="727272"/>
                </a:solidFill>
                <a:latin typeface="Arial"/>
              </a:rPr>
              <a:t>ES</a:t>
            </a:r>
            <a:r>
              <a:rPr lang="en-US" sz="1000" b="0" strike="noStrike" spc="-1">
                <a:solidFill>
                  <a:srgbClr val="727272"/>
                </a:solidFill>
                <a:latin typeface="Arial"/>
              </a:rPr>
              <a:t>T</a:t>
            </a:r>
            <a:r>
              <a:rPr lang="en-US" sz="1000" b="0" strike="noStrike" spc="-7">
                <a:solidFill>
                  <a:srgbClr val="727272"/>
                </a:solidFill>
                <a:latin typeface="Arial"/>
              </a:rPr>
              <a:t> G</a:t>
            </a:r>
            <a:r>
              <a:rPr lang="en-US" sz="1000" b="0" strike="noStrike" spc="-1">
                <a:solidFill>
                  <a:srgbClr val="727272"/>
                </a:solidFill>
                <a:latin typeface="Arial"/>
              </a:rPr>
              <a:t>l</a:t>
            </a:r>
            <a:r>
              <a:rPr lang="en-US" sz="1000" b="0" strike="noStrike" spc="-12">
                <a:solidFill>
                  <a:srgbClr val="727272"/>
                </a:solidFill>
                <a:latin typeface="Arial"/>
              </a:rPr>
              <a:t>oba</a:t>
            </a:r>
            <a:r>
              <a:rPr lang="en-US" sz="1000" b="0" strike="noStrike" spc="-1">
                <a:solidFill>
                  <a:srgbClr val="727272"/>
                </a:solidFill>
                <a:latin typeface="Arial"/>
              </a:rPr>
              <a:t>l </a:t>
            </a:r>
            <a:r>
              <a:rPr lang="en-US" sz="1000" b="0" strike="noStrike" spc="-7">
                <a:solidFill>
                  <a:srgbClr val="727272"/>
                </a:solidFill>
                <a:latin typeface="Arial"/>
              </a:rPr>
              <a:t>S</a:t>
            </a:r>
            <a:r>
              <a:rPr lang="en-US" sz="1000" b="0" strike="noStrike" spc="-12">
                <a:solidFill>
                  <a:srgbClr val="727272"/>
                </a:solidFill>
                <a:latin typeface="Arial"/>
              </a:rPr>
              <a:t>e</a:t>
            </a:r>
            <a:r>
              <a:rPr lang="en-US" sz="1000" b="0" strike="noStrike" spc="-1">
                <a:solidFill>
                  <a:srgbClr val="727272"/>
                </a:solidFill>
                <a:latin typeface="Arial"/>
              </a:rPr>
              <a:t>rvic</a:t>
            </a:r>
            <a:r>
              <a:rPr lang="en-US" sz="1000" b="0" strike="noStrike" spc="-12">
                <a:solidFill>
                  <a:srgbClr val="727272"/>
                </a:solidFill>
                <a:latin typeface="Arial"/>
              </a:rPr>
              <a:t>e</a:t>
            </a:r>
            <a:r>
              <a:rPr lang="en-US" sz="1000" b="0" strike="noStrike" spc="-1">
                <a:solidFill>
                  <a:srgbClr val="727272"/>
                </a:solidFill>
                <a:latin typeface="Arial"/>
              </a:rPr>
              <a:t>s</a:t>
            </a:r>
            <a:r>
              <a:rPr lang="en-US" sz="1000" b="0" strike="noStrike" spc="-7">
                <a:solidFill>
                  <a:srgbClr val="727272"/>
                </a:solidFill>
                <a:latin typeface="Arial"/>
              </a:rPr>
              <a:t> Pt</a:t>
            </a:r>
            <a:r>
              <a:rPr lang="en-US" sz="1000" b="0" strike="noStrike" spc="-1">
                <a:solidFill>
                  <a:srgbClr val="727272"/>
                </a:solidFill>
                <a:latin typeface="Arial"/>
              </a:rPr>
              <a:t>e</a:t>
            </a:r>
            <a:r>
              <a:rPr lang="en-US" sz="1000" b="0" strike="noStrike" spc="-12">
                <a:solidFill>
                  <a:srgbClr val="727272"/>
                </a:solidFill>
                <a:latin typeface="Arial"/>
              </a:rPr>
              <a:t> L</a:t>
            </a:r>
            <a:r>
              <a:rPr lang="en-US" sz="1000" b="0" strike="noStrike" spc="-7">
                <a:solidFill>
                  <a:srgbClr val="727272"/>
                </a:solidFill>
                <a:latin typeface="Arial"/>
              </a:rPr>
              <a:t>t</a:t>
            </a:r>
            <a:r>
              <a:rPr lang="en-US" sz="1000" b="0" strike="noStrike" spc="-12">
                <a:solidFill>
                  <a:srgbClr val="727272"/>
                </a:solidFill>
                <a:latin typeface="Arial"/>
              </a:rPr>
              <a:t>d</a:t>
            </a:r>
            <a:r>
              <a:rPr lang="en-US" sz="1000" b="0" strike="noStrike" spc="-1">
                <a:solidFill>
                  <a:srgbClr val="727272"/>
                </a:solidFill>
                <a:latin typeface="Arial"/>
              </a:rPr>
              <a:t>.	C</a:t>
            </a:r>
            <a:r>
              <a:rPr lang="en-US" sz="1000" b="0" strike="noStrike" spc="-12">
                <a:solidFill>
                  <a:srgbClr val="727272"/>
                </a:solidFill>
                <a:latin typeface="Arial"/>
              </a:rPr>
              <a:t>on</a:t>
            </a:r>
            <a:r>
              <a:rPr lang="en-US" sz="1000" b="0" strike="noStrike" spc="-7">
                <a:solidFill>
                  <a:srgbClr val="727272"/>
                </a:solidFill>
                <a:latin typeface="Arial"/>
              </a:rPr>
              <a:t>f</a:t>
            </a:r>
            <a:r>
              <a:rPr lang="en-US" sz="1000" b="0" strike="noStrike" spc="-1">
                <a:solidFill>
                  <a:srgbClr val="727272"/>
                </a:solidFill>
                <a:latin typeface="Arial"/>
              </a:rPr>
              <a:t>i</a:t>
            </a:r>
            <a:r>
              <a:rPr lang="en-US" sz="1000" b="0" strike="noStrike" spc="-12">
                <a:solidFill>
                  <a:srgbClr val="727272"/>
                </a:solidFill>
                <a:latin typeface="Arial"/>
              </a:rPr>
              <a:t>den</a:t>
            </a:r>
            <a:r>
              <a:rPr lang="en-US" sz="1000" b="0" strike="noStrike" spc="-7">
                <a:solidFill>
                  <a:srgbClr val="727272"/>
                </a:solidFill>
                <a:latin typeface="Arial"/>
              </a:rPr>
              <a:t>t</a:t>
            </a:r>
            <a:r>
              <a:rPr lang="en-US" sz="1000" b="0" strike="noStrike" spc="-1">
                <a:solidFill>
                  <a:srgbClr val="727272"/>
                </a:solidFill>
                <a:latin typeface="Arial"/>
              </a:rPr>
              <a:t>i</a:t>
            </a:r>
            <a:r>
              <a:rPr lang="en-US" sz="1000" b="0" strike="noStrike" spc="-12">
                <a:solidFill>
                  <a:srgbClr val="727272"/>
                </a:solidFill>
                <a:latin typeface="Arial"/>
              </a:rPr>
              <a:t>a</a:t>
            </a:r>
            <a:r>
              <a:rPr lang="en-US" sz="1000" b="0" strike="noStrike" spc="-1">
                <a:solidFill>
                  <a:srgbClr val="727272"/>
                </a:solidFill>
                <a:latin typeface="Arial"/>
              </a:rPr>
              <a:t>l</a:t>
            </a:r>
            <a:endParaRPr lang="en-IN" sz="1000" b="0" strike="noStrike" spc="-1">
              <a:solidFill>
                <a:srgbClr val="000000"/>
              </a:solidFill>
              <a:latin typeface="Arial"/>
            </a:endParaRPr>
          </a:p>
        </p:txBody>
      </p:sp>
      <p:grpSp>
        <p:nvGrpSpPr>
          <p:cNvPr id="266" name="object 3"/>
          <p:cNvGrpSpPr/>
          <p:nvPr/>
        </p:nvGrpSpPr>
        <p:grpSpPr>
          <a:xfrm>
            <a:off x="1440" y="0"/>
            <a:ext cx="12189240" cy="6858360"/>
            <a:chOff x="1440" y="0"/>
            <a:chExt cx="12189240" cy="6858360"/>
          </a:xfrm>
        </p:grpSpPr>
        <p:sp>
          <p:nvSpPr>
            <p:cNvPr id="267" name="object 4"/>
            <p:cNvSpPr/>
            <p:nvPr/>
          </p:nvSpPr>
          <p:spPr>
            <a:xfrm>
              <a:off x="1440" y="4034160"/>
              <a:ext cx="12189240" cy="2824200"/>
            </a:xfrm>
            <a:custGeom>
              <a:avLst/>
              <a:gdLst>
                <a:gd name="textAreaLeft" fmla="*/ 0 w 12189240"/>
                <a:gd name="textAreaRight" fmla="*/ 12189600 w 12189240"/>
                <a:gd name="textAreaTop" fmla="*/ 0 h 2824200"/>
                <a:gd name="textAreaBottom" fmla="*/ 2824560 h 2824200"/>
              </a:gdLst>
              <a:ahLst/>
              <a:cxnLst/>
              <a:rect l="textAreaLeft" t="textAreaTop" r="textAreaRight" b="textAreaBottom"/>
              <a:pathLst>
                <a:path w="12189460" h="2824479">
                  <a:moveTo>
                    <a:pt x="12188952" y="0"/>
                  </a:moveTo>
                  <a:lnTo>
                    <a:pt x="0" y="0"/>
                  </a:lnTo>
                  <a:lnTo>
                    <a:pt x="0" y="2823883"/>
                  </a:lnTo>
                  <a:lnTo>
                    <a:pt x="12188952" y="2823883"/>
                  </a:lnTo>
                  <a:lnTo>
                    <a:pt x="121889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8" name="object 5"/>
            <p:cNvSpPr/>
            <p:nvPr/>
          </p:nvSpPr>
          <p:spPr>
            <a:xfrm>
              <a:off x="2160" y="0"/>
              <a:ext cx="12187080" cy="62514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69" name="object 6"/>
            <p:cNvSpPr/>
            <p:nvPr/>
          </p:nvSpPr>
          <p:spPr>
            <a:xfrm>
              <a:off x="9726120" y="304920"/>
              <a:ext cx="1901520" cy="1099800"/>
            </a:xfrm>
            <a:prstGeom prst="rect">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grpSp>
      <p:sp>
        <p:nvSpPr>
          <p:cNvPr id="270" name="object 7"/>
          <p:cNvSpPr/>
          <p:nvPr/>
        </p:nvSpPr>
        <p:spPr>
          <a:xfrm>
            <a:off x="1463040" y="6358680"/>
            <a:ext cx="9266760" cy="3168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734040" indent="-722160">
              <a:lnSpc>
                <a:spcPct val="100000"/>
              </a:lnSpc>
              <a:spcBef>
                <a:spcPts val="99"/>
              </a:spcBef>
              <a:tabLst>
                <a:tab pos="0" algn="l"/>
              </a:tabLst>
            </a:pPr>
            <a:r>
              <a:rPr lang="en-US" sz="1000" b="0" strike="noStrike" spc="-1">
                <a:solidFill>
                  <a:srgbClr val="727272"/>
                </a:solidFill>
                <a:latin typeface="Arial"/>
              </a:rPr>
              <a:t>©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 </a:t>
            </a:r>
            <a:r>
              <a:rPr lang="en-US" sz="1000" b="0" strike="noStrike" spc="-12">
                <a:solidFill>
                  <a:srgbClr val="727272"/>
                </a:solidFill>
                <a:latin typeface="Arial"/>
              </a:rPr>
              <a:t>Ltd. </a:t>
            </a:r>
            <a:r>
              <a:rPr lang="en-US" sz="1000" b="0" strike="noStrike" spc="-7">
                <a:solidFill>
                  <a:srgbClr val="727272"/>
                </a:solidFill>
                <a:latin typeface="Arial"/>
              </a:rPr>
              <a:t>The information </a:t>
            </a:r>
            <a:r>
              <a:rPr lang="en-US" sz="1000" b="0" strike="noStrike" spc="-1">
                <a:solidFill>
                  <a:srgbClr val="727272"/>
                </a:solidFill>
                <a:latin typeface="Arial"/>
              </a:rPr>
              <a:t>in </a:t>
            </a:r>
            <a:r>
              <a:rPr lang="en-US" sz="1000" b="0" strike="noStrike" spc="-7">
                <a:solidFill>
                  <a:srgbClr val="727272"/>
                </a:solidFill>
                <a:latin typeface="Arial"/>
              </a:rPr>
              <a:t>this </a:t>
            </a:r>
            <a:r>
              <a:rPr lang="en-US" sz="1000" b="0" strike="noStrike" spc="-12">
                <a:solidFill>
                  <a:srgbClr val="727272"/>
                </a:solidFill>
                <a:latin typeface="Arial"/>
              </a:rPr>
              <a:t>document </a:t>
            </a:r>
            <a:r>
              <a:rPr lang="en-US" sz="1000" b="0" strike="noStrike" spc="-1">
                <a:solidFill>
                  <a:srgbClr val="727272"/>
                </a:solidFill>
                <a:latin typeface="Arial"/>
              </a:rPr>
              <a:t>is </a:t>
            </a:r>
            <a:r>
              <a:rPr lang="en-US" sz="1000" b="0" strike="noStrike" spc="-7">
                <a:solidFill>
                  <a:srgbClr val="727272"/>
                </a:solidFill>
                <a:latin typeface="Arial"/>
              </a:rPr>
              <a:t>the </a:t>
            </a:r>
            <a:r>
              <a:rPr lang="en-US" sz="1000" b="0" strike="noStrike" spc="-12">
                <a:solidFill>
                  <a:srgbClr val="727272"/>
                </a:solidFill>
                <a:latin typeface="Arial"/>
              </a:rPr>
              <a:t>property </a:t>
            </a:r>
            <a:r>
              <a:rPr lang="en-US" sz="1000" b="0" strike="noStrike" spc="-7">
                <a:solidFill>
                  <a:srgbClr val="727272"/>
                </a:solidFill>
                <a:latin typeface="Arial"/>
              </a:rPr>
              <a:t>of QuEST </a:t>
            </a:r>
            <a:r>
              <a:rPr lang="en-US" sz="1000" b="0" strike="noStrike" spc="-12">
                <a:solidFill>
                  <a:srgbClr val="727272"/>
                </a:solidFill>
                <a:latin typeface="Arial"/>
              </a:rPr>
              <a:t>Global </a:t>
            </a:r>
            <a:r>
              <a:rPr lang="en-US" sz="1000" b="0" strike="noStrike" spc="-7">
                <a:solidFill>
                  <a:srgbClr val="727272"/>
                </a:solidFill>
                <a:latin typeface="Arial"/>
              </a:rPr>
              <a:t>Services Pte </a:t>
            </a:r>
            <a:r>
              <a:rPr lang="en-US" sz="1000" b="0" strike="noStrike" spc="-12">
                <a:solidFill>
                  <a:srgbClr val="727272"/>
                </a:solidFill>
                <a:latin typeface="Arial"/>
              </a:rPr>
              <a:t>Ltd. and </a:t>
            </a:r>
            <a:r>
              <a:rPr lang="en-US" sz="1000" b="0" strike="noStrike" spc="-7">
                <a:solidFill>
                  <a:srgbClr val="727272"/>
                </a:solidFill>
                <a:latin typeface="Arial"/>
              </a:rPr>
              <a:t>may </a:t>
            </a:r>
            <a:r>
              <a:rPr lang="en-US" sz="1000" b="0" strike="noStrike" spc="-12">
                <a:solidFill>
                  <a:srgbClr val="727272"/>
                </a:solidFill>
                <a:latin typeface="Arial"/>
              </a:rPr>
              <a:t>not </a:t>
            </a:r>
            <a:r>
              <a:rPr lang="en-US" sz="1000" b="0" strike="noStrike" spc="-7">
                <a:solidFill>
                  <a:srgbClr val="727272"/>
                </a:solidFill>
                <a:latin typeface="Arial"/>
              </a:rPr>
              <a:t>be copied or communicated  to </a:t>
            </a:r>
            <a:r>
              <a:rPr lang="en-US" sz="1000" b="0" strike="noStrike" spc="-1">
                <a:solidFill>
                  <a:srgbClr val="727272"/>
                </a:solidFill>
                <a:latin typeface="Arial"/>
              </a:rPr>
              <a:t>a </a:t>
            </a:r>
            <a:r>
              <a:rPr lang="en-US" sz="1000" b="0" strike="noStrike" spc="-7">
                <a:solidFill>
                  <a:srgbClr val="727272"/>
                </a:solidFill>
                <a:latin typeface="Arial"/>
              </a:rPr>
              <a:t>third party or used for </a:t>
            </a:r>
            <a:r>
              <a:rPr lang="en-US" sz="1000" b="0" strike="noStrike" spc="-12">
                <a:solidFill>
                  <a:srgbClr val="727272"/>
                </a:solidFill>
                <a:latin typeface="Arial"/>
              </a:rPr>
              <a:t>any purpose other than that </a:t>
            </a:r>
            <a:r>
              <a:rPr lang="en-US" sz="1000" b="0" strike="noStrike" spc="-7">
                <a:solidFill>
                  <a:srgbClr val="727272"/>
                </a:solidFill>
                <a:latin typeface="Arial"/>
              </a:rPr>
              <a:t>for which </a:t>
            </a:r>
            <a:r>
              <a:rPr lang="en-US" sz="1000" b="0" strike="noStrike" spc="-1">
                <a:solidFill>
                  <a:srgbClr val="727272"/>
                </a:solidFill>
                <a:latin typeface="Arial"/>
              </a:rPr>
              <a:t>it is </a:t>
            </a:r>
            <a:r>
              <a:rPr lang="en-US" sz="1000" b="0" strike="noStrike" spc="-7">
                <a:solidFill>
                  <a:srgbClr val="727272"/>
                </a:solidFill>
                <a:latin typeface="Arial"/>
              </a:rPr>
              <a:t>supplied without the written </a:t>
            </a:r>
            <a:r>
              <a:rPr lang="en-US" sz="1000" b="0" strike="noStrike" spc="-12">
                <a:solidFill>
                  <a:srgbClr val="727272"/>
                </a:solidFill>
                <a:latin typeface="Arial"/>
              </a:rPr>
              <a:t>consent </a:t>
            </a:r>
            <a:r>
              <a:rPr lang="en-US" sz="1000" b="0" strike="noStrike" spc="-7">
                <a:solidFill>
                  <a:srgbClr val="727272"/>
                </a:solidFill>
                <a:latin typeface="Arial"/>
              </a:rPr>
              <a:t>of 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12">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grpSp>
        <p:nvGrpSpPr>
          <p:cNvPr id="271" name="object 8"/>
          <p:cNvGrpSpPr/>
          <p:nvPr/>
        </p:nvGrpSpPr>
        <p:grpSpPr>
          <a:xfrm>
            <a:off x="0" y="4828680"/>
            <a:ext cx="5573520" cy="1224360"/>
            <a:chOff x="0" y="4828680"/>
            <a:chExt cx="5573520" cy="1224360"/>
          </a:xfrm>
        </p:grpSpPr>
        <p:sp>
          <p:nvSpPr>
            <p:cNvPr id="272" name="object 9"/>
            <p:cNvSpPr/>
            <p:nvPr/>
          </p:nvSpPr>
          <p:spPr>
            <a:xfrm>
              <a:off x="0" y="4886640"/>
              <a:ext cx="5573520" cy="660600"/>
            </a:xfrm>
            <a:custGeom>
              <a:avLst/>
              <a:gdLst>
                <a:gd name="textAreaLeft" fmla="*/ 0 w 5573520"/>
                <a:gd name="textAreaRight" fmla="*/ 5573880 w 5573520"/>
                <a:gd name="textAreaTop" fmla="*/ 0 h 660600"/>
                <a:gd name="textAreaBottom" fmla="*/ 660960 h 660600"/>
              </a:gdLst>
              <a:ahLst/>
              <a:cxnLst/>
              <a:rect l="textAreaLeft" t="textAreaTop" r="textAreaRight" b="textAreaBottom"/>
              <a:pathLst>
                <a:path w="5574030" h="661035">
                  <a:moveTo>
                    <a:pt x="5573483" y="0"/>
                  </a:moveTo>
                  <a:lnTo>
                    <a:pt x="0" y="0"/>
                  </a:lnTo>
                  <a:lnTo>
                    <a:pt x="0" y="656704"/>
                  </a:lnTo>
                  <a:lnTo>
                    <a:pt x="5069217" y="660755"/>
                  </a:lnTo>
                  <a:lnTo>
                    <a:pt x="5573483" y="0"/>
                  </a:lnTo>
                  <a:close/>
                </a:path>
              </a:pathLst>
            </a:custGeom>
            <a:solidFill>
              <a:srgbClr val="173A5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3" name="object 10"/>
            <p:cNvSpPr/>
            <p:nvPr/>
          </p:nvSpPr>
          <p:spPr>
            <a:xfrm>
              <a:off x="0" y="4828680"/>
              <a:ext cx="5573520" cy="665280"/>
            </a:xfrm>
            <a:custGeom>
              <a:avLst/>
              <a:gdLst>
                <a:gd name="textAreaLeft" fmla="*/ 0 w 5573520"/>
                <a:gd name="textAreaRight" fmla="*/ 5573880 w 5573520"/>
                <a:gd name="textAreaTop" fmla="*/ 0 h 665280"/>
                <a:gd name="textAreaBottom" fmla="*/ 665640 h 665280"/>
              </a:gdLst>
              <a:ahLst/>
              <a:cxnLst/>
              <a:rect l="textAreaLeft" t="textAreaTop" r="textAreaRight" b="textAreaBottom"/>
              <a:pathLst>
                <a:path w="5574030" h="665479">
                  <a:moveTo>
                    <a:pt x="5573483" y="0"/>
                  </a:moveTo>
                  <a:lnTo>
                    <a:pt x="0" y="0"/>
                  </a:lnTo>
                  <a:lnTo>
                    <a:pt x="0" y="661390"/>
                  </a:lnTo>
                  <a:lnTo>
                    <a:pt x="5069217" y="665479"/>
                  </a:lnTo>
                  <a:lnTo>
                    <a:pt x="5573483" y="0"/>
                  </a:lnTo>
                  <a:close/>
                </a:path>
              </a:pathLst>
            </a:custGeom>
            <a:solidFill>
              <a:srgbClr val="23567D"/>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4" name="object 11"/>
            <p:cNvSpPr/>
            <p:nvPr/>
          </p:nvSpPr>
          <p:spPr>
            <a:xfrm>
              <a:off x="859680" y="5644800"/>
              <a:ext cx="408240" cy="408240"/>
            </a:xfrm>
            <a:prstGeom prst="rect">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5" name="object 12"/>
            <p:cNvSpPr/>
            <p:nvPr/>
          </p:nvSpPr>
          <p:spPr>
            <a:xfrm>
              <a:off x="295560" y="5644800"/>
              <a:ext cx="408240" cy="408240"/>
            </a:xfrm>
            <a:prstGeom prst="rect">
              <a:avLst/>
            </a:prstGeom>
            <a:blipFill rotWithShape="0">
              <a:blip r:embed="rId5"/>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6" name="object 13"/>
            <p:cNvSpPr/>
            <p:nvPr/>
          </p:nvSpPr>
          <p:spPr>
            <a:xfrm>
              <a:off x="775080" y="5647320"/>
              <a:ext cx="12960" cy="404640"/>
            </a:xfrm>
            <a:custGeom>
              <a:avLst/>
              <a:gdLst>
                <a:gd name="textAreaLeft" fmla="*/ 0 w 12960"/>
                <a:gd name="textAreaRight" fmla="*/ 13320 w 12960"/>
                <a:gd name="textAreaTop" fmla="*/ 0 h 404640"/>
                <a:gd name="textAreaBottom" fmla="*/ 405000 h 404640"/>
              </a:gdLst>
              <a:ahLst/>
              <a:cxnLst/>
              <a:rect l="textAreaLeft" t="textAreaTop" r="textAreaRight" b="textAreaBottom"/>
              <a:pathLst>
                <a:path w="13334" h="405129">
                  <a:moveTo>
                    <a:pt x="12978" y="0"/>
                  </a:moveTo>
                  <a:lnTo>
                    <a:pt x="0" y="0"/>
                  </a:lnTo>
                  <a:lnTo>
                    <a:pt x="0" y="404733"/>
                  </a:lnTo>
                  <a:lnTo>
                    <a:pt x="12978" y="404733"/>
                  </a:lnTo>
                  <a:lnTo>
                    <a:pt x="1297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7" name="object 14"/>
            <p:cNvSpPr/>
            <p:nvPr/>
          </p:nvSpPr>
          <p:spPr>
            <a:xfrm>
              <a:off x="1423440" y="5654160"/>
              <a:ext cx="392760" cy="392760"/>
            </a:xfrm>
            <a:prstGeom prst="rect">
              <a:avLst/>
            </a:prstGeom>
            <a:blipFill rotWithShape="0">
              <a:blip r:embed="rId6"/>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78" name="object 15"/>
            <p:cNvSpPr/>
            <p:nvPr/>
          </p:nvSpPr>
          <p:spPr>
            <a:xfrm>
              <a:off x="1338480" y="5647320"/>
              <a:ext cx="12960" cy="404640"/>
            </a:xfrm>
            <a:custGeom>
              <a:avLst/>
              <a:gdLst>
                <a:gd name="textAreaLeft" fmla="*/ 0 w 12960"/>
                <a:gd name="textAreaRight" fmla="*/ 13320 w 12960"/>
                <a:gd name="textAreaTop" fmla="*/ 0 h 404640"/>
                <a:gd name="textAreaBottom" fmla="*/ 405000 h 404640"/>
              </a:gdLst>
              <a:ahLst/>
              <a:cxnLst/>
              <a:rect l="textAreaLeft" t="textAreaTop" r="textAreaRight" b="textAreaBottom"/>
              <a:pathLst>
                <a:path w="13334" h="405129">
                  <a:moveTo>
                    <a:pt x="12979" y="0"/>
                  </a:moveTo>
                  <a:lnTo>
                    <a:pt x="0" y="0"/>
                  </a:lnTo>
                  <a:lnTo>
                    <a:pt x="0" y="404733"/>
                  </a:lnTo>
                  <a:lnTo>
                    <a:pt x="12979" y="404733"/>
                  </a:lnTo>
                  <a:lnTo>
                    <a:pt x="1297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grpSp>
      <p:sp>
        <p:nvSpPr>
          <p:cNvPr id="279" name="object 16"/>
          <p:cNvSpPr/>
          <p:nvPr/>
        </p:nvSpPr>
        <p:spPr>
          <a:xfrm>
            <a:off x="3332160" y="4926240"/>
            <a:ext cx="1707840" cy="43884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2800" b="0" strike="noStrike" spc="-1">
                <a:solidFill>
                  <a:srgbClr val="FFFFFF"/>
                </a:solidFill>
                <a:latin typeface="Arial"/>
              </a:rPr>
              <a:t>Thank</a:t>
            </a:r>
            <a:r>
              <a:rPr lang="en-US" sz="2800" b="0" strike="noStrike" spc="-126">
                <a:solidFill>
                  <a:srgbClr val="FFFFFF"/>
                </a:solidFill>
                <a:latin typeface="Arial"/>
              </a:rPr>
              <a:t> </a:t>
            </a:r>
            <a:r>
              <a:rPr lang="en-US" sz="2800" b="0" strike="noStrike" spc="-92">
                <a:solidFill>
                  <a:srgbClr val="FFFFFF"/>
                </a:solidFill>
                <a:latin typeface="Arial"/>
              </a:rPr>
              <a:t>You</a:t>
            </a:r>
            <a:endParaRPr lang="en-IN" sz="2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88" name="PlaceHolder 1"/>
          <p:cNvSpPr>
            <a:spLocks noGrp="1"/>
          </p:cNvSpPr>
          <p:nvPr>
            <p:ph type="title"/>
          </p:nvPr>
        </p:nvSpPr>
        <p:spPr>
          <a:xfrm>
            <a:off x="419760" y="241200"/>
            <a:ext cx="160884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Overview</a:t>
            </a:r>
            <a:endParaRPr lang="en-US" sz="2800" b="0" strike="noStrike" spc="-1">
              <a:solidFill>
                <a:srgbClr val="000000"/>
              </a:solidFill>
              <a:latin typeface="Calibri"/>
            </a:endParaRPr>
          </a:p>
        </p:txBody>
      </p:sp>
      <p:sp>
        <p:nvSpPr>
          <p:cNvPr id="189" name="PlaceHolder 2"/>
          <p:cNvSpPr>
            <a:spLocks noGrp="1"/>
          </p:cNvSpPr>
          <p:nvPr>
            <p:ph type="sldNum" idx="15"/>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FDC9609C-D28B-44D1-9A65-9209DB7C8CB0}" type="slidenum">
              <a:rPr lang="en-US" sz="1000" b="1" strike="noStrike" spc="-1">
                <a:solidFill>
                  <a:srgbClr val="727272"/>
                </a:solidFill>
                <a:latin typeface="Arial"/>
              </a:rPr>
              <a:t>3</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190" name="PlaceHolder 3"/>
          <p:cNvSpPr>
            <a:spLocks noGrp="1"/>
          </p:cNvSpPr>
          <p:nvPr>
            <p:ph type="ftr" idx="16"/>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191" name="object 6"/>
          <p:cNvSpPr/>
          <p:nvPr/>
        </p:nvSpPr>
        <p:spPr>
          <a:xfrm>
            <a:off x="10667880" y="6527160"/>
            <a:ext cx="152640" cy="26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12600">
              <a:lnSpc>
                <a:spcPts val="2089"/>
              </a:lnSpc>
            </a:pPr>
            <a:r>
              <a:rPr lang="en-US" sz="1800" b="0" strike="noStrike" spc="-1">
                <a:solidFill>
                  <a:srgbClr val="000000"/>
                </a:solidFill>
                <a:latin typeface="Arial"/>
              </a:rPr>
              <a:t>2</a:t>
            </a:r>
            <a:endParaRPr lang="en-IN" sz="1800" b="0" strike="noStrike" spc="-1">
              <a:solidFill>
                <a:srgbClr val="000000"/>
              </a:solidFill>
              <a:latin typeface="Arial"/>
            </a:endParaRPr>
          </a:p>
        </p:txBody>
      </p:sp>
      <p:sp>
        <p:nvSpPr>
          <p:cNvPr id="192" name="TextBox 7"/>
          <p:cNvSpPr/>
          <p:nvPr/>
        </p:nvSpPr>
        <p:spPr>
          <a:xfrm>
            <a:off x="1315080" y="1679040"/>
            <a:ext cx="944856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n-US" sz="1800" b="0" strike="noStrike" spc="-1">
                <a:solidFill>
                  <a:srgbClr val="000000"/>
                </a:solidFill>
                <a:latin typeface="Times New Roman"/>
              </a:rPr>
              <a:t>The Online Blood Bank Management system is a platform that connects blood donors with blood seekers in a more efficient and organized manner. The system includes various components such as user management, donor management, blood seeker management, blood bank management, and administration. The main aim of the system is to make the process of finding and donating blood easier and more accessible. The system maintains a database of blood donors and their blood types, which can be easily searched by blood seekers in need of blood. The system is designed to streamline the process of finding and donating blood, making it easier for those in need to find life-saving blood and for donors to donate blood and make a difference in someone's life.</a:t>
            </a:r>
            <a:endParaRPr lang="en-IN"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194" name="object 3"/>
          <p:cNvSpPr/>
          <p:nvPr/>
        </p:nvSpPr>
        <p:spPr>
          <a:xfrm>
            <a:off x="419760" y="6572160"/>
            <a:ext cx="2444400" cy="164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000" b="1" strike="noStrike" spc="-1">
                <a:solidFill>
                  <a:srgbClr val="727272"/>
                </a:solidFill>
                <a:latin typeface="Arial"/>
              </a:rPr>
              <a:t>5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195" name="object 4"/>
          <p:cNvSpPr/>
          <p:nvPr/>
        </p:nvSpPr>
        <p:spPr>
          <a:xfrm>
            <a:off x="11100240" y="6572160"/>
            <a:ext cx="691920" cy="164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000" b="0" strike="noStrike" spc="-12">
                <a:solidFill>
                  <a:srgbClr val="727272"/>
                </a:solidFill>
                <a:latin typeface="Arial"/>
              </a:rPr>
              <a:t>Confidential</a:t>
            </a:r>
            <a:endParaRPr lang="en-IN" sz="1000" b="0" strike="noStrike" spc="-1">
              <a:solidFill>
                <a:srgbClr val="000000"/>
              </a:solidFill>
              <a:latin typeface="Arial"/>
            </a:endParaRPr>
          </a:p>
        </p:txBody>
      </p:sp>
      <p:sp>
        <p:nvSpPr>
          <p:cNvPr id="196" name="PlaceHolder 1"/>
          <p:cNvSpPr>
            <a:spLocks noGrp="1"/>
          </p:cNvSpPr>
          <p:nvPr>
            <p:ph type="title"/>
          </p:nvPr>
        </p:nvSpPr>
        <p:spPr>
          <a:xfrm>
            <a:off x="419760" y="241200"/>
            <a:ext cx="295308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dirty="0">
                <a:solidFill>
                  <a:srgbClr val="23567D"/>
                </a:solidFill>
                <a:latin typeface="Arial"/>
              </a:rPr>
              <a:t>High </a:t>
            </a:r>
            <a:r>
              <a:rPr lang="en-US" sz="2800" b="1" strike="noStrike" spc="-1" dirty="0">
                <a:solidFill>
                  <a:srgbClr val="23567D"/>
                </a:solidFill>
                <a:latin typeface="Arial"/>
              </a:rPr>
              <a:t>level</a:t>
            </a:r>
            <a:r>
              <a:rPr lang="en-US" sz="2800" b="1" strike="noStrike" spc="-72" dirty="0">
                <a:solidFill>
                  <a:srgbClr val="23567D"/>
                </a:solidFill>
                <a:latin typeface="Arial"/>
              </a:rPr>
              <a:t> </a:t>
            </a:r>
            <a:r>
              <a:rPr lang="en-US" sz="2800" b="1" strike="noStrike" spc="-1" dirty="0">
                <a:solidFill>
                  <a:srgbClr val="23567D"/>
                </a:solidFill>
                <a:latin typeface="Arial"/>
              </a:rPr>
              <a:t>design</a:t>
            </a:r>
            <a:endParaRPr lang="en-US" sz="2800" b="0" strike="noStrike" spc="-1" dirty="0">
              <a:solidFill>
                <a:srgbClr val="000000"/>
              </a:solidFill>
              <a:latin typeface="Calibri"/>
            </a:endParaRPr>
          </a:p>
        </p:txBody>
      </p:sp>
      <p:sp>
        <p:nvSpPr>
          <p:cNvPr id="197" name="object 6"/>
          <p:cNvSpPr/>
          <p:nvPr/>
        </p:nvSpPr>
        <p:spPr>
          <a:xfrm>
            <a:off x="9121320" y="6644160"/>
            <a:ext cx="15264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800" b="0" strike="noStrike" spc="-1">
                <a:solidFill>
                  <a:srgbClr val="000000"/>
                </a:solidFill>
                <a:latin typeface="Arial"/>
              </a:rPr>
              <a:t>5</a:t>
            </a:r>
            <a:endParaRPr lang="en-IN" sz="1800" b="0" strike="noStrike" spc="-1">
              <a:solidFill>
                <a:srgbClr val="000000"/>
              </a:solidFill>
              <a:latin typeface="Arial"/>
            </a:endParaRPr>
          </a:p>
        </p:txBody>
      </p:sp>
      <p:sp>
        <p:nvSpPr>
          <p:cNvPr id="198" name="object 18"/>
          <p:cNvSpPr/>
          <p:nvPr/>
        </p:nvSpPr>
        <p:spPr>
          <a:xfrm>
            <a:off x="536400" y="1467000"/>
            <a:ext cx="10803600" cy="4470120"/>
          </a:xfrm>
          <a:prstGeom prst="rect">
            <a:avLst/>
          </a:prstGeom>
          <a:noFill/>
          <a:ln w="0">
            <a:noFill/>
          </a:ln>
        </p:spPr>
        <p:style>
          <a:lnRef idx="0">
            <a:scrgbClr r="0" g="0" b="0"/>
          </a:lnRef>
          <a:fillRef idx="0">
            <a:scrgbClr r="0" g="0" b="0"/>
          </a:fillRef>
          <a:effectRef idx="0">
            <a:scrgbClr r="0" g="0" b="0"/>
          </a:effectRef>
          <a:fontRef idx="minor"/>
        </p:style>
        <p:txBody>
          <a:bodyPr lIns="0" tIns="88920" rIns="0" bIns="0" anchor="t">
            <a:spAutoFit/>
          </a:bodyPr>
          <a:lstStyle/>
          <a:p>
            <a:pPr>
              <a:lnSpc>
                <a:spcPct val="100000"/>
              </a:lnSpc>
              <a:spcBef>
                <a:spcPts val="700"/>
              </a:spcBef>
              <a:tabLst>
                <a:tab pos="354960" algn="l"/>
                <a:tab pos="355680" algn="l"/>
              </a:tabLst>
            </a:pPr>
            <a:r>
              <a:rPr lang="en-US" sz="2000" b="1" strike="noStrike" spc="-1">
                <a:solidFill>
                  <a:srgbClr val="404040"/>
                </a:solidFill>
                <a:latin typeface="Arial"/>
                <a:ea typeface="Times New Roman"/>
              </a:rPr>
              <a:t>HLD or High-Level Design is a detailed visual representation of the structure and organization of a software system.</a:t>
            </a:r>
            <a:endParaRPr lang="en-IN" sz="2000" b="0" strike="noStrike" spc="-1">
              <a:solidFill>
                <a:srgbClr val="000000"/>
              </a:solidFill>
              <a:latin typeface="Arial"/>
            </a:endParaRPr>
          </a:p>
          <a:p>
            <a:pPr>
              <a:lnSpc>
                <a:spcPct val="100000"/>
              </a:lnSpc>
              <a:spcBef>
                <a:spcPts val="700"/>
              </a:spcBef>
              <a:tabLst>
                <a:tab pos="354960" algn="l"/>
                <a:tab pos="355680" algn="l"/>
              </a:tabLst>
            </a:pPr>
            <a:r>
              <a:rPr lang="en-US" sz="2000" b="0" strike="noStrike" spc="-1">
                <a:solidFill>
                  <a:srgbClr val="404040"/>
                </a:solidFill>
                <a:latin typeface="Arial"/>
                <a:ea typeface="Times New Roman"/>
              </a:rPr>
              <a:t> </a:t>
            </a:r>
            <a:endParaRPr lang="en-IN" sz="2000" b="0" strike="noStrike" spc="-1">
              <a:solidFill>
                <a:srgbClr val="000000"/>
              </a:solidFill>
              <a:latin typeface="Arial"/>
            </a:endParaRPr>
          </a:p>
          <a:p>
            <a:r>
              <a:rPr lang="en-US" sz="2100" b="0" strike="noStrike" spc="-1">
                <a:solidFill>
                  <a:srgbClr val="404040"/>
                </a:solidFill>
                <a:latin typeface="Arial"/>
                <a:ea typeface="Times New Roman"/>
              </a:rPr>
              <a:t>1.Presents</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all</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of</a:t>
            </a:r>
            <a:r>
              <a:rPr lang="en-US" sz="2100" b="0" strike="noStrike" spc="-15">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15">
                <a:solidFill>
                  <a:srgbClr val="404040"/>
                </a:solidFill>
                <a:latin typeface="Arial"/>
                <a:ea typeface="Times New Roman"/>
              </a:rPr>
              <a:t> </a:t>
            </a:r>
            <a:r>
              <a:rPr lang="en-US" sz="2100" b="0" strike="noStrike" spc="-1">
                <a:solidFill>
                  <a:srgbClr val="404040"/>
                </a:solidFill>
                <a:latin typeface="Arial"/>
                <a:ea typeface="Times New Roman"/>
              </a:rPr>
              <a:t>design</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aspects and</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define</a:t>
            </a:r>
            <a:r>
              <a:rPr lang="en-US" sz="2100" b="0" strike="noStrike" spc="-15">
                <a:solidFill>
                  <a:srgbClr val="404040"/>
                </a:solidFill>
                <a:latin typeface="Arial"/>
                <a:ea typeface="Times New Roman"/>
              </a:rPr>
              <a:t> </a:t>
            </a:r>
            <a:r>
              <a:rPr lang="en-US" sz="2100" b="0" strike="noStrike" spc="-1">
                <a:solidFill>
                  <a:srgbClr val="404040"/>
                </a:solidFill>
                <a:latin typeface="Arial"/>
                <a:ea typeface="Times New Roman"/>
              </a:rPr>
              <a:t>them in</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detail</a:t>
            </a:r>
            <a:endParaRPr lang="en-IN" sz="2100" b="0" strike="noStrike" spc="-1">
              <a:solidFill>
                <a:srgbClr val="000000"/>
              </a:solidFill>
              <a:latin typeface="Arial"/>
            </a:endParaRPr>
          </a:p>
          <a:p>
            <a:r>
              <a:rPr lang="en-US" sz="2100" b="0" strike="noStrike" spc="-1">
                <a:solidFill>
                  <a:srgbClr val="404040"/>
                </a:solidFill>
                <a:latin typeface="Arial"/>
                <a:ea typeface="Times New Roman"/>
              </a:rPr>
              <a:t>2.Describes</a:t>
            </a:r>
            <a:r>
              <a:rPr lang="en-US" sz="2100" b="0" strike="noStrike" spc="-26">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user</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interface</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being</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implemented</a:t>
            </a:r>
            <a:endParaRPr lang="en-IN" sz="2100" b="0" strike="noStrike" spc="-1">
              <a:solidFill>
                <a:srgbClr val="000000"/>
              </a:solidFill>
              <a:latin typeface="Arial"/>
            </a:endParaRPr>
          </a:p>
          <a:p>
            <a:r>
              <a:rPr lang="en-US" sz="2100" b="0" strike="noStrike" spc="-1">
                <a:solidFill>
                  <a:srgbClr val="404040"/>
                </a:solidFill>
                <a:latin typeface="Arial"/>
                <a:ea typeface="Times New Roman"/>
              </a:rPr>
              <a:t>3.Describes</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hardware</a:t>
            </a:r>
            <a:r>
              <a:rPr lang="en-US" sz="2100" b="0" strike="noStrike" spc="-15">
                <a:solidFill>
                  <a:srgbClr val="404040"/>
                </a:solidFill>
                <a:latin typeface="Arial"/>
                <a:ea typeface="Times New Roman"/>
              </a:rPr>
              <a:t> </a:t>
            </a:r>
            <a:r>
              <a:rPr lang="en-US" sz="2100" b="0" strike="noStrike" spc="-1">
                <a:solidFill>
                  <a:srgbClr val="404040"/>
                </a:solidFill>
                <a:latin typeface="Arial"/>
                <a:ea typeface="Times New Roman"/>
              </a:rPr>
              <a:t>and</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software</a:t>
            </a:r>
            <a:r>
              <a:rPr lang="en-US" sz="2100" b="0" strike="noStrike" spc="-26">
                <a:solidFill>
                  <a:srgbClr val="404040"/>
                </a:solidFill>
                <a:latin typeface="Arial"/>
                <a:ea typeface="Times New Roman"/>
              </a:rPr>
              <a:t> </a:t>
            </a:r>
            <a:r>
              <a:rPr lang="en-US" sz="2100" b="0" strike="noStrike" spc="-1">
                <a:solidFill>
                  <a:srgbClr val="404040"/>
                </a:solidFill>
                <a:latin typeface="Arial"/>
                <a:ea typeface="Times New Roman"/>
              </a:rPr>
              <a:t>interfaces</a:t>
            </a:r>
            <a:endParaRPr lang="en-IN" sz="2100" b="0" strike="noStrike" spc="-1">
              <a:solidFill>
                <a:srgbClr val="000000"/>
              </a:solidFill>
              <a:latin typeface="Arial"/>
            </a:endParaRPr>
          </a:p>
          <a:p>
            <a:r>
              <a:rPr lang="en-US" sz="2100" b="0" strike="noStrike" spc="-1">
                <a:solidFill>
                  <a:srgbClr val="404040"/>
                </a:solidFill>
                <a:latin typeface="Arial"/>
                <a:ea typeface="Times New Roman"/>
              </a:rPr>
              <a:t>4.Describes</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32">
                <a:solidFill>
                  <a:srgbClr val="404040"/>
                </a:solidFill>
                <a:latin typeface="Arial"/>
                <a:ea typeface="Times New Roman"/>
              </a:rPr>
              <a:t> </a:t>
            </a:r>
            <a:r>
              <a:rPr lang="en-US" sz="2100" b="0" strike="noStrike" spc="-1">
                <a:solidFill>
                  <a:srgbClr val="404040"/>
                </a:solidFill>
                <a:latin typeface="Arial"/>
                <a:ea typeface="Times New Roman"/>
              </a:rPr>
              <a:t>performance</a:t>
            </a:r>
            <a:r>
              <a:rPr lang="en-US" sz="2100" b="0" strike="noStrike" spc="-26">
                <a:solidFill>
                  <a:srgbClr val="404040"/>
                </a:solidFill>
                <a:latin typeface="Arial"/>
                <a:ea typeface="Times New Roman"/>
              </a:rPr>
              <a:t> </a:t>
            </a:r>
            <a:r>
              <a:rPr lang="en-US" sz="2100" b="0" strike="noStrike" spc="-1">
                <a:solidFill>
                  <a:srgbClr val="404040"/>
                </a:solidFill>
                <a:latin typeface="Arial"/>
                <a:ea typeface="Times New Roman"/>
              </a:rPr>
              <a:t>requirements</a:t>
            </a:r>
            <a:endParaRPr lang="en-IN" sz="2100" b="0" strike="noStrike" spc="-1">
              <a:solidFill>
                <a:srgbClr val="000000"/>
              </a:solidFill>
              <a:latin typeface="Arial"/>
            </a:endParaRPr>
          </a:p>
          <a:p>
            <a:r>
              <a:rPr lang="en-US" sz="2100" b="0" strike="noStrike" spc="-1">
                <a:solidFill>
                  <a:srgbClr val="404040"/>
                </a:solidFill>
                <a:latin typeface="Arial"/>
                <a:ea typeface="Times New Roman"/>
              </a:rPr>
              <a:t>5.Includes</a:t>
            </a:r>
            <a:r>
              <a:rPr lang="en-US" sz="2100" b="0" strike="noStrike" spc="-26">
                <a:solidFill>
                  <a:srgbClr val="404040"/>
                </a:solidFill>
                <a:latin typeface="Arial"/>
                <a:ea typeface="Times New Roman"/>
              </a:rPr>
              <a:t> </a:t>
            </a:r>
            <a:r>
              <a:rPr lang="en-US" sz="2100" b="0" strike="noStrike" spc="-1">
                <a:solidFill>
                  <a:srgbClr val="404040"/>
                </a:solidFill>
                <a:latin typeface="Arial"/>
                <a:ea typeface="Times New Roman"/>
              </a:rPr>
              <a:t>design features</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and</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architecture</a:t>
            </a:r>
            <a:r>
              <a:rPr lang="en-US" sz="2100" b="0" strike="noStrike" spc="-26">
                <a:solidFill>
                  <a:srgbClr val="404040"/>
                </a:solidFill>
                <a:latin typeface="Arial"/>
                <a:ea typeface="Times New Roman"/>
              </a:rPr>
              <a:t> </a:t>
            </a:r>
            <a:r>
              <a:rPr lang="en-US" sz="2100" b="0" strike="noStrike" spc="-1">
                <a:solidFill>
                  <a:srgbClr val="404040"/>
                </a:solidFill>
                <a:latin typeface="Arial"/>
                <a:ea typeface="Times New Roman"/>
              </a:rPr>
              <a:t>of</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the</a:t>
            </a:r>
            <a:r>
              <a:rPr lang="en-US" sz="2100" b="0" strike="noStrike" spc="-21">
                <a:solidFill>
                  <a:srgbClr val="404040"/>
                </a:solidFill>
                <a:latin typeface="Arial"/>
                <a:ea typeface="Times New Roman"/>
              </a:rPr>
              <a:t> </a:t>
            </a:r>
            <a:r>
              <a:rPr lang="en-US" sz="2100" b="0" strike="noStrike" spc="-1">
                <a:solidFill>
                  <a:srgbClr val="404040"/>
                </a:solidFill>
                <a:latin typeface="Arial"/>
                <a:ea typeface="Times New Roman"/>
              </a:rPr>
              <a:t>project</a:t>
            </a:r>
            <a:endParaRPr lang="en-IN" sz="2100" b="0" strike="noStrike" spc="-1">
              <a:solidFill>
                <a:srgbClr val="000000"/>
              </a:solidFill>
              <a:latin typeface="Arial"/>
            </a:endParaRPr>
          </a:p>
          <a:p>
            <a:pPr marL="216000" indent="-216000">
              <a:buClr>
                <a:srgbClr val="000000"/>
              </a:buClr>
              <a:buSzPct val="45000"/>
              <a:buFont typeface="Wingdings" charset="2"/>
              <a:buChar char=""/>
              <a:tabLst>
                <a:tab pos="977760" algn="l"/>
              </a:tabLst>
            </a:pPr>
            <a:r>
              <a:rPr lang="en-US" sz="1600" b="0" strike="noStrike" spc="-1">
                <a:solidFill>
                  <a:srgbClr val="404040"/>
                </a:solidFill>
                <a:latin typeface="Arial"/>
                <a:ea typeface="Times New Roman"/>
              </a:rPr>
              <a:t>Web</a:t>
            </a:r>
            <a:r>
              <a:rPr lang="en-US" sz="1600" b="0" strike="noStrike" spc="-12">
                <a:solidFill>
                  <a:srgbClr val="404040"/>
                </a:solidFill>
                <a:latin typeface="Arial"/>
                <a:ea typeface="Times New Roman"/>
              </a:rPr>
              <a:t> </a:t>
            </a:r>
            <a:r>
              <a:rPr lang="en-US" sz="1600" b="0" strike="noStrike" spc="-1">
                <a:solidFill>
                  <a:srgbClr val="404040"/>
                </a:solidFill>
                <a:latin typeface="Arial"/>
                <a:ea typeface="Times New Roman"/>
              </a:rPr>
              <a:t>Application Architecture</a:t>
            </a:r>
            <a:endParaRPr lang="en-IN" sz="1600" b="0" strike="noStrike" spc="-1">
              <a:solidFill>
                <a:srgbClr val="000000"/>
              </a:solidFill>
              <a:latin typeface="Arial"/>
            </a:endParaRPr>
          </a:p>
          <a:p>
            <a:pPr marL="216000" indent="-216000">
              <a:buClr>
                <a:srgbClr val="000000"/>
              </a:buClr>
              <a:buSzPct val="45000"/>
              <a:buFont typeface="Wingdings" charset="2"/>
              <a:buChar char=""/>
              <a:tabLst>
                <a:tab pos="635040" algn="l"/>
              </a:tabLst>
            </a:pPr>
            <a:r>
              <a:rPr lang="en-US" sz="1600" b="0" strike="noStrike" spc="-1">
                <a:solidFill>
                  <a:srgbClr val="404040"/>
                </a:solidFill>
                <a:latin typeface="Arial"/>
                <a:ea typeface="Times New Roman"/>
              </a:rPr>
              <a:t>Database</a:t>
            </a:r>
            <a:r>
              <a:rPr lang="en-US" sz="1600" b="0" strike="noStrike" spc="-21">
                <a:solidFill>
                  <a:srgbClr val="404040"/>
                </a:solidFill>
                <a:latin typeface="Arial"/>
                <a:ea typeface="Times New Roman"/>
              </a:rPr>
              <a:t> </a:t>
            </a:r>
            <a:r>
              <a:rPr lang="en-US" sz="1600" b="0" strike="noStrike" spc="-1">
                <a:solidFill>
                  <a:srgbClr val="404040"/>
                </a:solidFill>
                <a:latin typeface="Arial"/>
                <a:ea typeface="Times New Roman"/>
              </a:rPr>
              <a:t>design</a:t>
            </a:r>
            <a:endParaRPr lang="en-IN" sz="1600" b="0" strike="noStrike" spc="-1">
              <a:solidFill>
                <a:srgbClr val="000000"/>
              </a:solidFill>
              <a:latin typeface="Arial"/>
            </a:endParaRPr>
          </a:p>
          <a:p>
            <a:r>
              <a:rPr lang="en-US" sz="2100" b="0" strike="noStrike" spc="-1">
                <a:solidFill>
                  <a:srgbClr val="404040"/>
                </a:solidFill>
                <a:latin typeface="Arial"/>
                <a:ea typeface="Times New Roman"/>
              </a:rPr>
              <a:t>6.Lists</a:t>
            </a:r>
            <a:r>
              <a:rPr lang="en-US" sz="2100" b="0" strike="noStrike" spc="-12">
                <a:solidFill>
                  <a:srgbClr val="404040"/>
                </a:solidFill>
                <a:latin typeface="Arial"/>
                <a:ea typeface="Times New Roman"/>
              </a:rPr>
              <a:t> </a:t>
            </a:r>
            <a:r>
              <a:rPr lang="en-US" sz="2100" b="0" strike="noStrike" spc="-1">
                <a:solidFill>
                  <a:srgbClr val="404040"/>
                </a:solidFill>
                <a:latin typeface="Arial"/>
                <a:ea typeface="Times New Roman"/>
              </a:rPr>
              <a:t>and describes the non-functional attributes like:</a:t>
            </a:r>
            <a:endParaRPr lang="en-IN" sz="2100" b="0" strike="noStrike" spc="-1">
              <a:solidFill>
                <a:srgbClr val="000000"/>
              </a:solidFill>
              <a:latin typeface="Arial"/>
            </a:endParaRPr>
          </a:p>
          <a:p>
            <a:pPr marL="216000" indent="-216000">
              <a:buClr>
                <a:srgbClr val="000000"/>
              </a:buClr>
              <a:buSzPct val="45000"/>
              <a:buFont typeface="Wingdings" charset="2"/>
              <a:buChar char=""/>
              <a:tabLst>
                <a:tab pos="1554480" algn="l"/>
              </a:tabLst>
            </a:pPr>
            <a:r>
              <a:rPr lang="en-US" sz="1600" b="0" strike="noStrike" spc="-1">
                <a:solidFill>
                  <a:srgbClr val="404040"/>
                </a:solidFill>
                <a:latin typeface="Arial"/>
                <a:ea typeface="Times New Roman"/>
              </a:rPr>
              <a:t>security</a:t>
            </a:r>
            <a:endParaRPr lang="en-IN" sz="1600" b="0" strike="noStrike" spc="-1">
              <a:solidFill>
                <a:srgbClr val="000000"/>
              </a:solidFill>
              <a:latin typeface="Arial"/>
            </a:endParaRPr>
          </a:p>
          <a:p>
            <a:pPr marL="216000" indent="-216000">
              <a:buClr>
                <a:srgbClr val="000000"/>
              </a:buClr>
              <a:buSzPct val="45000"/>
              <a:buFont typeface="Wingdings" charset="2"/>
              <a:buChar char=""/>
              <a:tabLst>
                <a:tab pos="1554480" algn="l"/>
              </a:tabLst>
            </a:pPr>
            <a:r>
              <a:rPr lang="en-US" sz="1600" b="0" strike="noStrike" spc="-1">
                <a:solidFill>
                  <a:srgbClr val="404040"/>
                </a:solidFill>
                <a:latin typeface="Arial"/>
                <a:ea typeface="Times New Roman"/>
              </a:rPr>
              <a:t>reliability</a:t>
            </a:r>
            <a:endParaRPr lang="en-IN" sz="1600" b="0" strike="noStrike" spc="-1">
              <a:solidFill>
                <a:srgbClr val="000000"/>
              </a:solidFill>
              <a:latin typeface="Arial"/>
            </a:endParaRPr>
          </a:p>
          <a:p>
            <a:pPr marL="216000" indent="-216000">
              <a:buClr>
                <a:srgbClr val="000000"/>
              </a:buClr>
              <a:buSzPct val="45000"/>
              <a:buFont typeface="Wingdings" charset="2"/>
              <a:buChar char=""/>
              <a:tabLst>
                <a:tab pos="1554480" algn="l"/>
              </a:tabLst>
            </a:pPr>
            <a:r>
              <a:rPr lang="en-US" sz="1600" b="0" strike="noStrike" spc="-1">
                <a:solidFill>
                  <a:srgbClr val="404040"/>
                </a:solidFill>
                <a:latin typeface="Arial"/>
                <a:ea typeface="Times New Roman"/>
              </a:rPr>
              <a:t>portability</a:t>
            </a:r>
            <a:endParaRPr lang="en-IN" sz="1600" b="0" strike="noStrike" spc="-1">
              <a:solidFill>
                <a:srgbClr val="000000"/>
              </a:solidFill>
              <a:latin typeface="Arial"/>
            </a:endParaRPr>
          </a:p>
          <a:p>
            <a:pPr marL="216000" indent="-216000">
              <a:buClr>
                <a:srgbClr val="000000"/>
              </a:buClr>
              <a:buSzPct val="45000"/>
              <a:buFont typeface="Wingdings" charset="2"/>
              <a:buChar char=""/>
              <a:tabLst>
                <a:tab pos="1554480" algn="l"/>
              </a:tabLst>
            </a:pPr>
            <a:endParaRPr lang="en-IN" sz="16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5" name="object 3"/>
          <p:cNvSpPr/>
          <p:nvPr/>
        </p:nvSpPr>
        <p:spPr>
          <a:xfrm>
            <a:off x="419760" y="6572160"/>
            <a:ext cx="2444400" cy="164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000" b="1" strike="noStrike" spc="-1">
                <a:solidFill>
                  <a:srgbClr val="727272"/>
                </a:solidFill>
                <a:latin typeface="Arial"/>
              </a:rPr>
              <a:t>5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Arial"/>
            </a:endParaRPr>
          </a:p>
        </p:txBody>
      </p:sp>
      <p:sp>
        <p:nvSpPr>
          <p:cNvPr id="6" name="object 4"/>
          <p:cNvSpPr/>
          <p:nvPr/>
        </p:nvSpPr>
        <p:spPr>
          <a:xfrm>
            <a:off x="11100240" y="6572160"/>
            <a:ext cx="691920" cy="164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000" b="0" strike="noStrike" spc="-12">
                <a:solidFill>
                  <a:srgbClr val="727272"/>
                </a:solidFill>
                <a:latin typeface="Arial"/>
              </a:rPr>
              <a:t>Confidential</a:t>
            </a:r>
            <a:endParaRPr lang="en-IN" sz="1000" b="0" strike="noStrike" spc="-1">
              <a:solidFill>
                <a:srgbClr val="000000"/>
              </a:solidFill>
              <a:latin typeface="Arial"/>
            </a:endParaRPr>
          </a:p>
        </p:txBody>
      </p:sp>
      <p:sp>
        <p:nvSpPr>
          <p:cNvPr id="7" name="PlaceHolder 1"/>
          <p:cNvSpPr txBox="1">
            <a:spLocks/>
          </p:cNvSpPr>
          <p:nvPr/>
        </p:nvSpPr>
        <p:spPr>
          <a:xfrm>
            <a:off x="419760" y="241200"/>
            <a:ext cx="2953080" cy="1157760"/>
          </a:xfrm>
          <a:prstGeom prst="rect">
            <a:avLst/>
          </a:prstGeom>
          <a:noFill/>
          <a:ln w="0">
            <a:noFill/>
          </a:ln>
        </p:spPr>
        <p:txBody>
          <a:bodyPr lIns="0" tIns="12600" rIns="0" bIns="0" anchor="t">
            <a:noAutofit/>
          </a:bodyPr>
          <a:lstStyle/>
          <a:p>
            <a:pPr marL="12600">
              <a:spcBef>
                <a:spcPts val="99"/>
              </a:spcBef>
            </a:pPr>
            <a:r>
              <a:rPr lang="en-US" sz="2800" b="1" spc="-7" dirty="0">
                <a:solidFill>
                  <a:srgbClr val="23567D"/>
                </a:solidFill>
                <a:latin typeface="Arial"/>
              </a:rPr>
              <a:t>Low </a:t>
            </a:r>
            <a:r>
              <a:rPr lang="en-US" sz="2800" b="1" spc="-1" dirty="0">
                <a:solidFill>
                  <a:srgbClr val="23567D"/>
                </a:solidFill>
                <a:latin typeface="Arial"/>
              </a:rPr>
              <a:t>level</a:t>
            </a:r>
            <a:r>
              <a:rPr lang="en-US" sz="2800" b="1" spc="-72" dirty="0">
                <a:solidFill>
                  <a:srgbClr val="23567D"/>
                </a:solidFill>
                <a:latin typeface="Arial"/>
              </a:rPr>
              <a:t> </a:t>
            </a:r>
            <a:r>
              <a:rPr lang="en-US" sz="2800" b="1" spc="-1" dirty="0">
                <a:solidFill>
                  <a:srgbClr val="23567D"/>
                </a:solidFill>
                <a:latin typeface="Arial"/>
              </a:rPr>
              <a:t>design</a:t>
            </a:r>
            <a:endParaRPr lang="en-US" sz="2800" spc="-1" dirty="0">
              <a:solidFill>
                <a:srgbClr val="000000"/>
              </a:solidFill>
              <a:latin typeface="Calibri"/>
            </a:endParaRPr>
          </a:p>
        </p:txBody>
      </p:sp>
      <p:sp>
        <p:nvSpPr>
          <p:cNvPr id="8" name="object 6"/>
          <p:cNvSpPr/>
          <p:nvPr/>
        </p:nvSpPr>
        <p:spPr>
          <a:xfrm>
            <a:off x="9121320" y="6644160"/>
            <a:ext cx="152640" cy="286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US" sz="1800" b="0" strike="noStrike" spc="-1">
                <a:solidFill>
                  <a:srgbClr val="000000"/>
                </a:solidFill>
                <a:latin typeface="Arial"/>
              </a:rPr>
              <a:t>5</a:t>
            </a:r>
            <a:endParaRPr lang="en-IN" sz="1800" b="0" strike="noStrike" spc="-1">
              <a:solidFill>
                <a:srgbClr val="000000"/>
              </a:solidFill>
              <a:latin typeface="Arial"/>
            </a:endParaRPr>
          </a:p>
        </p:txBody>
      </p:sp>
      <p:sp>
        <p:nvSpPr>
          <p:cNvPr id="9" name="object 18"/>
          <p:cNvSpPr/>
          <p:nvPr/>
        </p:nvSpPr>
        <p:spPr>
          <a:xfrm>
            <a:off x="988560" y="1466651"/>
            <a:ext cx="9571936" cy="2641769"/>
          </a:xfrm>
          <a:prstGeom prst="rect">
            <a:avLst/>
          </a:prstGeom>
          <a:noFill/>
          <a:ln w="0">
            <a:noFill/>
          </a:ln>
        </p:spPr>
        <p:style>
          <a:lnRef idx="0">
            <a:scrgbClr r="0" g="0" b="0"/>
          </a:lnRef>
          <a:fillRef idx="0">
            <a:scrgbClr r="0" g="0" b="0"/>
          </a:fillRef>
          <a:effectRef idx="0">
            <a:scrgbClr r="0" g="0" b="0"/>
          </a:effectRef>
          <a:fontRef idx="minor"/>
        </p:style>
        <p:txBody>
          <a:bodyPr wrap="square" lIns="0" tIns="88920" rIns="0" bIns="0" anchor="t">
            <a:spAutoFit/>
          </a:bodyPr>
          <a:lstStyle/>
          <a:p>
            <a:pPr marL="342900" indent="-342900">
              <a:buFont typeface="Arial" pitchFamily="34" charset="0"/>
              <a:buChar char="•"/>
            </a:pPr>
            <a:r>
              <a:rPr lang="en-US" sz="2000" dirty="0"/>
              <a:t>The goal of LLD or a low-level design document (LLD) is to give the internal logical design of the actual program code.</a:t>
            </a:r>
          </a:p>
          <a:p>
            <a:pPr>
              <a:lnSpc>
                <a:spcPct val="100000"/>
              </a:lnSpc>
              <a:spcBef>
                <a:spcPts val="700"/>
              </a:spcBef>
              <a:tabLst>
                <a:tab pos="354960" algn="l"/>
                <a:tab pos="355680" algn="l"/>
              </a:tabLst>
            </a:pPr>
            <a:r>
              <a:rPr lang="en-US" sz="2000" b="0" strike="noStrike" spc="-1" dirty="0">
                <a:solidFill>
                  <a:srgbClr val="404040"/>
                </a:solidFill>
                <a:latin typeface="Arial"/>
                <a:ea typeface="Times New Roman"/>
              </a:rPr>
              <a:t> </a:t>
            </a:r>
            <a:endParaRPr lang="en-IN" sz="2000" b="0" strike="noStrike" spc="-1" dirty="0">
              <a:solidFill>
                <a:srgbClr val="000000"/>
              </a:solidFill>
              <a:latin typeface="Arial"/>
            </a:endParaRPr>
          </a:p>
          <a:p>
            <a:pPr marL="457200" indent="-457200">
              <a:buAutoNum type="arabicPeriod"/>
            </a:pPr>
            <a:r>
              <a:rPr lang="en-US" sz="2000" dirty="0"/>
              <a:t>it signifies the procedure of the component-level design.</a:t>
            </a:r>
          </a:p>
          <a:p>
            <a:pPr marL="457200" indent="-457200">
              <a:buAutoNum type="arabicPeriod"/>
            </a:pPr>
            <a:endParaRPr lang="en-US" sz="2000" dirty="0"/>
          </a:p>
          <a:p>
            <a:pPr marL="457200" indent="-457200">
              <a:buAutoNum type="arabicPeriod"/>
            </a:pPr>
            <a:r>
              <a:rPr lang="en-US" sz="2000" dirty="0"/>
              <a:t>LLD states the particular efficient logic of the component</a:t>
            </a:r>
          </a:p>
          <a:p>
            <a:pPr marL="457200" indent="-457200">
              <a:buAutoNum type="arabicPeriod"/>
            </a:pPr>
            <a:endParaRPr lang="en-US" sz="2000" dirty="0"/>
          </a:p>
          <a:p>
            <a:pPr marL="457200" indent="-457200">
              <a:buAutoNum type="arabicPeriod"/>
            </a:pPr>
            <a:r>
              <a:rPr lang="en-US" sz="2000" dirty="0"/>
              <a:t>The input measure in low-level design is the reviewed HLD</a:t>
            </a:r>
            <a:endParaRPr lang="en-IN" sz="2000" b="0" strike="noStrike" spc="-1" dirty="0">
              <a:solidFill>
                <a:srgbClr val="000000"/>
              </a:solidFill>
              <a:latin typeface="Arial"/>
            </a:endParaRPr>
          </a:p>
        </p:txBody>
      </p:sp>
    </p:spTree>
    <p:extLst>
      <p:ext uri="{BB962C8B-B14F-4D97-AF65-F5344CB8AC3E}">
        <p14:creationId xmlns:p14="http://schemas.microsoft.com/office/powerpoint/2010/main" val="359164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00"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201" name="PlaceHolder 2"/>
          <p:cNvSpPr>
            <a:spLocks noGrp="1"/>
          </p:cNvSpPr>
          <p:nvPr>
            <p:ph type="sldNum" idx="17"/>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04D3FE4E-EFFE-4EC0-BE2F-6AD06A58628E}" type="slidenum">
              <a:rPr lang="en-US" sz="1000" b="1" strike="noStrike" spc="-1">
                <a:solidFill>
                  <a:srgbClr val="727272"/>
                </a:solidFill>
                <a:latin typeface="Arial"/>
              </a:rPr>
              <a:t>6</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02" name="PlaceHolder 3"/>
          <p:cNvSpPr>
            <a:spLocks noGrp="1"/>
          </p:cNvSpPr>
          <p:nvPr>
            <p:ph type="ftr" idx="18"/>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03" name="TextBox 5"/>
          <p:cNvSpPr/>
          <p:nvPr/>
        </p:nvSpPr>
        <p:spPr>
          <a:xfrm>
            <a:off x="1622160" y="1182240"/>
            <a:ext cx="9238320" cy="506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2" spcCol="0" anchor="t">
            <a:spAutoFit/>
          </a:bodyPr>
          <a:lstStyle/>
          <a:p>
            <a:pPr>
              <a:lnSpc>
                <a:spcPct val="100000"/>
              </a:lnSpc>
            </a:pPr>
            <a:r>
              <a:rPr lang="en-IN" sz="1800" b="1" strike="noStrike" spc="-1">
                <a:solidFill>
                  <a:srgbClr val="000000"/>
                </a:solidFill>
                <a:latin typeface="Calibri"/>
              </a:rPr>
              <a:t>User Model:</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r>
              <a:rPr lang="en-IN" sz="1800" b="1" strike="noStrike" spc="-1">
                <a:solidFill>
                  <a:srgbClr val="000000"/>
                </a:solidFill>
                <a:latin typeface="Calibri"/>
              </a:rPr>
              <a:t>Home Controller:</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r>
              <a:rPr lang="en-IN" sz="1600" b="0" strike="noStrike" spc="-1">
                <a:solidFill>
                  <a:srgbClr val="000000"/>
                </a:solidFill>
                <a:latin typeface="Consolas"/>
              </a:rPr>
              <a:t>@Controller</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a:t>
            </a:r>
            <a:r>
              <a:rPr lang="en-IN" sz="1600" b="1" strike="noStrike" spc="-1">
                <a:solidFill>
                  <a:srgbClr val="000000"/>
                </a:solidFill>
                <a:latin typeface="Consolas"/>
              </a:rPr>
              <a:t>class</a:t>
            </a:r>
            <a:r>
              <a:rPr lang="en-IN" sz="1600" b="0" strike="noStrike" spc="-1">
                <a:solidFill>
                  <a:srgbClr val="000000"/>
                </a:solidFill>
                <a:latin typeface="Consolas"/>
              </a:rPr>
              <a:t> HomeController {</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@Autowired</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private</a:t>
            </a:r>
            <a:r>
              <a:rPr lang="en-IN" sz="1600" b="0" strike="noStrike" spc="-1">
                <a:solidFill>
                  <a:srgbClr val="000000"/>
                </a:solidFill>
                <a:latin typeface="Consolas"/>
              </a:rPr>
              <a:t> UserService userService;</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showIndexPage()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"/HTML/Home";</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@GetMapping("login")</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showLoginPage()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"/HTML/login";</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
        <p:nvSpPr>
          <p:cNvPr id="204" name="TextBox 6"/>
          <p:cNvSpPr/>
          <p:nvPr/>
        </p:nvSpPr>
        <p:spPr>
          <a:xfrm>
            <a:off x="6553080" y="1143360"/>
            <a:ext cx="8305560" cy="574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600" b="0" strike="noStrike" spc="-1">
                <a:solidFill>
                  <a:srgbClr val="000000"/>
                </a:solidFill>
                <a:latin typeface="Consolas"/>
              </a:rPr>
              <a:t>@GetMapping("/Register")</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showRegisterPage()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"/HTML/Register";</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@GetMapping("/adminlogin")</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showAdminLoginPage()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"/HTML/adminlogin";</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@GetMapping("/popup")</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showPopupPage()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"/HTML/popup";</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@GetMapping("/Home")</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showHomePage()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"/HTML/Home";</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@GetMapping("/Home-login")</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showHomeloginPage() {</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"/HTML/Home-login";</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06"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207" name="PlaceHolder 2"/>
          <p:cNvSpPr>
            <a:spLocks noGrp="1"/>
          </p:cNvSpPr>
          <p:nvPr>
            <p:ph type="sldNum" idx="19"/>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C7F0B383-69E0-45FB-A2A9-F205168B6C1D}" type="slidenum">
              <a:rPr lang="en-US" sz="1000" b="1" strike="noStrike" spc="-1">
                <a:solidFill>
                  <a:srgbClr val="727272"/>
                </a:solidFill>
                <a:latin typeface="Arial"/>
              </a:rPr>
              <a:t>7</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08" name="PlaceHolder 3"/>
          <p:cNvSpPr>
            <a:spLocks noGrp="1"/>
          </p:cNvSpPr>
          <p:nvPr>
            <p:ph type="ftr" idx="20"/>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09" name="TextBox 5"/>
          <p:cNvSpPr/>
          <p:nvPr/>
        </p:nvSpPr>
        <p:spPr>
          <a:xfrm>
            <a:off x="1447920" y="1360080"/>
            <a:ext cx="8915040" cy="460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2" spcCol="0" anchor="t">
            <a:spAutoFit/>
          </a:bodyPr>
          <a:lstStyle/>
          <a:p>
            <a:pPr>
              <a:lnSpc>
                <a:spcPct val="100000"/>
              </a:lnSpc>
            </a:pPr>
            <a:r>
              <a:rPr lang="en-IN" sz="1800" b="0" strike="noStrike" spc="-1">
                <a:solidFill>
                  <a:srgbClr val="000000"/>
                </a:solidFill>
                <a:latin typeface="Consolas"/>
              </a:rPr>
              <a:t>@GetMapping("/aboutus")</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public</a:t>
            </a:r>
            <a:r>
              <a:rPr lang="en-IN" sz="1800" b="0" strike="noStrike" spc="-1">
                <a:solidFill>
                  <a:srgbClr val="000000"/>
                </a:solidFill>
                <a:latin typeface="Consolas"/>
              </a:rPr>
              <a:t> String showAboutUsPage() {</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return</a:t>
            </a:r>
            <a:r>
              <a:rPr lang="en-IN" sz="1800" b="0" strike="noStrike" spc="-1">
                <a:solidFill>
                  <a:srgbClr val="000000"/>
                </a:solidFill>
                <a:latin typeface="Consolas"/>
              </a:rPr>
              <a:t> "/HTML/aboutus";</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@GetMapping("/edituser")</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public</a:t>
            </a:r>
            <a:r>
              <a:rPr lang="en-IN" sz="1800" b="0" strike="noStrike" spc="-1">
                <a:solidFill>
                  <a:srgbClr val="000000"/>
                </a:solidFill>
                <a:latin typeface="Consolas"/>
              </a:rPr>
              <a:t> String showEditPage(HttpSession httpSession, Model model) {</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Users user = userService.findById((Integer)httpSession.getAttribute("id"));</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model.addAttribute("user", user);</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return</a:t>
            </a:r>
            <a:r>
              <a:rPr lang="en-IN" sz="1800" b="0" strike="noStrike" spc="-1">
                <a:solidFill>
                  <a:srgbClr val="000000"/>
                </a:solidFill>
                <a:latin typeface="Consolas"/>
              </a:rPr>
              <a:t> "/HTML/edituser";</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
        <p:nvSpPr>
          <p:cNvPr id="210" name="TextBox 8"/>
          <p:cNvSpPr/>
          <p:nvPr/>
        </p:nvSpPr>
        <p:spPr>
          <a:xfrm>
            <a:off x="6553080" y="1360080"/>
            <a:ext cx="5239080" cy="447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0" strike="noStrike" spc="-1">
                <a:solidFill>
                  <a:srgbClr val="000000"/>
                </a:solidFill>
                <a:latin typeface="Consolas"/>
              </a:rPr>
              <a:t>@PostMapping("/edituser")</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public</a:t>
            </a:r>
            <a:r>
              <a:rPr lang="en-IN" sz="1800" b="0" strike="noStrike" spc="-1">
                <a:solidFill>
                  <a:srgbClr val="000000"/>
                </a:solidFill>
                <a:latin typeface="Consolas"/>
              </a:rPr>
              <a:t> String saveUser(@ModelAttribute Users user, HttpSession session) {</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userService.saveMyUsers(user);</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session.setAttribute("name", user.getFirstname());</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return</a:t>
            </a:r>
            <a:r>
              <a:rPr lang="en-IN" sz="1800" b="0" strike="noStrike" spc="-1">
                <a:solidFill>
                  <a:srgbClr val="000000"/>
                </a:solidFill>
                <a:latin typeface="Consolas"/>
              </a:rPr>
              <a:t> "redirect:/Home-login";</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@GetMapping("/logout")</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public</a:t>
            </a:r>
            <a:r>
              <a:rPr lang="en-IN" sz="1800" b="0" strike="noStrike" spc="-1">
                <a:solidFill>
                  <a:srgbClr val="000000"/>
                </a:solidFill>
                <a:latin typeface="Consolas"/>
              </a:rPr>
              <a:t> String logout(HttpSession session) {</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session.invalidate();</a:t>
            </a:r>
            <a:endParaRPr lang="en-IN" sz="1800" b="0" strike="noStrike" spc="-1">
              <a:solidFill>
                <a:srgbClr val="000000"/>
              </a:solidFill>
              <a:latin typeface="Arial"/>
            </a:endParaRPr>
          </a:p>
          <a:p>
            <a:pPr>
              <a:lnSpc>
                <a:spcPct val="100000"/>
              </a:lnSpc>
            </a:pPr>
            <a:r>
              <a:rPr lang="en-IN" sz="1800" b="1" strike="noStrike" spc="-1">
                <a:solidFill>
                  <a:srgbClr val="000000"/>
                </a:solidFill>
                <a:latin typeface="Consolas"/>
              </a:rPr>
              <a:t>return</a:t>
            </a:r>
            <a:r>
              <a:rPr lang="en-IN" sz="1800" b="0" strike="noStrike" spc="-1">
                <a:solidFill>
                  <a:srgbClr val="000000"/>
                </a:solidFill>
                <a:latin typeface="Consolas"/>
              </a:rPr>
              <a:t> "redirect:/login";</a:t>
            </a:r>
            <a:endParaRPr lang="en-IN" sz="1800" b="0" strike="noStrike" spc="-1">
              <a:solidFill>
                <a:srgbClr val="000000"/>
              </a:solidFill>
              <a:latin typeface="Arial"/>
            </a:endParaRPr>
          </a:p>
          <a:p>
            <a:pPr>
              <a:lnSpc>
                <a:spcPct val="100000"/>
              </a:lnSpc>
            </a:pPr>
            <a:r>
              <a:rPr lang="en-IN" sz="1800" b="0" strike="noStrike" spc="-1">
                <a:solidFill>
                  <a:srgbClr val="000000"/>
                </a:solidFill>
                <a:latin typeface="Consolas"/>
              </a:rPr>
              <a:t>}</a:t>
            </a: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12"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215" name="TextBox 6"/>
          <p:cNvSpPr/>
          <p:nvPr/>
        </p:nvSpPr>
        <p:spPr>
          <a:xfrm>
            <a:off x="152280" y="1219320"/>
            <a:ext cx="1188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1" strike="noStrike" spc="-1">
                <a:solidFill>
                  <a:srgbClr val="000000"/>
                </a:solidFill>
                <a:latin typeface="Calibri"/>
              </a:rPr>
              <a:t>Login Controller:</a:t>
            </a:r>
            <a:endParaRPr lang="en-IN" sz="1800" b="0" strike="noStrike" spc="-1">
              <a:solidFill>
                <a:srgbClr val="000000"/>
              </a:solidFill>
              <a:latin typeface="Arial"/>
            </a:endParaRPr>
          </a:p>
        </p:txBody>
      </p:sp>
      <p:sp>
        <p:nvSpPr>
          <p:cNvPr id="216" name="TextBox 7"/>
          <p:cNvSpPr/>
          <p:nvPr/>
        </p:nvSpPr>
        <p:spPr>
          <a:xfrm>
            <a:off x="304920" y="1676520"/>
            <a:ext cx="6248160" cy="505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400" b="0" strike="noStrike" spc="-1" dirty="0">
                <a:solidFill>
                  <a:srgbClr val="000000"/>
                </a:solidFill>
                <a:latin typeface="Consolas"/>
              </a:rPr>
              <a:t>@</a:t>
            </a:r>
            <a:r>
              <a:rPr lang="en-IN" sz="1400" b="0" u="sng" strike="noStrike" spc="-1" dirty="0" err="1">
                <a:solidFill>
                  <a:srgbClr val="000000"/>
                </a:solidFill>
                <a:uFillTx/>
                <a:latin typeface="Consolas"/>
              </a:rPr>
              <a:t>PostMapping</a:t>
            </a:r>
            <a:r>
              <a:rPr lang="en-IN" sz="1400" b="0" strike="noStrike" spc="-1" dirty="0">
                <a:solidFill>
                  <a:srgbClr val="000000"/>
                </a:solidFill>
                <a:latin typeface="Consolas"/>
              </a:rPr>
              <a:t>("/login")</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onsolas"/>
              </a:rPr>
              <a:t>public</a:t>
            </a:r>
            <a:r>
              <a:rPr lang="en-IN" sz="1400" b="0" strike="noStrike" spc="-1" dirty="0">
                <a:solidFill>
                  <a:srgbClr val="000000"/>
                </a:solidFill>
                <a:latin typeface="Consolas"/>
              </a:rPr>
              <a:t> String login(@</a:t>
            </a:r>
            <a:r>
              <a:rPr lang="en-IN" sz="1400" b="0" strike="noStrike" spc="-1" dirty="0" err="1">
                <a:solidFill>
                  <a:srgbClr val="000000"/>
                </a:solidFill>
                <a:latin typeface="Consolas"/>
              </a:rPr>
              <a:t>RequestParam</a:t>
            </a:r>
            <a:r>
              <a:rPr lang="en-IN" sz="1400" b="0" strike="noStrike" spc="-1" dirty="0">
                <a:solidFill>
                  <a:srgbClr val="000000"/>
                </a:solidFill>
                <a:latin typeface="Consolas"/>
              </a:rPr>
              <a:t>("username") String username, @</a:t>
            </a:r>
            <a:r>
              <a:rPr lang="en-IN" sz="1400" b="0" strike="noStrike" spc="-1" dirty="0" err="1">
                <a:solidFill>
                  <a:srgbClr val="000000"/>
                </a:solidFill>
                <a:latin typeface="Consolas"/>
              </a:rPr>
              <a:t>RequestParam</a:t>
            </a:r>
            <a:r>
              <a:rPr lang="en-IN" sz="1400" b="0" strike="noStrike" spc="-1" dirty="0">
                <a:solidFill>
                  <a:srgbClr val="000000"/>
                </a:solidFill>
                <a:latin typeface="Consolas"/>
              </a:rPr>
              <a:t>("password") String password,</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HttpServletRequest</a:t>
            </a:r>
            <a:r>
              <a:rPr lang="en-IN" sz="1400" b="0" strike="noStrike" spc="-1" dirty="0">
                <a:solidFill>
                  <a:srgbClr val="000000"/>
                </a:solidFill>
                <a:latin typeface="Consolas"/>
              </a:rPr>
              <a:t> request) {</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Users </a:t>
            </a:r>
            <a:r>
              <a:rPr lang="en-IN" sz="1400" b="0" strike="noStrike" spc="-1" dirty="0" err="1">
                <a:solidFill>
                  <a:srgbClr val="000000"/>
                </a:solidFill>
                <a:latin typeface="Consolas"/>
              </a:rPr>
              <a:t>users</a:t>
            </a:r>
            <a:r>
              <a:rPr lang="en-IN" sz="1400" b="0" strike="noStrike" spc="-1" dirty="0">
                <a:solidFill>
                  <a:srgbClr val="000000"/>
                </a:solidFill>
                <a:latin typeface="Consolas"/>
              </a:rPr>
              <a:t> = </a:t>
            </a:r>
            <a:r>
              <a:rPr lang="en-IN" sz="1400" b="0" strike="noStrike" spc="-1" dirty="0" err="1">
                <a:solidFill>
                  <a:srgbClr val="000000"/>
                </a:solidFill>
                <a:latin typeface="Consolas"/>
              </a:rPr>
              <a:t>userService.findByUsername</a:t>
            </a:r>
            <a:r>
              <a:rPr lang="en-IN" sz="1400" b="0" strike="noStrike" spc="-1" dirty="0">
                <a:solidFill>
                  <a:srgbClr val="000000"/>
                </a:solidFill>
                <a:latin typeface="Consolas"/>
              </a:rPr>
              <a:t>(username);</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Admin </a:t>
            </a:r>
            <a:r>
              <a:rPr lang="en-IN" sz="1400" b="0" strike="noStrike" spc="-1" dirty="0" err="1">
                <a:solidFill>
                  <a:srgbClr val="000000"/>
                </a:solidFill>
                <a:latin typeface="Consolas"/>
              </a:rPr>
              <a:t>admin</a:t>
            </a:r>
            <a:r>
              <a:rPr lang="en-IN" sz="1400" b="0" strike="noStrike" spc="-1" dirty="0">
                <a:solidFill>
                  <a:srgbClr val="000000"/>
                </a:solidFill>
                <a:latin typeface="Consolas"/>
              </a:rPr>
              <a:t> = </a:t>
            </a:r>
            <a:r>
              <a:rPr lang="en-IN" sz="1400" b="0" strike="noStrike" spc="-1" dirty="0" err="1">
                <a:solidFill>
                  <a:srgbClr val="000000"/>
                </a:solidFill>
                <a:latin typeface="Consolas"/>
              </a:rPr>
              <a:t>adminService.findByUsername</a:t>
            </a:r>
            <a:r>
              <a:rPr lang="en-IN" sz="1400" b="0" strike="noStrike" spc="-1" dirty="0">
                <a:solidFill>
                  <a:srgbClr val="000000"/>
                </a:solidFill>
                <a:latin typeface="Consolas"/>
              </a:rPr>
              <a:t>(username);</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onsolas"/>
              </a:rPr>
              <a:t>if</a:t>
            </a:r>
            <a:r>
              <a:rPr lang="en-IN" sz="1400" b="0" strike="noStrike" spc="-1" dirty="0">
                <a:solidFill>
                  <a:srgbClr val="000000"/>
                </a:solidFill>
                <a:latin typeface="Consolas"/>
              </a:rPr>
              <a:t> (users != </a:t>
            </a:r>
            <a:r>
              <a:rPr lang="en-IN" sz="1400" b="1" strike="noStrike" spc="-1" dirty="0">
                <a:solidFill>
                  <a:srgbClr val="000000"/>
                </a:solidFill>
                <a:latin typeface="Consolas"/>
              </a:rPr>
              <a:t>null</a:t>
            </a:r>
            <a:r>
              <a:rPr lang="en-IN" sz="1400" b="0" strike="noStrike" spc="-1" dirty="0">
                <a:solidFill>
                  <a:srgbClr val="000000"/>
                </a:solidFill>
                <a:latin typeface="Consolas"/>
              </a:rPr>
              <a:t> &amp;&amp; </a:t>
            </a:r>
            <a:r>
              <a:rPr lang="en-IN" sz="1400" b="0" strike="noStrike" spc="-1" dirty="0" err="1">
                <a:solidFill>
                  <a:srgbClr val="000000"/>
                </a:solidFill>
                <a:latin typeface="Consolas"/>
              </a:rPr>
              <a:t>users.getPassword</a:t>
            </a:r>
            <a:r>
              <a:rPr lang="en-IN" sz="1400" b="0" strike="noStrike" spc="-1" dirty="0">
                <a:solidFill>
                  <a:srgbClr val="000000"/>
                </a:solidFill>
                <a:latin typeface="Consolas"/>
              </a:rPr>
              <a:t>().equals(password)) {</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HttpSession</a:t>
            </a:r>
            <a:r>
              <a:rPr lang="en-IN" sz="1400" b="0" strike="noStrike" spc="-1" dirty="0">
                <a:solidFill>
                  <a:srgbClr val="000000"/>
                </a:solidFill>
                <a:latin typeface="Consolas"/>
              </a:rPr>
              <a:t> session = </a:t>
            </a:r>
            <a:r>
              <a:rPr lang="en-IN" sz="1400" b="0" strike="noStrike" spc="-1" dirty="0" err="1">
                <a:solidFill>
                  <a:srgbClr val="000000"/>
                </a:solidFill>
                <a:latin typeface="Consolas"/>
              </a:rPr>
              <a:t>request.getSession</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session.setAttribute</a:t>
            </a:r>
            <a:r>
              <a:rPr lang="en-IN" sz="1400" b="0" strike="noStrike" spc="-1" dirty="0">
                <a:solidFill>
                  <a:srgbClr val="000000"/>
                </a:solidFill>
                <a:latin typeface="Consolas"/>
              </a:rPr>
              <a:t>("name", </a:t>
            </a:r>
            <a:r>
              <a:rPr lang="en-IN" sz="1400" b="0" strike="noStrike" spc="-1" dirty="0" err="1">
                <a:solidFill>
                  <a:srgbClr val="000000"/>
                </a:solidFill>
                <a:latin typeface="Consolas"/>
              </a:rPr>
              <a:t>users.getFirstname</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session.setAttribute</a:t>
            </a:r>
            <a:r>
              <a:rPr lang="en-IN" sz="1400" b="0" strike="noStrike" spc="-1" dirty="0">
                <a:solidFill>
                  <a:srgbClr val="000000"/>
                </a:solidFill>
                <a:latin typeface="Consolas"/>
              </a:rPr>
              <a:t>("id", </a:t>
            </a:r>
            <a:r>
              <a:rPr lang="en-IN" sz="1400" b="0" strike="noStrike" spc="-1" dirty="0" err="1">
                <a:solidFill>
                  <a:srgbClr val="000000"/>
                </a:solidFill>
                <a:latin typeface="Consolas"/>
              </a:rPr>
              <a:t>users.getId</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session.setAttribute</a:t>
            </a:r>
            <a:r>
              <a:rPr lang="en-IN" sz="1400" b="0" strike="noStrike" spc="-1" dirty="0">
                <a:solidFill>
                  <a:srgbClr val="000000"/>
                </a:solidFill>
                <a:latin typeface="Consolas"/>
              </a:rPr>
              <a:t>("role", "user");</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onsolas"/>
              </a:rPr>
              <a:t>return</a:t>
            </a:r>
            <a:r>
              <a:rPr lang="en-IN" sz="1400" b="0" strike="noStrike" spc="-1" dirty="0">
                <a:solidFill>
                  <a:srgbClr val="000000"/>
                </a:solidFill>
                <a:latin typeface="Consolas"/>
              </a:rPr>
              <a:t> "redirect:/Home-login";</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 </a:t>
            </a:r>
            <a:r>
              <a:rPr lang="en-IN" sz="1400" b="1" strike="noStrike" spc="-1" dirty="0">
                <a:solidFill>
                  <a:srgbClr val="000000"/>
                </a:solidFill>
                <a:latin typeface="Consolas"/>
              </a:rPr>
              <a:t>else</a:t>
            </a:r>
            <a:r>
              <a:rPr lang="en-IN" sz="1400" b="0" strike="noStrike" spc="-1" dirty="0">
                <a:solidFill>
                  <a:srgbClr val="000000"/>
                </a:solidFill>
                <a:latin typeface="Consolas"/>
              </a:rPr>
              <a:t> </a:t>
            </a:r>
            <a:r>
              <a:rPr lang="en-IN" sz="1400" b="1" strike="noStrike" spc="-1" dirty="0">
                <a:solidFill>
                  <a:srgbClr val="000000"/>
                </a:solidFill>
                <a:latin typeface="Consolas"/>
              </a:rPr>
              <a:t>if</a:t>
            </a:r>
            <a:r>
              <a:rPr lang="en-IN" sz="1400" b="0" strike="noStrike" spc="-1" dirty="0">
                <a:solidFill>
                  <a:srgbClr val="000000"/>
                </a:solidFill>
                <a:latin typeface="Consolas"/>
              </a:rPr>
              <a:t> (admin != </a:t>
            </a:r>
            <a:r>
              <a:rPr lang="en-IN" sz="1400" b="1" strike="noStrike" spc="-1" dirty="0">
                <a:solidFill>
                  <a:srgbClr val="000000"/>
                </a:solidFill>
                <a:latin typeface="Consolas"/>
              </a:rPr>
              <a:t>null</a:t>
            </a:r>
            <a:r>
              <a:rPr lang="en-IN" sz="1400" b="0" strike="noStrike" spc="-1" dirty="0">
                <a:solidFill>
                  <a:srgbClr val="000000"/>
                </a:solidFill>
                <a:latin typeface="Consolas"/>
              </a:rPr>
              <a:t> &amp;&amp; </a:t>
            </a:r>
            <a:r>
              <a:rPr lang="en-IN" sz="1400" b="0" strike="noStrike" spc="-1" dirty="0" err="1">
                <a:solidFill>
                  <a:srgbClr val="000000"/>
                </a:solidFill>
                <a:latin typeface="Consolas"/>
              </a:rPr>
              <a:t>admin.getPassword</a:t>
            </a:r>
            <a:r>
              <a:rPr lang="en-IN" sz="1400" b="0" strike="noStrike" spc="-1" dirty="0">
                <a:solidFill>
                  <a:srgbClr val="000000"/>
                </a:solidFill>
                <a:latin typeface="Consolas"/>
              </a:rPr>
              <a:t>().equals(password)) {</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HttpSession</a:t>
            </a:r>
            <a:r>
              <a:rPr lang="en-IN" sz="1400" b="0" strike="noStrike" spc="-1" dirty="0">
                <a:solidFill>
                  <a:srgbClr val="000000"/>
                </a:solidFill>
                <a:latin typeface="Consolas"/>
              </a:rPr>
              <a:t> session = </a:t>
            </a:r>
            <a:r>
              <a:rPr lang="en-IN" sz="1400" b="0" strike="noStrike" spc="-1" dirty="0" err="1">
                <a:solidFill>
                  <a:srgbClr val="000000"/>
                </a:solidFill>
                <a:latin typeface="Consolas"/>
              </a:rPr>
              <a:t>request.getSession</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session.setAttribute</a:t>
            </a:r>
            <a:r>
              <a:rPr lang="en-IN" sz="1400" b="0" strike="noStrike" spc="-1" dirty="0">
                <a:solidFill>
                  <a:srgbClr val="000000"/>
                </a:solidFill>
                <a:latin typeface="Consolas"/>
              </a:rPr>
              <a:t>("id", </a:t>
            </a:r>
            <a:r>
              <a:rPr lang="en-IN" sz="1400" b="0" strike="noStrike" spc="-1" dirty="0" err="1">
                <a:solidFill>
                  <a:srgbClr val="000000"/>
                </a:solidFill>
                <a:latin typeface="Consolas"/>
              </a:rPr>
              <a:t>admin.getId</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err="1">
                <a:solidFill>
                  <a:srgbClr val="000000"/>
                </a:solidFill>
                <a:latin typeface="Consolas"/>
              </a:rPr>
              <a:t>session.setAttribute</a:t>
            </a:r>
            <a:r>
              <a:rPr lang="en-IN" sz="1400" b="0" strike="noStrike" spc="-1" dirty="0">
                <a:solidFill>
                  <a:srgbClr val="000000"/>
                </a:solidFill>
                <a:latin typeface="Consolas"/>
              </a:rPr>
              <a:t>("role", "admin");</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onsolas"/>
              </a:rPr>
              <a:t>return</a:t>
            </a:r>
            <a:r>
              <a:rPr lang="en-IN" sz="1400" b="0" strike="noStrike" spc="-1" dirty="0">
                <a:solidFill>
                  <a:srgbClr val="000000"/>
                </a:solidFill>
                <a:latin typeface="Consolas"/>
              </a:rPr>
              <a:t> "redirect:/Home-login";</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 </a:t>
            </a:r>
            <a:r>
              <a:rPr lang="en-IN" sz="1400" b="1" strike="noStrike" spc="-1" dirty="0">
                <a:solidFill>
                  <a:srgbClr val="000000"/>
                </a:solidFill>
                <a:latin typeface="Consolas"/>
              </a:rPr>
              <a:t>else</a:t>
            </a:r>
            <a:r>
              <a:rPr lang="en-IN" sz="1400" b="0" strike="noStrike" spc="-1" dirty="0">
                <a:solidFill>
                  <a:srgbClr val="000000"/>
                </a:solidFill>
                <a:latin typeface="Consolas"/>
              </a:rPr>
              <a:t> {</a:t>
            </a:r>
            <a:endParaRPr lang="en-IN" sz="1400" b="0" strike="noStrike" spc="-1" dirty="0">
              <a:solidFill>
                <a:srgbClr val="000000"/>
              </a:solidFill>
              <a:latin typeface="Arial"/>
            </a:endParaRPr>
          </a:p>
          <a:p>
            <a:pPr>
              <a:lnSpc>
                <a:spcPct val="100000"/>
              </a:lnSpc>
            </a:pPr>
            <a:r>
              <a:rPr lang="en-IN" sz="1400" b="1" strike="noStrike" spc="-1" dirty="0">
                <a:solidFill>
                  <a:srgbClr val="000000"/>
                </a:solidFill>
                <a:latin typeface="Consolas"/>
              </a:rPr>
              <a:t>return</a:t>
            </a:r>
            <a:r>
              <a:rPr lang="en-IN" sz="1400" b="0" strike="noStrike" spc="-1" dirty="0">
                <a:solidFill>
                  <a:srgbClr val="000000"/>
                </a:solidFill>
                <a:latin typeface="Consolas"/>
              </a:rPr>
              <a:t> "/HTML/</a:t>
            </a:r>
            <a:r>
              <a:rPr lang="en-IN" sz="1400" b="0" strike="noStrike" spc="-1" dirty="0" err="1">
                <a:solidFill>
                  <a:srgbClr val="000000"/>
                </a:solidFill>
                <a:latin typeface="Consolas"/>
              </a:rPr>
              <a:t>poperror</a:t>
            </a: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r>
              <a:rPr lang="en-IN" sz="1400" b="0" strike="noStrike" spc="-1" dirty="0">
                <a:solidFill>
                  <a:srgbClr val="000000"/>
                </a:solidFill>
                <a:latin typeface="Consolas"/>
              </a:rPr>
              <a:t>}</a:t>
            </a:r>
            <a:endParaRPr lang="en-IN" sz="1400" b="0" strike="noStrike" spc="-1" dirty="0">
              <a:solidFill>
                <a:srgbClr val="000000"/>
              </a:solidFill>
              <a:latin typeface="Arial"/>
            </a:endParaRPr>
          </a:p>
          <a:p>
            <a:pPr>
              <a:lnSpc>
                <a:spcPct val="100000"/>
              </a:lnSpc>
            </a:pPr>
            <a:endParaRPr lang="en-IN" sz="1800" b="0" strike="noStrike" spc="-1" dirty="0">
              <a:solidFill>
                <a:srgbClr val="000000"/>
              </a:solidFill>
              <a:latin typeface="Arial"/>
            </a:endParaRPr>
          </a:p>
        </p:txBody>
      </p:sp>
      <p:sp>
        <p:nvSpPr>
          <p:cNvPr id="217" name="TextBox 9"/>
          <p:cNvSpPr/>
          <p:nvPr/>
        </p:nvSpPr>
        <p:spPr>
          <a:xfrm>
            <a:off x="7409880" y="1632960"/>
            <a:ext cx="5391360" cy="121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400" b="0" strike="noStrike" spc="-1">
                <a:solidFill>
                  <a:srgbClr val="000000"/>
                </a:solidFill>
                <a:latin typeface="Consolas"/>
              </a:rPr>
              <a:t>@GetMapping("/passwordRequestPopup")</a:t>
            </a:r>
            <a:endParaRPr lang="en-IN" sz="1400" b="0" strike="noStrike" spc="-1">
              <a:solidFill>
                <a:srgbClr val="000000"/>
              </a:solidFill>
              <a:latin typeface="Arial"/>
            </a:endParaRPr>
          </a:p>
          <a:p>
            <a:pPr>
              <a:lnSpc>
                <a:spcPct val="100000"/>
              </a:lnSpc>
            </a:pPr>
            <a:r>
              <a:rPr lang="en-IN" sz="1400" b="1" strike="noStrike" spc="-1">
                <a:solidFill>
                  <a:srgbClr val="000000"/>
                </a:solidFill>
                <a:latin typeface="Consolas"/>
              </a:rPr>
              <a:t>public</a:t>
            </a:r>
            <a:r>
              <a:rPr lang="en-IN" sz="1400" b="0" strike="noStrike" spc="-1">
                <a:solidFill>
                  <a:srgbClr val="000000"/>
                </a:solidFill>
                <a:latin typeface="Consolas"/>
              </a:rPr>
              <a:t> String sendMailPassword() {</a:t>
            </a:r>
            <a:endParaRPr lang="en-IN" sz="1400" b="0" strike="noStrike" spc="-1">
              <a:solidFill>
                <a:srgbClr val="000000"/>
              </a:solidFill>
              <a:latin typeface="Arial"/>
            </a:endParaRPr>
          </a:p>
          <a:p>
            <a:pPr>
              <a:lnSpc>
                <a:spcPct val="100000"/>
              </a:lnSpc>
            </a:pPr>
            <a:r>
              <a:rPr lang="en-IN" sz="1400" b="1" strike="noStrike" spc="-1">
                <a:solidFill>
                  <a:srgbClr val="000000"/>
                </a:solidFill>
                <a:latin typeface="Consolas"/>
              </a:rPr>
              <a:t>return</a:t>
            </a:r>
            <a:r>
              <a:rPr lang="en-IN" sz="1400" b="0" strike="noStrike" spc="-1">
                <a:solidFill>
                  <a:srgbClr val="000000"/>
                </a:solidFill>
                <a:latin typeface="Consolas"/>
              </a:rPr>
              <a:t> "/HTML/passwordRequestPopup";</a:t>
            </a:r>
            <a:endParaRPr lang="en-IN" sz="1400" b="0" strike="noStrike" spc="-1">
              <a:solidFill>
                <a:srgbClr val="000000"/>
              </a:solidFill>
              <a:latin typeface="Arial"/>
            </a:endParaRPr>
          </a:p>
          <a:p>
            <a:pPr>
              <a:lnSpc>
                <a:spcPct val="100000"/>
              </a:lnSpc>
            </a:pPr>
            <a:r>
              <a:rPr lang="en-IN" sz="1400" b="0" strike="noStrike" spc="-1">
                <a:solidFill>
                  <a:srgbClr val="000000"/>
                </a:solidFill>
                <a:latin typeface="Consolas"/>
              </a:rPr>
              <a:t>}</a:t>
            </a:r>
            <a:endParaRPr lang="en-IN" sz="14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object 2"/>
          <p:cNvSpPr/>
          <p:nvPr/>
        </p:nvSpPr>
        <p:spPr>
          <a:xfrm>
            <a:off x="0" y="966960"/>
            <a:ext cx="12191760" cy="3636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endParaRPr lang="en-US" sz="1800" b="0" strike="noStrike" spc="-1">
              <a:solidFill>
                <a:srgbClr val="000000"/>
              </a:solidFill>
              <a:latin typeface="Calibri"/>
            </a:endParaRPr>
          </a:p>
        </p:txBody>
      </p:sp>
      <p:sp>
        <p:nvSpPr>
          <p:cNvPr id="219" name="PlaceHolder 1"/>
          <p:cNvSpPr>
            <a:spLocks noGrp="1"/>
          </p:cNvSpPr>
          <p:nvPr>
            <p:ph type="title"/>
          </p:nvPr>
        </p:nvSpPr>
        <p:spPr>
          <a:xfrm>
            <a:off x="419760" y="241200"/>
            <a:ext cx="3880800" cy="1157760"/>
          </a:xfrm>
          <a:prstGeom prst="rect">
            <a:avLst/>
          </a:prstGeom>
          <a:noFill/>
          <a:ln w="0">
            <a:noFill/>
          </a:ln>
        </p:spPr>
        <p:txBody>
          <a:bodyPr lIns="0" tIns="12600" rIns="0" bIns="0" anchor="t">
            <a:noAutofit/>
          </a:bodyPr>
          <a:lstStyle/>
          <a:p>
            <a:pPr marL="12600" indent="0">
              <a:lnSpc>
                <a:spcPct val="100000"/>
              </a:lnSpc>
              <a:spcBef>
                <a:spcPts val="99"/>
              </a:spcBef>
              <a:buNone/>
            </a:pPr>
            <a:r>
              <a:rPr lang="en-US" sz="2800" b="1" strike="noStrike" spc="-7">
                <a:solidFill>
                  <a:srgbClr val="23567D"/>
                </a:solidFill>
                <a:latin typeface="Arial"/>
              </a:rPr>
              <a:t>Sample </a:t>
            </a:r>
            <a:r>
              <a:rPr lang="en-US" sz="2800" b="1" strike="noStrike" spc="-1">
                <a:solidFill>
                  <a:srgbClr val="23567D"/>
                </a:solidFill>
                <a:latin typeface="Arial"/>
              </a:rPr>
              <a:t>Code</a:t>
            </a:r>
            <a:r>
              <a:rPr lang="en-US" sz="2800" b="1" strike="noStrike" spc="-72">
                <a:solidFill>
                  <a:srgbClr val="23567D"/>
                </a:solidFill>
                <a:latin typeface="Arial"/>
              </a:rPr>
              <a:t> </a:t>
            </a:r>
            <a:r>
              <a:rPr lang="en-US" sz="2800" b="1" strike="noStrike" spc="-1">
                <a:solidFill>
                  <a:srgbClr val="23567D"/>
                </a:solidFill>
                <a:latin typeface="Arial"/>
              </a:rPr>
              <a:t>Snippets</a:t>
            </a:r>
            <a:endParaRPr lang="en-US" sz="2800" b="0" strike="noStrike" spc="-1">
              <a:solidFill>
                <a:srgbClr val="000000"/>
              </a:solidFill>
              <a:latin typeface="Calibri"/>
            </a:endParaRPr>
          </a:p>
        </p:txBody>
      </p:sp>
      <p:sp>
        <p:nvSpPr>
          <p:cNvPr id="220" name="PlaceHolder 2"/>
          <p:cNvSpPr>
            <a:spLocks noGrp="1"/>
          </p:cNvSpPr>
          <p:nvPr>
            <p:ph type="sldNum" idx="23"/>
          </p:nvPr>
        </p:nvSpPr>
        <p:spPr>
          <a:xfrm>
            <a:off x="394560" y="6584040"/>
            <a:ext cx="2469960" cy="3978360"/>
          </a:xfrm>
          <a:prstGeom prst="rect">
            <a:avLst/>
          </a:prstGeom>
          <a:noFill/>
          <a:ln w="0">
            <a:noFill/>
          </a:ln>
        </p:spPr>
        <p:txBody>
          <a:bodyPr lIns="0" tIns="720" rIns="0" bIns="0" anchor="t">
            <a:noAutofit/>
          </a:bodyPr>
          <a:lstStyle>
            <a:lvl1pPr marL="38160" indent="0">
              <a:lnSpc>
                <a:spcPct val="100000"/>
              </a:lnSpc>
              <a:spcBef>
                <a:spcPts val="6"/>
              </a:spcBef>
              <a:buNone/>
              <a:defRPr lang="en-US" sz="1000" b="1" strike="noStrike" spc="-1">
                <a:solidFill>
                  <a:srgbClr val="727272"/>
                </a:solidFill>
                <a:latin typeface="Arial"/>
              </a:defRPr>
            </a:lvl1pPr>
          </a:lstStyle>
          <a:p>
            <a:pPr marL="38160" indent="0">
              <a:lnSpc>
                <a:spcPct val="100000"/>
              </a:lnSpc>
              <a:spcBef>
                <a:spcPts val="6"/>
              </a:spcBef>
              <a:buNone/>
            </a:pPr>
            <a:fld id="{DCAB2FF4-7E90-455A-9EA0-57EC44688E02}" type="slidenum">
              <a:rPr lang="en-US" sz="1000" b="1" strike="noStrike" spc="-1">
                <a:solidFill>
                  <a:srgbClr val="727272"/>
                </a:solidFill>
                <a:latin typeface="Arial"/>
              </a:rPr>
              <a:t>9</a:t>
            </a:fld>
            <a:r>
              <a:rPr lang="en-US" sz="1000" b="1" strike="noStrike" spc="-1">
                <a:solidFill>
                  <a:srgbClr val="727272"/>
                </a:solidFill>
                <a:latin typeface="Arial"/>
              </a:rPr>
              <a:t> </a:t>
            </a:r>
            <a:r>
              <a:rPr lang="en-US" sz="1000" b="0" strike="noStrike" spc="-1">
                <a:solidFill>
                  <a:srgbClr val="727272"/>
                </a:solidFill>
                <a:latin typeface="Arial"/>
              </a:rPr>
              <a:t>| © </a:t>
            </a:r>
            <a:r>
              <a:rPr lang="en-US" sz="1000" b="0" strike="noStrike" spc="-12">
                <a:solidFill>
                  <a:srgbClr val="727272"/>
                </a:solidFill>
                <a:latin typeface="Arial"/>
              </a:rPr>
              <a:t>2018 </a:t>
            </a:r>
            <a:r>
              <a:rPr lang="en-US" sz="1000" b="0" strike="noStrike" spc="-7">
                <a:solidFill>
                  <a:srgbClr val="727272"/>
                </a:solidFill>
                <a:latin typeface="Arial"/>
              </a:rPr>
              <a:t>QuEST </a:t>
            </a:r>
            <a:r>
              <a:rPr lang="en-US" sz="1000" b="0" strike="noStrike" spc="-12">
                <a:solidFill>
                  <a:srgbClr val="727272"/>
                </a:solidFill>
                <a:latin typeface="Arial"/>
              </a:rPr>
              <a:t>Global </a:t>
            </a:r>
            <a:r>
              <a:rPr lang="en-US" sz="1000" b="0" strike="noStrike" spc="-7">
                <a:solidFill>
                  <a:srgbClr val="727272"/>
                </a:solidFill>
                <a:latin typeface="Arial"/>
              </a:rPr>
              <a:t>Services Pte</a:t>
            </a:r>
            <a:r>
              <a:rPr lang="en-US" sz="1000" b="0" strike="noStrike" spc="-60">
                <a:solidFill>
                  <a:srgbClr val="727272"/>
                </a:solidFill>
                <a:latin typeface="Arial"/>
              </a:rPr>
              <a:t> </a:t>
            </a:r>
            <a:r>
              <a:rPr lang="en-US" sz="1000" b="0" strike="noStrike" spc="-12">
                <a:solidFill>
                  <a:srgbClr val="727272"/>
                </a:solidFill>
                <a:latin typeface="Arial"/>
              </a:rPr>
              <a:t>Ltd.</a:t>
            </a:r>
            <a:endParaRPr lang="en-IN" sz="1000" b="0" strike="noStrike" spc="-1">
              <a:solidFill>
                <a:srgbClr val="000000"/>
              </a:solidFill>
              <a:latin typeface="Times New Roman"/>
            </a:endParaRPr>
          </a:p>
        </p:txBody>
      </p:sp>
      <p:sp>
        <p:nvSpPr>
          <p:cNvPr id="221" name="PlaceHolder 3"/>
          <p:cNvSpPr>
            <a:spLocks noGrp="1"/>
          </p:cNvSpPr>
          <p:nvPr>
            <p:ph type="ftr" idx="24"/>
          </p:nvPr>
        </p:nvSpPr>
        <p:spPr>
          <a:xfrm>
            <a:off x="11100240" y="6584040"/>
            <a:ext cx="691920" cy="3978360"/>
          </a:xfrm>
          <a:prstGeom prst="rect">
            <a:avLst/>
          </a:prstGeom>
          <a:noFill/>
          <a:ln w="0">
            <a:noFill/>
          </a:ln>
        </p:spPr>
        <p:txBody>
          <a:bodyPr lIns="0" tIns="720" rIns="0" bIns="0" anchor="t">
            <a:noAutofit/>
          </a:bodyPr>
          <a:lstStyle>
            <a:lvl1pPr marL="12600" indent="0">
              <a:lnSpc>
                <a:spcPct val="100000"/>
              </a:lnSpc>
              <a:spcBef>
                <a:spcPts val="6"/>
              </a:spcBef>
              <a:buNone/>
              <a:defRPr lang="en-US" sz="1000" b="0" strike="noStrike" spc="-12">
                <a:solidFill>
                  <a:srgbClr val="727272"/>
                </a:solidFill>
                <a:latin typeface="Arial"/>
              </a:defRPr>
            </a:lvl1pPr>
          </a:lstStyle>
          <a:p>
            <a:pPr marL="12600" indent="0">
              <a:lnSpc>
                <a:spcPct val="100000"/>
              </a:lnSpc>
              <a:spcBef>
                <a:spcPts val="6"/>
              </a:spcBef>
              <a:buNone/>
            </a:pPr>
            <a:r>
              <a:rPr lang="en-US" sz="1000" b="0" strike="noStrike" spc="-12">
                <a:solidFill>
                  <a:srgbClr val="727272"/>
                </a:solidFill>
                <a:latin typeface="Arial"/>
              </a:rPr>
              <a:t>Confidential</a:t>
            </a:r>
            <a:endParaRPr lang="en-IN" sz="1000" b="0" strike="noStrike" spc="-1">
              <a:solidFill>
                <a:srgbClr val="000000"/>
              </a:solidFill>
              <a:latin typeface="Times New Roman"/>
            </a:endParaRPr>
          </a:p>
        </p:txBody>
      </p:sp>
      <p:sp>
        <p:nvSpPr>
          <p:cNvPr id="222" name="TextBox 6"/>
          <p:cNvSpPr/>
          <p:nvPr/>
        </p:nvSpPr>
        <p:spPr>
          <a:xfrm>
            <a:off x="914400" y="1213560"/>
            <a:ext cx="118868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800" b="1" strike="noStrike" spc="-1">
                <a:solidFill>
                  <a:srgbClr val="000000"/>
                </a:solidFill>
                <a:latin typeface="Calibri"/>
              </a:rPr>
              <a:t>Login Controller:</a:t>
            </a:r>
            <a:endParaRPr lang="en-IN" sz="1800" b="0" strike="noStrike" spc="-1">
              <a:solidFill>
                <a:srgbClr val="000000"/>
              </a:solidFill>
              <a:latin typeface="Arial"/>
            </a:endParaRPr>
          </a:p>
        </p:txBody>
      </p:sp>
      <p:sp>
        <p:nvSpPr>
          <p:cNvPr id="223" name="TextBox 5"/>
          <p:cNvSpPr/>
          <p:nvPr/>
        </p:nvSpPr>
        <p:spPr>
          <a:xfrm>
            <a:off x="990720" y="1972080"/>
            <a:ext cx="7987320" cy="304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600" b="0" strike="noStrike" spc="-1">
                <a:solidFill>
                  <a:srgbClr val="000000"/>
                </a:solidFill>
                <a:latin typeface="Consolas"/>
              </a:rPr>
              <a:t>@PostMapping("/forgotPassword")</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public</a:t>
            </a:r>
            <a:r>
              <a:rPr lang="en-IN" sz="1600" b="0" strike="noStrike" spc="-1">
                <a:solidFill>
                  <a:srgbClr val="000000"/>
                </a:solidFill>
                <a:latin typeface="Consolas"/>
              </a:rPr>
              <a:t> String sendPassword(@RequestParam String email) {</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System.</a:t>
            </a:r>
            <a:r>
              <a:rPr lang="en-IN" sz="1600" b="1" i="1" strike="noStrike" spc="-1">
                <a:solidFill>
                  <a:srgbClr val="000000"/>
                </a:solidFill>
                <a:latin typeface="Consolas"/>
              </a:rPr>
              <a:t>out</a:t>
            </a:r>
            <a:r>
              <a:rPr lang="en-IN" sz="1600" b="0" strike="noStrike" spc="-1">
                <a:solidFill>
                  <a:srgbClr val="000000"/>
                </a:solidFill>
                <a:latin typeface="Consolas"/>
              </a:rPr>
              <a:t>.println(email);</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Users users = userService.findByEmail(email);</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System.</a:t>
            </a:r>
            <a:r>
              <a:rPr lang="en-IN" sz="1600" b="1" i="1" strike="noStrike" spc="-1">
                <a:solidFill>
                  <a:srgbClr val="000000"/>
                </a:solidFill>
                <a:latin typeface="Consolas"/>
              </a:rPr>
              <a:t>out</a:t>
            </a:r>
            <a:r>
              <a:rPr lang="en-IN" sz="1600" b="0" strike="noStrike" spc="-1">
                <a:solidFill>
                  <a:srgbClr val="000000"/>
                </a:solidFill>
                <a:latin typeface="Consolas"/>
              </a:rPr>
              <a:t>.println(users);</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String msg = "Dear " + users.getFirstname() + " " + users.getLastname() + " ," + "\nYour Username : "+users.getUsername() </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 "\nand Password : " + users.getPassword();</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mail.sendSimpleMail(msg, email);</a:t>
            </a:r>
            <a:endParaRPr lang="en-IN" sz="1600" b="0" strike="noStrike" spc="-1">
              <a:solidFill>
                <a:srgbClr val="000000"/>
              </a:solidFill>
              <a:latin typeface="Arial"/>
            </a:endParaRPr>
          </a:p>
          <a:p>
            <a:pPr>
              <a:lnSpc>
                <a:spcPct val="100000"/>
              </a:lnSpc>
            </a:pPr>
            <a:r>
              <a:rPr lang="en-IN" sz="1600" b="1" strike="noStrike" spc="-1">
                <a:solidFill>
                  <a:srgbClr val="000000"/>
                </a:solidFill>
                <a:latin typeface="Consolas"/>
              </a:rPr>
              <a:t>return</a:t>
            </a:r>
            <a:r>
              <a:rPr lang="en-IN" sz="1600" b="0" strike="noStrike" spc="-1">
                <a:solidFill>
                  <a:srgbClr val="000000"/>
                </a:solidFill>
                <a:latin typeface="Consolas"/>
              </a:rPr>
              <a:t> "redirect:/login";</a:t>
            </a:r>
            <a:endParaRPr lang="en-IN" sz="1600" b="0" strike="noStrike" spc="-1">
              <a:solidFill>
                <a:srgbClr val="000000"/>
              </a:solidFill>
              <a:latin typeface="Arial"/>
            </a:endParaRPr>
          </a:p>
          <a:p>
            <a:pPr>
              <a:lnSpc>
                <a:spcPct val="100000"/>
              </a:lnSpc>
            </a:pPr>
            <a:r>
              <a:rPr lang="en-IN" sz="1600" b="0" strike="noStrike" spc="-1">
                <a:solidFill>
                  <a:srgbClr val="000000"/>
                </a:solidFill>
                <a:latin typeface="Consolas"/>
              </a:rPr>
              <a:t>}</a:t>
            </a:r>
            <a:endParaRPr lang="en-IN" sz="1600" b="0" strike="noStrike" spc="-1">
              <a:solidFill>
                <a:srgbClr val="000000"/>
              </a:solidFill>
              <a:latin typeface="Arial"/>
            </a:endParaRPr>
          </a:p>
          <a:p>
            <a:pPr>
              <a:lnSpc>
                <a:spcPct val="100000"/>
              </a:lnSpc>
            </a:pPr>
            <a:endParaRPr lang="en-IN"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384</TotalTime>
  <Words>2454</Words>
  <Application>Microsoft Office PowerPoint</Application>
  <PresentationFormat>Widescreen</PresentationFormat>
  <Paragraphs>344</Paragraphs>
  <Slides>27</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27</vt:i4>
      </vt:variant>
    </vt:vector>
  </HeadingPairs>
  <TitlesOfParts>
    <vt:vector size="38" baseType="lpstr">
      <vt:lpstr>Arial</vt:lpstr>
      <vt:lpstr>Calibri</vt:lpstr>
      <vt:lpstr>Consolas</vt:lpstr>
      <vt:lpstr>Söhne</vt:lpstr>
      <vt:lpstr>Symbol</vt:lpstr>
      <vt:lpstr>Times New Roman</vt:lpstr>
      <vt:lpstr>Wingdings</vt:lpstr>
      <vt:lpstr>Office Theme</vt:lpstr>
      <vt:lpstr>Office Theme</vt:lpstr>
      <vt:lpstr>Office Theme</vt:lpstr>
      <vt:lpstr>Office Theme</vt:lpstr>
      <vt:lpstr>PowerPoint Presentation</vt:lpstr>
      <vt:lpstr>Coverage</vt:lpstr>
      <vt:lpstr>Overview</vt:lpstr>
      <vt:lpstr>High level design</vt:lpstr>
      <vt:lpstr>PowerPoint Presentation</vt:lpstr>
      <vt:lpstr>Sample Code Snippets</vt:lpstr>
      <vt:lpstr>Sample Code Snippets</vt:lpstr>
      <vt:lpstr>Sample Code Snippets</vt:lpstr>
      <vt:lpstr>Sample Code Snippets</vt:lpstr>
      <vt:lpstr>Sample Code Snippets</vt:lpstr>
      <vt:lpstr>Sample Code Snippets</vt:lpstr>
      <vt:lpstr>Sample Code Snippets</vt:lpstr>
      <vt:lpstr>Requirement &amp; GUIs</vt:lpstr>
      <vt:lpstr>Requirement &amp; GUIs</vt:lpstr>
      <vt:lpstr>Individual contribution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Srinivas Joshi</cp:lastModifiedBy>
  <cp:revision>21</cp:revision>
  <dcterms:created xsi:type="dcterms:W3CDTF">2023-02-10T15:58:24Z</dcterms:created>
  <dcterms:modified xsi:type="dcterms:W3CDTF">2023-02-12T08:06:46Z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2023-02-10T00:00:00Z</vt:filetime>
  </property>
  <property fmtid="{D5CDD505-2E9C-101B-9397-08002B2CF9AE}" pid="3" name="MSIP_Label_defa4170-0d19-0005-0004-bc88714345d2_ActionId">
    <vt:lpwstr>de281172-06b8-4560-9e21-61a391e2ba34</vt:lpwstr>
  </property>
  <property fmtid="{D5CDD505-2E9C-101B-9397-08002B2CF9AE}" pid="4" name="MSIP_Label_defa4170-0d19-0005-0004-bc88714345d2_ContentBits">
    <vt:lpwstr>0</vt:lpwstr>
  </property>
  <property fmtid="{D5CDD505-2E9C-101B-9397-08002B2CF9AE}" pid="5" name="MSIP_Label_defa4170-0d19-0005-0004-bc88714345d2_Enabled">
    <vt:lpwstr>true</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etDate">
    <vt:lpwstr>2023-02-10T17:32:29Z</vt:lpwstr>
  </property>
  <property fmtid="{D5CDD505-2E9C-101B-9397-08002B2CF9AE}" pid="9" name="MSIP_Label_defa4170-0d19-0005-0004-bc88714345d2_SiteId">
    <vt:lpwstr>4a6d10e9-6887-45a4-a0c0-a5195e3e75a2</vt:lpwstr>
  </property>
  <property fmtid="{D5CDD505-2E9C-101B-9397-08002B2CF9AE}" pid="10" name="PresentationFormat">
    <vt:lpwstr>Widescreen</vt:lpwstr>
  </property>
  <property fmtid="{D5CDD505-2E9C-101B-9397-08002B2CF9AE}" pid="11" name="Slides">
    <vt:i4>17</vt:i4>
  </property>
</Properties>
</file>