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Shape 12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Shape 13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hape 1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hape 99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Shape 107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hape 108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Shape 116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hape 117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hape 125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hape 126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hape 127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hape 13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Shape 23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Shape 24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hape 2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hape 33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Shape 34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hape 3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hape 43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hape 44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hape 4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hape 5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hape 61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hape 62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hape 63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hape 6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hape 72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hape 80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hape 8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Shape 89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Shape 90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hape 9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Shape 3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hape 4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 mask Detection</a:t>
            </a:r>
          </a:p>
        </p:txBody>
      </p:sp>
      <p:sp>
        <p:nvSpPr>
          <p:cNvPr id="152" name="Shape 15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Srisharaan S,Vinothraj R,Pavankumar P</a:t>
            </a:r>
          </a:p>
        </p:txBody>
      </p:sp>
      <p:sp>
        <p:nvSpPr>
          <p:cNvPr id="153" name="Shape 15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Simply Accurate</a:t>
            </a:r>
          </a:p>
        </p:txBody>
      </p:sp>
      <p:sp>
        <p:nvSpPr>
          <p:cNvPr id="154" name="Shape 154"/>
          <p:cNvSpPr txBox="1"/>
          <p:nvPr>
            <p:ph type="sldNum" sz="quarter" idx="4294967295"/>
          </p:nvPr>
        </p:nvSpPr>
        <p:spPr>
          <a:xfrm>
            <a:off x="12072759" y="13081000"/>
            <a:ext cx="225782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-787400" y="1155700"/>
            <a:ext cx="8356600" cy="15113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48" sz="7400"/>
            </a:lvl1pPr>
          </a:lstStyle>
          <a:p>
            <a:pPr/>
            <a:r>
              <a:t>Future Works 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041400" y="3751548"/>
            <a:ext cx="17880889" cy="598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next generation of transformers would be based on the transformer architecture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vision transformer developed by facebook has already has least top 5 error in image.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In vision transformer the pixels are treated as vectors of inputs outputting query,key and value for the prediction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r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-787400" y="1155700"/>
            <a:ext cx="8356600" cy="15113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48" sz="7400"/>
            </a:lvl1pPr>
          </a:lstStyle>
          <a:p>
            <a:pPr/>
            <a:r>
              <a:t>Conclusion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041400" y="4369498"/>
            <a:ext cx="17880889" cy="4748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Thus our face mask detector will be useful in industries and institutions where there are enormous amount of people 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Our future works include detecting people without face mask and comparing with the existing data base of images to send them a notification to wear a mask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r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stay safe stay healthy...</a:t>
            </a:r>
          </a:p>
        </p:txBody>
      </p:sp>
      <p:sp>
        <p:nvSpPr>
          <p:cNvPr id="197" name="Shape 197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  <p:bldP build="whole" bldLvl="1" animBg="1" rev="0" advAuto="0" spid="19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-177800" y="1155700"/>
            <a:ext cx="8356600" cy="15113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48" sz="7400"/>
            </a:lvl1pPr>
          </a:lstStyle>
          <a:p>
            <a:pPr/>
            <a:r>
              <a:t>introduction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244600" y="2663698"/>
            <a:ext cx="17880889" cy="7220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current pandemic situation of COVID-19 has led to wear mask to safeguard us from others and the other way around too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 We have come up with a solution to identify people not wearing Face masks.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This can be used in an institution or an industry where there are enormous people. 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Our project uses deep learning algorithms to detect whether a person has worn a mask or not.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25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-177800" y="1155700"/>
            <a:ext cx="8356600" cy="15113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48" sz="7400"/>
            </a:lvl1pPr>
          </a:lstStyle>
          <a:p>
            <a:pPr/>
            <a:r>
              <a:t>methodology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041400" y="2668047"/>
            <a:ext cx="17880889" cy="815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dataset used here is </a:t>
            </a:r>
            <a:r>
              <a:rPr b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rPr>
              <a:t>Face Mask Detection </a:t>
            </a:r>
            <a:r>
              <a:t>provided by Larxel, São Paulo, State of São Paulo, Brazil. 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It contains 853 images and 853 corresponding annotations which are used as labels for the model to be trained. 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At least one of the dimensions of the image is 400 px in the dataset. 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label consists of the dimension of the images, whether a person has worn a mask or not and the position of the mask is represented with arguments xmin,ymin,xmax,ymax.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-177800" y="1155700"/>
            <a:ext cx="8356600" cy="15113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48" sz="7400"/>
            </a:lvl1pPr>
          </a:lstStyle>
          <a:p>
            <a:pPr/>
            <a:r>
              <a:t>User interface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11200" y="2667698"/>
            <a:ext cx="17880889" cy="5358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we have designed the gui using tkinter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There are three modules: Start,About,Tutorials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start module calls the main program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About module returns a message telling the information about the application</a:t>
            </a:r>
          </a:p>
        </p:txBody>
      </p:sp>
      <p:pic>
        <p:nvPicPr>
          <p:cNvPr id="16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8337805"/>
            <a:ext cx="6934200" cy="4944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2200" y="8242300"/>
            <a:ext cx="10910342" cy="504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-177800" y="1155700"/>
            <a:ext cx="8356600" cy="15113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48" sz="7400"/>
            </a:lvl1pPr>
          </a:lstStyle>
          <a:p>
            <a:pPr/>
            <a:r>
              <a:t>User interface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74700" y="2502249"/>
            <a:ext cx="17880889" cy="1650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The tutorial page redirects us to the website which tells how to use the application</a:t>
            </a:r>
          </a:p>
        </p:txBody>
      </p:sp>
      <p:pic>
        <p:nvPicPr>
          <p:cNvPr id="16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4343400"/>
            <a:ext cx="8991600" cy="6411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3273" y="4435963"/>
            <a:ext cx="13434122" cy="621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-177800" y="1155700"/>
            <a:ext cx="8356600" cy="15113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48" sz="7400"/>
            </a:lvl1pPr>
          </a:lstStyle>
          <a:p>
            <a:pPr/>
            <a:r>
              <a:t>User interface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774700" y="2502249"/>
            <a:ext cx="17880889" cy="1650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The Start navigates to the module where the path of the image is to be mentioned</a:t>
            </a:r>
          </a:p>
        </p:txBody>
      </p:sp>
      <p:pic>
        <p:nvPicPr>
          <p:cNvPr id="17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200" y="5549900"/>
            <a:ext cx="8991600" cy="6411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69700" y="5549900"/>
            <a:ext cx="8813800" cy="637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-1422400" y="1155700"/>
            <a:ext cx="8356600" cy="15113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48" sz="7400"/>
            </a:lvl1pPr>
          </a:lstStyle>
          <a:p>
            <a:pPr/>
            <a:r>
              <a:t>Training 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041400" y="3599148"/>
            <a:ext cx="17880889" cy="628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dataset is trained on a pretrained Resnet50 for 25 epochs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ResNet was introduced by microsoft Research in 2015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core idea exploited in these models, residual connections, is found to greatly improve gradient flow, thus allowing training of much deeper models with tens or even hundreds of layers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That helps in solving the vanishing gradient problem</a:t>
            </a:r>
          </a:p>
        </p:txBody>
      </p:sp>
      <p:pic>
        <p:nvPicPr>
          <p:cNvPr id="17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03700" y="1917700"/>
            <a:ext cx="6527800" cy="396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 txBox="1"/>
          <p:nvPr>
            <p:ph type="sldNum" sz="quarter" idx="4294967295"/>
          </p:nvPr>
        </p:nvSpPr>
        <p:spPr>
          <a:xfrm>
            <a:off x="12055157" y="13081000"/>
            <a:ext cx="26098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r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-1422400" y="1155700"/>
            <a:ext cx="8356600" cy="15113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48" sz="7400"/>
            </a:lvl1pPr>
          </a:lstStyle>
          <a:p>
            <a:pPr/>
            <a:r>
              <a:t>Training 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041400" y="2541047"/>
            <a:ext cx="17880889" cy="906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we used stochastic gradient descent with a learning rate of 0.005 and a momentum of 0.9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final layer is replaced with 4 nodes of softmax layers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background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with mask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without mask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partially worn mask</a:t>
            </a:r>
          </a:p>
          <a:p>
            <a:pPr marL="430741" indent="-430741" algn="just" defTabSz="2438400">
              <a:lnSpc>
                <a:spcPct val="150000"/>
              </a:lnSpc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3700">
                <a:solidFill>
                  <a:srgbClr val="FFFFFF"/>
                </a:solidFill>
              </a:defRPr>
            </a:pPr>
            <a:r>
              <a:t>The output is shown in the next slide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-1422400" y="1155700"/>
            <a:ext cx="8356600" cy="15113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48" sz="7400"/>
            </a:lvl1pPr>
          </a:lstStyle>
          <a:p>
            <a:pPr/>
            <a:r>
              <a:t>Output </a:t>
            </a:r>
          </a:p>
        </p:txBody>
      </p:sp>
      <p:pic>
        <p:nvPicPr>
          <p:cNvPr id="18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3155354"/>
            <a:ext cx="6845300" cy="4515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8239" y="3032107"/>
            <a:ext cx="11608022" cy="476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5700" y="8188566"/>
            <a:ext cx="5613400" cy="5273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r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