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Loubag" panose="020B0604020202020204" charset="0"/>
      <p:regular r:id="rId7"/>
    </p:embeddedFont>
    <p:embeddedFont>
      <p:font typeface="Loubag Bold" panose="020B0604020202020204" charset="0"/>
      <p:regular r:id="rId8"/>
    </p:embeddedFont>
    <p:embeddedFont>
      <p:font typeface="Montserrat" panose="00000500000000000000" pitchFamily="2" charset="0"/>
      <p:regular r:id="rId9"/>
    </p:embeddedFont>
    <p:embeddedFont>
      <p:font typeface="Montserrat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446660"/>
            <a:ext cx="18288000" cy="5393679"/>
            <a:chOff x="0" y="0"/>
            <a:chExt cx="5298396" cy="14205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8396" cy="1420557"/>
            </a:xfrm>
            <a:custGeom>
              <a:avLst/>
              <a:gdLst/>
              <a:ahLst/>
              <a:cxnLst/>
              <a:rect l="l" t="t" r="r" b="b"/>
              <a:pathLst>
                <a:path w="5298396" h="1420557">
                  <a:moveTo>
                    <a:pt x="0" y="0"/>
                  </a:moveTo>
                  <a:lnTo>
                    <a:pt x="5298396" y="0"/>
                  </a:lnTo>
                  <a:lnTo>
                    <a:pt x="5298396" y="1420557"/>
                  </a:lnTo>
                  <a:lnTo>
                    <a:pt x="0" y="1420557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98396" cy="14586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H="1">
            <a:off x="6458089" y="8726165"/>
            <a:ext cx="0" cy="52819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6668794" y="8647932"/>
            <a:ext cx="4218758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Dr. Nagasundhari 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1098258" y="8732141"/>
            <a:ext cx="0" cy="52819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684892" y="2772978"/>
            <a:ext cx="9866248" cy="4048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40"/>
              </a:lnSpc>
            </a:pPr>
            <a:r>
              <a:rPr lang="en-US" sz="116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Supply chain attacks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85718" y="952500"/>
            <a:ext cx="885780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Presentation by:  Varshini &amp; Srishti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33318" y="8653908"/>
            <a:ext cx="4724771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Summer Internship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422108" y="8647932"/>
            <a:ext cx="16230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pic>
        <p:nvPicPr>
          <p:cNvPr id="1026" name="Picture 2" descr="Center for Information Security, Forensics and Cyber ...">
            <a:extLst>
              <a:ext uri="{FF2B5EF4-FFF2-40B4-BE49-F238E27FC236}">
                <a16:creationId xmlns:a16="http://schemas.microsoft.com/office/drawing/2014/main" id="{1779FC90-7060-0478-C823-011FDF93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044" y="1889811"/>
            <a:ext cx="6507376" cy="65073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39572" y="838200"/>
            <a:ext cx="9208855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2879359"/>
            <a:ext cx="18288000" cy="7407641"/>
            <a:chOff x="0" y="0"/>
            <a:chExt cx="4816593" cy="19509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950984"/>
            </a:xfrm>
            <a:custGeom>
              <a:avLst/>
              <a:gdLst/>
              <a:ahLst/>
              <a:cxnLst/>
              <a:rect l="l" t="t" r="r" b="b"/>
              <a:pathLst>
                <a:path w="4816592" h="1950984">
                  <a:moveTo>
                    <a:pt x="0" y="0"/>
                  </a:moveTo>
                  <a:lnTo>
                    <a:pt x="4816592" y="0"/>
                  </a:lnTo>
                  <a:lnTo>
                    <a:pt x="4816592" y="1950984"/>
                  </a:lnTo>
                  <a:lnTo>
                    <a:pt x="0" y="1950984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1989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3380355"/>
            <a:ext cx="16230600" cy="531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Supply chain attacks present a substantial threat to the software industry through the exploitation of security vulnerabilities in third-party suppliers, resulting in widespread breaches. While efforts have focused on investigating the origins like the SolarWinds breach, there remains a need for advanced visualization tools to predict future vulnerabilities and a novel approach integrating dependency-based vulnerability assessments for threat mitigation is proposed in this study.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01350" y="226721"/>
            <a:ext cx="9485301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Objectives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2185581"/>
            <a:ext cx="18288000" cy="2351605"/>
            <a:chOff x="0" y="0"/>
            <a:chExt cx="5628799" cy="7237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28799" cy="723792"/>
            </a:xfrm>
            <a:custGeom>
              <a:avLst/>
              <a:gdLst/>
              <a:ahLst/>
              <a:cxnLst/>
              <a:rect l="l" t="t" r="r" b="b"/>
              <a:pathLst>
                <a:path w="5628799" h="723792">
                  <a:moveTo>
                    <a:pt x="0" y="0"/>
                  </a:moveTo>
                  <a:lnTo>
                    <a:pt x="5628799" y="0"/>
                  </a:lnTo>
                  <a:lnTo>
                    <a:pt x="5628799" y="723792"/>
                  </a:lnTo>
                  <a:lnTo>
                    <a:pt x="0" y="723792"/>
                  </a:ln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628799" cy="761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55300" y="3180943"/>
            <a:ext cx="11977400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 visual aids to comprehend and convey the spread and extent of vulnerabilities throughout cloud elements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06387" y="2521061"/>
            <a:ext cx="81962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VULNERABILITIY VISUALIZATION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4933651"/>
            <a:ext cx="18288000" cy="2351605"/>
            <a:chOff x="0" y="0"/>
            <a:chExt cx="5628799" cy="7237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28799" cy="723792"/>
            </a:xfrm>
            <a:custGeom>
              <a:avLst/>
              <a:gdLst/>
              <a:ahLst/>
              <a:cxnLst/>
              <a:rect l="l" t="t" r="r" b="b"/>
              <a:pathLst>
                <a:path w="5628799" h="723792">
                  <a:moveTo>
                    <a:pt x="0" y="0"/>
                  </a:moveTo>
                  <a:lnTo>
                    <a:pt x="5628799" y="0"/>
                  </a:lnTo>
                  <a:lnTo>
                    <a:pt x="5628799" y="723792"/>
                  </a:lnTo>
                  <a:lnTo>
                    <a:pt x="0" y="723792"/>
                  </a:ln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628799" cy="761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6062239"/>
            <a:ext cx="16230600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Leverage data obtained from npm audit to identify and showcase vulnerabilities in npm packages through visual representations, highlighting significant areas of concern within the npm ecosystem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94285" y="5328814"/>
            <a:ext cx="289942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NPM ADUIT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0" y="7681721"/>
            <a:ext cx="18288000" cy="2351605"/>
            <a:chOff x="0" y="0"/>
            <a:chExt cx="5628799" cy="72379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28799" cy="723792"/>
            </a:xfrm>
            <a:custGeom>
              <a:avLst/>
              <a:gdLst/>
              <a:ahLst/>
              <a:cxnLst/>
              <a:rect l="l" t="t" r="r" b="b"/>
              <a:pathLst>
                <a:path w="5628799" h="723792">
                  <a:moveTo>
                    <a:pt x="0" y="0"/>
                  </a:moveTo>
                  <a:lnTo>
                    <a:pt x="5628799" y="0"/>
                  </a:lnTo>
                  <a:lnTo>
                    <a:pt x="5628799" y="723792"/>
                  </a:lnTo>
                  <a:lnTo>
                    <a:pt x="0" y="723792"/>
                  </a:ln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28799" cy="761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129873" y="7875806"/>
            <a:ext cx="454925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SEVERITY PREDICTOR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36705" y="8609231"/>
            <a:ext cx="12214589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 prognostic framework for evaluating and predicting the degree of vulnerabilities, and offer strategies for reducing their impact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3572" y="3433840"/>
            <a:ext cx="1713269" cy="17132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31153" y="838200"/>
            <a:ext cx="12225694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Implementation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6954" y="3958687"/>
            <a:ext cx="130650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42679" y="3419908"/>
            <a:ext cx="5887009" cy="216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 extensive dashboard based on data of vulnerabilities recorded in various third-party vendors is curated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03572" y="5925138"/>
            <a:ext cx="1713269" cy="171326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06954" y="6449985"/>
            <a:ext cx="130650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42679" y="5911206"/>
            <a:ext cx="5887009" cy="172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Analysis of any possible vulnerabilities present in the package.json files associated with Node.js projects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58312" y="3433840"/>
            <a:ext cx="1713269" cy="171326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561695" y="3958687"/>
            <a:ext cx="130650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97420" y="3419908"/>
            <a:ext cx="5887009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Predictive model using Support Vector Classification (SVC) to assess the severity of supply chain attacks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358312" y="5925138"/>
            <a:ext cx="1713269" cy="171326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561695" y="6449985"/>
            <a:ext cx="130650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297420" y="5911206"/>
            <a:ext cx="5887009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 the basis of the information and data predicted by the ML model, mitigation techniques are offered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783703"/>
            <a:ext cx="18288001" cy="2244924"/>
            <a:chOff x="0" y="0"/>
            <a:chExt cx="5271955" cy="5912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1955" cy="591256"/>
            </a:xfrm>
            <a:custGeom>
              <a:avLst/>
              <a:gdLst/>
              <a:ahLst/>
              <a:cxnLst/>
              <a:rect l="l" t="t" r="r" b="b"/>
              <a:pathLst>
                <a:path w="5271955" h="591256">
                  <a:moveTo>
                    <a:pt x="0" y="0"/>
                  </a:moveTo>
                  <a:lnTo>
                    <a:pt x="5271955" y="0"/>
                  </a:lnTo>
                  <a:lnTo>
                    <a:pt x="5271955" y="591256"/>
                  </a:lnTo>
                  <a:lnTo>
                    <a:pt x="0" y="591256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71955" cy="6293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51447" y="956840"/>
            <a:ext cx="9785105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583737"/>
            <a:ext cx="16230600" cy="494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visualizations facilitate planning, detection, and analysis, creating an effective early warning system for CSPs and their third-party vendors. This enables proactive mitigation to protect computing systems from potential threats.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Analyzes vulnerability trends across packages and vendors, the system can identify weak links. This detector focuses on common attack entry points and vulnerable dependencies, enhancing mitigation strategies.</a:t>
            </a:r>
          </a:p>
          <a:p>
            <a:pPr algn="ctr">
              <a:lnSpc>
                <a:spcPts val="4900"/>
              </a:lnSpc>
            </a:pPr>
            <a:endParaRPr lang="en-US" sz="3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294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Loubag</vt:lpstr>
      <vt:lpstr>Loubag Bold</vt:lpstr>
      <vt:lpstr>Montserrat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Pink Clean Simple Fashion Thesis Defense Presentation</dc:title>
  <dc:creator>Varshini M</dc:creator>
  <cp:lastModifiedBy>Varshini M</cp:lastModifiedBy>
  <cp:revision>2</cp:revision>
  <dcterms:created xsi:type="dcterms:W3CDTF">2006-08-16T00:00:00Z</dcterms:created>
  <dcterms:modified xsi:type="dcterms:W3CDTF">2024-08-02T14:22:35Z</dcterms:modified>
  <dc:identifier>DAGMtTJrsJs</dc:identifier>
</cp:coreProperties>
</file>