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4"/>
  </p:sldMasterIdLst>
  <p:notesMasterIdLst>
    <p:notesMasterId r:id="rId22"/>
  </p:notesMasterIdLst>
  <p:handoutMasterIdLst>
    <p:handoutMasterId r:id="rId23"/>
  </p:handoutMasterIdLst>
  <p:sldIdLst>
    <p:sldId id="258" r:id="rId5"/>
    <p:sldId id="2032092751" r:id="rId6"/>
    <p:sldId id="2032092731" r:id="rId7"/>
    <p:sldId id="2032092753" r:id="rId8"/>
    <p:sldId id="2032092754" r:id="rId9"/>
    <p:sldId id="2032092756" r:id="rId10"/>
    <p:sldId id="2032092757" r:id="rId11"/>
    <p:sldId id="2032092758" r:id="rId12"/>
    <p:sldId id="2032092755" r:id="rId13"/>
    <p:sldId id="297" r:id="rId14"/>
    <p:sldId id="2032092752" r:id="rId15"/>
    <p:sldId id="2032092761" r:id="rId16"/>
    <p:sldId id="2032092760" r:id="rId17"/>
    <p:sldId id="2032092762" r:id="rId18"/>
    <p:sldId id="2032092763" r:id="rId19"/>
    <p:sldId id="2032092759" r:id="rId20"/>
    <p:sldId id="2032092749" r:id="rId21"/>
  </p:sldIdLst>
  <p:sldSz cx="12192000" cy="6858000"/>
  <p:notesSz cx="7010400" cy="9296400"/>
  <p:defaultTex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uPriya Singh" initials="MS" lastIdx="15" clrIdx="0">
    <p:extLst>
      <p:ext uri="{19B8F6BF-5375-455C-9EA6-DF929625EA0E}">
        <p15:presenceInfo xmlns:p15="http://schemas.microsoft.com/office/powerpoint/2012/main" userId="ManuPriya Singh" providerId="None"/>
      </p:ext>
    </p:extLst>
  </p:cmAuthor>
  <p:cmAuthor id="2" name="Elisabeth Sullivan" initials="ES" lastIdx="37" clrIdx="1">
    <p:extLst>
      <p:ext uri="{19B8F6BF-5375-455C-9EA6-DF929625EA0E}">
        <p15:presenceInfo xmlns:p15="http://schemas.microsoft.com/office/powerpoint/2012/main" userId="S::elisabeth.sullivan@zs.com::233161cf-5802-414e-b627-8596d3402e58" providerId="AD"/>
      </p:ext>
    </p:extLst>
  </p:cmAuthor>
  <p:cmAuthor id="3" name="Vijaya Darsi" initials="VD" lastIdx="6" clrIdx="2">
    <p:extLst>
      <p:ext uri="{19B8F6BF-5375-455C-9EA6-DF929625EA0E}">
        <p15:presenceInfo xmlns:p15="http://schemas.microsoft.com/office/powerpoint/2012/main" userId="S::vijaya.darsi@zs.com::208c4ae4-12fe-4402-b9fd-987e73dde6f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3A1A8"/>
    <a:srgbClr val="75737D"/>
    <a:srgbClr val="76737E"/>
    <a:srgbClr val="484553"/>
    <a:srgbClr val="F4F3F3"/>
    <a:srgbClr val="1A1628"/>
    <a:srgbClr val="D1D0D4"/>
    <a:srgbClr val="74727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6327" autoAdjust="0"/>
  </p:normalViewPr>
  <p:slideViewPr>
    <p:cSldViewPr snapToGrid="0" snapToObjects="1">
      <p:cViewPr varScale="1">
        <p:scale>
          <a:sx n="89" d="100"/>
          <a:sy n="89" d="100"/>
        </p:scale>
        <p:origin x="432" y="5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60"/>
    </p:cViewPr>
  </p:sorterViewPr>
  <p:notesViewPr>
    <p:cSldViewPr snapToGrid="0" snapToObjects="1">
      <p:cViewPr varScale="1">
        <p:scale>
          <a:sx n="94" d="100"/>
          <a:sy n="94" d="100"/>
        </p:scale>
        <p:origin x="3568"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l" eaLnBrk="0" hangingPunct="0">
              <a:spcBef>
                <a:spcPct val="0"/>
              </a:spcBef>
              <a:defRPr sz="1200"/>
            </a:lvl1pPr>
          </a:lstStyle>
          <a:p>
            <a:r>
              <a:rPr lang="en-CA" sz="900" dirty="0">
                <a:solidFill>
                  <a:srgbClr val="A3A1A8"/>
                </a:solidFill>
              </a:rPr>
              <a:t>Presentation title</a:t>
            </a:r>
          </a:p>
        </p:txBody>
      </p:sp>
      <p:sp>
        <p:nvSpPr>
          <p:cNvPr id="54275"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r" eaLnBrk="0" hangingPunct="0">
              <a:spcBef>
                <a:spcPct val="0"/>
              </a:spcBef>
              <a:defRPr sz="1200"/>
            </a:lvl1pPr>
          </a:lstStyle>
          <a:p>
            <a:fld id="{E62AEA76-1AF8-4F85-9CA1-6BD5B0409AF0}" type="datetime1">
              <a:rPr lang="en-CA" sz="900">
                <a:solidFill>
                  <a:srgbClr val="A3A1A8"/>
                </a:solidFill>
              </a:rPr>
              <a:pPr/>
              <a:t>2020-12-14</a:t>
            </a:fld>
            <a:endParaRPr lang="en-CA" sz="900" dirty="0">
              <a:solidFill>
                <a:srgbClr val="A3A1A8"/>
              </a:solidFill>
            </a:endParaRPr>
          </a:p>
        </p:txBody>
      </p:sp>
      <p:sp>
        <p:nvSpPr>
          <p:cNvPr id="54276"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l" eaLnBrk="0" hangingPunct="0">
              <a:spcBef>
                <a:spcPct val="0"/>
              </a:spcBef>
              <a:defRPr sz="1200"/>
            </a:lvl1pPr>
          </a:lstStyle>
          <a:p>
            <a:r>
              <a:rPr lang="en-CA" sz="900" dirty="0">
                <a:solidFill>
                  <a:srgbClr val="A3A1A8"/>
                </a:solidFill>
              </a:rPr>
              <a:t>© 2020 ZS. Confidential.</a:t>
            </a:r>
          </a:p>
        </p:txBody>
      </p:sp>
      <p:sp>
        <p:nvSpPr>
          <p:cNvPr id="54277"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r" eaLnBrk="0" hangingPunct="0">
              <a:spcBef>
                <a:spcPct val="0"/>
              </a:spcBef>
              <a:defRPr sz="1200"/>
            </a:lvl1pPr>
          </a:lstStyle>
          <a:p>
            <a:fld id="{39792D56-8577-4C6A-B75D-3660B62F2BA0}" type="slidenum">
              <a:rPr lang="en-CA" sz="900">
                <a:solidFill>
                  <a:srgbClr val="A3A1A8"/>
                </a:solidFill>
              </a:rPr>
              <a:pPr/>
              <a:t>‹#›</a:t>
            </a:fld>
            <a:endParaRPr lang="en-CA" sz="900">
              <a:solidFill>
                <a:srgbClr val="A3A1A8"/>
              </a:solidFill>
            </a:endParaRPr>
          </a:p>
        </p:txBody>
      </p:sp>
    </p:spTree>
    <p:extLst>
      <p:ext uri="{BB962C8B-B14F-4D97-AF65-F5344CB8AC3E}">
        <p14:creationId xmlns:p14="http://schemas.microsoft.com/office/powerpoint/2010/main" val="10935304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l">
              <a:spcBef>
                <a:spcPct val="0"/>
              </a:spcBef>
              <a:defRPr sz="900">
                <a:solidFill>
                  <a:srgbClr val="A3A1A8"/>
                </a:solidFill>
              </a:defRPr>
            </a:lvl1pPr>
          </a:lstStyle>
          <a:p>
            <a:r>
              <a:rPr lang="en-CA"/>
              <a:t>Presentation title</a:t>
            </a:r>
            <a:endParaRPr lang="en-CA" dirty="0"/>
          </a:p>
        </p:txBody>
      </p:sp>
      <p:sp>
        <p:nvSpPr>
          <p:cNvPr id="15363"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r">
              <a:spcBef>
                <a:spcPct val="0"/>
              </a:spcBef>
              <a:defRPr sz="900">
                <a:solidFill>
                  <a:srgbClr val="A3A1A8"/>
                </a:solidFill>
              </a:defRPr>
            </a:lvl1pPr>
          </a:lstStyle>
          <a:p>
            <a:fld id="{2B35FEB9-FD75-4C7E-93D3-1F9D140905CC}" type="datetime1">
              <a:rPr lang="en-CA" smtClean="0"/>
              <a:pPr/>
              <a:t>2020-12-14</a:t>
            </a:fld>
            <a:endParaRPr lang="en-CA" dirty="0"/>
          </a:p>
        </p:txBody>
      </p:sp>
      <p:sp>
        <p:nvSpPr>
          <p:cNvPr id="21508"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406400" y="4416425"/>
            <a:ext cx="6197600" cy="41830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dirty="0"/>
              <a:t>Click to edit Master text styles</a:t>
            </a:r>
          </a:p>
          <a:p>
            <a:pPr lvl="1"/>
            <a:r>
              <a:rPr lang="en-CA" dirty="0"/>
              <a:t>Second level</a:t>
            </a:r>
          </a:p>
          <a:p>
            <a:pPr lvl="2"/>
            <a:r>
              <a:rPr lang="en-CA" dirty="0"/>
              <a:t>Third level</a:t>
            </a:r>
          </a:p>
        </p:txBody>
      </p:sp>
      <p:sp>
        <p:nvSpPr>
          <p:cNvPr id="15366"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l">
              <a:spcBef>
                <a:spcPct val="0"/>
              </a:spcBef>
              <a:defRPr sz="900">
                <a:solidFill>
                  <a:srgbClr val="A3A1A8"/>
                </a:solidFill>
              </a:defRPr>
            </a:lvl1pPr>
          </a:lstStyle>
          <a:p>
            <a:r>
              <a:rPr lang="en-CA"/>
              <a:t>© 2020 ZS. Confidential.</a:t>
            </a:r>
            <a:endParaRPr lang="en-CA" dirty="0"/>
          </a:p>
        </p:txBody>
      </p:sp>
      <p:sp>
        <p:nvSpPr>
          <p:cNvPr id="1536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r">
              <a:spcBef>
                <a:spcPct val="0"/>
              </a:spcBef>
              <a:defRPr sz="900" smtClean="0">
                <a:solidFill>
                  <a:srgbClr val="A3A1A8"/>
                </a:solidFill>
              </a:defRPr>
            </a:lvl1pPr>
          </a:lstStyle>
          <a:p>
            <a:pPr>
              <a:defRPr/>
            </a:pPr>
            <a:fld id="{5F55DF97-AFFE-42B5-8269-4299C3F7272F}" type="slidenum">
              <a:rPr lang="en-US" smtClean="0"/>
              <a:pPr>
                <a:defRPr/>
              </a:pPr>
              <a:t>‹#›</a:t>
            </a:fld>
            <a:endParaRPr lang="en-US"/>
          </a:p>
        </p:txBody>
      </p:sp>
    </p:spTree>
    <p:extLst>
      <p:ext uri="{BB962C8B-B14F-4D97-AF65-F5344CB8AC3E}">
        <p14:creationId xmlns:p14="http://schemas.microsoft.com/office/powerpoint/2010/main" val="3082618829"/>
      </p:ext>
    </p:extLst>
  </p:cSld>
  <p:clrMap bg1="lt1" tx1="dk1" bg2="lt2" tx2="dk2" accent1="accent1" accent2="accent2" accent3="accent3" accent4="accent4" accent5="accent5" accent6="accent6" hlink="hlink" folHlink="folHlink"/>
  <p:notesStyle>
    <a:lvl1pPr algn="l" rtl="0" fontAlgn="base">
      <a:spcBef>
        <a:spcPts val="1200"/>
      </a:spcBef>
      <a:spcAft>
        <a:spcPct val="0"/>
      </a:spcAft>
      <a:defRPr sz="1200" kern="1200">
        <a:solidFill>
          <a:schemeClr val="tx1"/>
        </a:solidFill>
        <a:latin typeface="Arial" charset="0"/>
        <a:ea typeface="+mn-ea"/>
        <a:cs typeface="+mn-cs"/>
      </a:defRPr>
    </a:lvl1pPr>
    <a:lvl2pPr marL="137160" indent="-137160" algn="l" rtl="0" fontAlgn="base">
      <a:spcBef>
        <a:spcPts val="400"/>
      </a:spcBef>
      <a:spcAft>
        <a:spcPct val="0"/>
      </a:spcAft>
      <a:buClr>
        <a:schemeClr val="tx1"/>
      </a:buClr>
      <a:buFont typeface="Wingdings" panose="05000000000000000000" pitchFamily="2" charset="2"/>
      <a:buChar char="§"/>
      <a:defRPr sz="1200" kern="1200">
        <a:solidFill>
          <a:schemeClr val="tx1"/>
        </a:solidFill>
        <a:latin typeface="Arial" charset="0"/>
        <a:ea typeface="+mn-ea"/>
        <a:cs typeface="+mn-cs"/>
      </a:defRPr>
    </a:lvl2pPr>
    <a:lvl3pPr marL="274320" indent="-137160" algn="l" rtl="0" fontAlgn="base">
      <a:spcBef>
        <a:spcPts val="400"/>
      </a:spcBef>
      <a:spcAft>
        <a:spcPct val="0"/>
      </a:spcAft>
      <a:buClr>
        <a:schemeClr val="tx1"/>
      </a:buClr>
      <a:buFont typeface="Arial" panose="020B0604020202020204" pitchFamily="34" charset="0"/>
      <a:buChar char="–"/>
      <a:defRPr sz="1200" kern="1200">
        <a:solidFill>
          <a:schemeClr val="tx1"/>
        </a:solidFill>
        <a:latin typeface="Arial" charset="0"/>
        <a:ea typeface="+mn-ea"/>
        <a:cs typeface="+mn-cs"/>
      </a:defRPr>
    </a:lvl3pPr>
    <a:lvl4pPr marL="1371600" algn="l" rtl="0" fontAlgn="base">
      <a:spcBef>
        <a:spcPts val="1000"/>
      </a:spcBef>
      <a:spcAft>
        <a:spcPct val="0"/>
      </a:spcAft>
      <a:defRPr sz="1200" kern="1200">
        <a:solidFill>
          <a:schemeClr val="tx1"/>
        </a:solidFill>
        <a:latin typeface="Arial" charset="0"/>
        <a:ea typeface="+mn-ea"/>
        <a:cs typeface="+mn-cs"/>
      </a:defRPr>
    </a:lvl4pPr>
    <a:lvl5pPr marL="1828800" algn="l" rtl="0" fontAlgn="base">
      <a:spcBef>
        <a:spcPts val="1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5F55DF97-AFFE-42B5-8269-4299C3F7272F}" type="slidenum">
              <a:rPr lang="en-US" smtClean="0"/>
              <a:pPr>
                <a:defRPr/>
              </a:pPr>
              <a:t>10</a:t>
            </a:fld>
            <a:endParaRPr lang="en-US"/>
          </a:p>
        </p:txBody>
      </p:sp>
    </p:spTree>
    <p:extLst>
      <p:ext uri="{BB962C8B-B14F-4D97-AF65-F5344CB8AC3E}">
        <p14:creationId xmlns:p14="http://schemas.microsoft.com/office/powerpoint/2010/main" val="13863896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EBDFEA-E520-4CB8-B97E-216B21E7DD12}"/>
              </a:ext>
            </a:extLst>
          </p:cNvPr>
          <p:cNvSpPr>
            <a:spLocks noGrp="1"/>
          </p:cNvSpPr>
          <p:nvPr>
            <p:ph type="ctrTitle" hasCustomPrompt="1"/>
          </p:nvPr>
        </p:nvSpPr>
        <p:spPr bwMode="black">
          <a:xfrm>
            <a:off x="548640" y="2134362"/>
            <a:ext cx="5760720" cy="1661993"/>
          </a:xfrm>
        </p:spPr>
        <p:txBody>
          <a:bodyPr anchor="b">
            <a:noAutofit/>
          </a:bodyPr>
          <a:lstStyle>
            <a:lvl1pPr algn="l">
              <a:defRPr sz="3600">
                <a:solidFill>
                  <a:schemeClr val="accent1"/>
                </a:solidFill>
              </a:defRPr>
            </a:lvl1pPr>
          </a:lstStyle>
          <a:p>
            <a:r>
              <a:rPr lang="en-US" dirty="0"/>
              <a:t>Round 1</a:t>
            </a:r>
            <a:br>
              <a:rPr lang="en-US" dirty="0"/>
            </a:br>
            <a:r>
              <a:rPr lang="en-US" dirty="0"/>
              <a:t>Idea submission template</a:t>
            </a:r>
            <a:br>
              <a:rPr lang="en-US" dirty="0"/>
            </a:br>
            <a:r>
              <a:rPr lang="en-US" dirty="0"/>
              <a:t>(replace with idea title)</a:t>
            </a:r>
          </a:p>
        </p:txBody>
      </p:sp>
      <p:sp>
        <p:nvSpPr>
          <p:cNvPr id="3" name="Subtitle 2">
            <a:extLst>
              <a:ext uri="{FF2B5EF4-FFF2-40B4-BE49-F238E27FC236}">
                <a16:creationId xmlns="" xmlns:a16="http://schemas.microsoft.com/office/drawing/2014/main" id="{159000BD-79BF-4611-9B57-571F7BE12EB4}"/>
              </a:ext>
            </a:extLst>
          </p:cNvPr>
          <p:cNvSpPr>
            <a:spLocks noGrp="1"/>
          </p:cNvSpPr>
          <p:nvPr>
            <p:ph type="subTitle" idx="1" hasCustomPrompt="1"/>
          </p:nvPr>
        </p:nvSpPr>
        <p:spPr bwMode="black">
          <a:xfrm>
            <a:off x="548640" y="4182618"/>
            <a:ext cx="5760720" cy="276999"/>
          </a:xfrm>
        </p:spPr>
        <p:txBody>
          <a:bodyPr>
            <a:noAutofit/>
          </a:bodyPr>
          <a:lstStyle>
            <a:lvl1pPr marL="0" indent="0" algn="l">
              <a:spcBef>
                <a:spcPts val="0"/>
              </a:spcBef>
              <a:spcAft>
                <a:spcPts val="0"/>
              </a:spcAft>
              <a:buNone/>
              <a:defRPr sz="1800" baseline="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Team name</a:t>
            </a:r>
          </a:p>
        </p:txBody>
      </p:sp>
      <p:sp>
        <p:nvSpPr>
          <p:cNvPr id="11" name="Text Placeholder 10">
            <a:extLst>
              <a:ext uri="{FF2B5EF4-FFF2-40B4-BE49-F238E27FC236}">
                <a16:creationId xmlns="" xmlns:a16="http://schemas.microsoft.com/office/drawing/2014/main" id="{D39DAEAE-09D9-43F1-ACE9-0FBAF0973A19}"/>
              </a:ext>
            </a:extLst>
          </p:cNvPr>
          <p:cNvSpPr>
            <a:spLocks noGrp="1"/>
          </p:cNvSpPr>
          <p:nvPr>
            <p:ph type="body" sz="quarter" idx="10" hasCustomPrompt="1"/>
          </p:nvPr>
        </p:nvSpPr>
        <p:spPr bwMode="black">
          <a:xfrm>
            <a:off x="549275" y="4499842"/>
            <a:ext cx="5760720" cy="215444"/>
          </a:xfrm>
        </p:spPr>
        <p:txBody>
          <a:bodyPr>
            <a:noAutofit/>
          </a:bodyPr>
          <a:lstStyle>
            <a:lvl1pPr>
              <a:spcBef>
                <a:spcPts val="0"/>
              </a:spcBef>
              <a:spcAft>
                <a:spcPts val="0"/>
              </a:spcAft>
              <a:defRPr sz="1400">
                <a:solidFill>
                  <a:schemeClr val="accent1"/>
                </a:solidFill>
              </a:defRPr>
            </a:lvl1pPr>
          </a:lstStyle>
          <a:p>
            <a:pPr lvl="0"/>
            <a:r>
              <a:rPr lang="en-US" dirty="0"/>
              <a:t>Date</a:t>
            </a:r>
          </a:p>
        </p:txBody>
      </p:sp>
      <p:sp>
        <p:nvSpPr>
          <p:cNvPr id="12" name="Text Placeholder 10">
            <a:extLst>
              <a:ext uri="{FF2B5EF4-FFF2-40B4-BE49-F238E27FC236}">
                <a16:creationId xmlns="" xmlns:a16="http://schemas.microsoft.com/office/drawing/2014/main" id="{8A8940B4-E368-4738-955D-BBD8ECE7045E}"/>
              </a:ext>
            </a:extLst>
          </p:cNvPr>
          <p:cNvSpPr>
            <a:spLocks noGrp="1"/>
          </p:cNvSpPr>
          <p:nvPr>
            <p:ph type="body" sz="quarter" idx="11" hasCustomPrompt="1"/>
          </p:nvPr>
        </p:nvSpPr>
        <p:spPr bwMode="gray">
          <a:xfrm>
            <a:off x="549276" y="5111496"/>
            <a:ext cx="5760720" cy="307777"/>
          </a:xfrm>
        </p:spPr>
        <p:txBody>
          <a:bodyPr wrap="square" anchor="b" anchorCtr="0">
            <a:noAutofit/>
          </a:bodyPr>
          <a:lstStyle>
            <a:lvl1pPr>
              <a:spcBef>
                <a:spcPts val="0"/>
              </a:spcBef>
              <a:spcAft>
                <a:spcPts val="0"/>
              </a:spcAft>
              <a:defRPr sz="1000">
                <a:solidFill>
                  <a:schemeClr val="tx2"/>
                </a:solidFill>
              </a:defRPr>
            </a:lvl1pPr>
          </a:lstStyle>
          <a:p>
            <a:pPr lvl="0"/>
            <a:r>
              <a:rPr lang="en-US" dirty="0"/>
              <a:t>Confidential statement</a:t>
            </a:r>
          </a:p>
        </p:txBody>
      </p:sp>
      <p:sp>
        <p:nvSpPr>
          <p:cNvPr id="13" name="Text Placeholder 10">
            <a:extLst>
              <a:ext uri="{FF2B5EF4-FFF2-40B4-BE49-F238E27FC236}">
                <a16:creationId xmlns="" xmlns:a16="http://schemas.microsoft.com/office/drawing/2014/main" id="{1CA3EB8B-ACB8-4D00-A63C-DD1B6F0BC12B}"/>
              </a:ext>
            </a:extLst>
          </p:cNvPr>
          <p:cNvSpPr>
            <a:spLocks noGrp="1"/>
          </p:cNvSpPr>
          <p:nvPr>
            <p:ph type="body" sz="quarter" idx="12" hasCustomPrompt="1"/>
          </p:nvPr>
        </p:nvSpPr>
        <p:spPr bwMode="gray">
          <a:xfrm>
            <a:off x="549276" y="5495544"/>
            <a:ext cx="5760720" cy="153888"/>
          </a:xfrm>
        </p:spPr>
        <p:txBody>
          <a:bodyPr wrap="square" anchor="t">
            <a:spAutoFit/>
          </a:bodyPr>
          <a:lstStyle>
            <a:lvl1pPr>
              <a:spcBef>
                <a:spcPts val="0"/>
              </a:spcBef>
              <a:spcAft>
                <a:spcPts val="0"/>
              </a:spcAft>
              <a:defRPr sz="1000">
                <a:solidFill>
                  <a:schemeClr val="tx2"/>
                </a:solidFill>
              </a:defRPr>
            </a:lvl1pPr>
          </a:lstStyle>
          <a:p>
            <a:pPr lvl="0"/>
            <a:r>
              <a:rPr lang="en-US" dirty="0"/>
              <a:t>Office and contact number</a:t>
            </a:r>
          </a:p>
        </p:txBody>
      </p:sp>
      <p:pic>
        <p:nvPicPr>
          <p:cNvPr id="14" name="Picture 13">
            <a:extLst>
              <a:ext uri="{FF2B5EF4-FFF2-40B4-BE49-F238E27FC236}">
                <a16:creationId xmlns="" xmlns:a16="http://schemas.microsoft.com/office/drawing/2014/main" id="{8588648C-0BC5-4A9C-B871-4FAC4ED4DD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cxnSp>
        <p:nvCxnSpPr>
          <p:cNvPr id="25" name="Straight Connector 24">
            <a:extLst>
              <a:ext uri="{FF2B5EF4-FFF2-40B4-BE49-F238E27FC236}">
                <a16:creationId xmlns="" xmlns:a16="http://schemas.microsoft.com/office/drawing/2014/main" id="{2DD777C9-2AB8-42BC-8310-990E53560028}"/>
              </a:ext>
            </a:extLst>
          </p:cNvPr>
          <p:cNvCxnSpPr>
            <a:cxnSpLocks/>
          </p:cNvCxnSpPr>
          <p:nvPr userDrawn="1"/>
        </p:nvCxnSpPr>
        <p:spPr bwMode="gray">
          <a:xfrm>
            <a:off x="2448864" y="1028700"/>
            <a:ext cx="0" cy="228600"/>
          </a:xfrm>
          <a:prstGeom prst="line">
            <a:avLst/>
          </a:prstGeom>
          <a:ln w="12700" cap="flat">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15" name="titlemaster_clientlogo" hidden="1">
            <a:extLst>
              <a:ext uri="{FF2B5EF4-FFF2-40B4-BE49-F238E27FC236}">
                <a16:creationId xmlns="" xmlns:a16="http://schemas.microsoft.com/office/drawing/2014/main" id="{73647228-12FF-4FEA-9212-FF9D142B463D}"/>
              </a:ext>
            </a:extLst>
          </p:cNvPr>
          <p:cNvSpPr txBox="1">
            <a:spLocks noChangeArrowheads="1"/>
          </p:cNvSpPr>
          <p:nvPr userDrawn="1"/>
        </p:nvSpPr>
        <p:spPr bwMode="auto">
          <a:xfrm>
            <a:off x="2844000" y="685800"/>
            <a:ext cx="1828800" cy="914400"/>
          </a:xfrm>
          <a:prstGeom prst="rect">
            <a:avLst/>
          </a:prstGeom>
          <a:noFill/>
          <a:ln w="9525">
            <a:noFill/>
            <a:miter lim="800000"/>
            <a:headEnd/>
            <a:tailEnd/>
          </a:ln>
          <a:effectLst/>
        </p:spPr>
        <p:txBody>
          <a:bodyPr/>
          <a:lstStyle/>
          <a:p>
            <a:pPr algn="l">
              <a:spcBef>
                <a:spcPct val="50000"/>
              </a:spcBef>
            </a:pPr>
            <a:endParaRPr lang="en-US" sz="1800"/>
          </a:p>
        </p:txBody>
      </p:sp>
      <p:pic>
        <p:nvPicPr>
          <p:cNvPr id="5" name="Picture 4" descr="Logo&#10;&#10;Description automatically generated">
            <a:extLst>
              <a:ext uri="{FF2B5EF4-FFF2-40B4-BE49-F238E27FC236}">
                <a16:creationId xmlns="" xmlns:a16="http://schemas.microsoft.com/office/drawing/2014/main" id="{2117D294-90F0-0245-9A25-0E411EDC16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8640" y="548640"/>
            <a:ext cx="3445087" cy="1188720"/>
          </a:xfrm>
          <a:prstGeom prst="rect">
            <a:avLst/>
          </a:prstGeom>
        </p:spPr>
      </p:pic>
      <p:pic>
        <p:nvPicPr>
          <p:cNvPr id="16" name="Picture 15">
            <a:extLst>
              <a:ext uri="{FF2B5EF4-FFF2-40B4-BE49-F238E27FC236}">
                <a16:creationId xmlns="" xmlns:a16="http://schemas.microsoft.com/office/drawing/2014/main" id="{F10A7E75-5620-AE4E-A84E-7B3CE91D40F3}"/>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spTree>
    <p:extLst>
      <p:ext uri="{BB962C8B-B14F-4D97-AF65-F5344CB8AC3E}">
        <p14:creationId xmlns:p14="http://schemas.microsoft.com/office/powerpoint/2010/main" val="3775447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alf Image RHS">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
            </a:r>
            <a:br>
              <a:rPr lang="en-US" dirty="0"/>
            </a:br>
            <a:r>
              <a:rPr lang="en-US" dirty="0"/>
              <a:t/>
            </a:r>
            <a:br>
              <a:rPr lang="en-US" dirty="0"/>
            </a:br>
            <a:r>
              <a:rPr lang="en-US" dirty="0"/>
              <a:t>Click icon to add picture</a:t>
            </a:r>
          </a:p>
        </p:txBody>
      </p:sp>
      <p:sp>
        <p:nvSpPr>
          <p:cNvPr id="8" name="Rectangle 7">
            <a:extLst>
              <a:ext uri="{FF2B5EF4-FFF2-40B4-BE49-F238E27FC236}">
                <a16:creationId xmlns="" xmlns:a16="http://schemas.microsoft.com/office/drawing/2014/main" id="{A92B8C15-30C5-44CC-A416-DAF1BBB744EC}"/>
              </a:ext>
            </a:extLst>
          </p:cNvPr>
          <p:cNvSpPr/>
          <p:nvPr userDrawn="1"/>
        </p:nvSpPr>
        <p:spPr bwMode="white">
          <a:xfrm>
            <a:off x="0" y="0"/>
            <a:ext cx="6095999"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 xmlns:a16="http://schemas.microsoft.com/office/drawing/2014/main" id="{B30C5D7D-659C-48D5-A3B0-4F826142F48E}"/>
              </a:ext>
            </a:extLst>
          </p:cNvPr>
          <p:cNvSpPr>
            <a:spLocks noGrp="1"/>
          </p:cNvSpPr>
          <p:nvPr>
            <p:ph type="title" hasCustomPrompt="1"/>
          </p:nvPr>
        </p:nvSpPr>
        <p:spPr bwMode="black">
          <a:xfrm>
            <a:off x="548640" y="429768"/>
            <a:ext cx="4996498" cy="5971032"/>
          </a:xfrm>
        </p:spPr>
        <p:txBody>
          <a:bodyPr anchor="ctr">
            <a:noAutofit/>
          </a:bodyPr>
          <a:lstStyle>
            <a:lvl1pPr>
              <a:defRPr sz="3200">
                <a:solidFill>
                  <a:schemeClr val="bg1"/>
                </a:solidFill>
              </a:defRPr>
            </a:lvl1pPr>
          </a:lstStyle>
          <a:p>
            <a:r>
              <a:rPr lang="en-US" dirty="0"/>
              <a:t>Click to add title (Times New Roman 32 pt)</a:t>
            </a:r>
          </a:p>
        </p:txBody>
      </p:sp>
      <p:cxnSp>
        <p:nvCxnSpPr>
          <p:cNvPr id="6" name="Straight Connector 5">
            <a:extLst>
              <a:ext uri="{FF2B5EF4-FFF2-40B4-BE49-F238E27FC236}">
                <a16:creationId xmlns="" xmlns:a16="http://schemas.microsoft.com/office/drawing/2014/main" id="{BFEFC27E-D5BA-43C3-9807-B7D5C912F6E7}"/>
              </a:ext>
            </a:extLst>
          </p:cNvPr>
          <p:cNvCxnSpPr/>
          <p:nvPr userDrawn="1"/>
        </p:nvCxnSpPr>
        <p:spPr bwMode="black">
          <a:xfrm>
            <a:off x="6095999" y="0"/>
            <a:ext cx="0" cy="6858000"/>
          </a:xfrm>
          <a:prstGeom prst="line">
            <a:avLst/>
          </a:prstGeom>
          <a:ln w="9525"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 hidden="1">
            <a:extLst>
              <a:ext uri="{FF2B5EF4-FFF2-40B4-BE49-F238E27FC236}">
                <a16:creationId xmlns="" xmlns:a16="http://schemas.microsoft.com/office/drawing/2014/main" id="{E0E24FD2-2FC7-4933-A61A-48C9621E970A}"/>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endParaRPr lang="en-US" sz="1100" b="1" dirty="0">
              <a:solidFill>
                <a:schemeClr val="tx2"/>
              </a:solidFill>
            </a:endParaRPr>
          </a:p>
        </p:txBody>
      </p:sp>
      <p:pic>
        <p:nvPicPr>
          <p:cNvPr id="10" name="Picture 9" descr="A picture containing drawing&#10;&#10;Description automatically generated">
            <a:extLst>
              <a:ext uri="{FF2B5EF4-FFF2-40B4-BE49-F238E27FC236}">
                <a16:creationId xmlns="" xmlns:a16="http://schemas.microsoft.com/office/drawing/2014/main" id="{88120FA1-72BD-B341-9B5A-826E6B10DA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8639" y="6410325"/>
            <a:ext cx="1060027" cy="365760"/>
          </a:xfrm>
          <a:prstGeom prst="rect">
            <a:avLst/>
          </a:prstGeom>
        </p:spPr>
      </p:pic>
    </p:spTree>
    <p:extLst>
      <p:ext uri="{BB962C8B-B14F-4D97-AF65-F5344CB8AC3E}">
        <p14:creationId xmlns:p14="http://schemas.microsoft.com/office/powerpoint/2010/main" val="401468274"/>
      </p:ext>
    </p:extLst>
  </p:cSld>
  <p:clrMapOvr>
    <a:masterClrMapping/>
  </p:clrMapOvr>
  <p:extLst>
    <p:ext uri="{DCECCB84-F9BA-43D5-87BE-67443E8EF086}">
      <p15:sldGuideLst xmlns:p15="http://schemas.microsoft.com/office/powerpoint/2012/main">
        <p15:guide id="1" pos="3493"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7B75A7A4-EB70-4AAB-8858-3433F1E5EA6C}"/>
              </a:ext>
            </a:extLst>
          </p:cNvPr>
          <p:cNvSpPr>
            <a:spLocks noGrp="1"/>
          </p:cNvSpPr>
          <p:nvPr>
            <p:ph type="pic" idx="1" hasCustomPrompt="1"/>
          </p:nvPr>
        </p:nvSpPr>
        <p:spPr bwMode="gray">
          <a:xfrm>
            <a:off x="0" y="1"/>
            <a:ext cx="12191997"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
            </a:r>
            <a:br>
              <a:rPr lang="en-US" dirty="0"/>
            </a:br>
            <a:r>
              <a:rPr lang="en-US" dirty="0"/>
              <a:t/>
            </a:r>
            <a:br>
              <a:rPr lang="en-US" dirty="0"/>
            </a:br>
            <a:r>
              <a:rPr lang="en-US" dirty="0"/>
              <a:t>Click icon to add picture</a:t>
            </a:r>
          </a:p>
        </p:txBody>
      </p:sp>
    </p:spTree>
    <p:extLst>
      <p:ext uri="{BB962C8B-B14F-4D97-AF65-F5344CB8AC3E}">
        <p14:creationId xmlns:p14="http://schemas.microsoft.com/office/powerpoint/2010/main" val="339198702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Focus/Callout">
    <p:bg>
      <p:bgPr>
        <a:solidFill>
          <a:schemeClr val="accent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860014D5-F5F2-704F-92ED-3AEEBBCD6ECF}"/>
              </a:ext>
            </a:extLst>
          </p:cNvPr>
          <p:cNvSpPr/>
          <p:nvPr userDrawn="1"/>
        </p:nvSpPr>
        <p:spPr>
          <a:xfrm>
            <a:off x="0" y="5654842"/>
            <a:ext cx="2711116" cy="1203158"/>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US" sz="1800" dirty="0" err="1"/>
          </a:p>
        </p:txBody>
      </p:sp>
      <p:pic>
        <p:nvPicPr>
          <p:cNvPr id="2" name="Picture 1" descr="A picture containing drawing&#10;&#10;Description automatically generated">
            <a:extLst>
              <a:ext uri="{FF2B5EF4-FFF2-40B4-BE49-F238E27FC236}">
                <a16:creationId xmlns="" xmlns:a16="http://schemas.microsoft.com/office/drawing/2014/main" id="{970C018D-59C6-4B45-B7A5-05C00FF193F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8639" y="6410325"/>
            <a:ext cx="1060027" cy="365760"/>
          </a:xfrm>
          <a:prstGeom prst="rect">
            <a:avLst/>
          </a:prstGeom>
        </p:spPr>
      </p:pic>
    </p:spTree>
    <p:extLst>
      <p:ext uri="{BB962C8B-B14F-4D97-AF65-F5344CB8AC3E}">
        <p14:creationId xmlns:p14="http://schemas.microsoft.com/office/powerpoint/2010/main" val="3435976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166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322252-36CC-4B94-BBA7-4A86D38D3BBD}"/>
              </a:ext>
            </a:extLst>
          </p:cNvPr>
          <p:cNvSpPr>
            <a:spLocks noGrp="1"/>
          </p:cNvSpPr>
          <p:nvPr>
            <p:ph type="title" hasCustomPrompt="1"/>
          </p:nvPr>
        </p:nvSpPr>
        <p:spPr bwMode="black">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4" name="Picture Placeholder 3">
            <a:extLst>
              <a:ext uri="{FF2B5EF4-FFF2-40B4-BE49-F238E27FC236}">
                <a16:creationId xmlns="" xmlns:a16="http://schemas.microsoft.com/office/drawing/2014/main" id="{08FB3628-AF32-41A2-AB06-20C57FAC13BA}"/>
              </a:ext>
            </a:extLst>
          </p:cNvPr>
          <p:cNvSpPr>
            <a:spLocks noGrp="1" noChangeAspect="1"/>
          </p:cNvSpPr>
          <p:nvPr>
            <p:ph type="pic" sz="quarter" idx="10" hasCustomPrompt="1"/>
          </p:nvPr>
        </p:nvSpPr>
        <p:spPr bwMode="gray">
          <a:xfrm>
            <a:off x="1069848"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5" name="Picture Placeholder 3">
            <a:extLst>
              <a:ext uri="{FF2B5EF4-FFF2-40B4-BE49-F238E27FC236}">
                <a16:creationId xmlns="" xmlns:a16="http://schemas.microsoft.com/office/drawing/2014/main" id="{6BFF7695-068E-48BB-9A42-E24791ACFA7D}"/>
              </a:ext>
            </a:extLst>
          </p:cNvPr>
          <p:cNvSpPr>
            <a:spLocks noGrp="1" noChangeAspect="1"/>
          </p:cNvSpPr>
          <p:nvPr>
            <p:ph type="pic" sz="quarter" idx="11" hasCustomPrompt="1"/>
          </p:nvPr>
        </p:nvSpPr>
        <p:spPr bwMode="gray">
          <a:xfrm>
            <a:off x="4951476"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6" name="Picture Placeholder 3">
            <a:extLst>
              <a:ext uri="{FF2B5EF4-FFF2-40B4-BE49-F238E27FC236}">
                <a16:creationId xmlns="" xmlns:a16="http://schemas.microsoft.com/office/drawing/2014/main" id="{DCE4EDDA-44C1-4826-AD56-05D157F452B0}"/>
              </a:ext>
            </a:extLst>
          </p:cNvPr>
          <p:cNvSpPr>
            <a:spLocks noGrp="1" noChangeAspect="1"/>
          </p:cNvSpPr>
          <p:nvPr>
            <p:ph type="pic" sz="quarter" idx="12" hasCustomPrompt="1"/>
          </p:nvPr>
        </p:nvSpPr>
        <p:spPr bwMode="gray">
          <a:xfrm>
            <a:off x="8833104"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8" name="Text Placeholder 7">
            <a:extLst>
              <a:ext uri="{FF2B5EF4-FFF2-40B4-BE49-F238E27FC236}">
                <a16:creationId xmlns="" xmlns:a16="http://schemas.microsoft.com/office/drawing/2014/main" id="{233936E4-A8D5-43DA-AACE-A3AD8A7AAE21}"/>
              </a:ext>
            </a:extLst>
          </p:cNvPr>
          <p:cNvSpPr>
            <a:spLocks noGrp="1"/>
          </p:cNvSpPr>
          <p:nvPr>
            <p:ph type="body" sz="quarter" idx="13" hasCustomPrompt="1"/>
          </p:nvPr>
        </p:nvSpPr>
        <p:spPr bwMode="gray">
          <a:xfrm>
            <a:off x="548640"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9" name="Text Placeholder 7">
            <a:extLst>
              <a:ext uri="{FF2B5EF4-FFF2-40B4-BE49-F238E27FC236}">
                <a16:creationId xmlns="" xmlns:a16="http://schemas.microsoft.com/office/drawing/2014/main" id="{EB6D5E2E-9DEF-4E60-B35C-7434225A91CC}"/>
              </a:ext>
            </a:extLst>
          </p:cNvPr>
          <p:cNvSpPr>
            <a:spLocks noGrp="1"/>
          </p:cNvSpPr>
          <p:nvPr>
            <p:ph type="body" sz="quarter" idx="14" hasCustomPrompt="1"/>
          </p:nvPr>
        </p:nvSpPr>
        <p:spPr bwMode="gray">
          <a:xfrm>
            <a:off x="4430268"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10" name="Text Placeholder 7">
            <a:extLst>
              <a:ext uri="{FF2B5EF4-FFF2-40B4-BE49-F238E27FC236}">
                <a16:creationId xmlns="" xmlns:a16="http://schemas.microsoft.com/office/drawing/2014/main" id="{AA9E00FB-61C0-4238-A142-D59E9631E4BC}"/>
              </a:ext>
            </a:extLst>
          </p:cNvPr>
          <p:cNvSpPr>
            <a:spLocks noGrp="1"/>
          </p:cNvSpPr>
          <p:nvPr>
            <p:ph type="body" sz="quarter" idx="15" hasCustomPrompt="1"/>
          </p:nvPr>
        </p:nvSpPr>
        <p:spPr bwMode="gray">
          <a:xfrm>
            <a:off x="8311896"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11" name="Text Placeholder 7">
            <a:extLst>
              <a:ext uri="{FF2B5EF4-FFF2-40B4-BE49-F238E27FC236}">
                <a16:creationId xmlns="" xmlns:a16="http://schemas.microsoft.com/office/drawing/2014/main" id="{8EF54358-DADD-4143-A8AD-1BDB2186DC69}"/>
              </a:ext>
            </a:extLst>
          </p:cNvPr>
          <p:cNvSpPr>
            <a:spLocks noGrp="1"/>
          </p:cNvSpPr>
          <p:nvPr>
            <p:ph type="body" sz="quarter" idx="16" hasCustomPrompt="1"/>
          </p:nvPr>
        </p:nvSpPr>
        <p:spPr bwMode="black">
          <a:xfrm>
            <a:off x="548640"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
        <p:nvSpPr>
          <p:cNvPr id="12" name="Text Placeholder 7">
            <a:extLst>
              <a:ext uri="{FF2B5EF4-FFF2-40B4-BE49-F238E27FC236}">
                <a16:creationId xmlns="" xmlns:a16="http://schemas.microsoft.com/office/drawing/2014/main" id="{97278B55-C25A-48CC-8053-84DF48DB7772}"/>
              </a:ext>
            </a:extLst>
          </p:cNvPr>
          <p:cNvSpPr>
            <a:spLocks noGrp="1"/>
          </p:cNvSpPr>
          <p:nvPr>
            <p:ph type="body" sz="quarter" idx="17" hasCustomPrompt="1"/>
          </p:nvPr>
        </p:nvSpPr>
        <p:spPr bwMode="black">
          <a:xfrm>
            <a:off x="4430268"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
        <p:nvSpPr>
          <p:cNvPr id="13" name="Text Placeholder 7">
            <a:extLst>
              <a:ext uri="{FF2B5EF4-FFF2-40B4-BE49-F238E27FC236}">
                <a16:creationId xmlns="" xmlns:a16="http://schemas.microsoft.com/office/drawing/2014/main" id="{8A170C61-5603-4A4B-8297-EB07B549DC14}"/>
              </a:ext>
            </a:extLst>
          </p:cNvPr>
          <p:cNvSpPr>
            <a:spLocks noGrp="1"/>
          </p:cNvSpPr>
          <p:nvPr>
            <p:ph type="body" sz="quarter" idx="18" hasCustomPrompt="1"/>
          </p:nvPr>
        </p:nvSpPr>
        <p:spPr bwMode="black">
          <a:xfrm>
            <a:off x="8311896"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Tree>
    <p:extLst>
      <p:ext uri="{BB962C8B-B14F-4D97-AF65-F5344CB8AC3E}">
        <p14:creationId xmlns:p14="http://schemas.microsoft.com/office/powerpoint/2010/main" val="214271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7C74BD3F-5D46-4450-9A9D-DA1D80947BA4}"/>
              </a:ext>
            </a:extLst>
          </p:cNvPr>
          <p:cNvSpPr>
            <a:spLocks noGrp="1"/>
          </p:cNvSpPr>
          <p:nvPr>
            <p:ph type="ctrTitle" hasCustomPrompt="1"/>
          </p:nvPr>
        </p:nvSpPr>
        <p:spPr bwMode="black">
          <a:xfrm>
            <a:off x="548640" y="2378377"/>
            <a:ext cx="5669280" cy="2286000"/>
          </a:xfrm>
        </p:spPr>
        <p:txBody>
          <a:bodyPr anchor="ctr">
            <a:noAutofit/>
          </a:bodyPr>
          <a:lstStyle>
            <a:lvl1pPr algn="l">
              <a:defRPr sz="3600">
                <a:solidFill>
                  <a:schemeClr val="accent1"/>
                </a:solidFill>
              </a:defRPr>
            </a:lvl1pPr>
          </a:lstStyle>
          <a:p>
            <a:r>
              <a:rPr lang="en-US" dirty="0"/>
              <a:t>Thank you!</a:t>
            </a:r>
          </a:p>
        </p:txBody>
      </p:sp>
      <p:pic>
        <p:nvPicPr>
          <p:cNvPr id="8" name="Picture 7">
            <a:extLst>
              <a:ext uri="{FF2B5EF4-FFF2-40B4-BE49-F238E27FC236}">
                <a16:creationId xmlns="" xmlns:a16="http://schemas.microsoft.com/office/drawing/2014/main" id="{7D1A59B0-38FF-4BED-9055-E978E9123B4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pic>
        <p:nvPicPr>
          <p:cNvPr id="10" name="Picture 9" descr="Logo&#10;&#10;Description automatically generated">
            <a:extLst>
              <a:ext uri="{FF2B5EF4-FFF2-40B4-BE49-F238E27FC236}">
                <a16:creationId xmlns="" xmlns:a16="http://schemas.microsoft.com/office/drawing/2014/main" id="{74CBB50A-2FA1-254F-906F-FEF7E08FF14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8640" y="548640"/>
            <a:ext cx="3445087" cy="1188720"/>
          </a:xfrm>
          <a:prstGeom prst="rect">
            <a:avLst/>
          </a:prstGeom>
        </p:spPr>
      </p:pic>
      <p:pic>
        <p:nvPicPr>
          <p:cNvPr id="9" name="Picture 8">
            <a:extLst>
              <a:ext uri="{FF2B5EF4-FFF2-40B4-BE49-F238E27FC236}">
                <a16:creationId xmlns="" xmlns:a16="http://schemas.microsoft.com/office/drawing/2014/main" id="{E7BDAB24-6C1C-E14C-9776-27C40E192B45}"/>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spTree>
    <p:extLst>
      <p:ext uri="{BB962C8B-B14F-4D97-AF65-F5344CB8AC3E}">
        <p14:creationId xmlns:p14="http://schemas.microsoft.com/office/powerpoint/2010/main" val="1369671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70860C-1611-415D-B493-9E72EFC20C69}"/>
              </a:ext>
            </a:extLst>
          </p:cNvPr>
          <p:cNvSpPr>
            <a:spLocks noGrp="1"/>
          </p:cNvSpPr>
          <p:nvPr>
            <p:ph type="title" hasCustomPrompt="1"/>
          </p:nvPr>
        </p:nvSpPr>
        <p:spPr bwMode="black">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3" name="Content Placeholder 2">
            <a:extLst>
              <a:ext uri="{FF2B5EF4-FFF2-40B4-BE49-F238E27FC236}">
                <a16:creationId xmlns="" xmlns:a16="http://schemas.microsoft.com/office/drawing/2014/main" id="{6AA77F65-8A9A-4083-8B11-117385C26FBF}"/>
              </a:ext>
            </a:extLst>
          </p:cNvPr>
          <p:cNvSpPr>
            <a:spLocks noGrp="1"/>
          </p:cNvSpPr>
          <p:nvPr>
            <p:ph idx="1" hasCustomPrompt="1"/>
          </p:nvPr>
        </p:nvSpPr>
        <p:spPr bwMode="black">
          <a:xfrm>
            <a:off x="548640" y="1856232"/>
            <a:ext cx="11091672" cy="4453128"/>
          </a:xfrm>
        </p:spPr>
        <p:txBody>
          <a:bodyPr/>
          <a:lstStyle>
            <a:lvl1pPr rtl="0">
              <a:defRPr>
                <a:solidFill>
                  <a:schemeClr val="accent1"/>
                </a:solidFill>
                <a:latin typeface="+mn-lt"/>
              </a:defRPr>
            </a:lvl1pPr>
            <a:lvl2pPr>
              <a:buClrTx/>
              <a:defRPr>
                <a:solidFill>
                  <a:schemeClr val="accent1"/>
                </a:solidFill>
                <a:latin typeface="+mn-lt"/>
              </a:defRPr>
            </a:lvl2pPr>
            <a:lvl3pPr>
              <a:buClrTx/>
              <a:defRPr>
                <a:solidFill>
                  <a:schemeClr val="accent1"/>
                </a:solidFill>
                <a:latin typeface="+mn-lt"/>
              </a:defRPr>
            </a:lvl3pPr>
          </a:lstStyle>
          <a:p>
            <a:pPr rtl="0"/>
            <a:r>
              <a:rPr lang="en-US" b="0" i="0" u="none" strike="noStrike" kern="1200" baseline="0" dirty="0">
                <a:solidFill>
                  <a:srgbClr val="1A1628"/>
                </a:solidFill>
                <a:latin typeface="Arial" panose="020B0604020202020204" pitchFamily="34" charset="0"/>
              </a:rPr>
              <a:t>Click to add text (Arial 18 </a:t>
            </a:r>
            <a:r>
              <a:rPr lang="en-US" b="0" i="0" u="none" strike="noStrike" kern="1200" baseline="0" dirty="0" err="1">
                <a:solidFill>
                  <a:srgbClr val="1A1628"/>
                </a:solidFill>
                <a:latin typeface="Arial" panose="020B0604020202020204" pitchFamily="34" charset="0"/>
              </a:rPr>
              <a:t>pt</a:t>
            </a:r>
            <a:r>
              <a:rPr lang="en-US" b="0" i="0" u="none" strike="noStrike" kern="1200" baseline="0" dirty="0">
                <a:solidFill>
                  <a:srgbClr val="1A1628"/>
                </a:solidFill>
                <a:latin typeface="Arial" panose="020B0604020202020204" pitchFamily="34" charset="0"/>
              </a:rPr>
              <a:t>)</a:t>
            </a:r>
          </a:p>
          <a:p>
            <a:pPr lvl="1"/>
            <a:r>
              <a:rPr lang="en-US" dirty="0"/>
              <a:t>Second level</a:t>
            </a:r>
          </a:p>
          <a:p>
            <a:pPr lvl="2"/>
            <a:r>
              <a:rPr lang="en-US" dirty="0"/>
              <a:t>Third level</a:t>
            </a:r>
          </a:p>
        </p:txBody>
      </p:sp>
    </p:spTree>
    <p:extLst>
      <p:ext uri="{BB962C8B-B14F-4D97-AF65-F5344CB8AC3E}">
        <p14:creationId xmlns:p14="http://schemas.microsoft.com/office/powerpoint/2010/main" val="3297185969"/>
      </p:ext>
    </p:extLst>
  </p:cSld>
  <p:clrMapOvr>
    <a:masterClrMapping/>
  </p:clrMapOvr>
  <p:extLst>
    <p:ext uri="{DCECCB84-F9BA-43D5-87BE-67443E8EF086}">
      <p15:sldGuideLst xmlns:p15="http://schemas.microsoft.com/office/powerpoint/2012/main">
        <p15:guide id="1" orient="horz" pos="117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5768CE-375C-4842-BF55-8BE857CA08F1}"/>
              </a:ext>
            </a:extLst>
          </p:cNvPr>
          <p:cNvSpPr>
            <a:spLocks noGrp="1"/>
          </p:cNvSpPr>
          <p:nvPr>
            <p:ph type="title" hasCustomPrompt="1"/>
          </p:nvPr>
        </p:nvSpPr>
        <p:spPr bwMode="black">
          <a:xfrm>
            <a:off x="548640" y="429768"/>
            <a:ext cx="11091672" cy="492443"/>
          </a:xfrm>
        </p:spPr>
        <p:txBody>
          <a:bodyPr/>
          <a:lstStyle>
            <a:lvl1pPr>
              <a:defRPr>
                <a:solidFill>
                  <a:schemeClr val="accent1"/>
                </a:solidFill>
              </a:defRPr>
            </a:lvl1pPr>
          </a:lstStyle>
          <a:p>
            <a:r>
              <a:rPr lang="en-US" dirty="0"/>
              <a:t>Click to add title (Times New Roman 32 </a:t>
            </a:r>
            <a:r>
              <a:rPr lang="en-US" dirty="0" err="1"/>
              <a:t>pt</a:t>
            </a:r>
            <a:r>
              <a:rPr lang="en-US" dirty="0"/>
              <a:t>)</a:t>
            </a:r>
          </a:p>
        </p:txBody>
      </p:sp>
    </p:spTree>
    <p:extLst>
      <p:ext uri="{BB962C8B-B14F-4D97-AF65-F5344CB8AC3E}">
        <p14:creationId xmlns:p14="http://schemas.microsoft.com/office/powerpoint/2010/main" val="3796468828"/>
      </p:ext>
    </p:extLst>
  </p:cSld>
  <p:clrMapOvr>
    <a:masterClrMapping/>
  </p:clrMapOvr>
  <p:extLst>
    <p:ext uri="{DCECCB84-F9BA-43D5-87BE-67443E8EF086}">
      <p15:sldGuideLst xmlns:p15="http://schemas.microsoft.com/office/powerpoint/2012/main">
        <p15:guide id="1" orient="horz" pos="117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Divid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6FF51D-F35F-4EEA-A86B-2847AB1E7737}"/>
              </a:ext>
            </a:extLst>
          </p:cNvPr>
          <p:cNvSpPr>
            <a:spLocks noGrp="1"/>
          </p:cNvSpPr>
          <p:nvPr>
            <p:ph type="title" hasCustomPrompt="1"/>
          </p:nvPr>
        </p:nvSpPr>
        <p:spPr bwMode="black">
          <a:xfrm>
            <a:off x="548640" y="4133088"/>
            <a:ext cx="6858000" cy="2176272"/>
          </a:xfrm>
          <a:noFill/>
        </p:spPr>
        <p:txBody>
          <a:bodyPr anchor="t">
            <a:noAutofit/>
          </a:bodyPr>
          <a:lstStyle>
            <a:lvl1pPr>
              <a:defRPr sz="3600">
                <a:solidFill>
                  <a:schemeClr val="bg1"/>
                </a:solidFill>
              </a:defRPr>
            </a:lvl1pPr>
          </a:lstStyle>
          <a:p>
            <a:r>
              <a:rPr lang="en-US" dirty="0"/>
              <a:t>Click to add section title </a:t>
            </a:r>
            <a:br>
              <a:rPr lang="en-US" dirty="0"/>
            </a:br>
            <a:r>
              <a:rPr lang="en-US" dirty="0"/>
              <a:t>(Times New Roman 36 </a:t>
            </a:r>
            <a:r>
              <a:rPr lang="en-US" dirty="0" err="1"/>
              <a:t>pt</a:t>
            </a:r>
            <a:r>
              <a:rPr lang="en-US" dirty="0"/>
              <a:t>)</a:t>
            </a:r>
          </a:p>
        </p:txBody>
      </p:sp>
      <p:sp>
        <p:nvSpPr>
          <p:cNvPr id="3" name="Text Placeholder 2">
            <a:extLst>
              <a:ext uri="{FF2B5EF4-FFF2-40B4-BE49-F238E27FC236}">
                <a16:creationId xmlns="" xmlns:a16="http://schemas.microsoft.com/office/drawing/2014/main" id="{CA67FF0C-3EA2-42C3-A9F8-0C006EFCB146}"/>
              </a:ext>
            </a:extLst>
          </p:cNvPr>
          <p:cNvSpPr>
            <a:spLocks noGrp="1"/>
          </p:cNvSpPr>
          <p:nvPr>
            <p:ph type="body" idx="1" hasCustomPrompt="1"/>
          </p:nvPr>
        </p:nvSpPr>
        <p:spPr bwMode="black">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SECTION NUMBER (ARIAL 18 PT)</a:t>
            </a:r>
          </a:p>
        </p:txBody>
      </p:sp>
      <p:cxnSp>
        <p:nvCxnSpPr>
          <p:cNvPr id="8" name="Straight Connector 7">
            <a:extLst>
              <a:ext uri="{FF2B5EF4-FFF2-40B4-BE49-F238E27FC236}">
                <a16:creationId xmlns="" xmlns:a16="http://schemas.microsoft.com/office/drawing/2014/main" id="{E2C3DB42-8D31-435E-B234-25F1065FA093}"/>
              </a:ext>
            </a:extLst>
          </p:cNvPr>
          <p:cNvCxnSpPr>
            <a:cxnSpLocks/>
          </p:cNvCxnSpPr>
          <p:nvPr userDrawn="1"/>
        </p:nvCxnSpPr>
        <p:spPr bwMode="black">
          <a:xfrm>
            <a:off x="548640" y="3966270"/>
            <a:ext cx="6858000" cy="0"/>
          </a:xfrm>
          <a:prstGeom prst="line">
            <a:avLst/>
          </a:prstGeom>
          <a:ln w="12700" cap="flat">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10" name="Picture 9" descr="A picture containing drawing&#10;&#10;Description automatically generated">
            <a:extLst>
              <a:ext uri="{FF2B5EF4-FFF2-40B4-BE49-F238E27FC236}">
                <a16:creationId xmlns="" xmlns:a16="http://schemas.microsoft.com/office/drawing/2014/main" id="{61928318-07C2-AC4E-A68A-7FF8BFCB3C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8639" y="6410325"/>
            <a:ext cx="1060027" cy="365760"/>
          </a:xfrm>
          <a:prstGeom prst="rect">
            <a:avLst/>
          </a:prstGeom>
        </p:spPr>
      </p:pic>
    </p:spTree>
    <p:extLst>
      <p:ext uri="{BB962C8B-B14F-4D97-AF65-F5344CB8AC3E}">
        <p14:creationId xmlns:p14="http://schemas.microsoft.com/office/powerpoint/2010/main" val="2059465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Divider Light">
    <p:bg>
      <p:bgPr>
        <a:solidFill>
          <a:srgbClr val="F4F3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6FF51D-F35F-4EEA-A86B-2847AB1E7737}"/>
              </a:ext>
            </a:extLst>
          </p:cNvPr>
          <p:cNvSpPr>
            <a:spLocks noGrp="1"/>
          </p:cNvSpPr>
          <p:nvPr>
            <p:ph type="title" hasCustomPrompt="1"/>
          </p:nvPr>
        </p:nvSpPr>
        <p:spPr bwMode="gray">
          <a:xfrm>
            <a:off x="548640" y="4133088"/>
            <a:ext cx="6858000" cy="2176272"/>
          </a:xfrm>
          <a:noFill/>
        </p:spPr>
        <p:txBody>
          <a:bodyPr anchor="t">
            <a:noAutofit/>
          </a:bodyPr>
          <a:lstStyle>
            <a:lvl1pPr>
              <a:defRPr sz="3600">
                <a:solidFill>
                  <a:schemeClr val="accent1"/>
                </a:solidFill>
              </a:defRPr>
            </a:lvl1pPr>
          </a:lstStyle>
          <a:p>
            <a:r>
              <a:rPr lang="en-US" dirty="0"/>
              <a:t>Click to add section title </a:t>
            </a:r>
            <a:br>
              <a:rPr lang="en-US" dirty="0"/>
            </a:br>
            <a:r>
              <a:rPr lang="en-US" dirty="0"/>
              <a:t>(Times New Roman 36 </a:t>
            </a:r>
            <a:r>
              <a:rPr lang="en-US" dirty="0" err="1"/>
              <a:t>pt</a:t>
            </a:r>
            <a:r>
              <a:rPr lang="en-US" dirty="0"/>
              <a:t>)</a:t>
            </a:r>
          </a:p>
        </p:txBody>
      </p:sp>
      <p:sp>
        <p:nvSpPr>
          <p:cNvPr id="3" name="Text Placeholder 2">
            <a:extLst>
              <a:ext uri="{FF2B5EF4-FFF2-40B4-BE49-F238E27FC236}">
                <a16:creationId xmlns="" xmlns:a16="http://schemas.microsoft.com/office/drawing/2014/main" id="{CA67FF0C-3EA2-42C3-A9F8-0C006EFCB146}"/>
              </a:ext>
            </a:extLst>
          </p:cNvPr>
          <p:cNvSpPr>
            <a:spLocks noGrp="1"/>
          </p:cNvSpPr>
          <p:nvPr>
            <p:ph type="body" idx="1" hasCustomPrompt="1"/>
          </p:nvPr>
        </p:nvSpPr>
        <p:spPr bwMode="gray">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SECTION NUMBER (ARIAL 18 PT)</a:t>
            </a:r>
          </a:p>
        </p:txBody>
      </p:sp>
      <p:cxnSp>
        <p:nvCxnSpPr>
          <p:cNvPr id="8" name="Straight Connector 7">
            <a:extLst>
              <a:ext uri="{FF2B5EF4-FFF2-40B4-BE49-F238E27FC236}">
                <a16:creationId xmlns="" xmlns:a16="http://schemas.microsoft.com/office/drawing/2014/main" id="{E2C3DB42-8D31-435E-B234-25F1065FA093}"/>
              </a:ext>
            </a:extLst>
          </p:cNvPr>
          <p:cNvCxnSpPr>
            <a:cxnSpLocks/>
          </p:cNvCxnSpPr>
          <p:nvPr userDrawn="1"/>
        </p:nvCxnSpPr>
        <p:spPr bwMode="gray">
          <a:xfrm>
            <a:off x="548640" y="3966270"/>
            <a:ext cx="6858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descr="Logo&#10;&#10;Description automatically generated">
            <a:extLst>
              <a:ext uri="{FF2B5EF4-FFF2-40B4-BE49-F238E27FC236}">
                <a16:creationId xmlns="" xmlns:a16="http://schemas.microsoft.com/office/drawing/2014/main" id="{4F6AA874-818F-3B4F-8A16-81DE8EF0BCE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8640" y="6410325"/>
            <a:ext cx="1060026" cy="365760"/>
          </a:xfrm>
          <a:prstGeom prst="rect">
            <a:avLst/>
          </a:prstGeom>
        </p:spPr>
      </p:pic>
    </p:spTree>
    <p:extLst>
      <p:ext uri="{BB962C8B-B14F-4D97-AF65-F5344CB8AC3E}">
        <p14:creationId xmlns:p14="http://schemas.microsoft.com/office/powerpoint/2010/main" val="2178776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LHS Dark">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55AC89FE-52C7-4AD1-AA79-B8F5D23C151A}"/>
              </a:ext>
            </a:extLst>
          </p:cNvPr>
          <p:cNvSpPr/>
          <p:nvPr userDrawn="1"/>
        </p:nvSpPr>
        <p:spPr bwMode="white">
          <a:xfrm>
            <a:off x="0"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 xmlns:a16="http://schemas.microsoft.com/office/drawing/2014/main" id="{6BE9FF73-8ABA-455B-B206-BF71E94E388A}"/>
              </a:ext>
            </a:extLst>
          </p:cNvPr>
          <p:cNvSpPr>
            <a:spLocks noGrp="1"/>
          </p:cNvSpPr>
          <p:nvPr>
            <p:ph type="title" hasCustomPrompt="1"/>
          </p:nvPr>
        </p:nvSpPr>
        <p:spPr bwMode="black">
          <a:xfrm>
            <a:off x="548640" y="429766"/>
            <a:ext cx="2962021" cy="5971032"/>
          </a:xfrm>
        </p:spPr>
        <p:txBody>
          <a:bodyPr anchor="ctr">
            <a:noAutofit/>
          </a:bodyPr>
          <a:lstStyle>
            <a:lvl1pPr>
              <a:defRPr sz="3200">
                <a:solidFill>
                  <a:schemeClr val="bg1"/>
                </a:solidFill>
              </a:defRPr>
            </a:lvl1pPr>
          </a:lstStyle>
          <a:p>
            <a:r>
              <a:rPr lang="en-US" dirty="0"/>
              <a:t>Click to add title (Times New Roman 32 pt)</a:t>
            </a:r>
          </a:p>
        </p:txBody>
      </p:sp>
      <p:sp>
        <p:nvSpPr>
          <p:cNvPr id="3" name="Content Placeholder 2">
            <a:extLst>
              <a:ext uri="{FF2B5EF4-FFF2-40B4-BE49-F238E27FC236}">
                <a16:creationId xmlns="" xmlns:a16="http://schemas.microsoft.com/office/drawing/2014/main" id="{549F9862-8A37-4ECE-867E-B3B15568E599}"/>
              </a:ext>
            </a:extLst>
          </p:cNvPr>
          <p:cNvSpPr>
            <a:spLocks noGrp="1"/>
          </p:cNvSpPr>
          <p:nvPr>
            <p:ph idx="1" hasCustomPrompt="1"/>
          </p:nvPr>
        </p:nvSpPr>
        <p:spPr bwMode="black">
          <a:xfrm>
            <a:off x="4608575" y="548640"/>
            <a:ext cx="7034149" cy="5760720"/>
          </a:xfrm>
        </p:spPr>
        <p:txBody>
          <a:bodyPr anchor="ctr"/>
          <a:lstStyle>
            <a:lvl1pPr>
              <a:defRPr sz="1800">
                <a:solidFill>
                  <a:schemeClr val="accent1"/>
                </a:solidFill>
              </a:defRPr>
            </a:lvl1pPr>
            <a:lvl2pPr>
              <a:buClrTx/>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dirty="0"/>
              <a:t>Click to add text (Arial 18 pt)</a:t>
            </a:r>
          </a:p>
          <a:p>
            <a:pPr lvl="1"/>
            <a:r>
              <a:rPr lang="en-US" dirty="0"/>
              <a:t>Second level</a:t>
            </a:r>
          </a:p>
          <a:p>
            <a:pPr lvl="2"/>
            <a:r>
              <a:rPr lang="en-US" dirty="0"/>
              <a:t>Third level</a:t>
            </a:r>
          </a:p>
        </p:txBody>
      </p:sp>
      <p:cxnSp>
        <p:nvCxnSpPr>
          <p:cNvPr id="5" name="Straight Connector 4">
            <a:extLst>
              <a:ext uri="{FF2B5EF4-FFF2-40B4-BE49-F238E27FC236}">
                <a16:creationId xmlns="" xmlns:a16="http://schemas.microsoft.com/office/drawing/2014/main" id="{FC5BE2E5-D465-48D9-812D-B3E2431999E2}"/>
              </a:ext>
            </a:extLst>
          </p:cNvPr>
          <p:cNvCxnSpPr/>
          <p:nvPr userDrawn="1"/>
        </p:nvCxnSpPr>
        <p:spPr bwMode="black">
          <a:xfrm>
            <a:off x="4059936" y="0"/>
            <a:ext cx="0" cy="6858000"/>
          </a:xfrm>
          <a:prstGeom prst="line">
            <a:avLst/>
          </a:prstGeom>
          <a:ln w="9525"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pic>
        <p:nvPicPr>
          <p:cNvPr id="9" name="Picture 8" descr="A picture containing drawing&#10;&#10;Description automatically generated">
            <a:extLst>
              <a:ext uri="{FF2B5EF4-FFF2-40B4-BE49-F238E27FC236}">
                <a16:creationId xmlns="" xmlns:a16="http://schemas.microsoft.com/office/drawing/2014/main" id="{5543D2F6-5600-A54C-AC92-8387486929B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8639" y="6410325"/>
            <a:ext cx="1060027" cy="365760"/>
          </a:xfrm>
          <a:prstGeom prst="rect">
            <a:avLst/>
          </a:prstGeom>
        </p:spPr>
      </p:pic>
    </p:spTree>
    <p:extLst>
      <p:ext uri="{BB962C8B-B14F-4D97-AF65-F5344CB8AC3E}">
        <p14:creationId xmlns:p14="http://schemas.microsoft.com/office/powerpoint/2010/main" val="2294529293"/>
      </p:ext>
    </p:extLst>
  </p:cSld>
  <p:clrMapOvr>
    <a:masterClrMapping/>
  </p:clrMapOvr>
  <p:extLst>
    <p:ext uri="{DCECCB84-F9BA-43D5-87BE-67443E8EF086}">
      <p15:sldGuideLst xmlns:p15="http://schemas.microsoft.com/office/powerpoint/2012/main">
        <p15:guide id="1" pos="2212" userDrawn="1">
          <p15:clr>
            <a:srgbClr val="FBAE40"/>
          </p15:clr>
        </p15:guide>
        <p15:guide id="2" pos="290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Third LHS Light">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55AC89FE-52C7-4AD1-AA79-B8F5D23C151A}"/>
              </a:ext>
            </a:extLst>
          </p:cNvPr>
          <p:cNvSpPr/>
          <p:nvPr userDrawn="1"/>
        </p:nvSpPr>
        <p:spPr bwMode="white">
          <a:xfrm>
            <a:off x="0"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 xmlns:a16="http://schemas.microsoft.com/office/drawing/2014/main" id="{6BE9FF73-8ABA-455B-B206-BF71E94E388A}"/>
              </a:ext>
            </a:extLst>
          </p:cNvPr>
          <p:cNvSpPr>
            <a:spLocks noGrp="1"/>
          </p:cNvSpPr>
          <p:nvPr>
            <p:ph type="title" hasCustomPrompt="1"/>
          </p:nvPr>
        </p:nvSpPr>
        <p:spPr bwMode="black">
          <a:xfrm>
            <a:off x="548640" y="429768"/>
            <a:ext cx="2962021" cy="1477328"/>
          </a:xfrm>
        </p:spPr>
        <p:txBody>
          <a:bodyPr anchor="t">
            <a:spAutoFit/>
          </a:bodyPr>
          <a:lstStyle>
            <a:lvl1pPr>
              <a:defRPr sz="3200">
                <a:solidFill>
                  <a:schemeClr val="accent1"/>
                </a:solidFill>
              </a:defRPr>
            </a:lvl1pPr>
          </a:lstStyle>
          <a:p>
            <a:r>
              <a:rPr lang="en-US" dirty="0"/>
              <a:t>Click to add title (Times New Roman 32 pt)</a:t>
            </a:r>
          </a:p>
        </p:txBody>
      </p:sp>
      <p:sp>
        <p:nvSpPr>
          <p:cNvPr id="3" name="Content Placeholder 2">
            <a:extLst>
              <a:ext uri="{FF2B5EF4-FFF2-40B4-BE49-F238E27FC236}">
                <a16:creationId xmlns="" xmlns:a16="http://schemas.microsoft.com/office/drawing/2014/main" id="{549F9862-8A37-4ECE-867E-B3B15568E599}"/>
              </a:ext>
            </a:extLst>
          </p:cNvPr>
          <p:cNvSpPr>
            <a:spLocks noGrp="1"/>
          </p:cNvSpPr>
          <p:nvPr>
            <p:ph idx="1" hasCustomPrompt="1"/>
          </p:nvPr>
        </p:nvSpPr>
        <p:spPr bwMode="black">
          <a:xfrm>
            <a:off x="4608575" y="548640"/>
            <a:ext cx="7034149" cy="5760720"/>
          </a:xfrm>
        </p:spPr>
        <p:txBody>
          <a:bodyPr/>
          <a:lstStyle>
            <a:lvl1pPr>
              <a:defRPr sz="1800">
                <a:solidFill>
                  <a:schemeClr val="accent1"/>
                </a:solidFill>
              </a:defRPr>
            </a:lvl1pPr>
            <a:lvl2pPr>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dirty="0"/>
              <a:t>Click to add text (Arial 18 pt)</a:t>
            </a:r>
          </a:p>
          <a:p>
            <a:pPr lvl="1"/>
            <a:r>
              <a:rPr lang="en-US" dirty="0"/>
              <a:t>Second level</a:t>
            </a:r>
          </a:p>
          <a:p>
            <a:pPr lvl="2"/>
            <a:r>
              <a:rPr lang="en-US" dirty="0"/>
              <a:t>Third level</a:t>
            </a:r>
          </a:p>
        </p:txBody>
      </p:sp>
      <p:cxnSp>
        <p:nvCxnSpPr>
          <p:cNvPr id="7" name="Straight Connector 6">
            <a:extLst>
              <a:ext uri="{FF2B5EF4-FFF2-40B4-BE49-F238E27FC236}">
                <a16:creationId xmlns="" xmlns:a16="http://schemas.microsoft.com/office/drawing/2014/main" id="{9557EC31-2BFF-4DCF-B51C-17764D8EE8EE}"/>
              </a:ext>
            </a:extLst>
          </p:cNvPr>
          <p:cNvCxnSpPr/>
          <p:nvPr userDrawn="1"/>
        </p:nvCxnSpPr>
        <p:spPr bwMode="black">
          <a:xfrm>
            <a:off x="4059936" y="0"/>
            <a:ext cx="0" cy="6858000"/>
          </a:xfrm>
          <a:prstGeom prst="line">
            <a:avLst/>
          </a:prstGeom>
          <a:ln w="9525" cap="rnd">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pic>
        <p:nvPicPr>
          <p:cNvPr id="10" name="Picture 9" descr="Logo&#10;&#10;Description automatically generated">
            <a:extLst>
              <a:ext uri="{FF2B5EF4-FFF2-40B4-BE49-F238E27FC236}">
                <a16:creationId xmlns="" xmlns:a16="http://schemas.microsoft.com/office/drawing/2014/main" id="{9DED393D-6764-864B-BA50-66E6330AAF8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8640" y="6410325"/>
            <a:ext cx="1060026" cy="365760"/>
          </a:xfrm>
          <a:prstGeom prst="rect">
            <a:avLst/>
          </a:prstGeom>
        </p:spPr>
      </p:pic>
    </p:spTree>
    <p:extLst>
      <p:ext uri="{BB962C8B-B14F-4D97-AF65-F5344CB8AC3E}">
        <p14:creationId xmlns:p14="http://schemas.microsoft.com/office/powerpoint/2010/main" val="2354804736"/>
      </p:ext>
    </p:extLst>
  </p:cSld>
  <p:clrMapOvr>
    <a:masterClrMapping/>
  </p:clrMapOvr>
  <p:extLst>
    <p:ext uri="{DCECCB84-F9BA-43D5-87BE-67443E8EF086}">
      <p15:sldGuideLst xmlns:p15="http://schemas.microsoft.com/office/powerpoint/2012/main">
        <p15:guide id="1" pos="2212">
          <p15:clr>
            <a:srgbClr val="FBAE40"/>
          </p15:clr>
        </p15:guide>
        <p15:guide id="2" pos="290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Third RHS Dark">
    <p:bg>
      <p:bgRef idx="1001">
        <a:schemeClr val="bg1"/>
      </p:bgRef>
    </p:bg>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E3E86EA2-03CB-4305-BC47-BED1CA837500}"/>
              </a:ext>
            </a:extLst>
          </p:cNvPr>
          <p:cNvSpPr>
            <a:spLocks noGrp="1"/>
          </p:cNvSpPr>
          <p:nvPr>
            <p:ph type="title" hasCustomPrompt="1"/>
          </p:nvPr>
        </p:nvSpPr>
        <p:spPr bwMode="black">
          <a:xfrm>
            <a:off x="548640" y="429768"/>
            <a:ext cx="7033260" cy="984885"/>
          </a:xfrm>
        </p:spPr>
        <p:txBody>
          <a:bodyPr/>
          <a:lstStyle>
            <a:lvl1pPr>
              <a:defRPr>
                <a:solidFill>
                  <a:schemeClr val="accent1"/>
                </a:solidFill>
              </a:defRPr>
            </a:lvl1pPr>
          </a:lstStyle>
          <a:p>
            <a:r>
              <a:rPr lang="en-US" dirty="0"/>
              <a:t>Click to add title (Times New Roman</a:t>
            </a:r>
            <a:br>
              <a:rPr lang="en-US" dirty="0"/>
            </a:br>
            <a:r>
              <a:rPr lang="en-US" dirty="0"/>
              <a:t>32 pt)</a:t>
            </a:r>
          </a:p>
        </p:txBody>
      </p:sp>
      <p:sp>
        <p:nvSpPr>
          <p:cNvPr id="6" name="Content Placeholder 2">
            <a:extLst>
              <a:ext uri="{FF2B5EF4-FFF2-40B4-BE49-F238E27FC236}">
                <a16:creationId xmlns="" xmlns:a16="http://schemas.microsoft.com/office/drawing/2014/main" id="{BD0444AE-6020-496F-8C08-A5ECD7810979}"/>
              </a:ext>
            </a:extLst>
          </p:cNvPr>
          <p:cNvSpPr>
            <a:spLocks noGrp="1"/>
          </p:cNvSpPr>
          <p:nvPr>
            <p:ph idx="1" hasCustomPrompt="1"/>
          </p:nvPr>
        </p:nvSpPr>
        <p:spPr bwMode="black">
          <a:xfrm>
            <a:off x="548640" y="1856232"/>
            <a:ext cx="7033260" cy="4453128"/>
          </a:xfrm>
        </p:spPr>
        <p:txBody>
          <a:bodyPr/>
          <a:lstStyle>
            <a:lvl1pPr rtl="0">
              <a:defRPr>
                <a:solidFill>
                  <a:schemeClr val="accent1"/>
                </a:solidFill>
              </a:defRPr>
            </a:lvl1pPr>
            <a:lvl2pPr>
              <a:buClrTx/>
              <a:defRPr>
                <a:solidFill>
                  <a:schemeClr val="accent1"/>
                </a:solidFill>
              </a:defRPr>
            </a:lvl2pPr>
            <a:lvl3pPr>
              <a:defRPr>
                <a:solidFill>
                  <a:schemeClr val="accent1"/>
                </a:solidFill>
              </a:defRPr>
            </a:lvl3pPr>
          </a:lstStyle>
          <a:p>
            <a:pPr rtl="0"/>
            <a:r>
              <a:rPr lang="en-US" b="0" i="0" u="none" strike="noStrike" kern="1200" baseline="0" dirty="0">
                <a:solidFill>
                  <a:srgbClr val="1A1628"/>
                </a:solidFill>
                <a:latin typeface="Arial" panose="020B0604020202020204" pitchFamily="34" charset="0"/>
              </a:rPr>
              <a:t>Click to add text (Arial 18 pt)</a:t>
            </a:r>
          </a:p>
          <a:p>
            <a:pPr lvl="1"/>
            <a:r>
              <a:rPr lang="en-US" dirty="0"/>
              <a:t>Second level</a:t>
            </a:r>
          </a:p>
          <a:p>
            <a:pPr lvl="2"/>
            <a:r>
              <a:rPr lang="en-US" dirty="0"/>
              <a:t>Third level</a:t>
            </a:r>
          </a:p>
        </p:txBody>
      </p:sp>
      <p:sp>
        <p:nvSpPr>
          <p:cNvPr id="8" name="Rectangle 7">
            <a:extLst>
              <a:ext uri="{FF2B5EF4-FFF2-40B4-BE49-F238E27FC236}">
                <a16:creationId xmlns="" xmlns:a16="http://schemas.microsoft.com/office/drawing/2014/main" id="{2ADEA55C-D666-478B-B8F0-AC2B5A68DF4E}"/>
              </a:ext>
            </a:extLst>
          </p:cNvPr>
          <p:cNvSpPr/>
          <p:nvPr userDrawn="1"/>
        </p:nvSpPr>
        <p:spPr bwMode="white">
          <a:xfrm>
            <a:off x="8132064"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11" name="Text Placeholder 9">
            <a:extLst>
              <a:ext uri="{FF2B5EF4-FFF2-40B4-BE49-F238E27FC236}">
                <a16:creationId xmlns="" xmlns:a16="http://schemas.microsoft.com/office/drawing/2014/main" id="{E82F80EE-CEBC-442F-B7BC-7B9042599D16}"/>
              </a:ext>
            </a:extLst>
          </p:cNvPr>
          <p:cNvSpPr>
            <a:spLocks noGrp="1"/>
          </p:cNvSpPr>
          <p:nvPr>
            <p:ph type="body" sz="quarter" idx="10" hasCustomPrompt="1"/>
          </p:nvPr>
        </p:nvSpPr>
        <p:spPr bwMode="black">
          <a:xfrm>
            <a:off x="8680450" y="1856232"/>
            <a:ext cx="2962275" cy="3145536"/>
          </a:xfrm>
        </p:spPr>
        <p:txBody>
          <a:bodyPr anchor="ctr"/>
          <a:lstStyle>
            <a:lvl1pPr>
              <a:defRPr b="1">
                <a:solidFill>
                  <a:schemeClr val="accent2"/>
                </a:solidFill>
              </a:defRPr>
            </a:lvl1pPr>
            <a:lvl2pPr>
              <a:buClrTx/>
              <a:defRPr>
                <a:solidFill>
                  <a:schemeClr val="bg1"/>
                </a:solidFill>
              </a:defRPr>
            </a:lvl2pPr>
            <a:lvl3pPr>
              <a:buClrTx/>
              <a:defRPr>
                <a:solidFill>
                  <a:schemeClr val="bg1"/>
                </a:solidFill>
              </a:defRPr>
            </a:lvl3pPr>
            <a:lvl4pPr marL="1371600" indent="0">
              <a:buNone/>
              <a:defRPr>
                <a:solidFill>
                  <a:schemeClr val="bg2"/>
                </a:solidFill>
              </a:defRPr>
            </a:lvl4pPr>
            <a:lvl5pPr>
              <a:defRPr>
                <a:solidFill>
                  <a:schemeClr val="bg2"/>
                </a:solidFill>
              </a:defRPr>
            </a:lvl5pPr>
          </a:lstStyle>
          <a:p>
            <a:pPr lvl="0"/>
            <a:r>
              <a:rPr lang="en-US" dirty="0"/>
              <a:t>Click to add text (Arial 18 </a:t>
            </a:r>
            <a:r>
              <a:rPr lang="en-US" dirty="0" err="1"/>
              <a:t>pt</a:t>
            </a:r>
            <a:r>
              <a:rPr lang="en-US" dirty="0"/>
              <a:t>)</a:t>
            </a:r>
          </a:p>
        </p:txBody>
      </p:sp>
      <p:sp>
        <p:nvSpPr>
          <p:cNvPr id="10" name="slidemaster_copyright1">
            <a:extLst>
              <a:ext uri="{FF2B5EF4-FFF2-40B4-BE49-F238E27FC236}">
                <a16:creationId xmlns="" xmlns:a16="http://schemas.microsoft.com/office/drawing/2014/main" id="{E07AE106-793C-439E-99C1-53F2732C29B2}"/>
              </a:ext>
            </a:extLst>
          </p:cNvPr>
          <p:cNvSpPr txBox="1">
            <a:spLocks/>
          </p:cNvSpPr>
          <p:nvPr userDrawn="1"/>
        </p:nvSpPr>
        <p:spPr bwMode="black">
          <a:xfrm>
            <a:off x="10620847" y="6544205"/>
            <a:ext cx="553037"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2020 ZS</a:t>
            </a:r>
            <a:endParaRPr lang="en-US" sz="900" dirty="0">
              <a:solidFill>
                <a:srgbClr val="A3A1A8"/>
              </a:solidFill>
            </a:endParaRPr>
          </a:p>
        </p:txBody>
      </p:sp>
      <p:sp>
        <p:nvSpPr>
          <p:cNvPr id="12" name="Footer Placeholder 4">
            <a:extLst>
              <a:ext uri="{FF2B5EF4-FFF2-40B4-BE49-F238E27FC236}">
                <a16:creationId xmlns="" xmlns:a16="http://schemas.microsoft.com/office/drawing/2014/main" id="{9066880D-E1FF-4B8F-B90F-4987878CF4E5}"/>
              </a:ext>
            </a:extLst>
          </p:cNvPr>
          <p:cNvSpPr txBox="1">
            <a:spLocks/>
          </p:cNvSpPr>
          <p:nvPr userDrawn="1"/>
        </p:nvSpPr>
        <p:spPr bwMode="black">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fld id="{DA07F8F6-7554-49F2-A940-4760BCDD8FCA}" type="slidenum">
              <a:rPr lang="en-US" sz="900" smtClean="0">
                <a:solidFill>
                  <a:srgbClr val="A3A1A8"/>
                </a:solidFill>
              </a:rPr>
              <a:pPr algn="r">
                <a:spcBef>
                  <a:spcPts val="0"/>
                </a:spcBef>
              </a:pPr>
              <a:t>‹#›</a:t>
            </a:fld>
            <a:endParaRPr lang="en-US" sz="900" dirty="0">
              <a:solidFill>
                <a:srgbClr val="A3A1A8"/>
              </a:solidFill>
            </a:endParaRPr>
          </a:p>
        </p:txBody>
      </p:sp>
      <p:cxnSp>
        <p:nvCxnSpPr>
          <p:cNvPr id="9" name="Straight Connector 8">
            <a:extLst>
              <a:ext uri="{FF2B5EF4-FFF2-40B4-BE49-F238E27FC236}">
                <a16:creationId xmlns="" xmlns:a16="http://schemas.microsoft.com/office/drawing/2014/main" id="{CBE0183D-CA00-43C2-8CC0-0AD284762CB2}"/>
              </a:ext>
            </a:extLst>
          </p:cNvPr>
          <p:cNvCxnSpPr/>
          <p:nvPr userDrawn="1"/>
        </p:nvCxnSpPr>
        <p:spPr bwMode="black">
          <a:xfrm>
            <a:off x="8132064" y="0"/>
            <a:ext cx="0" cy="6858000"/>
          </a:xfrm>
          <a:prstGeom prst="line">
            <a:avLst/>
          </a:prstGeom>
          <a:ln w="9525"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940996"/>
      </p:ext>
    </p:extLst>
  </p:cSld>
  <p:clrMapOvr>
    <a:masterClrMapping/>
  </p:clrMapOvr>
  <p:extLst>
    <p:ext uri="{DCECCB84-F9BA-43D5-87BE-67443E8EF086}">
      <p15:sldGuideLst xmlns:p15="http://schemas.microsoft.com/office/powerpoint/2012/main">
        <p15:guide id="1" orient="horz" pos="1170" userDrawn="1">
          <p15:clr>
            <a:srgbClr val="FBAE40"/>
          </p15:clr>
        </p15:guide>
        <p15:guide id="3" pos="4776" userDrawn="1">
          <p15:clr>
            <a:srgbClr val="FBAE40"/>
          </p15:clr>
        </p15:guide>
        <p15:guide id="4" pos="546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Third RHS Light">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F5648DD2-80F0-4B6A-B2C3-1845D5846D6F}"/>
              </a:ext>
            </a:extLst>
          </p:cNvPr>
          <p:cNvSpPr/>
          <p:nvPr userDrawn="1"/>
        </p:nvSpPr>
        <p:spPr bwMode="white">
          <a:xfrm>
            <a:off x="8132064"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5" name="Title 1">
            <a:extLst>
              <a:ext uri="{FF2B5EF4-FFF2-40B4-BE49-F238E27FC236}">
                <a16:creationId xmlns="" xmlns:a16="http://schemas.microsoft.com/office/drawing/2014/main" id="{E3E86EA2-03CB-4305-BC47-BED1CA837500}"/>
              </a:ext>
            </a:extLst>
          </p:cNvPr>
          <p:cNvSpPr>
            <a:spLocks noGrp="1"/>
          </p:cNvSpPr>
          <p:nvPr>
            <p:ph type="title" hasCustomPrompt="1"/>
          </p:nvPr>
        </p:nvSpPr>
        <p:spPr bwMode="black">
          <a:xfrm>
            <a:off x="548640" y="429768"/>
            <a:ext cx="7033260" cy="984885"/>
          </a:xfrm>
        </p:spPr>
        <p:txBody>
          <a:bodyPr/>
          <a:lstStyle>
            <a:lvl1pPr>
              <a:defRPr>
                <a:solidFill>
                  <a:schemeClr val="accent1"/>
                </a:solidFill>
              </a:defRPr>
            </a:lvl1pPr>
          </a:lstStyle>
          <a:p>
            <a:r>
              <a:rPr lang="en-US" dirty="0"/>
              <a:t>Click to add title (Times New Roman</a:t>
            </a:r>
            <a:br>
              <a:rPr lang="en-US" dirty="0"/>
            </a:br>
            <a:r>
              <a:rPr lang="en-US" dirty="0"/>
              <a:t>32 pt)</a:t>
            </a:r>
          </a:p>
        </p:txBody>
      </p:sp>
      <p:sp>
        <p:nvSpPr>
          <p:cNvPr id="6" name="Content Placeholder 2">
            <a:extLst>
              <a:ext uri="{FF2B5EF4-FFF2-40B4-BE49-F238E27FC236}">
                <a16:creationId xmlns="" xmlns:a16="http://schemas.microsoft.com/office/drawing/2014/main" id="{BD0444AE-6020-496F-8C08-A5ECD7810979}"/>
              </a:ext>
            </a:extLst>
          </p:cNvPr>
          <p:cNvSpPr>
            <a:spLocks noGrp="1"/>
          </p:cNvSpPr>
          <p:nvPr>
            <p:ph idx="1" hasCustomPrompt="1"/>
          </p:nvPr>
        </p:nvSpPr>
        <p:spPr bwMode="black">
          <a:xfrm>
            <a:off x="548640" y="1856232"/>
            <a:ext cx="7033260" cy="4453128"/>
          </a:xfrm>
        </p:spPr>
        <p:txBody>
          <a:bodyPr/>
          <a:lstStyle>
            <a:lvl1pPr rtl="0">
              <a:defRPr>
                <a:solidFill>
                  <a:schemeClr val="accent1"/>
                </a:solidFill>
              </a:defRPr>
            </a:lvl1pPr>
            <a:lvl2pPr>
              <a:defRPr>
                <a:solidFill>
                  <a:schemeClr val="accent1"/>
                </a:solidFill>
              </a:defRPr>
            </a:lvl2pPr>
            <a:lvl3pPr>
              <a:defRPr>
                <a:solidFill>
                  <a:schemeClr val="accent1"/>
                </a:solidFill>
              </a:defRPr>
            </a:lvl3pPr>
          </a:lstStyle>
          <a:p>
            <a:pPr rtl="0"/>
            <a:r>
              <a:rPr lang="en-US" b="0" i="0" u="none" strike="noStrike" kern="1200" baseline="0" dirty="0">
                <a:solidFill>
                  <a:srgbClr val="1A1628"/>
                </a:solidFill>
                <a:latin typeface="Arial" panose="020B0604020202020204" pitchFamily="34" charset="0"/>
              </a:rPr>
              <a:t>Click to add text (Arial 18 pt)</a:t>
            </a:r>
          </a:p>
          <a:p>
            <a:pPr lvl="1"/>
            <a:r>
              <a:rPr lang="en-US" dirty="0"/>
              <a:t>Second level</a:t>
            </a:r>
          </a:p>
          <a:p>
            <a:pPr lvl="2"/>
            <a:r>
              <a:rPr lang="en-US" dirty="0"/>
              <a:t>Third level</a:t>
            </a:r>
          </a:p>
        </p:txBody>
      </p:sp>
      <p:sp>
        <p:nvSpPr>
          <p:cNvPr id="11" name="Text Placeholder 9">
            <a:extLst>
              <a:ext uri="{FF2B5EF4-FFF2-40B4-BE49-F238E27FC236}">
                <a16:creationId xmlns="" xmlns:a16="http://schemas.microsoft.com/office/drawing/2014/main" id="{E82F80EE-CEBC-442F-B7BC-7B9042599D16}"/>
              </a:ext>
            </a:extLst>
          </p:cNvPr>
          <p:cNvSpPr>
            <a:spLocks noGrp="1"/>
          </p:cNvSpPr>
          <p:nvPr>
            <p:ph type="body" sz="quarter" idx="10" hasCustomPrompt="1"/>
          </p:nvPr>
        </p:nvSpPr>
        <p:spPr bwMode="black">
          <a:xfrm>
            <a:off x="8680450" y="1856232"/>
            <a:ext cx="2962275" cy="3145536"/>
          </a:xfrm>
        </p:spPr>
        <p:txBody>
          <a:bodyPr anchor="ctr"/>
          <a:lstStyle>
            <a:lvl1pPr>
              <a:defRPr b="1">
                <a:solidFill>
                  <a:schemeClr val="accent2"/>
                </a:solidFill>
              </a:defRPr>
            </a:lvl1pPr>
            <a:lvl2pPr>
              <a:buClrTx/>
              <a:defRPr>
                <a:solidFill>
                  <a:schemeClr val="accent1"/>
                </a:solidFill>
              </a:defRPr>
            </a:lvl2pPr>
            <a:lvl3pPr>
              <a:buClrTx/>
              <a:defRPr>
                <a:solidFill>
                  <a:schemeClr val="accent1"/>
                </a:solidFill>
              </a:defRPr>
            </a:lvl3pPr>
            <a:lvl4pPr marL="1371600" indent="0">
              <a:buNone/>
              <a:defRPr>
                <a:solidFill>
                  <a:schemeClr val="bg2"/>
                </a:solidFill>
              </a:defRPr>
            </a:lvl4pPr>
            <a:lvl5pPr>
              <a:defRPr>
                <a:solidFill>
                  <a:schemeClr val="bg2"/>
                </a:solidFill>
              </a:defRPr>
            </a:lvl5pPr>
          </a:lstStyle>
          <a:p>
            <a:pPr lvl="0"/>
            <a:r>
              <a:rPr lang="en-US" dirty="0"/>
              <a:t>Click to add text (Arial 18 </a:t>
            </a:r>
            <a:r>
              <a:rPr lang="en-US" dirty="0" err="1"/>
              <a:t>pt</a:t>
            </a:r>
            <a:r>
              <a:rPr lang="en-US" dirty="0"/>
              <a:t>)</a:t>
            </a:r>
          </a:p>
        </p:txBody>
      </p:sp>
      <p:sp>
        <p:nvSpPr>
          <p:cNvPr id="10" name="slidemaster_copyright2">
            <a:extLst>
              <a:ext uri="{FF2B5EF4-FFF2-40B4-BE49-F238E27FC236}">
                <a16:creationId xmlns="" xmlns:a16="http://schemas.microsoft.com/office/drawing/2014/main" id="{50726B51-94B7-4DB5-B23A-BF6997C3CA5B}"/>
              </a:ext>
            </a:extLst>
          </p:cNvPr>
          <p:cNvSpPr txBox="1">
            <a:spLocks/>
          </p:cNvSpPr>
          <p:nvPr userDrawn="1"/>
        </p:nvSpPr>
        <p:spPr bwMode="black">
          <a:xfrm>
            <a:off x="10620847" y="6544205"/>
            <a:ext cx="553037"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2020 ZS</a:t>
            </a:r>
            <a:endParaRPr lang="en-US" sz="900" dirty="0">
              <a:solidFill>
                <a:srgbClr val="A3A1A8"/>
              </a:solidFill>
            </a:endParaRPr>
          </a:p>
        </p:txBody>
      </p:sp>
      <p:sp>
        <p:nvSpPr>
          <p:cNvPr id="12" name="Footer Placeholder 4">
            <a:extLst>
              <a:ext uri="{FF2B5EF4-FFF2-40B4-BE49-F238E27FC236}">
                <a16:creationId xmlns="" xmlns:a16="http://schemas.microsoft.com/office/drawing/2014/main" id="{97450772-E2A9-4D74-98CC-060BCA54140B}"/>
              </a:ext>
            </a:extLst>
          </p:cNvPr>
          <p:cNvSpPr txBox="1">
            <a:spLocks/>
          </p:cNvSpPr>
          <p:nvPr userDrawn="1"/>
        </p:nvSpPr>
        <p:spPr bwMode="black">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fld id="{DA07F8F6-7554-49F2-A940-4760BCDD8FCA}" type="slidenum">
              <a:rPr lang="en-US" sz="900" smtClean="0">
                <a:solidFill>
                  <a:srgbClr val="A3A1A8"/>
                </a:solidFill>
              </a:rPr>
              <a:pPr algn="r">
                <a:spcBef>
                  <a:spcPts val="0"/>
                </a:spcBef>
              </a:pPr>
              <a:t>‹#›</a:t>
            </a:fld>
            <a:endParaRPr lang="en-US" sz="900" dirty="0">
              <a:solidFill>
                <a:srgbClr val="A3A1A8"/>
              </a:solidFill>
            </a:endParaRPr>
          </a:p>
        </p:txBody>
      </p:sp>
      <p:cxnSp>
        <p:nvCxnSpPr>
          <p:cNvPr id="8" name="Straight Connector 7">
            <a:extLst>
              <a:ext uri="{FF2B5EF4-FFF2-40B4-BE49-F238E27FC236}">
                <a16:creationId xmlns="" xmlns:a16="http://schemas.microsoft.com/office/drawing/2014/main" id="{B4BC33B5-EC8A-48CE-AE62-7F7713914344}"/>
              </a:ext>
            </a:extLst>
          </p:cNvPr>
          <p:cNvCxnSpPr/>
          <p:nvPr userDrawn="1"/>
        </p:nvCxnSpPr>
        <p:spPr bwMode="black">
          <a:xfrm>
            <a:off x="8132064" y="0"/>
            <a:ext cx="0" cy="6858000"/>
          </a:xfrm>
          <a:prstGeom prst="line">
            <a:avLst/>
          </a:prstGeom>
          <a:ln w="9525" cap="rnd">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362111"/>
      </p:ext>
    </p:extLst>
  </p:cSld>
  <p:clrMapOvr>
    <a:masterClrMapping/>
  </p:clrMapOvr>
  <p:extLst>
    <p:ext uri="{DCECCB84-F9BA-43D5-87BE-67443E8EF086}">
      <p15:sldGuideLst xmlns:p15="http://schemas.microsoft.com/office/powerpoint/2012/main">
        <p15:guide id="1" orient="horz" pos="1170" userDrawn="1">
          <p15:clr>
            <a:srgbClr val="FBAE40"/>
          </p15:clr>
        </p15:guide>
        <p15:guide id="3" pos="4776">
          <p15:clr>
            <a:srgbClr val="FBAE40"/>
          </p15:clr>
        </p15:guide>
        <p15:guide id="4" pos="546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Logo&#10;&#10;Description automatically generated">
            <a:extLst>
              <a:ext uri="{FF2B5EF4-FFF2-40B4-BE49-F238E27FC236}">
                <a16:creationId xmlns="" xmlns:a16="http://schemas.microsoft.com/office/drawing/2014/main" id="{50DF0BED-EEFD-A542-9824-729F4E0CC4AE}"/>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548640" y="6410325"/>
            <a:ext cx="1060026" cy="365760"/>
          </a:xfrm>
          <a:prstGeom prst="rect">
            <a:avLst/>
          </a:prstGeom>
        </p:spPr>
      </p:pic>
      <p:sp>
        <p:nvSpPr>
          <p:cNvPr id="2" name="Title Placeholder 1">
            <a:extLst>
              <a:ext uri="{FF2B5EF4-FFF2-40B4-BE49-F238E27FC236}">
                <a16:creationId xmlns="" xmlns:a16="http://schemas.microsoft.com/office/drawing/2014/main" id="{E1EA114F-0D26-4F75-9C91-62862E7EFB46}"/>
              </a:ext>
            </a:extLst>
          </p:cNvPr>
          <p:cNvSpPr>
            <a:spLocks noGrp="1"/>
          </p:cNvSpPr>
          <p:nvPr>
            <p:ph type="title"/>
          </p:nvPr>
        </p:nvSpPr>
        <p:spPr bwMode="black">
          <a:xfrm>
            <a:off x="548640" y="429768"/>
            <a:ext cx="11091672" cy="492443"/>
          </a:xfrm>
          <a:prstGeom prst="rect">
            <a:avLst/>
          </a:prstGeom>
        </p:spPr>
        <p:txBody>
          <a:bodyPr vert="horz" lIns="0" tIns="0" rIns="0" bIns="0" rtlCol="0" anchor="t">
            <a:spAutoFit/>
          </a:bodyPr>
          <a:lstStyle/>
          <a:p>
            <a:r>
              <a:rPr lang="en-US" dirty="0"/>
              <a:t>Click to add title (Times New Roman 32 pt)</a:t>
            </a:r>
          </a:p>
        </p:txBody>
      </p:sp>
      <p:sp>
        <p:nvSpPr>
          <p:cNvPr id="3" name="Text Placeholder 2">
            <a:extLst>
              <a:ext uri="{FF2B5EF4-FFF2-40B4-BE49-F238E27FC236}">
                <a16:creationId xmlns="" xmlns:a16="http://schemas.microsoft.com/office/drawing/2014/main" id="{E5919C1B-9847-492D-9832-3F08D03F2361}"/>
              </a:ext>
            </a:extLst>
          </p:cNvPr>
          <p:cNvSpPr>
            <a:spLocks noGrp="1"/>
          </p:cNvSpPr>
          <p:nvPr>
            <p:ph type="body" idx="1"/>
          </p:nvPr>
        </p:nvSpPr>
        <p:spPr bwMode="black">
          <a:xfrm>
            <a:off x="548640" y="1856232"/>
            <a:ext cx="11091672" cy="4453128"/>
          </a:xfrm>
          <a:prstGeom prst="rect">
            <a:avLst/>
          </a:prstGeom>
        </p:spPr>
        <p:txBody>
          <a:bodyPr vert="horz" lIns="0" tIns="0" rIns="0" bIns="0" rtlCol="0">
            <a:noAutofit/>
          </a:bodyPr>
          <a:lstStyle/>
          <a:p>
            <a:pPr lvl="0"/>
            <a:r>
              <a:rPr lang="en-US" dirty="0"/>
              <a:t>Click to add text (Arial 18 </a:t>
            </a:r>
            <a:r>
              <a:rPr lang="en-US" dirty="0" err="1"/>
              <a:t>pt</a:t>
            </a:r>
            <a:r>
              <a:rPr lang="en-US" dirty="0"/>
              <a:t>)</a:t>
            </a:r>
          </a:p>
          <a:p>
            <a:pPr lvl="1"/>
            <a:r>
              <a:rPr lang="en-US" dirty="0"/>
              <a:t>Second level</a:t>
            </a:r>
          </a:p>
          <a:p>
            <a:pPr lvl="2"/>
            <a:r>
              <a:rPr lang="en-US" dirty="0"/>
              <a:t>Third level</a:t>
            </a:r>
          </a:p>
        </p:txBody>
      </p:sp>
      <p:sp>
        <p:nvSpPr>
          <p:cNvPr id="12" name="slidemaster_copyright">
            <a:extLst>
              <a:ext uri="{FF2B5EF4-FFF2-40B4-BE49-F238E27FC236}">
                <a16:creationId xmlns="" xmlns:a16="http://schemas.microsoft.com/office/drawing/2014/main" id="{EBE4C112-DAE1-4383-B338-60D56B961C5A}"/>
              </a:ext>
            </a:extLst>
          </p:cNvPr>
          <p:cNvSpPr txBox="1">
            <a:spLocks/>
          </p:cNvSpPr>
          <p:nvPr userDrawn="1"/>
        </p:nvSpPr>
        <p:spPr bwMode="black">
          <a:xfrm>
            <a:off x="10620847" y="6544205"/>
            <a:ext cx="553037"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2020 ZS</a:t>
            </a:r>
            <a:endParaRPr lang="en-US" sz="900" dirty="0">
              <a:solidFill>
                <a:srgbClr val="A3A1A8"/>
              </a:solidFill>
            </a:endParaRPr>
          </a:p>
        </p:txBody>
      </p:sp>
      <p:sp>
        <p:nvSpPr>
          <p:cNvPr id="13" name="slidemaster_pagenumber">
            <a:extLst>
              <a:ext uri="{FF2B5EF4-FFF2-40B4-BE49-F238E27FC236}">
                <a16:creationId xmlns="" xmlns:a16="http://schemas.microsoft.com/office/drawing/2014/main" id="{2877A940-A631-4E1B-B19B-5FF4D109B3FD}"/>
              </a:ext>
            </a:extLst>
          </p:cNvPr>
          <p:cNvSpPr txBox="1">
            <a:spLocks/>
          </p:cNvSpPr>
          <p:nvPr userDrawn="1"/>
        </p:nvSpPr>
        <p:spPr bwMode="black">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
        <p:nvSpPr>
          <p:cNvPr id="7" name="slidemaster_draft" hidden="1">
            <a:extLst>
              <a:ext uri="{FF2B5EF4-FFF2-40B4-BE49-F238E27FC236}">
                <a16:creationId xmlns="" xmlns:a16="http://schemas.microsoft.com/office/drawing/2014/main" id="{25417A80-DCE9-4A55-A666-815B9E2F92BA}"/>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endParaRPr lang="en-US" sz="1100" b="1" dirty="0">
              <a:solidFill>
                <a:schemeClr val="tx2"/>
              </a:solidFill>
            </a:endParaRPr>
          </a:p>
        </p:txBody>
      </p:sp>
    </p:spTree>
    <p:extLst>
      <p:ext uri="{BB962C8B-B14F-4D97-AF65-F5344CB8AC3E}">
        <p14:creationId xmlns:p14="http://schemas.microsoft.com/office/powerpoint/2010/main" val="380673479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2" r:id="rId3"/>
    <p:sldLayoutId id="2147483689" r:id="rId4"/>
    <p:sldLayoutId id="2147483717" r:id="rId5"/>
    <p:sldLayoutId id="2147483694" r:id="rId6"/>
    <p:sldLayoutId id="2147483712" r:id="rId7"/>
    <p:sldLayoutId id="2147483711" r:id="rId8"/>
    <p:sldLayoutId id="2147483718" r:id="rId9"/>
    <p:sldLayoutId id="2147483695" r:id="rId10"/>
    <p:sldLayoutId id="2147483701" r:id="rId11"/>
    <p:sldLayoutId id="2147483693" r:id="rId12"/>
    <p:sldLayoutId id="2147483713" r:id="rId13"/>
    <p:sldLayoutId id="2147483714" r:id="rId14"/>
    <p:sldLayoutId id="2147483715" r:id="rId15"/>
  </p:sldLayoutIdLst>
  <p:txStyles>
    <p:titleStyle>
      <a:lvl1pPr algn="l" defTabSz="914400" rtl="0" eaLnBrk="1" latinLnBrk="0" hangingPunct="1">
        <a:lnSpc>
          <a:spcPct val="100000"/>
        </a:lnSpc>
        <a:spcBef>
          <a:spcPct val="0"/>
        </a:spcBef>
        <a:buNone/>
        <a:defRPr sz="32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0" indent="0" algn="l" defTabSz="914400" rtl="0" eaLnBrk="1" latinLnBrk="0" hangingPunct="1">
        <a:lnSpc>
          <a:spcPct val="100000"/>
        </a:lnSpc>
        <a:spcBef>
          <a:spcPts val="1500"/>
        </a:spcBef>
        <a:spcAft>
          <a:spcPts val="0"/>
        </a:spcAft>
        <a:buFont typeface="Arial" panose="020B0604020202020204" pitchFamily="34" charset="0"/>
        <a:buNone/>
        <a:defRPr sz="1800" kern="1200">
          <a:solidFill>
            <a:schemeClr val="accent1"/>
          </a:solidFill>
          <a:latin typeface="+mn-lt"/>
          <a:ea typeface="+mn-ea"/>
          <a:cs typeface="+mn-cs"/>
        </a:defRPr>
      </a:lvl1pPr>
      <a:lvl2pPr marL="228600" indent="-228600" algn="l" defTabSz="914400" rtl="0" eaLnBrk="1" latinLnBrk="0" hangingPunct="1">
        <a:lnSpc>
          <a:spcPct val="100000"/>
        </a:lnSpc>
        <a:spcBef>
          <a:spcPts val="600"/>
        </a:spcBef>
        <a:spcAft>
          <a:spcPts val="0"/>
        </a:spcAft>
        <a:buClrTx/>
        <a:buFont typeface="Wingdings 2" panose="05020102010507070707" pitchFamily="18" charset="2"/>
        <a:buChar char=""/>
        <a:defRPr sz="1800" kern="1200">
          <a:solidFill>
            <a:schemeClr val="accent1"/>
          </a:solidFill>
          <a:latin typeface="+mn-lt"/>
          <a:ea typeface="+mn-ea"/>
          <a:cs typeface="+mn-cs"/>
        </a:defRPr>
      </a:lvl2pPr>
      <a:lvl3pPr marL="457200" indent="-228600" algn="l" defTabSz="914400" rtl="0" eaLnBrk="1" latinLnBrk="0" hangingPunct="1">
        <a:lnSpc>
          <a:spcPct val="100000"/>
        </a:lnSpc>
        <a:spcBef>
          <a:spcPts val="600"/>
        </a:spcBef>
        <a:spcAft>
          <a:spcPts val="0"/>
        </a:spcAft>
        <a:buClrTx/>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6" userDrawn="1">
          <p15:clr>
            <a:srgbClr val="F26B43"/>
          </p15:clr>
        </p15:guide>
        <p15:guide id="2" pos="7334" userDrawn="1">
          <p15:clr>
            <a:srgbClr val="F26B43"/>
          </p15:clr>
        </p15:guide>
        <p15:guide id="3" orient="horz" pos="346" userDrawn="1">
          <p15:clr>
            <a:srgbClr val="F26B43"/>
          </p15:clr>
        </p15:guide>
        <p15:guide id="4"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ciencedirect.com/topics/medicine-and-dentistry/disability-severity" TargetMode="External"/><Relationship Id="rId2" Type="http://schemas.openxmlformats.org/officeDocument/2006/relationships/hyperlink" Target="https://ieeexplore.ieee.org/xpl/conhome/7131918/proceeding" TargetMode="External"/><Relationship Id="rId1" Type="http://schemas.openxmlformats.org/officeDocument/2006/relationships/slideLayout" Target="../slideLayouts/slideLayout2.xml"/><Relationship Id="rId4" Type="http://schemas.openxmlformats.org/officeDocument/2006/relationships/hyperlink" Target="https://doi.org/10.1016/j.dhjo.2017.04.007"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archive.indianexpress.com/news/34-births-10-deaths-are-registered-in-india-every-min/431650/#:~:text=As%20many%20as%2034%20births,0.4%20million%20deaths%20per%20month" TargetMode="External"/><Relationship Id="rId2" Type="http://schemas.openxmlformats.org/officeDocument/2006/relationships/hyperlink" Target="https://www.dawa-health.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com/news/press-releases/ge-healthcare-receives-fda-clearance-first-artificial-intelligence-algorithm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_disclaimer" hidden="1">
            <a:extLst>
              <a:ext uri="{FF2B5EF4-FFF2-40B4-BE49-F238E27FC236}">
                <a16:creationId xmlns="" xmlns:a16="http://schemas.microsoft.com/office/drawing/2014/main" id="{B86C1C04-DC3A-4E9A-B551-D700178DD3B3}"/>
              </a:ext>
            </a:extLst>
          </p:cNvPr>
          <p:cNvSpPr>
            <a:spLocks noGrp="1"/>
          </p:cNvSpPr>
          <p:nvPr>
            <p:ph type="body" sz="quarter" idx="11"/>
          </p:nvPr>
        </p:nvSpPr>
        <p:spPr/>
        <p:txBody>
          <a:bodyPr/>
          <a:lstStyle/>
          <a:p>
            <a:r>
              <a:rPr lang="en-US" dirty="0"/>
              <a:t>Confidential statement</a:t>
            </a:r>
          </a:p>
        </p:txBody>
      </p:sp>
      <p:cxnSp>
        <p:nvCxnSpPr>
          <p:cNvPr id="8" name="logoLine" hidden="1">
            <a:extLst>
              <a:ext uri="{FF2B5EF4-FFF2-40B4-BE49-F238E27FC236}">
                <a16:creationId xmlns="" xmlns:a16="http://schemas.microsoft.com/office/drawing/2014/main" id="{A23265D6-0423-4949-BAF5-7FA53CF0F3E9}"/>
              </a:ext>
            </a:extLst>
          </p:cNvPr>
          <p:cNvCxnSpPr/>
          <p:nvPr/>
        </p:nvCxnSpPr>
        <p:spPr>
          <a:xfrm>
            <a:off x="2451600" y="1033200"/>
            <a:ext cx="0" cy="230400"/>
          </a:xfrm>
          <a:prstGeom prst="line">
            <a:avLst/>
          </a:prstGeom>
          <a:ln w="9525" cap="rnd">
            <a:solidFill>
              <a:schemeClr val="tx2">
                <a:lumMod val="40000"/>
                <a:lumOff val="60000"/>
              </a:schemeClr>
            </a:solidFill>
            <a:round/>
          </a:ln>
        </p:spPr>
        <p:style>
          <a:lnRef idx="1">
            <a:schemeClr val="accent1"/>
          </a:lnRef>
          <a:fillRef idx="0">
            <a:schemeClr val="accent1"/>
          </a:fillRef>
          <a:effectRef idx="0">
            <a:schemeClr val="accent1"/>
          </a:effectRef>
          <a:fontRef idx="minor">
            <a:schemeClr val="tx1"/>
          </a:fontRef>
        </p:style>
      </p:cxnSp>
      <p:sp>
        <p:nvSpPr>
          <p:cNvPr id="10" name="titlemaster_draft" hidden="1">
            <a:extLst>
              <a:ext uri="{FF2B5EF4-FFF2-40B4-BE49-F238E27FC236}">
                <a16:creationId xmlns="" xmlns:a16="http://schemas.microsoft.com/office/drawing/2014/main" id="{733109B8-29C7-4277-A7E9-7BD2EDE512A5}"/>
              </a:ext>
            </a:extLst>
          </p:cNvPr>
          <p:cNvSpPr txBox="1"/>
          <p:nvPr/>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endParaRPr lang="en-US" sz="1100" b="1" dirty="0">
              <a:solidFill>
                <a:schemeClr val="tx2"/>
              </a:solidFill>
            </a:endParaRPr>
          </a:p>
        </p:txBody>
      </p:sp>
      <p:sp>
        <p:nvSpPr>
          <p:cNvPr id="12" name="Title 11">
            <a:extLst>
              <a:ext uri="{FF2B5EF4-FFF2-40B4-BE49-F238E27FC236}">
                <a16:creationId xmlns="" xmlns:a16="http://schemas.microsoft.com/office/drawing/2014/main" id="{A3996889-D3C3-364B-8038-FE1DBDEB661C}"/>
              </a:ext>
            </a:extLst>
          </p:cNvPr>
          <p:cNvSpPr>
            <a:spLocks noGrp="1"/>
          </p:cNvSpPr>
          <p:nvPr>
            <p:ph type="ctrTitle"/>
          </p:nvPr>
        </p:nvSpPr>
        <p:spPr/>
        <p:txBody>
          <a:bodyPr/>
          <a:lstStyle/>
          <a:p>
            <a:r>
              <a:rPr lang="en-US" dirty="0"/>
              <a:t>Title: Saving Newborn Lives at Birth through Artificial Intelligence</a:t>
            </a:r>
          </a:p>
        </p:txBody>
      </p:sp>
      <p:sp>
        <p:nvSpPr>
          <p:cNvPr id="14" name="Subtitle 13">
            <a:extLst>
              <a:ext uri="{FF2B5EF4-FFF2-40B4-BE49-F238E27FC236}">
                <a16:creationId xmlns="" xmlns:a16="http://schemas.microsoft.com/office/drawing/2014/main" id="{F11620D7-1D5E-3748-9714-5138C2711552}"/>
              </a:ext>
            </a:extLst>
          </p:cNvPr>
          <p:cNvSpPr>
            <a:spLocks noGrp="1"/>
          </p:cNvSpPr>
          <p:nvPr>
            <p:ph type="subTitle" idx="1"/>
          </p:nvPr>
        </p:nvSpPr>
        <p:spPr/>
        <p:txBody>
          <a:bodyPr/>
          <a:lstStyle/>
          <a:p>
            <a:r>
              <a:rPr lang="en-US" dirty="0" smtClean="0"/>
              <a:t>The </a:t>
            </a:r>
            <a:r>
              <a:rPr lang="en-US" dirty="0" err="1" smtClean="0"/>
              <a:t>Daunteless</a:t>
            </a:r>
            <a:endParaRPr lang="en-US" dirty="0"/>
          </a:p>
        </p:txBody>
      </p:sp>
      <p:sp>
        <p:nvSpPr>
          <p:cNvPr id="16" name="Text Placeholder 15">
            <a:extLst>
              <a:ext uri="{FF2B5EF4-FFF2-40B4-BE49-F238E27FC236}">
                <a16:creationId xmlns="" xmlns:a16="http://schemas.microsoft.com/office/drawing/2014/main" id="{ABFEFA91-2ED8-374B-A02D-FA188ABFAACC}"/>
              </a:ext>
            </a:extLst>
          </p:cNvPr>
          <p:cNvSpPr>
            <a:spLocks noGrp="1"/>
          </p:cNvSpPr>
          <p:nvPr>
            <p:ph type="body" sz="quarter" idx="10"/>
          </p:nvPr>
        </p:nvSpPr>
        <p:spPr/>
        <p:txBody>
          <a:bodyPr/>
          <a:lstStyle/>
          <a:p>
            <a:r>
              <a:rPr lang="en-US" dirty="0" smtClean="0"/>
              <a:t>13</a:t>
            </a:r>
            <a:r>
              <a:rPr lang="en-US" baseline="30000" dirty="0" smtClean="0"/>
              <a:t>th</a:t>
            </a:r>
            <a:r>
              <a:rPr lang="en-US" dirty="0" smtClean="0"/>
              <a:t> December, 2021</a:t>
            </a:r>
            <a:endParaRPr lang="en-US" dirty="0"/>
          </a:p>
        </p:txBody>
      </p:sp>
    </p:spTree>
    <p:extLst>
      <p:ext uri="{BB962C8B-B14F-4D97-AF65-F5344CB8AC3E}">
        <p14:creationId xmlns:p14="http://schemas.microsoft.com/office/powerpoint/2010/main" val="1297546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81CFAAAB-D2DA-4416-9B90-324C3C97C05E}"/>
              </a:ext>
            </a:extLst>
          </p:cNvPr>
          <p:cNvSpPr>
            <a:spLocks noGrp="1"/>
          </p:cNvSpPr>
          <p:nvPr>
            <p:ph type="title"/>
          </p:nvPr>
        </p:nvSpPr>
        <p:spPr>
          <a:xfrm>
            <a:off x="548639" y="4133088"/>
            <a:ext cx="10369569" cy="2176272"/>
          </a:xfrm>
        </p:spPr>
        <p:txBody>
          <a:bodyPr/>
          <a:lstStyle/>
          <a:p>
            <a:r>
              <a:rPr lang="en-US" dirty="0"/>
              <a:t>These are optional deliverable and no marks will be deducted for not attempting this part. Participants attempting this section might have higher chances of qualifying for the next round.</a:t>
            </a:r>
          </a:p>
        </p:txBody>
      </p:sp>
      <p:sp>
        <p:nvSpPr>
          <p:cNvPr id="5" name="Text Placeholder 4">
            <a:extLst>
              <a:ext uri="{FF2B5EF4-FFF2-40B4-BE49-F238E27FC236}">
                <a16:creationId xmlns="" xmlns:a16="http://schemas.microsoft.com/office/drawing/2014/main" id="{5AB2B2C1-B7AB-4083-81F1-5D3A78D943E6}"/>
              </a:ext>
            </a:extLst>
          </p:cNvPr>
          <p:cNvSpPr>
            <a:spLocks noGrp="1"/>
          </p:cNvSpPr>
          <p:nvPr>
            <p:ph type="body" idx="1"/>
          </p:nvPr>
        </p:nvSpPr>
        <p:spPr/>
        <p:txBody>
          <a:bodyPr/>
          <a:lstStyle/>
          <a:p>
            <a:r>
              <a:rPr lang="en-US" dirty="0"/>
              <a:t>Additional information (optional)</a:t>
            </a:r>
          </a:p>
        </p:txBody>
      </p:sp>
    </p:spTree>
    <p:extLst>
      <p:ext uri="{BB962C8B-B14F-4D97-AF65-F5344CB8AC3E}">
        <p14:creationId xmlns:p14="http://schemas.microsoft.com/office/powerpoint/2010/main" val="382423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EF15BE2-B03D-429F-80AB-394FE509E24D}"/>
              </a:ext>
            </a:extLst>
          </p:cNvPr>
          <p:cNvSpPr>
            <a:spLocks noGrp="1"/>
          </p:cNvSpPr>
          <p:nvPr>
            <p:ph type="title"/>
          </p:nvPr>
        </p:nvSpPr>
        <p:spPr/>
        <p:txBody>
          <a:bodyPr/>
          <a:lstStyle/>
          <a:p>
            <a:r>
              <a:rPr lang="en-US" dirty="0" smtClean="0"/>
              <a:t>A high-level view of the diagnostic process</a:t>
            </a:r>
            <a:endParaRPr lang="en-US" dirty="0"/>
          </a:p>
        </p:txBody>
      </p:sp>
      <p:sp>
        <p:nvSpPr>
          <p:cNvPr id="6" name="Oval 20">
            <a:extLst>
              <a:ext uri="{FF2B5EF4-FFF2-40B4-BE49-F238E27FC236}">
                <a16:creationId xmlns="" xmlns:a16="http://schemas.microsoft.com/office/drawing/2014/main" id="{66F57BFD-B7A3-4B4C-B3D7-B9FCA17879EF}"/>
              </a:ext>
            </a:extLst>
          </p:cNvPr>
          <p:cNvSpPr>
            <a:spLocks noChangeAspect="1" noChangeArrowheads="1"/>
          </p:cNvSpPr>
          <p:nvPr/>
        </p:nvSpPr>
        <p:spPr bwMode="gray">
          <a:xfrm>
            <a:off x="136228" y="1868463"/>
            <a:ext cx="306910" cy="306910"/>
          </a:xfrm>
          <a:prstGeom prst="ellipse">
            <a:avLst/>
          </a:prstGeom>
          <a:solidFill>
            <a:schemeClr val="accent2"/>
          </a:solidFill>
          <a:ln>
            <a:noFill/>
          </a:ln>
        </p:spPr>
        <p:txBody>
          <a:bodyPr vert="horz" wrap="square" lIns="0" tIns="0" rIns="0" bIns="0" numCol="1" anchor="ctr" anchorCtr="0" compatLnSpc="1">
            <a:prstTxWarp prst="textNoShape">
              <a:avLst/>
            </a:prstTxWarp>
          </a:bodyPr>
          <a:lstStyle/>
          <a:p>
            <a:pPr algn="ctr">
              <a:spcBef>
                <a:spcPts val="0"/>
              </a:spcBef>
            </a:pPr>
            <a:r>
              <a:rPr lang="en-US" sz="1400" dirty="0">
                <a:solidFill>
                  <a:schemeClr val="bg1"/>
                </a:solidFill>
                <a:latin typeface="Arial" panose="020B0604020202020204" pitchFamily="34" charset="0"/>
                <a:cs typeface="Arial" panose="020B0604020202020204" pitchFamily="34" charset="0"/>
              </a:rPr>
              <a:t>1</a:t>
            </a:r>
          </a:p>
        </p:txBody>
      </p:sp>
      <p:pic>
        <p:nvPicPr>
          <p:cNvPr id="5" name="Content Placeholder 4"/>
          <p:cNvPicPr>
            <a:picLocks noGrp="1" noChangeAspect="1"/>
          </p:cNvPicPr>
          <p:nvPr>
            <p:ph idx="1"/>
          </p:nvPr>
        </p:nvPicPr>
        <p:blipFill>
          <a:blip r:embed="rId2"/>
          <a:stretch>
            <a:fillRect/>
          </a:stretch>
        </p:blipFill>
        <p:spPr>
          <a:xfrm>
            <a:off x="443138" y="1556685"/>
            <a:ext cx="9493074" cy="4452937"/>
          </a:xfrm>
          <a:prstGeom prst="rect">
            <a:avLst/>
          </a:prstGeom>
        </p:spPr>
      </p:pic>
    </p:spTree>
    <p:extLst>
      <p:ext uri="{BB962C8B-B14F-4D97-AF65-F5344CB8AC3E}">
        <p14:creationId xmlns:p14="http://schemas.microsoft.com/office/powerpoint/2010/main" val="2287720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Results</a:t>
            </a:r>
            <a:endParaRPr lang="en-US" dirty="0"/>
          </a:p>
        </p:txBody>
      </p:sp>
      <p:pic>
        <p:nvPicPr>
          <p:cNvPr id="4" name="Content Placeholder 3"/>
          <p:cNvPicPr>
            <a:picLocks noGrp="1" noChangeAspect="1"/>
          </p:cNvPicPr>
          <p:nvPr>
            <p:ph idx="1"/>
          </p:nvPr>
        </p:nvPicPr>
        <p:blipFill>
          <a:blip r:embed="rId2"/>
          <a:stretch>
            <a:fillRect/>
          </a:stretch>
        </p:blipFill>
        <p:spPr>
          <a:xfrm>
            <a:off x="609086" y="1761784"/>
            <a:ext cx="8885478" cy="4452937"/>
          </a:xfrm>
          <a:prstGeom prst="rect">
            <a:avLst/>
          </a:prstGeom>
        </p:spPr>
      </p:pic>
    </p:spTree>
    <p:extLst>
      <p:ext uri="{BB962C8B-B14F-4D97-AF65-F5344CB8AC3E}">
        <p14:creationId xmlns:p14="http://schemas.microsoft.com/office/powerpoint/2010/main" val="821821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Application Interface (In Process)</a:t>
            </a:r>
            <a:endParaRPr lang="en-US" dirty="0"/>
          </a:p>
        </p:txBody>
      </p:sp>
      <p:pic>
        <p:nvPicPr>
          <p:cNvPr id="4" name="Content Placeholder 3"/>
          <p:cNvPicPr>
            <a:picLocks noGrp="1" noChangeAspect="1"/>
          </p:cNvPicPr>
          <p:nvPr>
            <p:ph idx="1"/>
          </p:nvPr>
        </p:nvPicPr>
        <p:blipFill>
          <a:blip r:embed="rId2"/>
          <a:stretch>
            <a:fillRect/>
          </a:stretch>
        </p:blipFill>
        <p:spPr>
          <a:xfrm>
            <a:off x="1014176" y="1556686"/>
            <a:ext cx="7989841" cy="4452937"/>
          </a:xfrm>
          <a:prstGeom prst="rect">
            <a:avLst/>
          </a:prstGeom>
        </p:spPr>
      </p:pic>
    </p:spTree>
    <p:extLst>
      <p:ext uri="{BB962C8B-B14F-4D97-AF65-F5344CB8AC3E}">
        <p14:creationId xmlns:p14="http://schemas.microsoft.com/office/powerpoint/2010/main" val="59705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429768"/>
            <a:ext cx="11091672" cy="984885"/>
          </a:xfrm>
        </p:spPr>
        <p:txBody>
          <a:bodyPr/>
          <a:lstStyle/>
          <a:p>
            <a:r>
              <a:rPr lang="en-US" dirty="0" smtClean="0"/>
              <a:t>Drawbacks of the traditional solutions to identify and detect asphyxia in infants</a:t>
            </a:r>
            <a:endParaRPr lang="en-US" dirty="0"/>
          </a:p>
        </p:txBody>
      </p:sp>
      <p:pic>
        <p:nvPicPr>
          <p:cNvPr id="4" name="Content Placeholder 3"/>
          <p:cNvPicPr>
            <a:picLocks noGrp="1" noChangeAspect="1"/>
          </p:cNvPicPr>
          <p:nvPr>
            <p:ph idx="1"/>
          </p:nvPr>
        </p:nvPicPr>
        <p:blipFill>
          <a:blip r:embed="rId2"/>
          <a:stretch>
            <a:fillRect/>
          </a:stretch>
        </p:blipFill>
        <p:spPr>
          <a:xfrm>
            <a:off x="548640" y="1565231"/>
            <a:ext cx="9132643" cy="4452937"/>
          </a:xfrm>
          <a:prstGeom prst="rect">
            <a:avLst/>
          </a:prstGeom>
        </p:spPr>
      </p:pic>
    </p:spTree>
    <p:extLst>
      <p:ext uri="{BB962C8B-B14F-4D97-AF65-F5344CB8AC3E}">
        <p14:creationId xmlns:p14="http://schemas.microsoft.com/office/powerpoint/2010/main" val="1512430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429768"/>
            <a:ext cx="11091672" cy="984885"/>
          </a:xfrm>
        </p:spPr>
        <p:txBody>
          <a:bodyPr/>
          <a:lstStyle/>
          <a:p>
            <a:r>
              <a:rPr lang="en-US" dirty="0" smtClean="0"/>
              <a:t>Infant cry is very vital. Asphyxia causes alteration in frequency patterns of the baby’s cry</a:t>
            </a:r>
            <a:endParaRPr lang="en-US" dirty="0"/>
          </a:p>
        </p:txBody>
      </p:sp>
      <p:pic>
        <p:nvPicPr>
          <p:cNvPr id="4" name="Content Placeholder 3"/>
          <p:cNvPicPr>
            <a:picLocks noGrp="1" noChangeAspect="1"/>
          </p:cNvPicPr>
          <p:nvPr>
            <p:ph idx="1"/>
          </p:nvPr>
        </p:nvPicPr>
        <p:blipFill>
          <a:blip r:embed="rId2"/>
          <a:stretch>
            <a:fillRect/>
          </a:stretch>
        </p:blipFill>
        <p:spPr>
          <a:xfrm>
            <a:off x="2092628" y="1855788"/>
            <a:ext cx="8003568" cy="4452937"/>
          </a:xfrm>
          <a:prstGeom prst="rect">
            <a:avLst/>
          </a:prstGeom>
        </p:spPr>
      </p:pic>
    </p:spTree>
    <p:extLst>
      <p:ext uri="{BB962C8B-B14F-4D97-AF65-F5344CB8AC3E}">
        <p14:creationId xmlns:p14="http://schemas.microsoft.com/office/powerpoint/2010/main" val="1733883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Supporting documents</a:t>
            </a:r>
          </a:p>
        </p:txBody>
      </p:sp>
      <p:sp>
        <p:nvSpPr>
          <p:cNvPr id="3" name="Content Placeholder 2"/>
          <p:cNvSpPr>
            <a:spLocks noGrp="1"/>
          </p:cNvSpPr>
          <p:nvPr>
            <p:ph idx="1"/>
          </p:nvPr>
        </p:nvSpPr>
        <p:spPr/>
        <p:txBody>
          <a:bodyPr/>
          <a:lstStyle/>
          <a:p>
            <a:r>
              <a:rPr lang="en-US" dirty="0"/>
              <a:t>In addition, ZS would consider any evidence on user research and early user experience as a value add while considering the shortlist</a:t>
            </a:r>
          </a:p>
          <a:p>
            <a:pPr marL="285750" indent="-285750">
              <a:buFont typeface="Arial" panose="020B0604020202020204" pitchFamily="34" charset="0"/>
              <a:buChar char="•"/>
            </a:pPr>
            <a:r>
              <a:rPr lang="en-US" dirty="0"/>
              <a:t>Proof of concept</a:t>
            </a:r>
          </a:p>
          <a:p>
            <a:pPr marL="285750" indent="-285750">
              <a:buFont typeface="Arial" panose="020B0604020202020204" pitchFamily="34" charset="0"/>
              <a:buChar char="•"/>
            </a:pPr>
            <a:r>
              <a:rPr lang="en-US" dirty="0"/>
              <a:t>Market feedback on estimated solution value through user research</a:t>
            </a:r>
          </a:p>
          <a:p>
            <a:pPr marL="285750" indent="-285750">
              <a:buFont typeface="Arial" panose="020B0604020202020204" pitchFamily="34" charset="0"/>
              <a:buChar char="•"/>
            </a:pPr>
            <a:r>
              <a:rPr lang="en-US" dirty="0"/>
              <a:t>Early user experience feedback on solution prototype</a:t>
            </a:r>
          </a:p>
          <a:p>
            <a:endParaRPr lang="en-IN" dirty="0"/>
          </a:p>
        </p:txBody>
      </p:sp>
      <p:sp>
        <p:nvSpPr>
          <p:cNvPr id="5" name="Oval 20">
            <a:extLst>
              <a:ext uri="{FF2B5EF4-FFF2-40B4-BE49-F238E27FC236}">
                <a16:creationId xmlns="" xmlns:a16="http://schemas.microsoft.com/office/drawing/2014/main" id="{66F57BFD-B7A3-4B4C-B3D7-B9FCA17879EF}"/>
              </a:ext>
            </a:extLst>
          </p:cNvPr>
          <p:cNvSpPr>
            <a:spLocks noChangeAspect="1" noChangeArrowheads="1"/>
          </p:cNvSpPr>
          <p:nvPr/>
        </p:nvSpPr>
        <p:spPr bwMode="gray">
          <a:xfrm>
            <a:off x="136228" y="1868463"/>
            <a:ext cx="306910" cy="306910"/>
          </a:xfrm>
          <a:prstGeom prst="ellipse">
            <a:avLst/>
          </a:prstGeom>
          <a:solidFill>
            <a:schemeClr val="accent2"/>
          </a:solidFill>
          <a:ln>
            <a:noFill/>
          </a:ln>
        </p:spPr>
        <p:txBody>
          <a:bodyPr vert="horz" wrap="square" lIns="0" tIns="0" rIns="0" bIns="0" numCol="1" anchor="ctr" anchorCtr="0" compatLnSpc="1">
            <a:prstTxWarp prst="textNoShape">
              <a:avLst/>
            </a:prstTxWarp>
          </a:bodyPr>
          <a:lstStyle/>
          <a:p>
            <a:pPr algn="ctr">
              <a:spcBef>
                <a:spcPts val="0"/>
              </a:spcBef>
            </a:pPr>
            <a:r>
              <a:rPr lang="en-US" sz="1400" dirty="0">
                <a:solidFill>
                  <a:schemeClr val="bg1"/>
                </a:solidFill>
                <a:latin typeface="Arial" panose="020B0604020202020204" pitchFamily="34" charset="0"/>
                <a:cs typeface="Arial" panose="020B0604020202020204" pitchFamily="34" charset="0"/>
              </a:rPr>
              <a:t>1</a:t>
            </a:r>
          </a:p>
        </p:txBody>
      </p:sp>
    </p:spTree>
    <p:extLst>
      <p:ext uri="{BB962C8B-B14F-4D97-AF65-F5344CB8AC3E}">
        <p14:creationId xmlns:p14="http://schemas.microsoft.com/office/powerpoint/2010/main" val="974071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 xmlns:a16="http://schemas.microsoft.com/office/drawing/2014/main" id="{19566A8A-8D01-46D8-A392-E4BED27F96C1}"/>
              </a:ext>
            </a:extLst>
          </p:cNvPr>
          <p:cNvSpPr>
            <a:spLocks noGrp="1"/>
          </p:cNvSpPr>
          <p:nvPr>
            <p:ph type="ctrTitle"/>
          </p:nvPr>
        </p:nvSpPr>
        <p:spPr/>
        <p:txBody>
          <a:bodyPr/>
          <a:lstStyle/>
          <a:p>
            <a:r>
              <a:rPr lang="en-US" dirty="0"/>
              <a:t>Thank you!</a:t>
            </a:r>
          </a:p>
        </p:txBody>
      </p:sp>
      <p:sp>
        <p:nvSpPr>
          <p:cNvPr id="3" name="endmaster_draft" hidden="1">
            <a:extLst>
              <a:ext uri="{FF2B5EF4-FFF2-40B4-BE49-F238E27FC236}">
                <a16:creationId xmlns="" xmlns:a16="http://schemas.microsoft.com/office/drawing/2014/main" id="{59AD31A3-3CFA-4628-9979-1D27A76D5460}"/>
              </a:ext>
            </a:extLst>
          </p:cNvPr>
          <p:cNvSpPr txBox="1"/>
          <p:nvPr/>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401062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 xmlns:a16="http://schemas.microsoft.com/office/drawing/2014/main" id="{B7D61002-F7A2-4F2D-AD1E-9DA0460FD3BD}"/>
              </a:ext>
            </a:extLst>
          </p:cNvPr>
          <p:cNvGrpSpPr/>
          <p:nvPr/>
        </p:nvGrpSpPr>
        <p:grpSpPr bwMode="gray">
          <a:xfrm>
            <a:off x="4300022" y="822551"/>
            <a:ext cx="306910" cy="306910"/>
            <a:chOff x="6313199" y="4229315"/>
            <a:chExt cx="306910" cy="306910"/>
          </a:xfrm>
        </p:grpSpPr>
        <p:sp>
          <p:nvSpPr>
            <p:cNvPr id="18" name="Oval 50">
              <a:extLst>
                <a:ext uri="{FF2B5EF4-FFF2-40B4-BE49-F238E27FC236}">
                  <a16:creationId xmlns="" xmlns:a16="http://schemas.microsoft.com/office/drawing/2014/main" id="{157F3258-83DA-4435-A069-93F5AF2B42E2}"/>
                </a:ext>
              </a:extLst>
            </p:cNvPr>
            <p:cNvSpPr>
              <a:spLocks noChangeArrowheads="1"/>
            </p:cNvSpPr>
            <p:nvPr/>
          </p:nvSpPr>
          <p:spPr bwMode="gray">
            <a:xfrm>
              <a:off x="6313199" y="4229315"/>
              <a:ext cx="306910" cy="306910"/>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latin typeface="Arial" panose="020B0604020202020204" pitchFamily="34" charset="0"/>
                <a:cs typeface="Arial" panose="020B0604020202020204" pitchFamily="34" charset="0"/>
              </a:endParaRPr>
            </a:p>
          </p:txBody>
        </p:sp>
        <p:grpSp>
          <p:nvGrpSpPr>
            <p:cNvPr id="19" name="Group 18">
              <a:extLst>
                <a:ext uri="{FF2B5EF4-FFF2-40B4-BE49-F238E27FC236}">
                  <a16:creationId xmlns="" xmlns:a16="http://schemas.microsoft.com/office/drawing/2014/main" id="{43CA9794-FA58-4C62-89C2-0AF0A21A909C}"/>
                </a:ext>
              </a:extLst>
            </p:cNvPr>
            <p:cNvGrpSpPr/>
            <p:nvPr/>
          </p:nvGrpSpPr>
          <p:grpSpPr bwMode="gray">
            <a:xfrm>
              <a:off x="6399804" y="4314508"/>
              <a:ext cx="140052" cy="136525"/>
              <a:chOff x="6405478" y="4314507"/>
              <a:chExt cx="140052" cy="136525"/>
            </a:xfrm>
          </p:grpSpPr>
          <p:sp>
            <p:nvSpPr>
              <p:cNvPr id="20" name="Arrow: Chevron 19">
                <a:extLst>
                  <a:ext uri="{FF2B5EF4-FFF2-40B4-BE49-F238E27FC236}">
                    <a16:creationId xmlns="" xmlns:a16="http://schemas.microsoft.com/office/drawing/2014/main" id="{ABF6D68E-376B-4AE1-B2DF-1B01A2AFB7BA}"/>
                  </a:ext>
                </a:extLst>
              </p:cNvPr>
              <p:cNvSpPr/>
              <p:nvPr/>
            </p:nvSpPr>
            <p:spPr bwMode="gray">
              <a:xfrm>
                <a:off x="6405478"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sp>
            <p:nvSpPr>
              <p:cNvPr id="21" name="Arrow: Chevron 20">
                <a:extLst>
                  <a:ext uri="{FF2B5EF4-FFF2-40B4-BE49-F238E27FC236}">
                    <a16:creationId xmlns="" xmlns:a16="http://schemas.microsoft.com/office/drawing/2014/main" id="{18467583-49E5-41C5-BCF6-64A4FE19AD05}"/>
                  </a:ext>
                </a:extLst>
              </p:cNvPr>
              <p:cNvSpPr/>
              <p:nvPr/>
            </p:nvSpPr>
            <p:spPr bwMode="gray">
              <a:xfrm>
                <a:off x="6470746"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grpSp>
      </p:grpSp>
      <p:sp>
        <p:nvSpPr>
          <p:cNvPr id="8" name="Title 7">
            <a:extLst>
              <a:ext uri="{FF2B5EF4-FFF2-40B4-BE49-F238E27FC236}">
                <a16:creationId xmlns="" xmlns:a16="http://schemas.microsoft.com/office/drawing/2014/main" id="{04E068E5-192F-8849-A702-D5A10C72368D}"/>
              </a:ext>
            </a:extLst>
          </p:cNvPr>
          <p:cNvSpPr>
            <a:spLocks noGrp="1"/>
          </p:cNvSpPr>
          <p:nvPr>
            <p:ph type="title"/>
          </p:nvPr>
        </p:nvSpPr>
        <p:spPr/>
        <p:txBody>
          <a:bodyPr/>
          <a:lstStyle/>
          <a:p>
            <a:r>
              <a:rPr lang="en-US" dirty="0"/>
              <a:t>Agenda</a:t>
            </a:r>
          </a:p>
        </p:txBody>
      </p:sp>
      <p:graphicFrame>
        <p:nvGraphicFramePr>
          <p:cNvPr id="6" name="Content Placeholder 5">
            <a:extLst>
              <a:ext uri="{FF2B5EF4-FFF2-40B4-BE49-F238E27FC236}">
                <a16:creationId xmlns="" xmlns:a16="http://schemas.microsoft.com/office/drawing/2014/main" id="{DA41834C-EB0C-4BFE-BD9C-B22FFB380645}"/>
              </a:ext>
            </a:extLst>
          </p:cNvPr>
          <p:cNvGraphicFramePr>
            <a:graphicFrameLocks noGrp="1"/>
          </p:cNvGraphicFramePr>
          <p:nvPr>
            <p:ph idx="1"/>
            <p:extLst>
              <p:ext uri="{D42A27DB-BD31-4B8C-83A1-F6EECF244321}">
                <p14:modId xmlns:p14="http://schemas.microsoft.com/office/powerpoint/2010/main" val="4247447398"/>
              </p:ext>
            </p:extLst>
          </p:nvPr>
        </p:nvGraphicFramePr>
        <p:xfrm>
          <a:off x="4695118" y="614930"/>
          <a:ext cx="5898294" cy="5600704"/>
        </p:xfrm>
        <a:graphic>
          <a:graphicData uri="http://schemas.openxmlformats.org/drawingml/2006/table">
            <a:tbl>
              <a:tblPr>
                <a:tableStyleId>{5C22544A-7EE6-4342-B048-85BDC9FD1C3A}</a:tableStyleId>
              </a:tblPr>
              <a:tblGrid>
                <a:gridCol w="5898294">
                  <a:extLst>
                    <a:ext uri="{9D8B030D-6E8A-4147-A177-3AD203B41FA5}">
                      <a16:colId xmlns="" xmlns:a16="http://schemas.microsoft.com/office/drawing/2014/main" val="664073186"/>
                    </a:ext>
                  </a:extLst>
                </a:gridCol>
              </a:tblGrid>
              <a:tr h="700088">
                <a:tc>
                  <a:txBody>
                    <a:bodyPr/>
                    <a:lstStyle/>
                    <a:p>
                      <a:r>
                        <a:rPr lang="en-US" sz="1800" kern="1200" dirty="0">
                          <a:solidFill>
                            <a:schemeClr val="accent1"/>
                          </a:solidFill>
                          <a:latin typeface="Arial" panose="020B0604020202020204" pitchFamily="34" charset="0"/>
                          <a:ea typeface="+mn-ea"/>
                          <a:cs typeface="Arial" panose="020B0604020202020204" pitchFamily="34" charset="0"/>
                        </a:rPr>
                        <a:t>Executive</a:t>
                      </a:r>
                      <a:r>
                        <a:rPr lang="en-US" sz="1800" kern="1200" baseline="0" dirty="0">
                          <a:solidFill>
                            <a:schemeClr val="accent1"/>
                          </a:solidFill>
                          <a:latin typeface="Arial" panose="020B0604020202020204" pitchFamily="34" charset="0"/>
                          <a:ea typeface="+mn-ea"/>
                          <a:cs typeface="Arial" panose="020B0604020202020204" pitchFamily="34" charset="0"/>
                        </a:rPr>
                        <a:t> summary</a:t>
                      </a:r>
                      <a:endParaRPr lang="en-US" sz="1800" kern="1200" dirty="0">
                        <a:solidFill>
                          <a:schemeClr val="accent1"/>
                        </a:solidFill>
                        <a:latin typeface="Arial" panose="020B0604020202020204" pitchFamily="34" charset="0"/>
                        <a:ea typeface="+mn-ea"/>
                        <a:cs typeface="Arial" panose="020B0604020202020204" pitchFamily="34" charset="0"/>
                      </a:endParaRPr>
                    </a:p>
                  </a:txBody>
                  <a:tcPr marL="0" marR="0" marT="0" marB="0" anchor="ctr">
                    <a:noFill/>
                  </a:tcPr>
                </a:tc>
                <a:extLst>
                  <a:ext uri="{0D108BD9-81ED-4DB2-BD59-A6C34878D82A}">
                    <a16:rowId xmlns="" xmlns:a16="http://schemas.microsoft.com/office/drawing/2014/main" val="361610019"/>
                  </a:ext>
                </a:extLst>
              </a:tr>
              <a:tr h="700088">
                <a:tc>
                  <a:txBody>
                    <a:bodyPr/>
                    <a:lstStyle/>
                    <a:p>
                      <a:r>
                        <a:rPr lang="en-US" dirty="0">
                          <a:solidFill>
                            <a:schemeClr val="accent1"/>
                          </a:solidFill>
                          <a:latin typeface="Arial" panose="020B0604020202020204" pitchFamily="34" charset="0"/>
                          <a:cs typeface="Arial" panose="020B0604020202020204" pitchFamily="34" charset="0"/>
                        </a:rPr>
                        <a:t>Problem statement</a:t>
                      </a:r>
                    </a:p>
                  </a:txBody>
                  <a:tcPr marL="0" marR="0" marT="0" marB="0" anchor="ctr">
                    <a:noFill/>
                  </a:tcPr>
                </a:tc>
                <a:extLst>
                  <a:ext uri="{0D108BD9-81ED-4DB2-BD59-A6C34878D82A}">
                    <a16:rowId xmlns="" xmlns:a16="http://schemas.microsoft.com/office/drawing/2014/main" val="34177284"/>
                  </a:ext>
                </a:extLst>
              </a:tr>
              <a:tr h="700088">
                <a:tc>
                  <a:txBody>
                    <a:bodyPr/>
                    <a:lstStyle/>
                    <a:p>
                      <a:r>
                        <a:rPr lang="en-US" dirty="0">
                          <a:solidFill>
                            <a:schemeClr val="accent1"/>
                          </a:solidFill>
                          <a:latin typeface="Arial" panose="020B0604020202020204" pitchFamily="34" charset="0"/>
                          <a:cs typeface="Arial" panose="020B0604020202020204" pitchFamily="34" charset="0"/>
                        </a:rPr>
                        <a:t>Solution brief</a:t>
                      </a:r>
                    </a:p>
                  </a:txBody>
                  <a:tcPr marL="0" marR="0" marT="0" marB="0" anchor="ctr">
                    <a:noFill/>
                  </a:tcPr>
                </a:tc>
                <a:extLst>
                  <a:ext uri="{0D108BD9-81ED-4DB2-BD59-A6C34878D82A}">
                    <a16:rowId xmlns="" xmlns:a16="http://schemas.microsoft.com/office/drawing/2014/main" val="3015083466"/>
                  </a:ext>
                </a:extLst>
              </a:tr>
              <a:tr h="700088">
                <a:tc>
                  <a:txBody>
                    <a:bodyPr/>
                    <a:lstStyle/>
                    <a:p>
                      <a:r>
                        <a:rPr lang="en-US" dirty="0">
                          <a:solidFill>
                            <a:schemeClr val="accent1"/>
                          </a:solidFill>
                          <a:latin typeface="Arial" panose="020B0604020202020204" pitchFamily="34" charset="0"/>
                          <a:cs typeface="Arial" panose="020B0604020202020204" pitchFamily="34" charset="0"/>
                        </a:rPr>
                        <a:t>Uniqueness of</a:t>
                      </a:r>
                      <a:r>
                        <a:rPr lang="en-US" baseline="0" dirty="0">
                          <a:solidFill>
                            <a:schemeClr val="accent1"/>
                          </a:solidFill>
                          <a:latin typeface="Arial" panose="020B0604020202020204" pitchFamily="34" charset="0"/>
                          <a:cs typeface="Arial" panose="020B0604020202020204" pitchFamily="34" charset="0"/>
                        </a:rPr>
                        <a:t> solution</a:t>
                      </a:r>
                      <a:endParaRPr lang="en-US" dirty="0">
                        <a:solidFill>
                          <a:schemeClr val="accent1"/>
                        </a:solidFill>
                        <a:latin typeface="Arial" panose="020B0604020202020204" pitchFamily="34" charset="0"/>
                        <a:cs typeface="Arial" panose="020B0604020202020204" pitchFamily="34" charset="0"/>
                      </a:endParaRPr>
                    </a:p>
                  </a:txBody>
                  <a:tcPr marL="0" marR="0" marT="0" marB="0" anchor="ctr">
                    <a:noFill/>
                  </a:tcPr>
                </a:tc>
                <a:extLst>
                  <a:ext uri="{0D108BD9-81ED-4DB2-BD59-A6C34878D82A}">
                    <a16:rowId xmlns="" xmlns:a16="http://schemas.microsoft.com/office/drawing/2014/main" val="1202240228"/>
                  </a:ext>
                </a:extLst>
              </a:tr>
              <a:tr h="700088">
                <a:tc>
                  <a:txBody>
                    <a:bodyPr/>
                    <a:lstStyle/>
                    <a:p>
                      <a:r>
                        <a:rPr lang="en-US" dirty="0">
                          <a:solidFill>
                            <a:schemeClr val="accent1"/>
                          </a:solidFill>
                          <a:latin typeface="Arial" panose="020B0604020202020204" pitchFamily="34" charset="0"/>
                          <a:cs typeface="Arial" panose="020B0604020202020204" pitchFamily="34" charset="0"/>
                        </a:rPr>
                        <a:t>Impact and scalability</a:t>
                      </a:r>
                    </a:p>
                  </a:txBody>
                  <a:tcPr marL="0" marR="0" marT="0" marB="0" anchor="ctr">
                    <a:noFill/>
                  </a:tcPr>
                </a:tc>
                <a:extLst>
                  <a:ext uri="{0D108BD9-81ED-4DB2-BD59-A6C34878D82A}">
                    <a16:rowId xmlns="" xmlns:a16="http://schemas.microsoft.com/office/drawing/2014/main" val="4189376148"/>
                  </a:ext>
                </a:extLst>
              </a:tr>
              <a:tr h="700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olidFill>
                            <a:schemeClr val="accent1"/>
                          </a:solidFill>
                          <a:latin typeface="Arial" panose="020B0604020202020204" pitchFamily="34" charset="0"/>
                          <a:cs typeface="Arial" panose="020B0604020202020204" pitchFamily="34" charset="0"/>
                        </a:rPr>
                        <a:t>Potential roadblocks</a:t>
                      </a:r>
                    </a:p>
                  </a:txBody>
                  <a:tcPr marL="0" marR="0" marT="0" marB="0" anchor="ctr">
                    <a:noFill/>
                  </a:tcPr>
                </a:tc>
                <a:extLst>
                  <a:ext uri="{0D108BD9-81ED-4DB2-BD59-A6C34878D82A}">
                    <a16:rowId xmlns="" xmlns:a16="http://schemas.microsoft.com/office/drawing/2014/main" val="1977937355"/>
                  </a:ext>
                </a:extLst>
              </a:tr>
              <a:tr h="700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olidFill>
                            <a:schemeClr val="accent1"/>
                          </a:solidFill>
                          <a:latin typeface="Arial" panose="020B0604020202020204" pitchFamily="34" charset="0"/>
                          <a:cs typeface="Arial" panose="020B0604020202020204" pitchFamily="34" charset="0"/>
                        </a:rPr>
                        <a:t>About us</a:t>
                      </a:r>
                    </a:p>
                  </a:txBody>
                  <a:tcPr marL="0" marR="0" marT="0" marB="0" anchor="ctr">
                    <a:noFill/>
                  </a:tcPr>
                </a:tc>
                <a:extLst>
                  <a:ext uri="{0D108BD9-81ED-4DB2-BD59-A6C34878D82A}">
                    <a16:rowId xmlns="" xmlns:a16="http://schemas.microsoft.com/office/drawing/2014/main" val="10006"/>
                  </a:ext>
                </a:extLst>
              </a:tr>
              <a:tr h="700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olidFill>
                            <a:schemeClr val="accent1"/>
                          </a:solidFill>
                          <a:latin typeface="Arial" panose="020B0604020202020204" pitchFamily="34" charset="0"/>
                          <a:cs typeface="Arial" panose="020B0604020202020204" pitchFamily="34" charset="0"/>
                        </a:rPr>
                        <a:t>Additional information (optional)</a:t>
                      </a:r>
                    </a:p>
                  </a:txBody>
                  <a:tcPr marL="0" marR="0" marT="0" marB="0" anchor="ctr">
                    <a:noFill/>
                  </a:tcPr>
                </a:tc>
                <a:extLst>
                  <a:ext uri="{0D108BD9-81ED-4DB2-BD59-A6C34878D82A}">
                    <a16:rowId xmlns="" xmlns:a16="http://schemas.microsoft.com/office/drawing/2014/main" val="10007"/>
                  </a:ext>
                </a:extLst>
              </a:tr>
            </a:tbl>
          </a:graphicData>
        </a:graphic>
      </p:graphicFrame>
      <p:grpSp>
        <p:nvGrpSpPr>
          <p:cNvPr id="9" name="Group 8">
            <a:extLst>
              <a:ext uri="{FF2B5EF4-FFF2-40B4-BE49-F238E27FC236}">
                <a16:creationId xmlns="" xmlns:a16="http://schemas.microsoft.com/office/drawing/2014/main" id="{B7D61002-F7A2-4F2D-AD1E-9DA0460FD3BD}"/>
              </a:ext>
            </a:extLst>
          </p:cNvPr>
          <p:cNvGrpSpPr/>
          <p:nvPr/>
        </p:nvGrpSpPr>
        <p:grpSpPr bwMode="gray">
          <a:xfrm>
            <a:off x="4300022" y="1493566"/>
            <a:ext cx="306910" cy="306910"/>
            <a:chOff x="6313199" y="4229315"/>
            <a:chExt cx="306910" cy="306910"/>
          </a:xfrm>
        </p:grpSpPr>
        <p:sp>
          <p:nvSpPr>
            <p:cNvPr id="10" name="Oval 50">
              <a:extLst>
                <a:ext uri="{FF2B5EF4-FFF2-40B4-BE49-F238E27FC236}">
                  <a16:creationId xmlns="" xmlns:a16="http://schemas.microsoft.com/office/drawing/2014/main" id="{157F3258-83DA-4435-A069-93F5AF2B42E2}"/>
                </a:ext>
              </a:extLst>
            </p:cNvPr>
            <p:cNvSpPr>
              <a:spLocks noChangeArrowheads="1"/>
            </p:cNvSpPr>
            <p:nvPr/>
          </p:nvSpPr>
          <p:spPr bwMode="gray">
            <a:xfrm>
              <a:off x="6313199" y="4229315"/>
              <a:ext cx="306910" cy="306910"/>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latin typeface="Arial" panose="020B0604020202020204" pitchFamily="34" charset="0"/>
                <a:cs typeface="Arial" panose="020B0604020202020204" pitchFamily="34" charset="0"/>
              </a:endParaRPr>
            </a:p>
          </p:txBody>
        </p:sp>
        <p:grpSp>
          <p:nvGrpSpPr>
            <p:cNvPr id="11" name="Group 10">
              <a:extLst>
                <a:ext uri="{FF2B5EF4-FFF2-40B4-BE49-F238E27FC236}">
                  <a16:creationId xmlns="" xmlns:a16="http://schemas.microsoft.com/office/drawing/2014/main" id="{43CA9794-FA58-4C62-89C2-0AF0A21A909C}"/>
                </a:ext>
              </a:extLst>
            </p:cNvPr>
            <p:cNvGrpSpPr/>
            <p:nvPr/>
          </p:nvGrpSpPr>
          <p:grpSpPr bwMode="gray">
            <a:xfrm>
              <a:off x="6399804" y="4314508"/>
              <a:ext cx="140052" cy="136525"/>
              <a:chOff x="6405478" y="4314507"/>
              <a:chExt cx="140052" cy="136525"/>
            </a:xfrm>
          </p:grpSpPr>
          <p:sp>
            <p:nvSpPr>
              <p:cNvPr id="12" name="Arrow: Chevron 19">
                <a:extLst>
                  <a:ext uri="{FF2B5EF4-FFF2-40B4-BE49-F238E27FC236}">
                    <a16:creationId xmlns="" xmlns:a16="http://schemas.microsoft.com/office/drawing/2014/main" id="{ABF6D68E-376B-4AE1-B2DF-1B01A2AFB7BA}"/>
                  </a:ext>
                </a:extLst>
              </p:cNvPr>
              <p:cNvSpPr/>
              <p:nvPr/>
            </p:nvSpPr>
            <p:spPr bwMode="gray">
              <a:xfrm>
                <a:off x="6405478"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sp>
            <p:nvSpPr>
              <p:cNvPr id="13" name="Arrow: Chevron 20">
                <a:extLst>
                  <a:ext uri="{FF2B5EF4-FFF2-40B4-BE49-F238E27FC236}">
                    <a16:creationId xmlns="" xmlns:a16="http://schemas.microsoft.com/office/drawing/2014/main" id="{18467583-49E5-41C5-BCF6-64A4FE19AD05}"/>
                  </a:ext>
                </a:extLst>
              </p:cNvPr>
              <p:cNvSpPr/>
              <p:nvPr/>
            </p:nvSpPr>
            <p:spPr bwMode="gray">
              <a:xfrm>
                <a:off x="6470746"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grpSp>
      </p:grpSp>
      <p:grpSp>
        <p:nvGrpSpPr>
          <p:cNvPr id="14" name="Group 13">
            <a:extLst>
              <a:ext uri="{FF2B5EF4-FFF2-40B4-BE49-F238E27FC236}">
                <a16:creationId xmlns="" xmlns:a16="http://schemas.microsoft.com/office/drawing/2014/main" id="{B7D61002-F7A2-4F2D-AD1E-9DA0460FD3BD}"/>
              </a:ext>
            </a:extLst>
          </p:cNvPr>
          <p:cNvGrpSpPr/>
          <p:nvPr/>
        </p:nvGrpSpPr>
        <p:grpSpPr bwMode="gray">
          <a:xfrm>
            <a:off x="4300022" y="2219992"/>
            <a:ext cx="306910" cy="306910"/>
            <a:chOff x="6313199" y="4229315"/>
            <a:chExt cx="306910" cy="306910"/>
          </a:xfrm>
        </p:grpSpPr>
        <p:sp>
          <p:nvSpPr>
            <p:cNvPr id="15" name="Oval 50">
              <a:extLst>
                <a:ext uri="{FF2B5EF4-FFF2-40B4-BE49-F238E27FC236}">
                  <a16:creationId xmlns="" xmlns:a16="http://schemas.microsoft.com/office/drawing/2014/main" id="{157F3258-83DA-4435-A069-93F5AF2B42E2}"/>
                </a:ext>
              </a:extLst>
            </p:cNvPr>
            <p:cNvSpPr>
              <a:spLocks noChangeArrowheads="1"/>
            </p:cNvSpPr>
            <p:nvPr/>
          </p:nvSpPr>
          <p:spPr bwMode="gray">
            <a:xfrm>
              <a:off x="6313199" y="4229315"/>
              <a:ext cx="306910" cy="306910"/>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latin typeface="Arial" panose="020B0604020202020204" pitchFamily="34" charset="0"/>
                <a:cs typeface="Arial" panose="020B0604020202020204" pitchFamily="34" charset="0"/>
              </a:endParaRPr>
            </a:p>
          </p:txBody>
        </p:sp>
        <p:grpSp>
          <p:nvGrpSpPr>
            <p:cNvPr id="16" name="Group 15">
              <a:extLst>
                <a:ext uri="{FF2B5EF4-FFF2-40B4-BE49-F238E27FC236}">
                  <a16:creationId xmlns="" xmlns:a16="http://schemas.microsoft.com/office/drawing/2014/main" id="{43CA9794-FA58-4C62-89C2-0AF0A21A909C}"/>
                </a:ext>
              </a:extLst>
            </p:cNvPr>
            <p:cNvGrpSpPr/>
            <p:nvPr/>
          </p:nvGrpSpPr>
          <p:grpSpPr bwMode="gray">
            <a:xfrm>
              <a:off x="6399804" y="4314508"/>
              <a:ext cx="140052" cy="136525"/>
              <a:chOff x="6405478" y="4314507"/>
              <a:chExt cx="140052" cy="136525"/>
            </a:xfrm>
          </p:grpSpPr>
          <p:sp>
            <p:nvSpPr>
              <p:cNvPr id="22" name="Arrow: Chevron 19">
                <a:extLst>
                  <a:ext uri="{FF2B5EF4-FFF2-40B4-BE49-F238E27FC236}">
                    <a16:creationId xmlns="" xmlns:a16="http://schemas.microsoft.com/office/drawing/2014/main" id="{ABF6D68E-376B-4AE1-B2DF-1B01A2AFB7BA}"/>
                  </a:ext>
                </a:extLst>
              </p:cNvPr>
              <p:cNvSpPr/>
              <p:nvPr/>
            </p:nvSpPr>
            <p:spPr bwMode="gray">
              <a:xfrm>
                <a:off x="6405478"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sp>
            <p:nvSpPr>
              <p:cNvPr id="23" name="Arrow: Chevron 20">
                <a:extLst>
                  <a:ext uri="{FF2B5EF4-FFF2-40B4-BE49-F238E27FC236}">
                    <a16:creationId xmlns="" xmlns:a16="http://schemas.microsoft.com/office/drawing/2014/main" id="{18467583-49E5-41C5-BCF6-64A4FE19AD05}"/>
                  </a:ext>
                </a:extLst>
              </p:cNvPr>
              <p:cNvSpPr/>
              <p:nvPr/>
            </p:nvSpPr>
            <p:spPr bwMode="gray">
              <a:xfrm>
                <a:off x="6470746"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grpSp>
      </p:grpSp>
      <p:grpSp>
        <p:nvGrpSpPr>
          <p:cNvPr id="24" name="Group 23">
            <a:extLst>
              <a:ext uri="{FF2B5EF4-FFF2-40B4-BE49-F238E27FC236}">
                <a16:creationId xmlns="" xmlns:a16="http://schemas.microsoft.com/office/drawing/2014/main" id="{B7D61002-F7A2-4F2D-AD1E-9DA0460FD3BD}"/>
              </a:ext>
            </a:extLst>
          </p:cNvPr>
          <p:cNvGrpSpPr/>
          <p:nvPr/>
        </p:nvGrpSpPr>
        <p:grpSpPr bwMode="gray">
          <a:xfrm>
            <a:off x="4298440" y="2905064"/>
            <a:ext cx="306910" cy="306910"/>
            <a:chOff x="6313199" y="4229315"/>
            <a:chExt cx="306910" cy="306910"/>
          </a:xfrm>
        </p:grpSpPr>
        <p:sp>
          <p:nvSpPr>
            <p:cNvPr id="25" name="Oval 50">
              <a:extLst>
                <a:ext uri="{FF2B5EF4-FFF2-40B4-BE49-F238E27FC236}">
                  <a16:creationId xmlns="" xmlns:a16="http://schemas.microsoft.com/office/drawing/2014/main" id="{157F3258-83DA-4435-A069-93F5AF2B42E2}"/>
                </a:ext>
              </a:extLst>
            </p:cNvPr>
            <p:cNvSpPr>
              <a:spLocks noChangeArrowheads="1"/>
            </p:cNvSpPr>
            <p:nvPr/>
          </p:nvSpPr>
          <p:spPr bwMode="gray">
            <a:xfrm>
              <a:off x="6313199" y="4229315"/>
              <a:ext cx="306910" cy="306910"/>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latin typeface="Arial" panose="020B0604020202020204" pitchFamily="34" charset="0"/>
                <a:cs typeface="Arial" panose="020B0604020202020204" pitchFamily="34" charset="0"/>
              </a:endParaRPr>
            </a:p>
          </p:txBody>
        </p:sp>
        <p:grpSp>
          <p:nvGrpSpPr>
            <p:cNvPr id="26" name="Group 25">
              <a:extLst>
                <a:ext uri="{FF2B5EF4-FFF2-40B4-BE49-F238E27FC236}">
                  <a16:creationId xmlns="" xmlns:a16="http://schemas.microsoft.com/office/drawing/2014/main" id="{43CA9794-FA58-4C62-89C2-0AF0A21A909C}"/>
                </a:ext>
              </a:extLst>
            </p:cNvPr>
            <p:cNvGrpSpPr/>
            <p:nvPr/>
          </p:nvGrpSpPr>
          <p:grpSpPr bwMode="gray">
            <a:xfrm>
              <a:off x="6399804" y="4314508"/>
              <a:ext cx="140052" cy="136525"/>
              <a:chOff x="6405478" y="4314507"/>
              <a:chExt cx="140052" cy="136525"/>
            </a:xfrm>
          </p:grpSpPr>
          <p:sp>
            <p:nvSpPr>
              <p:cNvPr id="27" name="Arrow: Chevron 19">
                <a:extLst>
                  <a:ext uri="{FF2B5EF4-FFF2-40B4-BE49-F238E27FC236}">
                    <a16:creationId xmlns="" xmlns:a16="http://schemas.microsoft.com/office/drawing/2014/main" id="{ABF6D68E-376B-4AE1-B2DF-1B01A2AFB7BA}"/>
                  </a:ext>
                </a:extLst>
              </p:cNvPr>
              <p:cNvSpPr/>
              <p:nvPr/>
            </p:nvSpPr>
            <p:spPr bwMode="gray">
              <a:xfrm>
                <a:off x="6405478"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sp>
            <p:nvSpPr>
              <p:cNvPr id="28" name="Arrow: Chevron 20">
                <a:extLst>
                  <a:ext uri="{FF2B5EF4-FFF2-40B4-BE49-F238E27FC236}">
                    <a16:creationId xmlns="" xmlns:a16="http://schemas.microsoft.com/office/drawing/2014/main" id="{18467583-49E5-41C5-BCF6-64A4FE19AD05}"/>
                  </a:ext>
                </a:extLst>
              </p:cNvPr>
              <p:cNvSpPr/>
              <p:nvPr/>
            </p:nvSpPr>
            <p:spPr bwMode="gray">
              <a:xfrm>
                <a:off x="6470746"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grpSp>
      </p:grpSp>
      <p:grpSp>
        <p:nvGrpSpPr>
          <p:cNvPr id="29" name="Group 28">
            <a:extLst>
              <a:ext uri="{FF2B5EF4-FFF2-40B4-BE49-F238E27FC236}">
                <a16:creationId xmlns="" xmlns:a16="http://schemas.microsoft.com/office/drawing/2014/main" id="{B7D61002-F7A2-4F2D-AD1E-9DA0460FD3BD}"/>
              </a:ext>
            </a:extLst>
          </p:cNvPr>
          <p:cNvGrpSpPr/>
          <p:nvPr/>
        </p:nvGrpSpPr>
        <p:grpSpPr bwMode="gray">
          <a:xfrm>
            <a:off x="4300022" y="3590137"/>
            <a:ext cx="306910" cy="306910"/>
            <a:chOff x="6313199" y="4229315"/>
            <a:chExt cx="306910" cy="306910"/>
          </a:xfrm>
        </p:grpSpPr>
        <p:sp>
          <p:nvSpPr>
            <p:cNvPr id="30" name="Oval 50">
              <a:extLst>
                <a:ext uri="{FF2B5EF4-FFF2-40B4-BE49-F238E27FC236}">
                  <a16:creationId xmlns="" xmlns:a16="http://schemas.microsoft.com/office/drawing/2014/main" id="{157F3258-83DA-4435-A069-93F5AF2B42E2}"/>
                </a:ext>
              </a:extLst>
            </p:cNvPr>
            <p:cNvSpPr>
              <a:spLocks noChangeArrowheads="1"/>
            </p:cNvSpPr>
            <p:nvPr/>
          </p:nvSpPr>
          <p:spPr bwMode="gray">
            <a:xfrm>
              <a:off x="6313199" y="4229315"/>
              <a:ext cx="306910" cy="306910"/>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latin typeface="Arial" panose="020B0604020202020204" pitchFamily="34" charset="0"/>
                <a:cs typeface="Arial" panose="020B0604020202020204" pitchFamily="34" charset="0"/>
              </a:endParaRPr>
            </a:p>
          </p:txBody>
        </p:sp>
        <p:grpSp>
          <p:nvGrpSpPr>
            <p:cNvPr id="31" name="Group 30">
              <a:extLst>
                <a:ext uri="{FF2B5EF4-FFF2-40B4-BE49-F238E27FC236}">
                  <a16:creationId xmlns="" xmlns:a16="http://schemas.microsoft.com/office/drawing/2014/main" id="{43CA9794-FA58-4C62-89C2-0AF0A21A909C}"/>
                </a:ext>
              </a:extLst>
            </p:cNvPr>
            <p:cNvGrpSpPr/>
            <p:nvPr/>
          </p:nvGrpSpPr>
          <p:grpSpPr bwMode="gray">
            <a:xfrm>
              <a:off x="6399804" y="4314508"/>
              <a:ext cx="140052" cy="136525"/>
              <a:chOff x="6405478" y="4314507"/>
              <a:chExt cx="140052" cy="136525"/>
            </a:xfrm>
          </p:grpSpPr>
          <p:sp>
            <p:nvSpPr>
              <p:cNvPr id="32" name="Arrow: Chevron 19">
                <a:extLst>
                  <a:ext uri="{FF2B5EF4-FFF2-40B4-BE49-F238E27FC236}">
                    <a16:creationId xmlns="" xmlns:a16="http://schemas.microsoft.com/office/drawing/2014/main" id="{ABF6D68E-376B-4AE1-B2DF-1B01A2AFB7BA}"/>
                  </a:ext>
                </a:extLst>
              </p:cNvPr>
              <p:cNvSpPr/>
              <p:nvPr/>
            </p:nvSpPr>
            <p:spPr bwMode="gray">
              <a:xfrm>
                <a:off x="6405478"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sp>
            <p:nvSpPr>
              <p:cNvPr id="33" name="Arrow: Chevron 20">
                <a:extLst>
                  <a:ext uri="{FF2B5EF4-FFF2-40B4-BE49-F238E27FC236}">
                    <a16:creationId xmlns="" xmlns:a16="http://schemas.microsoft.com/office/drawing/2014/main" id="{18467583-49E5-41C5-BCF6-64A4FE19AD05}"/>
                  </a:ext>
                </a:extLst>
              </p:cNvPr>
              <p:cNvSpPr/>
              <p:nvPr/>
            </p:nvSpPr>
            <p:spPr bwMode="gray">
              <a:xfrm>
                <a:off x="6470746"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grpSp>
      </p:grpSp>
      <p:grpSp>
        <p:nvGrpSpPr>
          <p:cNvPr id="34" name="Group 33">
            <a:extLst>
              <a:ext uri="{FF2B5EF4-FFF2-40B4-BE49-F238E27FC236}">
                <a16:creationId xmlns="" xmlns:a16="http://schemas.microsoft.com/office/drawing/2014/main" id="{B7D61002-F7A2-4F2D-AD1E-9DA0460FD3BD}"/>
              </a:ext>
            </a:extLst>
          </p:cNvPr>
          <p:cNvGrpSpPr/>
          <p:nvPr/>
        </p:nvGrpSpPr>
        <p:grpSpPr bwMode="gray">
          <a:xfrm>
            <a:off x="4300022" y="4316563"/>
            <a:ext cx="306910" cy="306910"/>
            <a:chOff x="6313199" y="4229315"/>
            <a:chExt cx="306910" cy="306910"/>
          </a:xfrm>
        </p:grpSpPr>
        <p:sp>
          <p:nvSpPr>
            <p:cNvPr id="35" name="Oval 50">
              <a:extLst>
                <a:ext uri="{FF2B5EF4-FFF2-40B4-BE49-F238E27FC236}">
                  <a16:creationId xmlns="" xmlns:a16="http://schemas.microsoft.com/office/drawing/2014/main" id="{157F3258-83DA-4435-A069-93F5AF2B42E2}"/>
                </a:ext>
              </a:extLst>
            </p:cNvPr>
            <p:cNvSpPr>
              <a:spLocks noChangeArrowheads="1"/>
            </p:cNvSpPr>
            <p:nvPr/>
          </p:nvSpPr>
          <p:spPr bwMode="gray">
            <a:xfrm>
              <a:off x="6313199" y="4229315"/>
              <a:ext cx="306910" cy="306910"/>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latin typeface="Arial" panose="020B0604020202020204" pitchFamily="34" charset="0"/>
                <a:cs typeface="Arial" panose="020B0604020202020204" pitchFamily="34" charset="0"/>
              </a:endParaRPr>
            </a:p>
          </p:txBody>
        </p:sp>
        <p:grpSp>
          <p:nvGrpSpPr>
            <p:cNvPr id="36" name="Group 35">
              <a:extLst>
                <a:ext uri="{FF2B5EF4-FFF2-40B4-BE49-F238E27FC236}">
                  <a16:creationId xmlns="" xmlns:a16="http://schemas.microsoft.com/office/drawing/2014/main" id="{43CA9794-FA58-4C62-89C2-0AF0A21A909C}"/>
                </a:ext>
              </a:extLst>
            </p:cNvPr>
            <p:cNvGrpSpPr/>
            <p:nvPr/>
          </p:nvGrpSpPr>
          <p:grpSpPr bwMode="gray">
            <a:xfrm>
              <a:off x="6399804" y="4314508"/>
              <a:ext cx="140052" cy="136525"/>
              <a:chOff x="6405478" y="4314507"/>
              <a:chExt cx="140052" cy="136525"/>
            </a:xfrm>
          </p:grpSpPr>
          <p:sp>
            <p:nvSpPr>
              <p:cNvPr id="37" name="Arrow: Chevron 19">
                <a:extLst>
                  <a:ext uri="{FF2B5EF4-FFF2-40B4-BE49-F238E27FC236}">
                    <a16:creationId xmlns="" xmlns:a16="http://schemas.microsoft.com/office/drawing/2014/main" id="{ABF6D68E-376B-4AE1-B2DF-1B01A2AFB7BA}"/>
                  </a:ext>
                </a:extLst>
              </p:cNvPr>
              <p:cNvSpPr/>
              <p:nvPr/>
            </p:nvSpPr>
            <p:spPr bwMode="gray">
              <a:xfrm>
                <a:off x="6405478"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sp>
            <p:nvSpPr>
              <p:cNvPr id="38" name="Arrow: Chevron 20">
                <a:extLst>
                  <a:ext uri="{FF2B5EF4-FFF2-40B4-BE49-F238E27FC236}">
                    <a16:creationId xmlns="" xmlns:a16="http://schemas.microsoft.com/office/drawing/2014/main" id="{18467583-49E5-41C5-BCF6-64A4FE19AD05}"/>
                  </a:ext>
                </a:extLst>
              </p:cNvPr>
              <p:cNvSpPr/>
              <p:nvPr/>
            </p:nvSpPr>
            <p:spPr bwMode="gray">
              <a:xfrm>
                <a:off x="6470746"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grpSp>
      </p:grpSp>
      <p:grpSp>
        <p:nvGrpSpPr>
          <p:cNvPr id="39" name="Group 38">
            <a:extLst>
              <a:ext uri="{FF2B5EF4-FFF2-40B4-BE49-F238E27FC236}">
                <a16:creationId xmlns="" xmlns:a16="http://schemas.microsoft.com/office/drawing/2014/main" id="{B7D61002-F7A2-4F2D-AD1E-9DA0460FD3BD}"/>
              </a:ext>
            </a:extLst>
          </p:cNvPr>
          <p:cNvGrpSpPr/>
          <p:nvPr/>
        </p:nvGrpSpPr>
        <p:grpSpPr bwMode="gray">
          <a:xfrm>
            <a:off x="4303274" y="5016432"/>
            <a:ext cx="306910" cy="306910"/>
            <a:chOff x="6313199" y="4229315"/>
            <a:chExt cx="306910" cy="306910"/>
          </a:xfrm>
        </p:grpSpPr>
        <p:sp>
          <p:nvSpPr>
            <p:cNvPr id="40" name="Oval 50">
              <a:extLst>
                <a:ext uri="{FF2B5EF4-FFF2-40B4-BE49-F238E27FC236}">
                  <a16:creationId xmlns="" xmlns:a16="http://schemas.microsoft.com/office/drawing/2014/main" id="{157F3258-83DA-4435-A069-93F5AF2B42E2}"/>
                </a:ext>
              </a:extLst>
            </p:cNvPr>
            <p:cNvSpPr>
              <a:spLocks noChangeArrowheads="1"/>
            </p:cNvSpPr>
            <p:nvPr/>
          </p:nvSpPr>
          <p:spPr bwMode="gray">
            <a:xfrm>
              <a:off x="6313199" y="4229315"/>
              <a:ext cx="306910" cy="306910"/>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latin typeface="Arial" panose="020B0604020202020204" pitchFamily="34" charset="0"/>
                <a:cs typeface="Arial" panose="020B0604020202020204" pitchFamily="34" charset="0"/>
              </a:endParaRPr>
            </a:p>
          </p:txBody>
        </p:sp>
        <p:grpSp>
          <p:nvGrpSpPr>
            <p:cNvPr id="41" name="Group 40">
              <a:extLst>
                <a:ext uri="{FF2B5EF4-FFF2-40B4-BE49-F238E27FC236}">
                  <a16:creationId xmlns="" xmlns:a16="http://schemas.microsoft.com/office/drawing/2014/main" id="{43CA9794-FA58-4C62-89C2-0AF0A21A909C}"/>
                </a:ext>
              </a:extLst>
            </p:cNvPr>
            <p:cNvGrpSpPr/>
            <p:nvPr/>
          </p:nvGrpSpPr>
          <p:grpSpPr bwMode="gray">
            <a:xfrm>
              <a:off x="6399804" y="4314508"/>
              <a:ext cx="140052" cy="136525"/>
              <a:chOff x="6405478" y="4314507"/>
              <a:chExt cx="140052" cy="136525"/>
            </a:xfrm>
          </p:grpSpPr>
          <p:sp>
            <p:nvSpPr>
              <p:cNvPr id="42" name="Arrow: Chevron 19">
                <a:extLst>
                  <a:ext uri="{FF2B5EF4-FFF2-40B4-BE49-F238E27FC236}">
                    <a16:creationId xmlns="" xmlns:a16="http://schemas.microsoft.com/office/drawing/2014/main" id="{ABF6D68E-376B-4AE1-B2DF-1B01A2AFB7BA}"/>
                  </a:ext>
                </a:extLst>
              </p:cNvPr>
              <p:cNvSpPr/>
              <p:nvPr/>
            </p:nvSpPr>
            <p:spPr bwMode="gray">
              <a:xfrm>
                <a:off x="6405478"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sp>
            <p:nvSpPr>
              <p:cNvPr id="43" name="Arrow: Chevron 20">
                <a:extLst>
                  <a:ext uri="{FF2B5EF4-FFF2-40B4-BE49-F238E27FC236}">
                    <a16:creationId xmlns="" xmlns:a16="http://schemas.microsoft.com/office/drawing/2014/main" id="{18467583-49E5-41C5-BCF6-64A4FE19AD05}"/>
                  </a:ext>
                </a:extLst>
              </p:cNvPr>
              <p:cNvSpPr/>
              <p:nvPr/>
            </p:nvSpPr>
            <p:spPr bwMode="gray">
              <a:xfrm>
                <a:off x="6470746"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grpSp>
      </p:grpSp>
      <p:grpSp>
        <p:nvGrpSpPr>
          <p:cNvPr id="44" name="Group 43">
            <a:extLst>
              <a:ext uri="{FF2B5EF4-FFF2-40B4-BE49-F238E27FC236}">
                <a16:creationId xmlns="" xmlns:a16="http://schemas.microsoft.com/office/drawing/2014/main" id="{B7D61002-F7A2-4F2D-AD1E-9DA0460FD3BD}"/>
              </a:ext>
            </a:extLst>
          </p:cNvPr>
          <p:cNvGrpSpPr/>
          <p:nvPr/>
        </p:nvGrpSpPr>
        <p:grpSpPr bwMode="gray">
          <a:xfrm>
            <a:off x="4296858" y="5701504"/>
            <a:ext cx="306910" cy="306910"/>
            <a:chOff x="6313199" y="4229315"/>
            <a:chExt cx="306910" cy="306910"/>
          </a:xfrm>
        </p:grpSpPr>
        <p:sp>
          <p:nvSpPr>
            <p:cNvPr id="45" name="Oval 50">
              <a:extLst>
                <a:ext uri="{FF2B5EF4-FFF2-40B4-BE49-F238E27FC236}">
                  <a16:creationId xmlns="" xmlns:a16="http://schemas.microsoft.com/office/drawing/2014/main" id="{157F3258-83DA-4435-A069-93F5AF2B42E2}"/>
                </a:ext>
              </a:extLst>
            </p:cNvPr>
            <p:cNvSpPr>
              <a:spLocks noChangeArrowheads="1"/>
            </p:cNvSpPr>
            <p:nvPr/>
          </p:nvSpPr>
          <p:spPr bwMode="gray">
            <a:xfrm>
              <a:off x="6313199" y="4229315"/>
              <a:ext cx="306910" cy="306910"/>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latin typeface="Arial" panose="020B0604020202020204" pitchFamily="34" charset="0"/>
                <a:cs typeface="Arial" panose="020B0604020202020204" pitchFamily="34" charset="0"/>
              </a:endParaRPr>
            </a:p>
          </p:txBody>
        </p:sp>
        <p:grpSp>
          <p:nvGrpSpPr>
            <p:cNvPr id="46" name="Group 45">
              <a:extLst>
                <a:ext uri="{FF2B5EF4-FFF2-40B4-BE49-F238E27FC236}">
                  <a16:creationId xmlns="" xmlns:a16="http://schemas.microsoft.com/office/drawing/2014/main" id="{43CA9794-FA58-4C62-89C2-0AF0A21A909C}"/>
                </a:ext>
              </a:extLst>
            </p:cNvPr>
            <p:cNvGrpSpPr/>
            <p:nvPr/>
          </p:nvGrpSpPr>
          <p:grpSpPr bwMode="gray">
            <a:xfrm>
              <a:off x="6399804" y="4314508"/>
              <a:ext cx="140052" cy="136525"/>
              <a:chOff x="6405478" y="4314507"/>
              <a:chExt cx="140052" cy="136525"/>
            </a:xfrm>
          </p:grpSpPr>
          <p:sp>
            <p:nvSpPr>
              <p:cNvPr id="47" name="Arrow: Chevron 19">
                <a:extLst>
                  <a:ext uri="{FF2B5EF4-FFF2-40B4-BE49-F238E27FC236}">
                    <a16:creationId xmlns="" xmlns:a16="http://schemas.microsoft.com/office/drawing/2014/main" id="{ABF6D68E-376B-4AE1-B2DF-1B01A2AFB7BA}"/>
                  </a:ext>
                </a:extLst>
              </p:cNvPr>
              <p:cNvSpPr/>
              <p:nvPr/>
            </p:nvSpPr>
            <p:spPr bwMode="gray">
              <a:xfrm>
                <a:off x="6405478"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sp>
            <p:nvSpPr>
              <p:cNvPr id="48" name="Arrow: Chevron 20">
                <a:extLst>
                  <a:ext uri="{FF2B5EF4-FFF2-40B4-BE49-F238E27FC236}">
                    <a16:creationId xmlns="" xmlns:a16="http://schemas.microsoft.com/office/drawing/2014/main" id="{18467583-49E5-41C5-BCF6-64A4FE19AD05}"/>
                  </a:ext>
                </a:extLst>
              </p:cNvPr>
              <p:cNvSpPr/>
              <p:nvPr/>
            </p:nvSpPr>
            <p:spPr bwMode="gray">
              <a:xfrm>
                <a:off x="6470746"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solidFill>
                    <a:schemeClr val="tx1"/>
                  </a:solidFill>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233100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EF15BE2-B03D-429F-80AB-394FE509E24D}"/>
              </a:ext>
            </a:extLst>
          </p:cNvPr>
          <p:cNvSpPr>
            <a:spLocks noGrp="1"/>
          </p:cNvSpPr>
          <p:nvPr>
            <p:ph type="title"/>
          </p:nvPr>
        </p:nvSpPr>
        <p:spPr/>
        <p:txBody>
          <a:bodyPr/>
          <a:lstStyle/>
          <a:p>
            <a:r>
              <a:rPr lang="en-US" dirty="0"/>
              <a:t>Executive summary</a:t>
            </a:r>
          </a:p>
        </p:txBody>
      </p:sp>
      <p:sp>
        <p:nvSpPr>
          <p:cNvPr id="11" name="Content Placeholder 10">
            <a:extLst>
              <a:ext uri="{FF2B5EF4-FFF2-40B4-BE49-F238E27FC236}">
                <a16:creationId xmlns="" xmlns:a16="http://schemas.microsoft.com/office/drawing/2014/main" id="{F3DF8092-88B2-4C70-A0AF-B5E097311410}"/>
              </a:ext>
            </a:extLst>
          </p:cNvPr>
          <p:cNvSpPr>
            <a:spLocks noGrp="1"/>
          </p:cNvSpPr>
          <p:nvPr>
            <p:ph idx="1"/>
          </p:nvPr>
        </p:nvSpPr>
        <p:spPr>
          <a:xfrm>
            <a:off x="548640" y="922210"/>
            <a:ext cx="11091672" cy="5564047"/>
          </a:xfrm>
        </p:spPr>
        <p:txBody>
          <a:bodyPr/>
          <a:lstStyle/>
          <a:p>
            <a:r>
              <a:rPr lang="en-US" dirty="0"/>
              <a:t>Describe your idea here (500 words </a:t>
            </a:r>
            <a:r>
              <a:rPr lang="en-US" dirty="0" smtClean="0"/>
              <a:t>max)</a:t>
            </a:r>
            <a:br>
              <a:rPr lang="en-US" dirty="0" smtClean="0"/>
            </a:br>
            <a:r>
              <a:rPr lang="en-US" dirty="0" smtClean="0"/>
              <a:t>Points to include:</a:t>
            </a:r>
            <a:endParaRPr lang="en-US" dirty="0"/>
          </a:p>
          <a:p>
            <a:pPr marL="285750" indent="-285750">
              <a:buFont typeface="Arial" panose="020B0604020202020204" pitchFamily="34" charset="0"/>
              <a:buChar char="•"/>
            </a:pPr>
            <a:r>
              <a:rPr lang="en-US" sz="1600" dirty="0" smtClean="0"/>
              <a:t>Idea brief – </a:t>
            </a:r>
            <a:r>
              <a:rPr lang="en-US" sz="1600" dirty="0"/>
              <a:t>Every year, 3 million newborns die within the first month of life. Birth asphyxia and other breathing-related conditions are a leading cause of mortality during the neonatal phase. Current diagnostic methods are too sophisticated in terms of equipment, required expertise, and general logistics. Consequently, early detection of asphyxia in newborns is very difficult in many parts of the world, especially in resource-poor settings. We are developing a machine learning system, dubbed </a:t>
            </a:r>
            <a:r>
              <a:rPr lang="en-US" sz="1600" dirty="0" err="1" smtClean="0"/>
              <a:t>CryCure</a:t>
            </a:r>
            <a:r>
              <a:rPr lang="en-US" sz="1600" dirty="0" smtClean="0"/>
              <a:t>, </a:t>
            </a:r>
            <a:r>
              <a:rPr lang="en-US" sz="1600" dirty="0"/>
              <a:t>which enables diagnosis of asphyxia through automated analysis of the infant cry. Deployed via smartphone and wearable technology, </a:t>
            </a:r>
            <a:r>
              <a:rPr lang="en-US" sz="1600" dirty="0" err="1" smtClean="0"/>
              <a:t>CryCure</a:t>
            </a:r>
            <a:r>
              <a:rPr lang="en-US" sz="1600" dirty="0" smtClean="0"/>
              <a:t> </a:t>
            </a:r>
            <a:r>
              <a:rPr lang="en-US" sz="1600" dirty="0"/>
              <a:t>will drastically reduce the time, cost and skill required to make accurate and potentially life-saving diagnoses. </a:t>
            </a:r>
            <a:endParaRPr lang="en-US" sz="1600" dirty="0" smtClean="0"/>
          </a:p>
          <a:p>
            <a:pPr marL="285750" indent="-285750">
              <a:buFont typeface="Arial" panose="020B0604020202020204" pitchFamily="34" charset="0"/>
              <a:buChar char="•"/>
            </a:pPr>
            <a:r>
              <a:rPr lang="en-US" dirty="0" smtClean="0"/>
              <a:t>Select stage of innovation that you are in: </a:t>
            </a:r>
          </a:p>
          <a:p>
            <a:pPr marL="742950" lvl="2" indent="-285750"/>
            <a:r>
              <a:rPr lang="en-US" dirty="0" smtClean="0"/>
              <a:t>Stage 3 : Design and development</a:t>
            </a:r>
          </a:p>
          <a:p>
            <a:pPr marL="742950" lvl="2" indent="-285750"/>
            <a:endParaRPr lang="en-US" dirty="0"/>
          </a:p>
        </p:txBody>
      </p:sp>
      <p:sp>
        <p:nvSpPr>
          <p:cNvPr id="6" name="Oval 20">
            <a:extLst>
              <a:ext uri="{FF2B5EF4-FFF2-40B4-BE49-F238E27FC236}">
                <a16:creationId xmlns="" xmlns:a16="http://schemas.microsoft.com/office/drawing/2014/main" id="{66F57BFD-B7A3-4B4C-B3D7-B9FCA17879EF}"/>
              </a:ext>
            </a:extLst>
          </p:cNvPr>
          <p:cNvSpPr>
            <a:spLocks noChangeAspect="1" noChangeArrowheads="1"/>
          </p:cNvSpPr>
          <p:nvPr/>
        </p:nvSpPr>
        <p:spPr bwMode="gray">
          <a:xfrm>
            <a:off x="136228" y="1868463"/>
            <a:ext cx="306910" cy="306910"/>
          </a:xfrm>
          <a:prstGeom prst="ellipse">
            <a:avLst/>
          </a:prstGeom>
          <a:solidFill>
            <a:schemeClr val="accent2"/>
          </a:solidFill>
          <a:ln>
            <a:noFill/>
          </a:ln>
        </p:spPr>
        <p:txBody>
          <a:bodyPr vert="horz" wrap="square" lIns="0" tIns="0" rIns="0" bIns="0" numCol="1" anchor="ctr" anchorCtr="0" compatLnSpc="1">
            <a:prstTxWarp prst="textNoShape">
              <a:avLst/>
            </a:prstTxWarp>
          </a:bodyPr>
          <a:lstStyle/>
          <a:p>
            <a:pPr algn="ctr">
              <a:spcBef>
                <a:spcPts val="0"/>
              </a:spcBef>
            </a:pPr>
            <a:r>
              <a:rPr lang="en-US" sz="1400" dirty="0">
                <a:solidFill>
                  <a:schemeClr val="bg1"/>
                </a:solidFill>
                <a:latin typeface="Arial" panose="020B0604020202020204" pitchFamily="34" charset="0"/>
                <a:cs typeface="Arial" panose="020B0604020202020204" pitchFamily="34" charset="0"/>
              </a:rPr>
              <a:t>1</a:t>
            </a:r>
          </a:p>
        </p:txBody>
      </p:sp>
    </p:spTree>
    <p:extLst>
      <p:ext uri="{BB962C8B-B14F-4D97-AF65-F5344CB8AC3E}">
        <p14:creationId xmlns:p14="http://schemas.microsoft.com/office/powerpoint/2010/main" val="1994862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a:xfrm>
            <a:off x="548640" y="1856232"/>
            <a:ext cx="11091672" cy="5305144"/>
          </a:xfrm>
        </p:spPr>
        <p:txBody>
          <a:bodyPr/>
          <a:lstStyle/>
          <a:p>
            <a:r>
              <a:rPr lang="en-US" sz="900" dirty="0"/>
              <a:t>Describe the problem (400 words max</a:t>
            </a:r>
            <a:r>
              <a:rPr lang="en-US" sz="900" dirty="0" smtClean="0"/>
              <a:t>):</a:t>
            </a:r>
          </a:p>
          <a:p>
            <a:pPr marL="514350" lvl="1" indent="-285750">
              <a:buFont typeface="Arial" panose="020B0604020202020204" pitchFamily="34" charset="0"/>
              <a:buChar char="•"/>
            </a:pPr>
            <a:r>
              <a:rPr lang="en-US" sz="900" dirty="0"/>
              <a:t>In 2016, nearly 3 million babies died within 28 days of coming into the world - the neonatal </a:t>
            </a:r>
            <a:r>
              <a:rPr lang="en-US" sz="900" dirty="0" smtClean="0"/>
              <a:t>period. </a:t>
            </a:r>
            <a:r>
              <a:rPr lang="en-US" sz="900" dirty="0"/>
              <a:t>Birth Asphyxia has been identified by the World Health </a:t>
            </a:r>
            <a:r>
              <a:rPr lang="en-US" sz="900" dirty="0" smtClean="0"/>
              <a:t>Organization </a:t>
            </a:r>
            <a:r>
              <a:rPr lang="en-US" sz="900" dirty="0"/>
              <a:t>(WHO) and other public health </a:t>
            </a:r>
            <a:r>
              <a:rPr lang="en-US" sz="900" dirty="0" smtClean="0"/>
              <a:t>organizations as </a:t>
            </a:r>
            <a:r>
              <a:rPr lang="en-US" sz="900" dirty="0"/>
              <a:t>one of the top 3 causes of newborn mortality globally. It also results to severe, life-long disabilities (such as cerebral palsy, deafness, and intellectual difficulty) in over 1 million infants, </a:t>
            </a:r>
            <a:r>
              <a:rPr lang="en-US" sz="900" dirty="0" smtClean="0"/>
              <a:t>annually.</a:t>
            </a:r>
            <a:r>
              <a:rPr lang="en-US" sz="900" dirty="0"/>
              <a:t> India contributes to the highest neonatal mortality globally. Birth asphyxia is one of the leading causes of neonatal mortality in India. A large number of neonates who suffer from birth asphyxia progress to Hypoxic Ischemic Encephalopathy (HIE). The risk of a neonate progressing to severe form of HIE is many times higher in the low and middle income countries (LMICs) with ill developed health infrastructure. Till date LMICs have had a low institutional delivery rate, poor regionalization of care, lack of adequate transport facilities and ill equipped neonatal intensive care facilities. This has lead to a tremendous burden on the health care systems with a cohort of developmentally challenged neonates surviving into adulthood.</a:t>
            </a:r>
            <a:r>
              <a:rPr lang="en-US" sz="900" dirty="0" smtClean="0"/>
              <a:t> </a:t>
            </a:r>
            <a:r>
              <a:rPr lang="en-US" sz="900" dirty="0"/>
              <a:t>More than half of under-5 child deaths are due to diseases that are preventable and treatable through simple, affordable </a:t>
            </a:r>
            <a:r>
              <a:rPr lang="en-US" sz="900" dirty="0" smtClean="0"/>
              <a:t>interventions. </a:t>
            </a:r>
            <a:r>
              <a:rPr lang="en-US" sz="900" dirty="0"/>
              <a:t>Unfortunately, the opportunity for early detection is limited in many resource-poor settings due to the logistics and cost of existing diagnostic system. Consequently, breathing conditions like asphyxia are generally detected only when the visual symptoms (such as pale/bluish limbs) have emerged, at which point severe neurological damage may have already occurred. Confirmatory clinical diagnosis of asphyxia involves analysis of an arterial blood sample of the infant to measure blood gases, pH, oxygen saturation and electrolytes, using a blood gas </a:t>
            </a:r>
            <a:r>
              <a:rPr lang="en-US" sz="900" dirty="0" err="1" smtClean="0"/>
              <a:t>analyser</a:t>
            </a:r>
            <a:r>
              <a:rPr lang="en-US" sz="900" dirty="0" smtClean="0"/>
              <a:t>. </a:t>
            </a:r>
            <a:r>
              <a:rPr lang="en-US" sz="900" dirty="0"/>
              <a:t>Thus, a high proportion of morbidity and mortality resulting from birth asphyxia occurs in low and middle income </a:t>
            </a:r>
            <a:r>
              <a:rPr lang="en-US" sz="900" dirty="0" smtClean="0"/>
              <a:t>countries. </a:t>
            </a:r>
            <a:r>
              <a:rPr lang="en-US" sz="900" dirty="0"/>
              <a:t>There is need for diagnostic methods for birth asphyxia which lend themselves to early detection. Additionally, if such method is cheap, and easy to use, community health workers, midwives, nurses and even parents can use it to make life-saving diagnosis of asphyxia possible in nearly every corner of the world</a:t>
            </a:r>
            <a:r>
              <a:rPr lang="en-US" sz="900" dirty="0" smtClean="0"/>
              <a:t>.</a:t>
            </a:r>
          </a:p>
          <a:p>
            <a:pPr marL="514350" lvl="1" indent="-285750">
              <a:buFont typeface="Arial" panose="020B0604020202020204" pitchFamily="34" charset="0"/>
              <a:buChar char="•"/>
            </a:pPr>
            <a:r>
              <a:rPr lang="en-US" sz="900" dirty="0" smtClean="0"/>
              <a:t>The stakeholders are health workers, midwives, nurses, and parents.</a:t>
            </a:r>
            <a:endParaRPr lang="en-IN" sz="900" dirty="0" smtClean="0"/>
          </a:p>
          <a:p>
            <a:endParaRPr lang="en-IN" sz="900" dirty="0" smtClean="0"/>
          </a:p>
          <a:p>
            <a:r>
              <a:rPr lang="en-US" sz="900" dirty="0" smtClean="0"/>
              <a:t>Why is this problem important to solve? (200 words): </a:t>
            </a:r>
          </a:p>
          <a:p>
            <a:pPr marL="171450" indent="-171450">
              <a:buFont typeface="Arial" panose="020B0604020202020204" pitchFamily="34" charset="0"/>
              <a:buChar char="•"/>
            </a:pPr>
            <a:r>
              <a:rPr lang="en-US" sz="900" dirty="0" smtClean="0"/>
              <a:t>Confirmatory </a:t>
            </a:r>
            <a:r>
              <a:rPr lang="en-US" sz="900" dirty="0"/>
              <a:t>clinical diagnosis of asphyxia involves analysis of an arterial blood sample of the infant to measure blood gases, pH, oxygen saturation and electrolytes, using a blood gas </a:t>
            </a:r>
            <a:r>
              <a:rPr lang="en-US" sz="900" dirty="0" smtClean="0"/>
              <a:t>analyzer. </a:t>
            </a:r>
            <a:r>
              <a:rPr lang="en-US" sz="900" dirty="0"/>
              <a:t>This information combined with the APGAR score - a standard physical assessment of the newborns based on 5 parameters - gives conclusive evaluation of the presence and/or severity of asphyxia. Whereas blood gas analysis is a routine procedure for newborns in developed countries, in many developing regions of the world it is not. Thus, a high proportion of morbidity and mortality resulting from birth asphyxia occurs in low and middle income countries. Early detection is hard in low-resource settings due to high cost and skill required. Nurses and midwives depend on the visual signs such as pale limbs to detect Unfortunately, at this point the baby could have suffered from damage to the </a:t>
            </a:r>
            <a:r>
              <a:rPr lang="en-US" sz="900" dirty="0" smtClean="0"/>
              <a:t>brain. In countries like India, Kenya, Bangladesh. Pakistan, Sri-Lanka, Thailand, Myanmar, and Thailand this is a major cause of high mortality rate of infants in these countries. Only the rich are able to afford the clinical diagnosis of asphyxia in urban cities like Bangalore, Mumbai, </a:t>
            </a:r>
            <a:r>
              <a:rPr lang="en-US" sz="900" dirty="0" err="1" smtClean="0"/>
              <a:t>Lucknow</a:t>
            </a:r>
            <a:r>
              <a:rPr lang="en-US" sz="900" dirty="0" smtClean="0"/>
              <a:t>, New Delhi, etc.. In semi-urban and rural areas the equipment required for the clinical diagnosis are not available and if in-case they would have been available then the people in rural areas would not have been able to afford. Our solution will work in everywhere and won’t require much resource. </a:t>
            </a:r>
            <a:r>
              <a:rPr lang="en-US" sz="900" b="1" dirty="0"/>
              <a:t> </a:t>
            </a:r>
            <a:r>
              <a:rPr lang="en-US" sz="900" dirty="0"/>
              <a:t>India has a significant shortage of trained physicians nationwide when compared to the WHO recommended ratio. Additionally, with about 80 percent of the medical workforce concentrated in top 8-10 cities and serving only 28 percent of the total population, access to healthcare still remains an aspiration for many. In rural India, a patient may have to travel even about 122 </a:t>
            </a:r>
            <a:r>
              <a:rPr lang="en-US" sz="900" dirty="0" err="1"/>
              <a:t>kms</a:t>
            </a:r>
            <a:r>
              <a:rPr lang="en-US" sz="900" dirty="0"/>
              <a:t> to meet a doctor. The need of the hour is to provide good quality healthcare access to the rural </a:t>
            </a:r>
            <a:r>
              <a:rPr lang="en-US" sz="900" dirty="0" smtClean="0"/>
              <a:t>population. Also, numerous times the clinical diagnosis is too late and the infant may have develop life-long disabilities or death. Our solution is very cheap and can be made available in all the hospitals. Hence, we are solving many problems like: we will be able to detect asphyxia in poor-resource conditions, money will be saved, infants will not die, infants won’t have to struggle with life-long disabilities, and hospitals won’t have to spend much money in the training of their healthcare staff like nurses.</a:t>
            </a:r>
          </a:p>
          <a:p>
            <a:endParaRPr lang="en-IN" sz="900" dirty="0"/>
          </a:p>
        </p:txBody>
      </p:sp>
      <p:sp>
        <p:nvSpPr>
          <p:cNvPr id="4" name="Oval 20">
            <a:extLst>
              <a:ext uri="{FF2B5EF4-FFF2-40B4-BE49-F238E27FC236}">
                <a16:creationId xmlns="" xmlns:a16="http://schemas.microsoft.com/office/drawing/2014/main" id="{66F57BFD-B7A3-4B4C-B3D7-B9FCA17879EF}"/>
              </a:ext>
            </a:extLst>
          </p:cNvPr>
          <p:cNvSpPr>
            <a:spLocks noChangeAspect="1" noChangeArrowheads="1"/>
          </p:cNvSpPr>
          <p:nvPr/>
        </p:nvSpPr>
        <p:spPr bwMode="gray">
          <a:xfrm>
            <a:off x="136228" y="1868463"/>
            <a:ext cx="306910" cy="306910"/>
          </a:xfrm>
          <a:prstGeom prst="ellipse">
            <a:avLst/>
          </a:prstGeom>
          <a:solidFill>
            <a:schemeClr val="accent2"/>
          </a:solidFill>
          <a:ln>
            <a:noFill/>
          </a:ln>
        </p:spPr>
        <p:txBody>
          <a:bodyPr vert="horz" wrap="square" lIns="0" tIns="0" rIns="0" bIns="0" numCol="1" anchor="ctr" anchorCtr="0" compatLnSpc="1">
            <a:prstTxWarp prst="textNoShape">
              <a:avLst/>
            </a:prstTxWarp>
          </a:bodyPr>
          <a:lstStyle/>
          <a:p>
            <a:pPr algn="ctr">
              <a:spcBef>
                <a:spcPts val="0"/>
              </a:spcBef>
            </a:pPr>
            <a:r>
              <a:rPr lang="en-US" sz="1400" dirty="0">
                <a:solidFill>
                  <a:schemeClr val="bg1"/>
                </a:solidFill>
                <a:latin typeface="Arial" panose="020B0604020202020204" pitchFamily="34" charset="0"/>
                <a:cs typeface="Arial" panose="020B0604020202020204" pitchFamily="34" charset="0"/>
              </a:rPr>
              <a:t>1</a:t>
            </a:r>
          </a:p>
        </p:txBody>
      </p:sp>
      <p:sp>
        <p:nvSpPr>
          <p:cNvPr id="5" name="Oval 20">
            <a:extLst>
              <a:ext uri="{FF2B5EF4-FFF2-40B4-BE49-F238E27FC236}">
                <a16:creationId xmlns="" xmlns:a16="http://schemas.microsoft.com/office/drawing/2014/main" id="{66F57BFD-B7A3-4B4C-B3D7-B9FCA17879EF}"/>
              </a:ext>
            </a:extLst>
          </p:cNvPr>
          <p:cNvSpPr>
            <a:spLocks noChangeAspect="1" noChangeArrowheads="1"/>
          </p:cNvSpPr>
          <p:nvPr/>
        </p:nvSpPr>
        <p:spPr bwMode="gray">
          <a:xfrm>
            <a:off x="136228" y="4229389"/>
            <a:ext cx="306910" cy="306910"/>
          </a:xfrm>
          <a:prstGeom prst="ellipse">
            <a:avLst/>
          </a:prstGeom>
          <a:solidFill>
            <a:schemeClr val="accent2"/>
          </a:solidFill>
          <a:ln>
            <a:noFill/>
          </a:ln>
        </p:spPr>
        <p:txBody>
          <a:bodyPr vert="horz" wrap="square" lIns="0" tIns="0" rIns="0" bIns="0" numCol="1" anchor="ctr" anchorCtr="0" compatLnSpc="1">
            <a:prstTxWarp prst="textNoShape">
              <a:avLst/>
            </a:prstTxWarp>
          </a:bodyPr>
          <a:lstStyle/>
          <a:p>
            <a:pPr algn="ctr">
              <a:spcBef>
                <a:spcPts val="0"/>
              </a:spcBef>
            </a:pPr>
            <a:r>
              <a:rPr lang="en-US" sz="1400" dirty="0">
                <a:solidFill>
                  <a:schemeClr val="bg1"/>
                </a:solidFill>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3100886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 brief</a:t>
            </a:r>
          </a:p>
        </p:txBody>
      </p:sp>
      <p:sp>
        <p:nvSpPr>
          <p:cNvPr id="3" name="Content Placeholder 2"/>
          <p:cNvSpPr>
            <a:spLocks noGrp="1"/>
          </p:cNvSpPr>
          <p:nvPr>
            <p:ph idx="1"/>
          </p:nvPr>
        </p:nvSpPr>
        <p:spPr>
          <a:xfrm>
            <a:off x="548640" y="1095655"/>
            <a:ext cx="11091672" cy="6193907"/>
          </a:xfrm>
        </p:spPr>
        <p:txBody>
          <a:bodyPr/>
          <a:lstStyle/>
          <a:p>
            <a:r>
              <a:rPr lang="en-US" sz="900" dirty="0" smtClean="0"/>
              <a:t>Elaborate your proposed solution (800 words max)</a:t>
            </a:r>
            <a:br>
              <a:rPr lang="en-US" sz="900" dirty="0" smtClean="0"/>
            </a:br>
            <a:endParaRPr lang="en-US" sz="900" dirty="0" smtClean="0"/>
          </a:p>
          <a:p>
            <a:pPr marL="514350" lvl="1" indent="-285750">
              <a:buFont typeface="Arial" panose="020B0604020202020204" pitchFamily="34" charset="0"/>
              <a:buChar char="•"/>
            </a:pPr>
            <a:r>
              <a:rPr lang="en-US" sz="900" dirty="0"/>
              <a:t>Describe your approach and/or </a:t>
            </a:r>
            <a:r>
              <a:rPr lang="en-US" sz="900" dirty="0" smtClean="0"/>
              <a:t>methodology: Previous studies have hypothesized that breathing difficulty resulting from asphyxia alters the patterns in the cry waves of affected infants, largely attributed to the fact that speech and breathing are controlled by the same underlying physiologic process . </a:t>
            </a:r>
            <a:r>
              <a:rPr lang="en-US" sz="900" dirty="0" err="1" smtClean="0"/>
              <a:t>Utilising</a:t>
            </a:r>
            <a:r>
              <a:rPr lang="en-US" sz="900" dirty="0" smtClean="0"/>
              <a:t> the infant cry to diagnose asphyxia presents a unique opportunity for the development of a more accessible diagnostic tool. In this work, we demonstrated via a retrospective study that the infant cry provides rich source of information about the physiological state of a newborn. We will further develop a prototype mobile app which could be used in resource-poor settings to reliably detect birth asphyxia. We will use techniques from automatic speech recognition . Then we will combine features extracted as coefficients of the </a:t>
            </a:r>
            <a:r>
              <a:rPr lang="en-US" sz="900" dirty="0" err="1" smtClean="0"/>
              <a:t>mel</a:t>
            </a:r>
            <a:r>
              <a:rPr lang="en-US" sz="900" dirty="0" smtClean="0"/>
              <a:t> frequency spectrum with a support vector machine classifier. MFCCs are widely used in automatic speech recognition problems as they provide a representation of audio signals that closely mimic the human auditory system . SVMs are powerful classifiers that can learn complex, non-linear decision boundaries. Compared to other non-linear classifiers like neural networks, SVMs are designed to work effectively with limited examples and high-dimensional data, as is the case in our problem. Samples will be first broken down into time segments. Each segment will undergo a pre-processing (e.g., removing leading and trailing blanks) and feature extraction (as MFCC). The MFCCs will be then fed as input to the SVM classifier. A sample will be then classified as normal or asphyxia, if the majority of its segments were classified as such. We acknowledge that machine learning is only a part of the solution. For deployment, we will built a mobile application using Flutter into which we have incorporated our current model. Our solution will allow us to think deeply about our ultimate objective of deploying more accessible diagnostic tool. It will also give us opportunity to receive feedback from clinicians and other caregivers. The use of the infant cry as input for diagnosis of asphyxia presents significant economic, social and clinical benefits. Concretely, compared to the current method using a blood gas </a:t>
            </a:r>
            <a:r>
              <a:rPr lang="en-US" sz="900" dirty="0" err="1" smtClean="0"/>
              <a:t>analyser</a:t>
            </a:r>
            <a:r>
              <a:rPr lang="en-US" sz="900" dirty="0" smtClean="0"/>
              <a:t>, our solution is: non-invasive (requiring only cry rather than blood), low-cost (only as expensive as the cost of a phone), requires little or no skill to operate, and delivers results much quicker (under 20 seconds). Until the recent surge in deep learning methodologies, the combination of MFCC and SVMs gave some of the best performances on for speech recognition tasks . Today, recurrent neural network (RNN)-based models such as long short-term memory (LSTM) networks have led to tremendous gains on many speech and language problems . We will apply MFCC/SVM in our pilot work as it provided 2 critical advantages over a deep learning approach including feasibility of training under small number of examples and portability of model within a mobile application. As we acquire more data, and seeing that frameworks for deployment of deep models to mobile platforms are beginning to mature, we will develop deep neural networks which could potentially raise performance on this task of asphyxia detection to levels of clinical utility. If our idea gets shortlisted by ZS then our immediate focus will be to carry out data collection over a one year period (starting January 2021) at selected cities like Jaipur, </a:t>
            </a:r>
            <a:r>
              <a:rPr lang="en-US" sz="900" dirty="0" err="1" smtClean="0"/>
              <a:t>Lucknow</a:t>
            </a:r>
            <a:r>
              <a:rPr lang="en-US" sz="900" dirty="0" smtClean="0"/>
              <a:t>, and Kanpur. It is necessary to obtain more cry samples (especially of the pathological case) in order to train our algorithm to do better at correctly classifying new subjects. The data acquisition will serve as an opportunity to validate our current system in a real world scenario. We will continue to work on several lines of </a:t>
            </a:r>
            <a:r>
              <a:rPr lang="en-US" sz="900" dirty="0" err="1" smtClean="0"/>
              <a:t>optimisations</a:t>
            </a:r>
            <a:r>
              <a:rPr lang="en-US" sz="900" dirty="0" smtClean="0"/>
              <a:t> for our algorithm, namely: training for robustness to noise in the environment, finding the shortest possible record length for which we can make accurate diagnosis, </a:t>
            </a:r>
            <a:r>
              <a:rPr lang="en-US" sz="900" dirty="0" err="1" smtClean="0"/>
              <a:t>optimising</a:t>
            </a:r>
            <a:r>
              <a:rPr lang="en-US" sz="900" dirty="0" smtClean="0"/>
              <a:t> (math) operations to ensure that algorithm requires minimal memory and computation on mobile devices, and others.</a:t>
            </a:r>
          </a:p>
          <a:p>
            <a:pPr marL="514350" lvl="1" indent="-285750">
              <a:buFont typeface="Arial" panose="020B0604020202020204" pitchFamily="34" charset="0"/>
              <a:buChar char="•"/>
            </a:pPr>
            <a:r>
              <a:rPr lang="en-US" sz="900" dirty="0"/>
              <a:t>How much of the proposed solution is already done and how much is </a:t>
            </a:r>
            <a:r>
              <a:rPr lang="en-US" sz="900" dirty="0" smtClean="0"/>
              <a:t>remaining?: We </a:t>
            </a:r>
            <a:r>
              <a:rPr lang="en-US" sz="900" dirty="0"/>
              <a:t>obtained the Baby </a:t>
            </a:r>
            <a:r>
              <a:rPr lang="en-US" sz="900" dirty="0" err="1"/>
              <a:t>Chillanto</a:t>
            </a:r>
            <a:r>
              <a:rPr lang="en-US" sz="900" dirty="0"/>
              <a:t> Database courtesy of the National Institute of Astrophysics and Optical Electronics, CONACYT, Mexico </a:t>
            </a:r>
            <a:r>
              <a:rPr lang="en-US" sz="900" dirty="0" smtClean="0"/>
              <a:t>. </a:t>
            </a:r>
            <a:r>
              <a:rPr lang="en-US" sz="900" dirty="0"/>
              <a:t>The database contains cries of 69 normal, asphyxiating and deaf infants (deafness is one of the most common disabilities resulting from asphyxia). Of interest to our work were the cry samples of normal and asphyxiating newborns. These were further </a:t>
            </a:r>
            <a:r>
              <a:rPr lang="en-US" sz="900" dirty="0" err="1"/>
              <a:t>synthesised</a:t>
            </a:r>
            <a:r>
              <a:rPr lang="en-US" sz="900" dirty="0"/>
              <a:t> into 1389 samples. 80% of the data was used to train and validate the algorithms while 20% was kept aside as a test set. Results on this test set showed sensitivity (accuracy in detecting asphyxiating infants) and specificity (accuracy in detecting normal infants) of </a:t>
            </a:r>
            <a:r>
              <a:rPr lang="en-US" sz="900" dirty="0" smtClean="0"/>
              <a:t>84% </a:t>
            </a:r>
            <a:r>
              <a:rPr lang="en-US" sz="900" dirty="0"/>
              <a:t>and </a:t>
            </a:r>
            <a:r>
              <a:rPr lang="en-US" sz="900" dirty="0" smtClean="0"/>
              <a:t>90%, respectively. </a:t>
            </a:r>
            <a:r>
              <a:rPr lang="en-US" sz="900" dirty="0"/>
              <a:t>Now, we are focusing on developing a cross-platform mobile app using Flutter. This app will run on both </a:t>
            </a:r>
            <a:r>
              <a:rPr lang="en-US" sz="900" dirty="0" err="1"/>
              <a:t>iOS</a:t>
            </a:r>
            <a:r>
              <a:rPr lang="en-US" sz="900" dirty="0"/>
              <a:t> and Android devices. </a:t>
            </a:r>
            <a:endParaRPr lang="en-IN" sz="900" dirty="0" smtClean="0"/>
          </a:p>
          <a:p>
            <a:r>
              <a:rPr lang="en-US" sz="900" dirty="0" smtClean="0"/>
              <a:t>Is there any technology or process behind your solution? (200 words max): We are using Python as our programming language, Machine Learning, Flutter, and </a:t>
            </a:r>
            <a:r>
              <a:rPr lang="en-US" sz="900" dirty="0"/>
              <a:t>Firebase. The Firebase </a:t>
            </a:r>
            <a:r>
              <a:rPr lang="en-US" sz="900" dirty="0" err="1"/>
              <a:t>Realtime</a:t>
            </a:r>
            <a:r>
              <a:rPr lang="en-US" sz="900" dirty="0"/>
              <a:t> Database is a cloud-hosted </a:t>
            </a:r>
            <a:r>
              <a:rPr lang="en-US" sz="900" dirty="0" err="1"/>
              <a:t>NoSQL</a:t>
            </a:r>
            <a:r>
              <a:rPr lang="en-US" sz="900" dirty="0"/>
              <a:t> databas</a:t>
            </a:r>
            <a:r>
              <a:rPr lang="en-US" sz="900" b="1" dirty="0"/>
              <a:t>e</a:t>
            </a:r>
            <a:r>
              <a:rPr lang="en-US" sz="900" dirty="0"/>
              <a:t> that lets you store and sync data between your users in </a:t>
            </a:r>
            <a:r>
              <a:rPr lang="en-US" sz="900" dirty="0" smtClean="0"/>
              <a:t>real-time. Our mobile app will take input such as cry sound of the infant and details, the pre-processing techniques will be applied to the input cry sound, then we will apply the above mentioned speech processing techniques, then the output will be passed to the SVM classifier. The result of the SVM classifier will be then displayed on the screen of the mobile. The data will be then stored in Firebase Database so that our model can be trained over the time. </a:t>
            </a:r>
            <a:endParaRPr lang="en-IN" sz="900" dirty="0"/>
          </a:p>
        </p:txBody>
      </p:sp>
      <p:sp>
        <p:nvSpPr>
          <p:cNvPr id="5" name="Oval 20">
            <a:extLst>
              <a:ext uri="{FF2B5EF4-FFF2-40B4-BE49-F238E27FC236}">
                <a16:creationId xmlns="" xmlns:a16="http://schemas.microsoft.com/office/drawing/2014/main" id="{66F57BFD-B7A3-4B4C-B3D7-B9FCA17879EF}"/>
              </a:ext>
            </a:extLst>
          </p:cNvPr>
          <p:cNvSpPr>
            <a:spLocks noChangeAspect="1" noChangeArrowheads="1"/>
          </p:cNvSpPr>
          <p:nvPr/>
        </p:nvSpPr>
        <p:spPr bwMode="gray">
          <a:xfrm>
            <a:off x="136228" y="4229389"/>
            <a:ext cx="306910" cy="306910"/>
          </a:xfrm>
          <a:prstGeom prst="ellipse">
            <a:avLst/>
          </a:prstGeom>
          <a:solidFill>
            <a:schemeClr val="accent2"/>
          </a:solidFill>
          <a:ln>
            <a:noFill/>
          </a:ln>
        </p:spPr>
        <p:txBody>
          <a:bodyPr vert="horz" wrap="square" lIns="0" tIns="0" rIns="0" bIns="0" numCol="1" anchor="ctr" anchorCtr="0" compatLnSpc="1">
            <a:prstTxWarp prst="textNoShape">
              <a:avLst/>
            </a:prstTxWarp>
          </a:bodyPr>
          <a:lstStyle/>
          <a:p>
            <a:pPr algn="ctr">
              <a:spcBef>
                <a:spcPts val="0"/>
              </a:spcBef>
            </a:pPr>
            <a:r>
              <a:rPr lang="en-US" dirty="0">
                <a:solidFill>
                  <a:schemeClr val="bg1"/>
                </a:solidFill>
                <a:latin typeface="Arial" panose="020B0604020202020204" pitchFamily="34" charset="0"/>
                <a:cs typeface="Arial" panose="020B0604020202020204" pitchFamily="34" charset="0"/>
              </a:rPr>
              <a:t>2</a:t>
            </a:r>
            <a:endParaRPr lang="en-US" sz="1400" dirty="0">
              <a:solidFill>
                <a:schemeClr val="bg1"/>
              </a:solidFill>
              <a:latin typeface="Arial" panose="020B0604020202020204" pitchFamily="34" charset="0"/>
              <a:cs typeface="Arial" panose="020B0604020202020204" pitchFamily="34" charset="0"/>
            </a:endParaRPr>
          </a:p>
        </p:txBody>
      </p:sp>
      <p:sp>
        <p:nvSpPr>
          <p:cNvPr id="6" name="Oval 20">
            <a:extLst>
              <a:ext uri="{FF2B5EF4-FFF2-40B4-BE49-F238E27FC236}">
                <a16:creationId xmlns="" xmlns:a16="http://schemas.microsoft.com/office/drawing/2014/main" id="{66F57BFD-B7A3-4B4C-B3D7-B9FCA17879EF}"/>
              </a:ext>
            </a:extLst>
          </p:cNvPr>
          <p:cNvSpPr>
            <a:spLocks noChangeAspect="1" noChangeArrowheads="1"/>
          </p:cNvSpPr>
          <p:nvPr/>
        </p:nvSpPr>
        <p:spPr bwMode="gray">
          <a:xfrm>
            <a:off x="136228" y="1868463"/>
            <a:ext cx="306910" cy="306910"/>
          </a:xfrm>
          <a:prstGeom prst="ellipse">
            <a:avLst/>
          </a:prstGeom>
          <a:solidFill>
            <a:schemeClr val="accent2"/>
          </a:solidFill>
          <a:ln>
            <a:noFill/>
          </a:ln>
        </p:spPr>
        <p:txBody>
          <a:bodyPr vert="horz" wrap="square" lIns="0" tIns="0" rIns="0" bIns="0" numCol="1" anchor="ctr" anchorCtr="0" compatLnSpc="1">
            <a:prstTxWarp prst="textNoShape">
              <a:avLst/>
            </a:prstTxWarp>
          </a:bodyPr>
          <a:lstStyle/>
          <a:p>
            <a:pPr algn="ctr">
              <a:spcBef>
                <a:spcPts val="0"/>
              </a:spcBef>
            </a:pPr>
            <a:r>
              <a:rPr lang="en-US" sz="1400" dirty="0">
                <a:solidFill>
                  <a:schemeClr val="bg1"/>
                </a:solidFill>
                <a:latin typeface="Arial" panose="020B0604020202020204" pitchFamily="34" charset="0"/>
                <a:cs typeface="Arial" panose="020B0604020202020204" pitchFamily="34" charset="0"/>
              </a:rPr>
              <a:t>1</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2632" y="5627343"/>
            <a:ext cx="3574412" cy="1017012"/>
          </a:xfrm>
          <a:prstGeom prst="rect">
            <a:avLst/>
          </a:prstGeom>
        </p:spPr>
      </p:pic>
    </p:spTree>
    <p:extLst>
      <p:ext uri="{BB962C8B-B14F-4D97-AF65-F5344CB8AC3E}">
        <p14:creationId xmlns:p14="http://schemas.microsoft.com/office/powerpoint/2010/main" val="247296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Uniqueness of solution</a:t>
            </a:r>
          </a:p>
        </p:txBody>
      </p:sp>
      <p:sp>
        <p:nvSpPr>
          <p:cNvPr id="3" name="Content Placeholder 2"/>
          <p:cNvSpPr>
            <a:spLocks noGrp="1"/>
          </p:cNvSpPr>
          <p:nvPr>
            <p:ph idx="1"/>
          </p:nvPr>
        </p:nvSpPr>
        <p:spPr/>
        <p:txBody>
          <a:bodyPr/>
          <a:lstStyle/>
          <a:p>
            <a:r>
              <a:rPr lang="en-US" sz="900" dirty="0"/>
              <a:t>Elaborate on the Novelty/Innovativeness of the idea in the chosen problem area when compared to existing solutions and ongoing research (400 words max</a:t>
            </a:r>
            <a:r>
              <a:rPr lang="en-US" sz="900" dirty="0" smtClean="0"/>
              <a:t>): Our idea is unique because no other start up in India focuses on this issue. We are using the techniques of automatic speech recognition, machine learning, statistical analysis, and modern development tools such as Firebase, Flutter, Python. We are using the power of artificial intelligence to save lives. In India artificial intelligence powered healthcare systems are too costly. Some of the AI startups which focus on detecting deadly diseases such as breast cancer, etc., are </a:t>
            </a:r>
            <a:r>
              <a:rPr lang="en-US" sz="900" dirty="0" err="1" smtClean="0"/>
              <a:t>OncoStem</a:t>
            </a:r>
            <a:r>
              <a:rPr lang="en-US" sz="900" dirty="0" smtClean="0"/>
              <a:t> Diagnostics, </a:t>
            </a:r>
            <a:r>
              <a:rPr lang="en-US" sz="900" dirty="0" err="1" smtClean="0"/>
              <a:t>SigTuple</a:t>
            </a:r>
            <a:r>
              <a:rPr lang="en-US" sz="900" dirty="0" smtClean="0"/>
              <a:t>, </a:t>
            </a:r>
            <a:r>
              <a:rPr lang="en-US" sz="900" dirty="0" err="1" smtClean="0"/>
              <a:t>Niramai</a:t>
            </a:r>
            <a:r>
              <a:rPr lang="en-US" sz="900" dirty="0" smtClean="0"/>
              <a:t>, and Qure.ai are often very costly to use. Also, the above mentioned startups are only available in urban popular cities like Mumbai, Hyderabad, and Bengaluru. These startups don’t cover rural and semi-urban area and are out of the reach of middle class people. In India where majority of the population is middle-class and not so rich can’t afford these solutions. Further to use the solutions provided by these startups the users(here nurses) must be trained properly and as we all know that training requires a lot of money. Our solution, dubbed </a:t>
            </a:r>
            <a:r>
              <a:rPr lang="en-US" sz="900" dirty="0" err="1" smtClean="0"/>
              <a:t>CryCure</a:t>
            </a:r>
            <a:r>
              <a:rPr lang="en-US" sz="900" dirty="0" smtClean="0"/>
              <a:t> </a:t>
            </a:r>
            <a:r>
              <a:rPr lang="en-US" sz="900" dirty="0"/>
              <a:t>is non-invasive (requiring only cry rather than blood), </a:t>
            </a:r>
            <a:r>
              <a:rPr lang="en-US" sz="900" dirty="0" smtClean="0"/>
              <a:t>low-cost </a:t>
            </a:r>
            <a:r>
              <a:rPr lang="en-US" sz="900" dirty="0"/>
              <a:t>(only as expensive as the cost of a phone), </a:t>
            </a:r>
            <a:r>
              <a:rPr lang="en-US" sz="900" dirty="0" smtClean="0"/>
              <a:t>requires </a:t>
            </a:r>
            <a:r>
              <a:rPr lang="en-US" sz="900" dirty="0"/>
              <a:t>little or no skill to operate, and </a:t>
            </a:r>
            <a:r>
              <a:rPr lang="en-US" sz="900" dirty="0" smtClean="0"/>
              <a:t>delivers </a:t>
            </a:r>
            <a:r>
              <a:rPr lang="en-US" sz="900" dirty="0"/>
              <a:t>results much quicker (under 20 seconds</a:t>
            </a:r>
            <a:r>
              <a:rPr lang="en-US" sz="900" dirty="0" smtClean="0"/>
              <a:t>). Also, </a:t>
            </a:r>
            <a:r>
              <a:rPr lang="en-US" sz="900" dirty="0" err="1" smtClean="0"/>
              <a:t>CryCure</a:t>
            </a:r>
            <a:r>
              <a:rPr lang="en-US" sz="900" dirty="0" smtClean="0"/>
              <a:t> is available everywhere, from rural to urban areas </a:t>
            </a:r>
            <a:r>
              <a:rPr lang="en-US" sz="900" dirty="0" err="1" smtClean="0"/>
              <a:t>inclusing</a:t>
            </a:r>
            <a:r>
              <a:rPr lang="en-US" sz="900" dirty="0" smtClean="0"/>
              <a:t> semi-urban cities too. No professional training is required to use </a:t>
            </a:r>
            <a:r>
              <a:rPr lang="en-US" sz="900" dirty="0" err="1" smtClean="0"/>
              <a:t>CryCure</a:t>
            </a:r>
            <a:r>
              <a:rPr lang="en-US" sz="900" dirty="0" smtClean="0"/>
              <a:t>. </a:t>
            </a:r>
            <a:r>
              <a:rPr lang="en-US" sz="900" dirty="0" err="1" smtClean="0"/>
              <a:t>Mutliple</a:t>
            </a:r>
            <a:r>
              <a:rPr lang="en-US" sz="900" dirty="0" smtClean="0"/>
              <a:t> research paper have been </a:t>
            </a:r>
            <a:r>
              <a:rPr lang="en-US" sz="900" dirty="0" smtClean="0"/>
              <a:t>published. </a:t>
            </a:r>
            <a:r>
              <a:rPr lang="en-US" sz="900" dirty="0" smtClean="0"/>
              <a:t>One of the research paper is : </a:t>
            </a:r>
            <a:r>
              <a:rPr lang="en-US" sz="900" b="1" dirty="0" smtClean="0"/>
              <a:t>Harnessing </a:t>
            </a:r>
            <a:r>
              <a:rPr lang="en-US" sz="900" b="1" dirty="0"/>
              <a:t>infant cry for swift, cost-effective diagnosis of Perinatal Asphyxia in low-resource </a:t>
            </a:r>
            <a:r>
              <a:rPr lang="en-US" sz="900" b="1" dirty="0" smtClean="0"/>
              <a:t>settings (</a:t>
            </a:r>
            <a:r>
              <a:rPr lang="en-US" sz="900" dirty="0">
                <a:hlinkClick r:id="rId2"/>
              </a:rPr>
              <a:t>2014 IEEE Canada International Humanitarian Technology Conference - (IHTC</a:t>
            </a:r>
            <a:r>
              <a:rPr lang="en-US" sz="900" dirty="0" smtClean="0">
                <a:hlinkClick r:id="rId2"/>
              </a:rPr>
              <a:t>)</a:t>
            </a:r>
            <a:r>
              <a:rPr lang="en-US" sz="900" dirty="0" smtClean="0"/>
              <a:t>, </a:t>
            </a:r>
            <a:r>
              <a:rPr lang="en-US" sz="900" b="1" dirty="0"/>
              <a:t>Therapeutic Hypothermia for Birth Asphyxia in </a:t>
            </a:r>
            <a:r>
              <a:rPr lang="en-US" sz="900" b="1" dirty="0" smtClean="0"/>
              <a:t>Neonates (</a:t>
            </a:r>
            <a:r>
              <a:rPr lang="en-US" sz="900" dirty="0" err="1"/>
              <a:t>Datta</a:t>
            </a:r>
            <a:r>
              <a:rPr lang="en-US" sz="900" dirty="0"/>
              <a:t> V. Therapeutic Hypothermia for Birth Asphyxia in Neonates. Indian J </a:t>
            </a:r>
            <a:r>
              <a:rPr lang="en-US" sz="900" dirty="0" err="1"/>
              <a:t>Pediatr</a:t>
            </a:r>
            <a:r>
              <a:rPr lang="en-US" sz="900" dirty="0"/>
              <a:t>. 2017 Mar;84(3):219-226. </a:t>
            </a:r>
            <a:r>
              <a:rPr lang="en-US" sz="900" dirty="0" err="1"/>
              <a:t>doi</a:t>
            </a:r>
            <a:r>
              <a:rPr lang="en-US" sz="900" dirty="0"/>
              <a:t>: 10.1007/s12098-016-2266-0. </a:t>
            </a:r>
            <a:r>
              <a:rPr lang="en-US" sz="900" dirty="0" err="1"/>
              <a:t>Epub</a:t>
            </a:r>
            <a:r>
              <a:rPr lang="en-US" sz="900" dirty="0"/>
              <a:t> 2016 Dec 14. PMID: 27966094</a:t>
            </a:r>
            <a:r>
              <a:rPr lang="en-US" sz="900" dirty="0" smtClean="0"/>
              <a:t>.)</a:t>
            </a:r>
          </a:p>
          <a:p>
            <a:r>
              <a:rPr lang="en-US" sz="900" dirty="0"/>
              <a:t/>
            </a:r>
            <a:br>
              <a:rPr lang="en-US" sz="900" dirty="0"/>
            </a:br>
            <a:r>
              <a:rPr lang="en-US" sz="900" dirty="0"/>
              <a:t>Why should your solution be considered for the next round? (400 words max</a:t>
            </a:r>
            <a:r>
              <a:rPr lang="en-US" sz="900" dirty="0" smtClean="0"/>
              <a:t>): Our solution is unique, could potentially save a lot of lives, </a:t>
            </a:r>
            <a:r>
              <a:rPr lang="en-US" sz="900" dirty="0" err="1" smtClean="0"/>
              <a:t>CryCure</a:t>
            </a:r>
            <a:r>
              <a:rPr lang="en-US" sz="900" dirty="0" smtClean="0"/>
              <a:t> just requires a one time investment, is cheaper then other artificial-intelligence based healthcare solutions. Our solution, dubbed as </a:t>
            </a:r>
            <a:r>
              <a:rPr lang="en-US" sz="900" dirty="0" err="1" smtClean="0"/>
              <a:t>CryCure</a:t>
            </a:r>
            <a:r>
              <a:rPr lang="en-US" sz="900" dirty="0" smtClean="0"/>
              <a:t>, has a potential to become a revolutionary product in the healthcare </a:t>
            </a:r>
            <a:r>
              <a:rPr lang="en-US" sz="900" dirty="0" err="1" smtClean="0"/>
              <a:t>industry.CryCure</a:t>
            </a:r>
            <a:r>
              <a:rPr lang="en-US" sz="900" dirty="0" smtClean="0"/>
              <a:t> can help bring the mortality rate of infants down and will help infants see the light of the day. Also, many times Asphyxia leads to severe life-long disabilities, hence </a:t>
            </a:r>
            <a:r>
              <a:rPr lang="en-US" sz="900" dirty="0" err="1" smtClean="0"/>
              <a:t>CryCure</a:t>
            </a:r>
            <a:r>
              <a:rPr lang="en-US" sz="900" dirty="0" smtClean="0"/>
              <a:t> will also help in avoiding these types of long-term liability. According to a report published in The Economic Times people have long-term disabilities are just limited to being a burden on their family as told by various people in a survey. Also, these people have tough time in today’s modern world. Governments need to spend a lot of money on these people which in result effects our economy too. </a:t>
            </a:r>
            <a:r>
              <a:rPr lang="en-US" sz="900" dirty="0"/>
              <a:t>We found 20 such studies conducted in 10 </a:t>
            </a:r>
            <a:r>
              <a:rPr lang="en-US" sz="900" dirty="0" smtClean="0"/>
              <a:t>countries [1] . </a:t>
            </a:r>
            <a:r>
              <a:rPr lang="en-US" sz="900" dirty="0"/>
              <a:t>These studies were predominantly from high-income countries. Although studies were heterogeneous (e.g., in terms of disability measures and cost methodologies), estimated costs were sizeable and some patterns were consistent across studies. Costs varied according to the </a:t>
            </a:r>
            <a:r>
              <a:rPr lang="en-US" sz="900" dirty="0">
                <a:hlinkClick r:id="rId3" tooltip="Learn more about Disability Severity from ScienceDirect's AI-generated Topic Pages"/>
              </a:rPr>
              <a:t>severity of disability</a:t>
            </a:r>
            <a:r>
              <a:rPr lang="en-US" sz="900" dirty="0"/>
              <a:t>, life cycle and household composition. Highest costs were observed among persons with severe disabilities, and among persons with disabilities living alone or in small sized </a:t>
            </a:r>
            <a:r>
              <a:rPr lang="en-US" sz="900" dirty="0" smtClean="0"/>
              <a:t>households. More </a:t>
            </a:r>
            <a:r>
              <a:rPr lang="en-US" sz="900" dirty="0"/>
              <a:t>quantitative evidence is needed using rigorous methods, for instance evidence based on longitudinal data and as part of policy evaluations. More internationally comparable data on disability is required for the quantitative evidence to develop, especially in low- and middle-income countries where studies are scarce. Qualitative and participatory research is also needed, especially to investigate unmet needs, and the consequences of extra </a:t>
            </a:r>
            <a:r>
              <a:rPr lang="en-US" sz="900" dirty="0" smtClean="0"/>
              <a:t>costs. Hence, our solution not only limited to being just an idea but a fully fledged solutions for the mentioned problems. Therefore, we think that our solution should be considered for the next round.</a:t>
            </a:r>
          </a:p>
          <a:p>
            <a:endParaRPr lang="en-US" sz="900" dirty="0"/>
          </a:p>
          <a:p>
            <a:r>
              <a:rPr lang="en-IN" sz="900" dirty="0" smtClean="0"/>
              <a:t>[1] : </a:t>
            </a:r>
            <a:r>
              <a:rPr lang="en-US" sz="900" dirty="0" smtClean="0"/>
              <a:t>Sophie </a:t>
            </a:r>
            <a:r>
              <a:rPr lang="en-US" sz="900" dirty="0" err="1"/>
              <a:t>Mitra</a:t>
            </a:r>
            <a:r>
              <a:rPr lang="en-US" sz="900" dirty="0"/>
              <a:t>, Michael Palmer, </a:t>
            </a:r>
            <a:r>
              <a:rPr lang="en-US" sz="900" dirty="0" err="1"/>
              <a:t>Hoolda</a:t>
            </a:r>
            <a:r>
              <a:rPr lang="en-US" sz="900" dirty="0"/>
              <a:t> Kim, Daniel Mont, Nora </a:t>
            </a:r>
            <a:r>
              <a:rPr lang="en-US" sz="900" dirty="0" err="1" smtClean="0"/>
              <a:t>Groce</a:t>
            </a:r>
            <a:r>
              <a:rPr lang="en-US" sz="900" dirty="0" smtClean="0"/>
              <a:t>, Extra </a:t>
            </a:r>
            <a:r>
              <a:rPr lang="en-US" sz="900" dirty="0"/>
              <a:t>costs of living with a disability: A review and agenda for </a:t>
            </a:r>
            <a:r>
              <a:rPr lang="en-US" sz="900" dirty="0" smtClean="0"/>
              <a:t>research, Disability </a:t>
            </a:r>
            <a:r>
              <a:rPr lang="en-US" sz="900" dirty="0"/>
              <a:t>and Health </a:t>
            </a:r>
            <a:r>
              <a:rPr lang="en-US" sz="900" dirty="0" smtClean="0"/>
              <a:t>Journal, Volume </a:t>
            </a:r>
            <a:r>
              <a:rPr lang="en-US" sz="900" dirty="0"/>
              <a:t>10, Issue </a:t>
            </a:r>
            <a:r>
              <a:rPr lang="en-US" sz="900" dirty="0" smtClean="0"/>
              <a:t>4, 2017, Pages </a:t>
            </a:r>
            <a:r>
              <a:rPr lang="en-US" sz="900" dirty="0"/>
              <a:t>475-484,</a:t>
            </a:r>
          </a:p>
          <a:p>
            <a:r>
              <a:rPr lang="en-US" sz="900" dirty="0"/>
              <a:t>ISSN 1936-6574</a:t>
            </a:r>
            <a:r>
              <a:rPr lang="en-US" sz="900" dirty="0" smtClean="0"/>
              <a:t>, </a:t>
            </a:r>
            <a:r>
              <a:rPr lang="en-US" sz="900" dirty="0" smtClean="0">
                <a:hlinkClick r:id="rId4"/>
              </a:rPr>
              <a:t>https</a:t>
            </a:r>
            <a:r>
              <a:rPr lang="en-US" sz="900" dirty="0">
                <a:hlinkClick r:id="rId4"/>
              </a:rPr>
              <a:t>://doi.org/10.1016/j.dhjo.2017.04.007</a:t>
            </a:r>
            <a:r>
              <a:rPr lang="en-US" sz="900" dirty="0" smtClean="0"/>
              <a:t>. (</a:t>
            </a:r>
            <a:r>
              <a:rPr lang="en-US" sz="900" dirty="0"/>
              <a:t>http://www.sciencedirect.com/science/article/pii/S193665741730078X)</a:t>
            </a:r>
            <a:endParaRPr lang="en-IN" sz="900" dirty="0"/>
          </a:p>
        </p:txBody>
      </p:sp>
      <p:sp>
        <p:nvSpPr>
          <p:cNvPr id="4" name="Oval 20">
            <a:extLst>
              <a:ext uri="{FF2B5EF4-FFF2-40B4-BE49-F238E27FC236}">
                <a16:creationId xmlns="" xmlns:a16="http://schemas.microsoft.com/office/drawing/2014/main" id="{66F57BFD-B7A3-4B4C-B3D7-B9FCA17879EF}"/>
              </a:ext>
            </a:extLst>
          </p:cNvPr>
          <p:cNvSpPr>
            <a:spLocks noChangeAspect="1" noChangeArrowheads="1"/>
          </p:cNvSpPr>
          <p:nvPr/>
        </p:nvSpPr>
        <p:spPr bwMode="gray">
          <a:xfrm>
            <a:off x="136228" y="4229389"/>
            <a:ext cx="306910" cy="306910"/>
          </a:xfrm>
          <a:prstGeom prst="ellipse">
            <a:avLst/>
          </a:prstGeom>
          <a:solidFill>
            <a:schemeClr val="accent2"/>
          </a:solidFill>
          <a:ln>
            <a:noFill/>
          </a:ln>
        </p:spPr>
        <p:txBody>
          <a:bodyPr vert="horz" wrap="square" lIns="0" tIns="0" rIns="0" bIns="0" numCol="1" anchor="ctr" anchorCtr="0" compatLnSpc="1">
            <a:prstTxWarp prst="textNoShape">
              <a:avLst/>
            </a:prstTxWarp>
          </a:bodyPr>
          <a:lstStyle/>
          <a:p>
            <a:pPr algn="ctr">
              <a:spcBef>
                <a:spcPts val="0"/>
              </a:spcBef>
            </a:pPr>
            <a:r>
              <a:rPr lang="en-US" dirty="0">
                <a:solidFill>
                  <a:schemeClr val="bg1"/>
                </a:solidFill>
                <a:latin typeface="Arial" panose="020B0604020202020204" pitchFamily="34" charset="0"/>
                <a:cs typeface="Arial" panose="020B0604020202020204" pitchFamily="34" charset="0"/>
              </a:rPr>
              <a:t>2</a:t>
            </a:r>
            <a:endParaRPr lang="en-US" sz="1400" dirty="0">
              <a:solidFill>
                <a:schemeClr val="bg1"/>
              </a:solidFill>
              <a:latin typeface="Arial" panose="020B0604020202020204" pitchFamily="34" charset="0"/>
              <a:cs typeface="Arial" panose="020B0604020202020204" pitchFamily="34" charset="0"/>
            </a:endParaRPr>
          </a:p>
        </p:txBody>
      </p:sp>
      <p:sp>
        <p:nvSpPr>
          <p:cNvPr id="5" name="Oval 20">
            <a:extLst>
              <a:ext uri="{FF2B5EF4-FFF2-40B4-BE49-F238E27FC236}">
                <a16:creationId xmlns="" xmlns:a16="http://schemas.microsoft.com/office/drawing/2014/main" id="{66F57BFD-B7A3-4B4C-B3D7-B9FCA17879EF}"/>
              </a:ext>
            </a:extLst>
          </p:cNvPr>
          <p:cNvSpPr>
            <a:spLocks noChangeAspect="1" noChangeArrowheads="1"/>
          </p:cNvSpPr>
          <p:nvPr/>
        </p:nvSpPr>
        <p:spPr bwMode="gray">
          <a:xfrm>
            <a:off x="136228" y="1868463"/>
            <a:ext cx="306910" cy="306910"/>
          </a:xfrm>
          <a:prstGeom prst="ellipse">
            <a:avLst/>
          </a:prstGeom>
          <a:solidFill>
            <a:schemeClr val="accent2"/>
          </a:solidFill>
          <a:ln>
            <a:noFill/>
          </a:ln>
        </p:spPr>
        <p:txBody>
          <a:bodyPr vert="horz" wrap="square" lIns="0" tIns="0" rIns="0" bIns="0" numCol="1" anchor="ctr" anchorCtr="0" compatLnSpc="1">
            <a:prstTxWarp prst="textNoShape">
              <a:avLst/>
            </a:prstTxWarp>
          </a:bodyPr>
          <a:lstStyle/>
          <a:p>
            <a:pPr algn="ctr">
              <a:spcBef>
                <a:spcPts val="0"/>
              </a:spcBef>
            </a:pPr>
            <a:r>
              <a:rPr lang="en-US" sz="1400" dirty="0">
                <a:solidFill>
                  <a:schemeClr val="bg1"/>
                </a:solidFill>
                <a:latin typeface="Arial" panose="020B0604020202020204" pitchFamily="34" charset="0"/>
                <a:cs typeface="Arial" panose="020B0604020202020204" pitchFamily="34" charset="0"/>
              </a:rPr>
              <a:t>1</a:t>
            </a:r>
          </a:p>
        </p:txBody>
      </p:sp>
    </p:spTree>
    <p:extLst>
      <p:ext uri="{BB962C8B-B14F-4D97-AF65-F5344CB8AC3E}">
        <p14:creationId xmlns:p14="http://schemas.microsoft.com/office/powerpoint/2010/main" val="1382508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Impact and scalability</a:t>
            </a:r>
          </a:p>
        </p:txBody>
      </p:sp>
      <p:sp>
        <p:nvSpPr>
          <p:cNvPr id="3" name="Content Placeholder 2"/>
          <p:cNvSpPr>
            <a:spLocks noGrp="1"/>
          </p:cNvSpPr>
          <p:nvPr>
            <p:ph idx="1"/>
          </p:nvPr>
        </p:nvSpPr>
        <p:spPr>
          <a:xfrm>
            <a:off x="548640" y="1146196"/>
            <a:ext cx="11091672" cy="4453128"/>
          </a:xfrm>
        </p:spPr>
        <p:txBody>
          <a:bodyPr/>
          <a:lstStyle/>
          <a:p>
            <a:r>
              <a:rPr lang="en-US" sz="1000" dirty="0"/>
              <a:t>Provide evidence to establish confidence in the proposed idea that it will likely lead to change in status quo in the relevant area when at scale? (400 words max</a:t>
            </a:r>
            <a:r>
              <a:rPr lang="en-US" sz="1000" dirty="0" smtClean="0"/>
              <a:t>):</a:t>
            </a:r>
          </a:p>
          <a:p>
            <a:r>
              <a:rPr lang="en-US" sz="1000" dirty="0" smtClean="0"/>
              <a:t>Already many startups exist in Indian, African, and other third world countries having which are using artificial intelligence for improving healthcare facilities, some of them are:</a:t>
            </a:r>
          </a:p>
          <a:p>
            <a:pPr marL="285750" indent="-285750">
              <a:buFont typeface="Arial" panose="020B0604020202020204" pitchFamily="34" charset="0"/>
              <a:buChar char="•"/>
            </a:pPr>
            <a:r>
              <a:rPr lang="en-US" sz="1000" dirty="0"/>
              <a:t>Founded in </a:t>
            </a:r>
            <a:r>
              <a:rPr lang="en-US" sz="1000" dirty="0" smtClean="0"/>
              <a:t>2016, this is a startup based in Ghana, </a:t>
            </a:r>
            <a:r>
              <a:rPr lang="en-US" sz="1000" dirty="0" err="1"/>
              <a:t>Minohealth</a:t>
            </a:r>
            <a:r>
              <a:rPr lang="en-US" sz="1000" dirty="0"/>
              <a:t> introduced an innovative Medical Health System to democratize duality healthcare with AI for medical diagnostics, Cloud Medical Records system for hospitals, health ministries and patients, and big data analytics for health</a:t>
            </a:r>
            <a:r>
              <a:rPr lang="en-US" sz="1000" dirty="0" smtClean="0"/>
              <a:t>. </a:t>
            </a:r>
          </a:p>
          <a:p>
            <a:pPr marL="285750" indent="-285750">
              <a:buFont typeface="Arial" panose="020B0604020202020204" pitchFamily="34" charset="0"/>
              <a:buChar char="•"/>
            </a:pPr>
            <a:r>
              <a:rPr lang="en-US" sz="1000" dirty="0"/>
              <a:t>Founded in 2017, </a:t>
            </a:r>
            <a:r>
              <a:rPr lang="en-US" sz="1000" dirty="0" smtClean="0"/>
              <a:t>based in Zimbabwe, </a:t>
            </a:r>
            <a:r>
              <a:rPr lang="en-US" sz="1000" dirty="0" err="1" smtClean="0"/>
              <a:t>Dawa</a:t>
            </a:r>
            <a:r>
              <a:rPr lang="en-US" sz="1000" dirty="0" smtClean="0"/>
              <a:t> </a:t>
            </a:r>
            <a:r>
              <a:rPr lang="en-US" sz="1000" dirty="0"/>
              <a:t>Clinic is an Artificial Intelligence-based web-mobile platform which is aimed at facilitating remote healthcare service for pregnant women and early mothers. The App works with a self-monitoring kit that empowers mothers to receive remote maternal health. Through the App, mothers are able to monitor parameters like blood pressure, Urinary Tract Infections (UTIs), blood sugar levels, and other pregnancy-related complications. The information is wired remotely to a doctor for early intervention in case of any complications. Link: </a:t>
            </a:r>
            <a:r>
              <a:rPr lang="en-US" sz="1000" dirty="0">
                <a:hlinkClick r:id="rId2"/>
              </a:rPr>
              <a:t>https://</a:t>
            </a:r>
            <a:r>
              <a:rPr lang="en-US" sz="1000" dirty="0" smtClean="0">
                <a:hlinkClick r:id="rId2"/>
              </a:rPr>
              <a:t>www.dawa-health.com/</a:t>
            </a:r>
            <a:endParaRPr lang="en-US" sz="1000" dirty="0"/>
          </a:p>
          <a:p>
            <a:r>
              <a:rPr lang="en-US" sz="1000" dirty="0" smtClean="0"/>
              <a:t>The above mentioned startups have the same artificial intelligence structure and they have already acquired funding. They are also changing the social landscape. The countries like Ghana, Zimbabwe, Kenya, Bangladesh, </a:t>
            </a:r>
            <a:r>
              <a:rPr lang="en-US" sz="1000" dirty="0" err="1" smtClean="0"/>
              <a:t>etc</a:t>
            </a:r>
            <a:r>
              <a:rPr lang="en-US" sz="1000" dirty="0" smtClean="0"/>
              <a:t> have social-economic landscape worst then India and if the above startups are working well then we think that our solution will be also able to improve the social-economic landscape. Also, India has better economy and skilled engineers, doctors, data scientists when compared to the above mentioned countries. Hence, we believe that our solution will be able to lead to change in status quo in the relevant area when at scale. When our solution would be deployed at scale then it will be much beneficial and will be able to stop the chances of life-long disabilities. </a:t>
            </a:r>
          </a:p>
          <a:p>
            <a:endParaRPr lang="en-US" sz="1000" dirty="0"/>
          </a:p>
          <a:p>
            <a:r>
              <a:rPr lang="en-US" sz="1000" dirty="0" smtClean="0"/>
              <a:t>How </a:t>
            </a:r>
            <a:r>
              <a:rPr lang="en-US" sz="1000" dirty="0"/>
              <a:t>easy will it be to adapt the solution specially with regards to meeting the growth and demand in the impacted area? (400 words max</a:t>
            </a:r>
            <a:r>
              <a:rPr lang="en-US" sz="1000" dirty="0" smtClean="0"/>
              <a:t>): </a:t>
            </a:r>
            <a:r>
              <a:rPr lang="en-US" sz="1000" dirty="0"/>
              <a:t>We have already focused on the poor-resource settings so our solution won’t require much resources and cost. In future we have completely planned on migrating to Google Cloud Platform so that our product can be accessed by stakeholders from not only India but other countries well. We have also future plans of introducing region specific solutions. Hence, our product would not require much changes and edits, it can be easily transform according to meet the growth and demand. Also, we are also researching on the topic, “Using Machine Learning on </a:t>
            </a:r>
            <a:r>
              <a:rPr lang="en-US" sz="1000" dirty="0" err="1"/>
              <a:t>cardiotocography</a:t>
            </a:r>
            <a:r>
              <a:rPr lang="en-US" sz="1000" dirty="0"/>
              <a:t> data for fetal state analysis”. Therefore, in future our solution won’t be limited to the detection of as asphyxia, we will also aim to solve other problems related with infants. As many as 34 births and 10 deaths are registered in India every minute. The number goes up to 2,062 births and 603 deaths per hour, up to 49,481 births and 14,475 deaths per day and further up to 1.5 million births and 0.4 million deaths per month.34 infants are born every minute according to an article published in the Indian Express (Link: </a:t>
            </a:r>
            <a:r>
              <a:rPr lang="en-US" sz="1000" u="sng" dirty="0">
                <a:hlinkClick r:id="rId3"/>
              </a:rPr>
              <a:t>http://archive.indianexpress.com/news/34-births-10-deaths-are-registered-in-india-every-min/431650/#:~:text=As%20many%20as%2034%20births,0.4%20million%20deaths%20per%20month</a:t>
            </a:r>
            <a:r>
              <a:rPr lang="en-US" sz="1000" dirty="0" smtClean="0"/>
              <a:t>.) Our </a:t>
            </a:r>
            <a:r>
              <a:rPr lang="en-US" sz="1000" dirty="0"/>
              <a:t>solution just takes 20 seconds to detect and predict asphyxia. So, for 34 births it would take </a:t>
            </a:r>
            <a:r>
              <a:rPr lang="en-US" sz="1000" dirty="0" err="1"/>
              <a:t>approx</a:t>
            </a:r>
            <a:r>
              <a:rPr lang="en-US" sz="1000" dirty="0"/>
              <a:t> 34*20=680 seconds. If our web solution is used then all the work would be sent to cloud and all the processing and other stuffs will be performed on the cloud platform. But if our mobile app is used then it would act as a standalone piece and every app would be independent of other apps. Hence, an apps can be installed to the devices in hospitals across a region, and it won’t require parallel computing power since all the processing and prediction is taking place on a device. Therefore, with meeting growth and demand we won’t require much changes or very few changes. When the device is back online then all the data would be sent to cloud where Machine Learning model will be re-trained which would make our model more robust. Then, this re-trained model will be rolled as an update to all the standalone devices at the end of a week. In this way we will be able to help a larger population and areas. </a:t>
            </a:r>
          </a:p>
          <a:p>
            <a:r>
              <a:rPr lang="en-US" sz="1000" dirty="0"/>
              <a:t> </a:t>
            </a:r>
          </a:p>
          <a:p>
            <a:endParaRPr lang="en-IN" sz="1000" dirty="0"/>
          </a:p>
        </p:txBody>
      </p:sp>
      <p:sp>
        <p:nvSpPr>
          <p:cNvPr id="4" name="Oval 20">
            <a:extLst>
              <a:ext uri="{FF2B5EF4-FFF2-40B4-BE49-F238E27FC236}">
                <a16:creationId xmlns="" xmlns:a16="http://schemas.microsoft.com/office/drawing/2014/main" id="{66F57BFD-B7A3-4B4C-B3D7-B9FCA17879EF}"/>
              </a:ext>
            </a:extLst>
          </p:cNvPr>
          <p:cNvSpPr>
            <a:spLocks noChangeAspect="1" noChangeArrowheads="1"/>
          </p:cNvSpPr>
          <p:nvPr/>
        </p:nvSpPr>
        <p:spPr bwMode="gray">
          <a:xfrm>
            <a:off x="136228" y="4229389"/>
            <a:ext cx="306910" cy="306910"/>
          </a:xfrm>
          <a:prstGeom prst="ellipse">
            <a:avLst/>
          </a:prstGeom>
          <a:solidFill>
            <a:schemeClr val="accent2"/>
          </a:solidFill>
          <a:ln>
            <a:noFill/>
          </a:ln>
        </p:spPr>
        <p:txBody>
          <a:bodyPr vert="horz" wrap="square" lIns="0" tIns="0" rIns="0" bIns="0" numCol="1" anchor="ctr" anchorCtr="0" compatLnSpc="1">
            <a:prstTxWarp prst="textNoShape">
              <a:avLst/>
            </a:prstTxWarp>
          </a:bodyPr>
          <a:lstStyle/>
          <a:p>
            <a:pPr algn="ctr">
              <a:spcBef>
                <a:spcPts val="0"/>
              </a:spcBef>
            </a:pPr>
            <a:r>
              <a:rPr lang="en-US" dirty="0">
                <a:solidFill>
                  <a:schemeClr val="bg1"/>
                </a:solidFill>
                <a:latin typeface="Arial" panose="020B0604020202020204" pitchFamily="34" charset="0"/>
                <a:cs typeface="Arial" panose="020B0604020202020204" pitchFamily="34" charset="0"/>
              </a:rPr>
              <a:t>2</a:t>
            </a:r>
            <a:endParaRPr lang="en-US" sz="1400" dirty="0">
              <a:solidFill>
                <a:schemeClr val="bg1"/>
              </a:solidFill>
              <a:latin typeface="Arial" panose="020B0604020202020204" pitchFamily="34" charset="0"/>
              <a:cs typeface="Arial" panose="020B0604020202020204" pitchFamily="34" charset="0"/>
            </a:endParaRPr>
          </a:p>
        </p:txBody>
      </p:sp>
      <p:sp>
        <p:nvSpPr>
          <p:cNvPr id="5" name="Oval 20">
            <a:extLst>
              <a:ext uri="{FF2B5EF4-FFF2-40B4-BE49-F238E27FC236}">
                <a16:creationId xmlns="" xmlns:a16="http://schemas.microsoft.com/office/drawing/2014/main" id="{66F57BFD-B7A3-4B4C-B3D7-B9FCA17879EF}"/>
              </a:ext>
            </a:extLst>
          </p:cNvPr>
          <p:cNvSpPr>
            <a:spLocks noChangeAspect="1" noChangeArrowheads="1"/>
          </p:cNvSpPr>
          <p:nvPr/>
        </p:nvSpPr>
        <p:spPr bwMode="gray">
          <a:xfrm>
            <a:off x="136228" y="1868463"/>
            <a:ext cx="306910" cy="306910"/>
          </a:xfrm>
          <a:prstGeom prst="ellipse">
            <a:avLst/>
          </a:prstGeom>
          <a:solidFill>
            <a:schemeClr val="accent2"/>
          </a:solidFill>
          <a:ln>
            <a:noFill/>
          </a:ln>
        </p:spPr>
        <p:txBody>
          <a:bodyPr vert="horz" wrap="square" lIns="0" tIns="0" rIns="0" bIns="0" numCol="1" anchor="ctr" anchorCtr="0" compatLnSpc="1">
            <a:prstTxWarp prst="textNoShape">
              <a:avLst/>
            </a:prstTxWarp>
          </a:bodyPr>
          <a:lstStyle/>
          <a:p>
            <a:pPr algn="ctr">
              <a:spcBef>
                <a:spcPts val="0"/>
              </a:spcBef>
            </a:pPr>
            <a:r>
              <a:rPr lang="en-US" sz="1400" dirty="0">
                <a:solidFill>
                  <a:schemeClr val="bg1"/>
                </a:solidFill>
                <a:latin typeface="Arial" panose="020B0604020202020204" pitchFamily="34" charset="0"/>
                <a:cs typeface="Arial" panose="020B0604020202020204" pitchFamily="34" charset="0"/>
              </a:rPr>
              <a:t>1</a:t>
            </a:r>
          </a:p>
        </p:txBody>
      </p:sp>
    </p:spTree>
    <p:extLst>
      <p:ext uri="{BB962C8B-B14F-4D97-AF65-F5344CB8AC3E}">
        <p14:creationId xmlns:p14="http://schemas.microsoft.com/office/powerpoint/2010/main" val="2881949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Potential roadblocks</a:t>
            </a:r>
          </a:p>
        </p:txBody>
      </p:sp>
      <p:sp>
        <p:nvSpPr>
          <p:cNvPr id="3" name="Content Placeholder 2"/>
          <p:cNvSpPr>
            <a:spLocks noGrp="1"/>
          </p:cNvSpPr>
          <p:nvPr>
            <p:ph idx="1"/>
          </p:nvPr>
        </p:nvSpPr>
        <p:spPr/>
        <p:txBody>
          <a:bodyPr/>
          <a:lstStyle/>
          <a:p>
            <a:r>
              <a:rPr lang="en-US" dirty="0"/>
              <a:t>What are the likely roadblocks this idea can face in terms of execution and implementation? (800 words </a:t>
            </a:r>
            <a:r>
              <a:rPr lang="en-US" dirty="0" smtClean="0"/>
              <a:t>max</a:t>
            </a:r>
            <a:r>
              <a:rPr lang="en-US" dirty="0" smtClean="0"/>
              <a:t>)</a:t>
            </a:r>
          </a:p>
          <a:p>
            <a:pPr marL="514350" lvl="1" indent="-285750">
              <a:buFont typeface="Arial" panose="020B0604020202020204" pitchFamily="34" charset="0"/>
              <a:buChar char="•"/>
            </a:pPr>
            <a:r>
              <a:rPr lang="en-US" dirty="0" smtClean="0"/>
              <a:t>Data: We have a very small dataset available at the moment. </a:t>
            </a:r>
            <a:r>
              <a:rPr lang="en-US" dirty="0"/>
              <a:t>We obtained the Baby </a:t>
            </a:r>
            <a:r>
              <a:rPr lang="en-US" dirty="0" err="1"/>
              <a:t>Chillanto</a:t>
            </a:r>
            <a:r>
              <a:rPr lang="en-US" dirty="0"/>
              <a:t> Database courtesy of the National Institute of Astrophysics and Optical Electronics, CONACYT, Mexico [7]. The database contains cries of 69 normal, asphyxiating and deaf infants (deafness is one of the most common disabilities resulting from asphyxia). Of interest to our work were the cry samples of normal and asphyxiating newborns. These were further </a:t>
            </a:r>
            <a:r>
              <a:rPr lang="en-US" dirty="0" err="1"/>
              <a:t>synthesised</a:t>
            </a:r>
            <a:r>
              <a:rPr lang="en-US" dirty="0"/>
              <a:t> into 1389 samples. Our immediate focus is to carry out data collection over a one year period (starting January </a:t>
            </a:r>
            <a:r>
              <a:rPr lang="en-US" dirty="0" smtClean="0"/>
              <a:t>2021) </a:t>
            </a:r>
            <a:r>
              <a:rPr lang="en-US" dirty="0"/>
              <a:t>at </a:t>
            </a:r>
            <a:r>
              <a:rPr lang="en-US" dirty="0" smtClean="0"/>
              <a:t>3 </a:t>
            </a:r>
            <a:r>
              <a:rPr lang="en-US" dirty="0"/>
              <a:t>selected sites in </a:t>
            </a:r>
            <a:r>
              <a:rPr lang="en-US" dirty="0" err="1" smtClean="0"/>
              <a:t>Lucknow</a:t>
            </a:r>
            <a:r>
              <a:rPr lang="en-US" dirty="0" smtClean="0"/>
              <a:t>, Jaipur, and Kanpur. </a:t>
            </a:r>
            <a:r>
              <a:rPr lang="en-US" dirty="0"/>
              <a:t>It is necessary to obtain more cry samples (especially of the pathological case) in order to train our algorithm to do better at correctly classifying new subjects</a:t>
            </a:r>
            <a:r>
              <a:rPr lang="en-US" dirty="0" smtClean="0"/>
              <a:t>.</a:t>
            </a:r>
          </a:p>
          <a:p>
            <a:pPr marL="514350" lvl="1" indent="-285750">
              <a:buFont typeface="Arial" panose="020B0604020202020204" pitchFamily="34" charset="0"/>
              <a:buChar char="•"/>
            </a:pPr>
            <a:r>
              <a:rPr lang="en-US" dirty="0" smtClean="0"/>
              <a:t>Next problem we have is about the consent and permission from the hospitals, researchers, and doctors. Worldwide the artificial intelligence is being adopted to help people defeat major illness. Recently, </a:t>
            </a:r>
            <a:r>
              <a:rPr lang="en-US" dirty="0"/>
              <a:t>GE Healthcare Receives FDA Clearance of First Artificial Intelligence Algorithms Embedded On-Device to Prioritize Critical Chest X-ray </a:t>
            </a:r>
            <a:r>
              <a:rPr lang="en-US" dirty="0"/>
              <a:t>Review (Link: </a:t>
            </a:r>
            <a:r>
              <a:rPr lang="en-US" dirty="0">
                <a:hlinkClick r:id="rId2"/>
              </a:rPr>
              <a:t>https://</a:t>
            </a:r>
            <a:r>
              <a:rPr lang="en-US" dirty="0" smtClean="0">
                <a:hlinkClick r:id="rId2"/>
              </a:rPr>
              <a:t>www.ge.com/news/press-releases/ge-healthcare-receives-fda-clearance-first-artificial-intelligence-algorithms</a:t>
            </a:r>
            <a:r>
              <a:rPr lang="en-US" dirty="0" smtClean="0"/>
              <a:t>). Many healthcare AI startups in America have got FDA clearance to conduct AI based treatment of many diseases including melanoma and breast cancer.</a:t>
            </a:r>
            <a:endParaRPr lang="en-US" dirty="0"/>
          </a:p>
          <a:p>
            <a:pPr marL="514350" lvl="1" indent="-285750">
              <a:buFont typeface="Arial" panose="020B0604020202020204" pitchFamily="34" charset="0"/>
              <a:buChar char="•"/>
            </a:pPr>
            <a:endParaRPr lang="en-IN" dirty="0"/>
          </a:p>
        </p:txBody>
      </p:sp>
      <p:sp>
        <p:nvSpPr>
          <p:cNvPr id="5" name="Oval 20">
            <a:extLst>
              <a:ext uri="{FF2B5EF4-FFF2-40B4-BE49-F238E27FC236}">
                <a16:creationId xmlns="" xmlns:a16="http://schemas.microsoft.com/office/drawing/2014/main" id="{66F57BFD-B7A3-4B4C-B3D7-B9FCA17879EF}"/>
              </a:ext>
            </a:extLst>
          </p:cNvPr>
          <p:cNvSpPr>
            <a:spLocks noChangeAspect="1" noChangeArrowheads="1"/>
          </p:cNvSpPr>
          <p:nvPr/>
        </p:nvSpPr>
        <p:spPr bwMode="gray">
          <a:xfrm>
            <a:off x="136228" y="1868463"/>
            <a:ext cx="306910" cy="306910"/>
          </a:xfrm>
          <a:prstGeom prst="ellipse">
            <a:avLst/>
          </a:prstGeom>
          <a:solidFill>
            <a:schemeClr val="accent2"/>
          </a:solidFill>
          <a:ln>
            <a:noFill/>
          </a:ln>
        </p:spPr>
        <p:txBody>
          <a:bodyPr vert="horz" wrap="square" lIns="0" tIns="0" rIns="0" bIns="0" numCol="1" anchor="ctr" anchorCtr="0" compatLnSpc="1">
            <a:prstTxWarp prst="textNoShape">
              <a:avLst/>
            </a:prstTxWarp>
          </a:bodyPr>
          <a:lstStyle/>
          <a:p>
            <a:pPr algn="ctr">
              <a:spcBef>
                <a:spcPts val="0"/>
              </a:spcBef>
            </a:pPr>
            <a:r>
              <a:rPr lang="en-US" sz="1400" dirty="0">
                <a:solidFill>
                  <a:schemeClr val="bg1"/>
                </a:solidFill>
                <a:latin typeface="Arial" panose="020B0604020202020204" pitchFamily="34" charset="0"/>
                <a:cs typeface="Arial" panose="020B0604020202020204" pitchFamily="34" charset="0"/>
              </a:rPr>
              <a:t>1</a:t>
            </a:r>
          </a:p>
        </p:txBody>
      </p:sp>
    </p:spTree>
    <p:extLst>
      <p:ext uri="{BB962C8B-B14F-4D97-AF65-F5344CB8AC3E}">
        <p14:creationId xmlns:p14="http://schemas.microsoft.com/office/powerpoint/2010/main" val="2124825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Body copy 2">
            <a:extLst>
              <a:ext uri="{FF2B5EF4-FFF2-40B4-BE49-F238E27FC236}">
                <a16:creationId xmlns="" xmlns:a16="http://schemas.microsoft.com/office/drawing/2014/main" id="{C3B68330-7F24-41B6-8C11-4898C93D10BC}"/>
              </a:ext>
            </a:extLst>
          </p:cNvPr>
          <p:cNvSpPr txBox="1">
            <a:spLocks/>
          </p:cNvSpPr>
          <p:nvPr/>
        </p:nvSpPr>
        <p:spPr>
          <a:xfrm>
            <a:off x="6373368" y="3243860"/>
            <a:ext cx="5266944" cy="1369084"/>
          </a:xfrm>
          <a:prstGeom prst="rect">
            <a:avLst/>
          </a:prstGeom>
        </p:spPr>
        <p:txBody>
          <a:bodyPr vert="horz" lIns="0" tIns="0" rIns="0" bIns="0" rtlCol="0">
            <a:noAutofit/>
          </a:bodyPr>
          <a:lstStyle>
            <a:lvl1pPr marL="0" indent="0" defTabSz="914400" eaLnBrk="1" latinLnBrk="0" hangingPunct="1">
              <a:lnSpc>
                <a:spcPct val="100000"/>
              </a:lnSpc>
              <a:spcBef>
                <a:spcPts val="1500"/>
              </a:spcBef>
              <a:spcAft>
                <a:spcPts val="0"/>
              </a:spcAft>
              <a:buFont typeface="Arial" panose="020B0604020202020204" pitchFamily="34" charset="0"/>
              <a:buNone/>
              <a:defRPr sz="1800">
                <a:latin typeface="+mn-lt"/>
              </a:defRPr>
            </a:lvl1pPr>
            <a:lvl2pPr marL="228600" indent="-228600" algn="l" defTabSz="914400" eaLnBrk="1" latinLnBrk="0" hangingPunct="1">
              <a:lnSpc>
                <a:spcPct val="100000"/>
              </a:lnSpc>
              <a:spcBef>
                <a:spcPts val="600"/>
              </a:spcBef>
              <a:spcAft>
                <a:spcPts val="0"/>
              </a:spcAft>
              <a:buClr>
                <a:schemeClr val="tx1"/>
              </a:buClr>
              <a:buFont typeface="Wingdings 2" panose="05020102010507070707" pitchFamily="18" charset="2"/>
              <a:buChar char=""/>
              <a:defRPr sz="1800">
                <a:latin typeface="+mn-lt"/>
              </a:defRPr>
            </a:lvl2pPr>
            <a:lvl3pPr marL="457200" indent="-228600" algn="l" defTabSz="914400" eaLnBrk="1" latinLnBrk="0" hangingPunct="1">
              <a:lnSpc>
                <a:spcPct val="100000"/>
              </a:lnSpc>
              <a:spcBef>
                <a:spcPts val="600"/>
              </a:spcBef>
              <a:spcAft>
                <a:spcPts val="0"/>
              </a:spcAft>
              <a:buClr>
                <a:schemeClr val="tx1"/>
              </a:buClr>
              <a:buFont typeface="Arial" panose="020B0604020202020204" pitchFamily="34" charset="0"/>
              <a:buChar char="–"/>
              <a:defRPr sz="1800">
                <a:latin typeface="+mn-lt"/>
              </a:defRPr>
            </a:lvl3pPr>
            <a:lvl4pPr marL="1600200" indent="-228600" algn="l" defTabSz="914400" eaLnBrk="1" latinLnBrk="0" hangingPunct="1">
              <a:lnSpc>
                <a:spcPct val="100000"/>
              </a:lnSpc>
              <a:spcBef>
                <a:spcPts val="500"/>
              </a:spcBef>
              <a:buFont typeface="Arial" panose="020B0604020202020204" pitchFamily="34" charset="0"/>
              <a:buChar char="•"/>
              <a:defRPr sz="1800">
                <a:latin typeface="+mn-lt"/>
              </a:defRPr>
            </a:lvl4pPr>
            <a:lvl5pPr marL="2057400" indent="-228600" algn="l" defTabSz="914400" eaLnBrk="1" latinLnBrk="0" hangingPunct="1">
              <a:lnSpc>
                <a:spcPct val="100000"/>
              </a:lnSpc>
              <a:spcBef>
                <a:spcPts val="500"/>
              </a:spcBef>
              <a:buFont typeface="Arial" panose="020B0604020202020204" pitchFamily="34" charset="0"/>
              <a:buChar char="•"/>
              <a:defRPr sz="18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sz="1600" dirty="0">
                <a:solidFill>
                  <a:schemeClr val="accent1"/>
                </a:solidFill>
                <a:latin typeface="Arial" panose="020B0604020202020204" pitchFamily="34" charset="0"/>
                <a:cs typeface="Arial" panose="020B0604020202020204" pitchFamily="34" charset="0"/>
              </a:rPr>
              <a:t>Brief description of the team members - you can specify education qualification, institute, or any other significant achievement (200 words max)</a:t>
            </a:r>
          </a:p>
        </p:txBody>
      </p:sp>
      <p:sp>
        <p:nvSpPr>
          <p:cNvPr id="21" name="Body copy 1">
            <a:extLst>
              <a:ext uri="{FF2B5EF4-FFF2-40B4-BE49-F238E27FC236}">
                <a16:creationId xmlns="" xmlns:a16="http://schemas.microsoft.com/office/drawing/2014/main" id="{799D158E-9ED2-4237-BAA6-1E809CC52D85}"/>
              </a:ext>
            </a:extLst>
          </p:cNvPr>
          <p:cNvSpPr txBox="1">
            <a:spLocks/>
          </p:cNvSpPr>
          <p:nvPr/>
        </p:nvSpPr>
        <p:spPr>
          <a:xfrm>
            <a:off x="548640" y="3243859"/>
            <a:ext cx="5266944" cy="1369085"/>
          </a:xfrm>
          <a:prstGeom prst="rect">
            <a:avLst/>
          </a:prstGeom>
        </p:spPr>
        <p:txBody>
          <a:bodyPr vert="horz" lIns="0" tIns="0" rIns="0" bIns="0" rtlCol="0">
            <a:noAutofit/>
          </a:bodyPr>
          <a:lstStyle>
            <a:lvl1pPr marL="0" indent="0" defTabSz="914400" eaLnBrk="1" latinLnBrk="0" hangingPunct="1">
              <a:lnSpc>
                <a:spcPct val="100000"/>
              </a:lnSpc>
              <a:spcBef>
                <a:spcPts val="1500"/>
              </a:spcBef>
              <a:spcAft>
                <a:spcPts val="0"/>
              </a:spcAft>
              <a:buFont typeface="Arial" panose="020B0604020202020204" pitchFamily="34" charset="0"/>
              <a:buNone/>
              <a:defRPr sz="1800">
                <a:latin typeface="+mn-lt"/>
              </a:defRPr>
            </a:lvl1pPr>
            <a:lvl2pPr marL="228600" indent="-228600" algn="l" defTabSz="914400" eaLnBrk="1" latinLnBrk="0" hangingPunct="1">
              <a:lnSpc>
                <a:spcPct val="100000"/>
              </a:lnSpc>
              <a:spcBef>
                <a:spcPts val="600"/>
              </a:spcBef>
              <a:spcAft>
                <a:spcPts val="0"/>
              </a:spcAft>
              <a:buClr>
                <a:schemeClr val="tx1"/>
              </a:buClr>
              <a:buFont typeface="Wingdings 2" panose="05020102010507070707" pitchFamily="18" charset="2"/>
              <a:buChar char=""/>
              <a:defRPr sz="1800">
                <a:latin typeface="+mn-lt"/>
              </a:defRPr>
            </a:lvl2pPr>
            <a:lvl3pPr marL="457200" indent="-228600" algn="l" defTabSz="914400" eaLnBrk="1" latinLnBrk="0" hangingPunct="1">
              <a:lnSpc>
                <a:spcPct val="100000"/>
              </a:lnSpc>
              <a:spcBef>
                <a:spcPts val="600"/>
              </a:spcBef>
              <a:spcAft>
                <a:spcPts val="0"/>
              </a:spcAft>
              <a:buClr>
                <a:schemeClr val="tx1"/>
              </a:buClr>
              <a:buFont typeface="Arial" panose="020B0604020202020204" pitchFamily="34" charset="0"/>
              <a:buChar char="–"/>
              <a:defRPr sz="1800">
                <a:latin typeface="+mn-lt"/>
              </a:defRPr>
            </a:lvl3pPr>
            <a:lvl4pPr marL="1600200" indent="-228600" algn="l" defTabSz="914400" eaLnBrk="1" latinLnBrk="0" hangingPunct="1">
              <a:lnSpc>
                <a:spcPct val="100000"/>
              </a:lnSpc>
              <a:spcBef>
                <a:spcPts val="500"/>
              </a:spcBef>
              <a:buFont typeface="Arial" panose="020B0604020202020204" pitchFamily="34" charset="0"/>
              <a:buChar char="•"/>
              <a:defRPr sz="1800">
                <a:latin typeface="+mn-lt"/>
              </a:defRPr>
            </a:lvl4pPr>
            <a:lvl5pPr marL="2057400" indent="-228600" algn="l" defTabSz="914400" eaLnBrk="1" latinLnBrk="0" hangingPunct="1">
              <a:lnSpc>
                <a:spcPct val="100000"/>
              </a:lnSpc>
              <a:spcBef>
                <a:spcPts val="500"/>
              </a:spcBef>
              <a:buFont typeface="Arial" panose="020B0604020202020204" pitchFamily="34" charset="0"/>
              <a:buChar char="•"/>
              <a:defRPr sz="18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sz="1600" dirty="0">
                <a:solidFill>
                  <a:schemeClr val="accent1"/>
                </a:solidFill>
                <a:latin typeface="Arial" panose="020B0604020202020204" pitchFamily="34" charset="0"/>
                <a:cs typeface="Arial" panose="020B0604020202020204" pitchFamily="34" charset="0"/>
              </a:rPr>
              <a:t>Brief description of the team members - you can specify education qualification, institute, or any other significant achievement (200 words max)</a:t>
            </a:r>
          </a:p>
          <a:p>
            <a:endParaRPr lang="en-US" sz="1600" dirty="0">
              <a:solidFill>
                <a:schemeClr val="accent1"/>
              </a:solidFill>
              <a:latin typeface="Arial" panose="020B0604020202020204" pitchFamily="34" charset="0"/>
              <a:cs typeface="Arial" panose="020B0604020202020204" pitchFamily="34" charset="0"/>
            </a:endParaRPr>
          </a:p>
          <a:p>
            <a:endParaRPr lang="en-US" sz="1600" dirty="0">
              <a:solidFill>
                <a:schemeClr val="accent1"/>
              </a:solidFill>
              <a:latin typeface="Arial" panose="020B0604020202020204" pitchFamily="34" charset="0"/>
              <a:cs typeface="Arial" panose="020B0604020202020204" pitchFamily="34" charset="0"/>
            </a:endParaRPr>
          </a:p>
        </p:txBody>
      </p:sp>
      <p:sp>
        <p:nvSpPr>
          <p:cNvPr id="5" name="Title 4">
            <a:extLst>
              <a:ext uri="{FF2B5EF4-FFF2-40B4-BE49-F238E27FC236}">
                <a16:creationId xmlns="" xmlns:a16="http://schemas.microsoft.com/office/drawing/2014/main" id="{54403213-D22B-4836-B6B8-860915FF3716}"/>
              </a:ext>
            </a:extLst>
          </p:cNvPr>
          <p:cNvSpPr>
            <a:spLocks noGrp="1"/>
          </p:cNvSpPr>
          <p:nvPr>
            <p:ph type="title"/>
          </p:nvPr>
        </p:nvSpPr>
        <p:spPr>
          <a:xfrm>
            <a:off x="548640" y="429768"/>
            <a:ext cx="11091672" cy="492443"/>
          </a:xfrm>
        </p:spPr>
        <p:txBody>
          <a:bodyPr/>
          <a:lstStyle/>
          <a:p>
            <a:r>
              <a:rPr lang="en-US" dirty="0"/>
              <a:t>About us</a:t>
            </a:r>
          </a:p>
        </p:txBody>
      </p:sp>
      <p:sp>
        <p:nvSpPr>
          <p:cNvPr id="11" name="Oval 10">
            <a:extLst>
              <a:ext uri="{FF2B5EF4-FFF2-40B4-BE49-F238E27FC236}">
                <a16:creationId xmlns="" xmlns:a16="http://schemas.microsoft.com/office/drawing/2014/main" id="{372D04F9-9A0F-4145-B662-EC7625A1F749}"/>
              </a:ext>
            </a:extLst>
          </p:cNvPr>
          <p:cNvSpPr/>
          <p:nvPr/>
        </p:nvSpPr>
        <p:spPr bwMode="gray">
          <a:xfrm>
            <a:off x="6373368" y="1243218"/>
            <a:ext cx="1645920" cy="1645920"/>
          </a:xfrm>
          <a:prstGeom prst="ellipse">
            <a:avLst/>
          </a:prstGeom>
          <a:solidFill>
            <a:schemeClr val="bg1"/>
          </a:solidFill>
          <a:ln w="19050" cap="flat" cmpd="sng" algn="ctr">
            <a:solidFill>
              <a:srgbClr val="D1D0D4"/>
            </a:solidFill>
            <a:prstDash val="solid"/>
            <a:round/>
            <a:headEnd type="none" w="med" len="med"/>
            <a:tailEnd type="none"/>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spcBef>
                <a:spcPts val="0"/>
              </a:spcBef>
              <a:spcAft>
                <a:spcPts val="600"/>
              </a:spcAft>
            </a:pPr>
            <a:r>
              <a:rPr lang="en-US" dirty="0">
                <a:solidFill>
                  <a:schemeClr val="accent1"/>
                </a:solidFill>
                <a:latin typeface="Arial" panose="020B0604020202020204" pitchFamily="34" charset="0"/>
                <a:cs typeface="Arial" panose="020B0604020202020204" pitchFamily="34" charset="0"/>
              </a:rPr>
              <a:t>Presenter’s</a:t>
            </a:r>
            <a:br>
              <a:rPr lang="en-US" dirty="0">
                <a:solidFill>
                  <a:schemeClr val="accent1"/>
                </a:solidFill>
                <a:latin typeface="Arial" panose="020B0604020202020204" pitchFamily="34" charset="0"/>
                <a:cs typeface="Arial" panose="020B0604020202020204" pitchFamily="34" charset="0"/>
              </a:rPr>
            </a:br>
            <a:r>
              <a:rPr lang="en-US" dirty="0">
                <a:solidFill>
                  <a:schemeClr val="accent1"/>
                </a:solidFill>
                <a:latin typeface="Arial" panose="020B0604020202020204" pitchFamily="34" charset="0"/>
                <a:cs typeface="Arial" panose="020B0604020202020204" pitchFamily="34" charset="0"/>
              </a:rPr>
              <a:t>picture</a:t>
            </a:r>
          </a:p>
        </p:txBody>
      </p:sp>
      <p:sp>
        <p:nvSpPr>
          <p:cNvPr id="12" name="Oval 11">
            <a:extLst>
              <a:ext uri="{FF2B5EF4-FFF2-40B4-BE49-F238E27FC236}">
                <a16:creationId xmlns="" xmlns:a16="http://schemas.microsoft.com/office/drawing/2014/main" id="{9367AAF8-3CC3-43C9-A28F-196C19107EAE}"/>
              </a:ext>
            </a:extLst>
          </p:cNvPr>
          <p:cNvSpPr/>
          <p:nvPr/>
        </p:nvSpPr>
        <p:spPr bwMode="gray">
          <a:xfrm>
            <a:off x="548640" y="1243218"/>
            <a:ext cx="1645920" cy="1645920"/>
          </a:xfrm>
          <a:prstGeom prst="ellipse">
            <a:avLst/>
          </a:prstGeom>
          <a:solidFill>
            <a:schemeClr val="bg1"/>
          </a:solidFill>
          <a:ln w="19050" cap="flat" cmpd="sng" algn="ctr">
            <a:solidFill>
              <a:srgbClr val="D1D0D4"/>
            </a:solidFill>
            <a:prstDash val="solid"/>
            <a:round/>
            <a:headEnd type="none" w="med" len="med"/>
            <a:tailEnd type="none"/>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spcBef>
                <a:spcPts val="0"/>
              </a:spcBef>
              <a:spcAft>
                <a:spcPts val="600"/>
              </a:spcAft>
            </a:pPr>
            <a:r>
              <a:rPr lang="en-US" dirty="0">
                <a:solidFill>
                  <a:schemeClr val="accent1"/>
                </a:solidFill>
                <a:latin typeface="Arial" panose="020B0604020202020204" pitchFamily="34" charset="0"/>
                <a:cs typeface="Arial" panose="020B0604020202020204" pitchFamily="34" charset="0"/>
              </a:rPr>
              <a:t>Presenter’s</a:t>
            </a:r>
            <a:br>
              <a:rPr lang="en-US" dirty="0">
                <a:solidFill>
                  <a:schemeClr val="accent1"/>
                </a:solidFill>
                <a:latin typeface="Arial" panose="020B0604020202020204" pitchFamily="34" charset="0"/>
                <a:cs typeface="Arial" panose="020B0604020202020204" pitchFamily="34" charset="0"/>
              </a:rPr>
            </a:br>
            <a:r>
              <a:rPr lang="en-US" dirty="0">
                <a:solidFill>
                  <a:schemeClr val="accent1"/>
                </a:solidFill>
                <a:latin typeface="Arial" panose="020B0604020202020204" pitchFamily="34" charset="0"/>
                <a:cs typeface="Arial" panose="020B0604020202020204" pitchFamily="34" charset="0"/>
              </a:rPr>
              <a:t>picture</a:t>
            </a:r>
          </a:p>
        </p:txBody>
      </p:sp>
      <p:sp>
        <p:nvSpPr>
          <p:cNvPr id="13" name="Content Placeholder 2">
            <a:extLst>
              <a:ext uri="{FF2B5EF4-FFF2-40B4-BE49-F238E27FC236}">
                <a16:creationId xmlns="" xmlns:a16="http://schemas.microsoft.com/office/drawing/2014/main" id="{709FE08E-CAE3-4A71-808B-75B45A88E7B8}"/>
              </a:ext>
            </a:extLst>
          </p:cNvPr>
          <p:cNvSpPr txBox="1">
            <a:spLocks/>
          </p:cNvSpPr>
          <p:nvPr/>
        </p:nvSpPr>
        <p:spPr bwMode="gray">
          <a:xfrm>
            <a:off x="2523750" y="1350815"/>
            <a:ext cx="3236971" cy="1194173"/>
          </a:xfrm>
          <a:prstGeom prst="rect">
            <a:avLst/>
          </a:prstGeom>
        </p:spPr>
        <p:txBody>
          <a:bodyPr vert="horz" wrap="square" lIns="0" tIns="0" rIns="0" bIns="0" numCol="1" anchor="t" anchorCtr="0" compatLnSpc="1">
            <a:prstTxWarp prst="textNoShape">
              <a:avLst/>
            </a:prstTxWarp>
            <a:spAutoFit/>
          </a:bodyPr>
          <a:lstStyle>
            <a:lvl1pPr marL="222250" indent="-222250" algn="l" rtl="0" eaLnBrk="1" fontAlgn="base" hangingPunct="1">
              <a:spcBef>
                <a:spcPct val="20000"/>
              </a:spcBef>
              <a:spcAft>
                <a:spcPct val="0"/>
              </a:spcAft>
              <a:buClr>
                <a:srgbClr val="4F868E"/>
              </a:buClr>
              <a:buSzPct val="110000"/>
              <a:buFont typeface="Wingdings" pitchFamily="2" charset="2"/>
              <a:buChar char="§"/>
              <a:defRPr sz="1600">
                <a:solidFill>
                  <a:schemeClr val="tx1"/>
                </a:solidFill>
                <a:latin typeface="+mn-lt"/>
                <a:ea typeface="+mn-ea"/>
                <a:cs typeface="+mn-cs"/>
              </a:defRPr>
            </a:lvl1pPr>
            <a:lvl2pPr marL="652463" indent="-222250" algn="l" rtl="0" eaLnBrk="1" fontAlgn="base" hangingPunct="1">
              <a:spcBef>
                <a:spcPct val="20000"/>
              </a:spcBef>
              <a:spcAft>
                <a:spcPct val="0"/>
              </a:spcAft>
              <a:buClr>
                <a:srgbClr val="4F868E"/>
              </a:buClr>
              <a:buSzPct val="110000"/>
              <a:buFont typeface="Arial" charset="0"/>
              <a:buChar char="–"/>
              <a:defRPr sz="1400">
                <a:solidFill>
                  <a:schemeClr val="tx1"/>
                </a:solidFill>
                <a:latin typeface="+mn-lt"/>
              </a:defRPr>
            </a:lvl2pPr>
            <a:lvl3pPr marL="1084263" indent="-222250" algn="l" rtl="0" eaLnBrk="1" fontAlgn="base" hangingPunct="1">
              <a:spcBef>
                <a:spcPct val="20000"/>
              </a:spcBef>
              <a:spcAft>
                <a:spcPct val="0"/>
              </a:spcAft>
              <a:buClr>
                <a:srgbClr val="4F868E"/>
              </a:buClr>
              <a:buSzPct val="110000"/>
              <a:buFont typeface="Arial" charset="0"/>
              <a:buChar char="•"/>
              <a:defRPr sz="1400">
                <a:solidFill>
                  <a:schemeClr val="tx1"/>
                </a:solidFill>
                <a:latin typeface="+mn-lt"/>
              </a:defRPr>
            </a:lvl3pPr>
            <a:lvl4pPr marL="1514475" indent="-222250" algn="l" rtl="0" eaLnBrk="1" fontAlgn="base" hangingPunct="1">
              <a:spcBef>
                <a:spcPct val="20000"/>
              </a:spcBef>
              <a:spcAft>
                <a:spcPct val="0"/>
              </a:spcAft>
              <a:buClr>
                <a:srgbClr val="4F868E"/>
              </a:buClr>
              <a:buSzPct val="110000"/>
              <a:buFont typeface="Arial" charset="0"/>
              <a:buChar char="•"/>
              <a:defRPr sz="1400">
                <a:solidFill>
                  <a:schemeClr val="tx1"/>
                </a:solidFill>
                <a:latin typeface="+mn-lt"/>
              </a:defRPr>
            </a:lvl4pPr>
            <a:lvl5pPr marL="1889125" indent="-165100" algn="l" rtl="0" eaLnBrk="1" fontAlgn="base" hangingPunct="1">
              <a:spcBef>
                <a:spcPct val="20000"/>
              </a:spcBef>
              <a:spcAft>
                <a:spcPct val="0"/>
              </a:spcAft>
              <a:buClr>
                <a:srgbClr val="4F868E"/>
              </a:buClr>
              <a:buSzPct val="110000"/>
              <a:buFont typeface="Arial" charset="0"/>
              <a:buChar char="•"/>
              <a:defRPr sz="1400">
                <a:solidFill>
                  <a:schemeClr val="tx1"/>
                </a:solidFill>
                <a:latin typeface="+mn-lt"/>
              </a:defRPr>
            </a:lvl5pPr>
            <a:lvl6pPr marL="2466975" indent="-285750" algn="l" rtl="0" eaLnBrk="1" fontAlgn="base" hangingPunct="1">
              <a:spcBef>
                <a:spcPct val="20000"/>
              </a:spcBef>
              <a:spcAft>
                <a:spcPct val="0"/>
              </a:spcAft>
              <a:buClr>
                <a:srgbClr val="688A92"/>
              </a:buClr>
              <a:buSzPct val="110000"/>
              <a:buFont typeface="Arial" pitchFamily="34" charset="0"/>
              <a:buChar char="•"/>
              <a:defRPr sz="14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9pPr>
          </a:lstStyle>
          <a:p>
            <a:pPr marL="0" indent="0">
              <a:buNone/>
            </a:pPr>
            <a:r>
              <a:rPr lang="en-US" sz="2000" b="1" dirty="0" smtClean="0">
                <a:solidFill>
                  <a:schemeClr val="accent2"/>
                </a:solidFill>
                <a:latin typeface="Arial" panose="020B0604020202020204" pitchFamily="34" charset="0"/>
                <a:cs typeface="Arial" panose="020B0604020202020204" pitchFamily="34" charset="0"/>
              </a:rPr>
              <a:t>Akshat Dubey	</a:t>
            </a:r>
            <a:endParaRPr lang="en-US" sz="2000" b="1" dirty="0">
              <a:solidFill>
                <a:schemeClr val="accent2"/>
              </a:solidFill>
              <a:latin typeface="Arial" panose="020B0604020202020204" pitchFamily="34" charset="0"/>
              <a:cs typeface="Arial" panose="020B0604020202020204" pitchFamily="34" charset="0"/>
            </a:endParaRPr>
          </a:p>
          <a:p>
            <a:pPr marL="0" indent="0">
              <a:buNone/>
            </a:pPr>
            <a:r>
              <a:rPr lang="en-US" sz="1200" dirty="0" smtClean="0">
                <a:solidFill>
                  <a:schemeClr val="accent1"/>
                </a:solidFill>
                <a:latin typeface="Arial" panose="020B0604020202020204" pitchFamily="34" charset="0"/>
                <a:cs typeface="Arial" panose="020B0604020202020204" pitchFamily="34" charset="0"/>
              </a:rPr>
              <a:t>Student</a:t>
            </a:r>
            <a:endParaRPr lang="en-US" sz="1200" dirty="0">
              <a:solidFill>
                <a:schemeClr val="accent1"/>
              </a:solidFill>
              <a:latin typeface="Arial" panose="020B0604020202020204" pitchFamily="34" charset="0"/>
              <a:cs typeface="Arial" panose="020B0604020202020204" pitchFamily="34" charset="0"/>
            </a:endParaRPr>
          </a:p>
          <a:p>
            <a:pPr marL="0" indent="0">
              <a:buNone/>
            </a:pPr>
            <a:r>
              <a:rPr lang="en-US" sz="1200" dirty="0" err="1" smtClean="0">
                <a:solidFill>
                  <a:schemeClr val="accent1"/>
                </a:solidFill>
                <a:latin typeface="Arial" panose="020B0604020202020204" pitchFamily="34" charset="0"/>
                <a:cs typeface="Arial" panose="020B0604020202020204" pitchFamily="34" charset="0"/>
              </a:rPr>
              <a:t>Lucknow</a:t>
            </a:r>
            <a:r>
              <a:rPr lang="en-US" sz="1200" dirty="0" smtClean="0">
                <a:solidFill>
                  <a:schemeClr val="accent1"/>
                </a:solidFill>
                <a:latin typeface="Arial" panose="020B0604020202020204" pitchFamily="34" charset="0"/>
                <a:cs typeface="Arial" panose="020B0604020202020204" pitchFamily="34" charset="0"/>
              </a:rPr>
              <a:t>, India</a:t>
            </a:r>
            <a:endParaRPr lang="en-US" sz="1200" dirty="0">
              <a:solidFill>
                <a:schemeClr val="accent1"/>
              </a:solidFill>
              <a:latin typeface="Arial" panose="020B0604020202020204" pitchFamily="34" charset="0"/>
              <a:cs typeface="Arial" panose="020B0604020202020204" pitchFamily="34" charset="0"/>
            </a:endParaRPr>
          </a:p>
          <a:p>
            <a:pPr marL="0" indent="0">
              <a:buNone/>
            </a:pPr>
            <a:r>
              <a:rPr lang="en-US" sz="1200" dirty="0" smtClean="0">
                <a:solidFill>
                  <a:schemeClr val="accent1"/>
                </a:solidFill>
                <a:latin typeface="Arial" panose="020B0604020202020204" pitchFamily="34" charset="0"/>
                <a:cs typeface="Arial" panose="020B0604020202020204" pitchFamily="34" charset="0"/>
              </a:rPr>
              <a:t>+918840795943</a:t>
            </a:r>
            <a:endParaRPr lang="en-US" sz="1200" dirty="0">
              <a:solidFill>
                <a:schemeClr val="accent1"/>
              </a:solidFill>
              <a:latin typeface="Arial" panose="020B0604020202020204" pitchFamily="34" charset="0"/>
              <a:cs typeface="Arial" panose="020B0604020202020204" pitchFamily="34" charset="0"/>
            </a:endParaRPr>
          </a:p>
          <a:p>
            <a:pPr marL="0" indent="0">
              <a:buNone/>
            </a:pPr>
            <a:r>
              <a:rPr lang="en-US" sz="1200" dirty="0" smtClean="0">
                <a:solidFill>
                  <a:schemeClr val="accent1"/>
                </a:solidFill>
                <a:latin typeface="Arial" panose="020B0604020202020204" pitchFamily="34" charset="0"/>
                <a:cs typeface="Arial" panose="020B0604020202020204" pitchFamily="34" charset="0"/>
              </a:rPr>
              <a:t>dubeyakshat07@gmail.com</a:t>
            </a:r>
            <a:endParaRPr lang="en-US" sz="1200" dirty="0">
              <a:solidFill>
                <a:schemeClr val="accent1"/>
              </a:solidFill>
              <a:latin typeface="Arial" panose="020B0604020202020204" pitchFamily="34" charset="0"/>
              <a:cs typeface="Arial" panose="020B0604020202020204" pitchFamily="34" charset="0"/>
            </a:endParaRPr>
          </a:p>
        </p:txBody>
      </p:sp>
      <p:sp>
        <p:nvSpPr>
          <p:cNvPr id="14" name="Content Placeholder 2">
            <a:extLst>
              <a:ext uri="{FF2B5EF4-FFF2-40B4-BE49-F238E27FC236}">
                <a16:creationId xmlns="" xmlns:a16="http://schemas.microsoft.com/office/drawing/2014/main" id="{DA5B3EFA-C468-45CA-AF62-FA2D4D8D1F3C}"/>
              </a:ext>
            </a:extLst>
          </p:cNvPr>
          <p:cNvSpPr txBox="1">
            <a:spLocks/>
          </p:cNvSpPr>
          <p:nvPr/>
        </p:nvSpPr>
        <p:spPr bwMode="gray">
          <a:xfrm>
            <a:off x="8348477" y="1350815"/>
            <a:ext cx="3236971" cy="1194173"/>
          </a:xfrm>
          <a:prstGeom prst="rect">
            <a:avLst/>
          </a:prstGeom>
        </p:spPr>
        <p:txBody>
          <a:bodyPr vert="horz" wrap="square" lIns="0" tIns="0" rIns="0" bIns="0" numCol="1" anchor="t" anchorCtr="0" compatLnSpc="1">
            <a:prstTxWarp prst="textNoShape">
              <a:avLst/>
            </a:prstTxWarp>
            <a:spAutoFit/>
          </a:bodyPr>
          <a:lstStyle>
            <a:lvl1pPr marL="222250" indent="-222250" algn="l" rtl="0" eaLnBrk="1" fontAlgn="base" hangingPunct="1">
              <a:spcBef>
                <a:spcPct val="20000"/>
              </a:spcBef>
              <a:spcAft>
                <a:spcPct val="0"/>
              </a:spcAft>
              <a:buClr>
                <a:srgbClr val="4F868E"/>
              </a:buClr>
              <a:buSzPct val="110000"/>
              <a:buFont typeface="Wingdings" pitchFamily="2" charset="2"/>
              <a:buChar char="§"/>
              <a:defRPr sz="1600">
                <a:solidFill>
                  <a:schemeClr val="tx1"/>
                </a:solidFill>
                <a:latin typeface="+mn-lt"/>
                <a:ea typeface="+mn-ea"/>
                <a:cs typeface="+mn-cs"/>
              </a:defRPr>
            </a:lvl1pPr>
            <a:lvl2pPr marL="652463" indent="-222250" algn="l" rtl="0" eaLnBrk="1" fontAlgn="base" hangingPunct="1">
              <a:spcBef>
                <a:spcPct val="20000"/>
              </a:spcBef>
              <a:spcAft>
                <a:spcPct val="0"/>
              </a:spcAft>
              <a:buClr>
                <a:srgbClr val="4F868E"/>
              </a:buClr>
              <a:buSzPct val="110000"/>
              <a:buFont typeface="Arial" charset="0"/>
              <a:buChar char="–"/>
              <a:defRPr sz="1400">
                <a:solidFill>
                  <a:schemeClr val="tx1"/>
                </a:solidFill>
                <a:latin typeface="+mn-lt"/>
              </a:defRPr>
            </a:lvl2pPr>
            <a:lvl3pPr marL="1084263" indent="-222250" algn="l" rtl="0" eaLnBrk="1" fontAlgn="base" hangingPunct="1">
              <a:spcBef>
                <a:spcPct val="20000"/>
              </a:spcBef>
              <a:spcAft>
                <a:spcPct val="0"/>
              </a:spcAft>
              <a:buClr>
                <a:srgbClr val="4F868E"/>
              </a:buClr>
              <a:buSzPct val="110000"/>
              <a:buFont typeface="Arial" charset="0"/>
              <a:buChar char="•"/>
              <a:defRPr sz="1400">
                <a:solidFill>
                  <a:schemeClr val="tx1"/>
                </a:solidFill>
                <a:latin typeface="+mn-lt"/>
              </a:defRPr>
            </a:lvl3pPr>
            <a:lvl4pPr marL="1514475" indent="-222250" algn="l" rtl="0" eaLnBrk="1" fontAlgn="base" hangingPunct="1">
              <a:spcBef>
                <a:spcPct val="20000"/>
              </a:spcBef>
              <a:spcAft>
                <a:spcPct val="0"/>
              </a:spcAft>
              <a:buClr>
                <a:srgbClr val="4F868E"/>
              </a:buClr>
              <a:buSzPct val="110000"/>
              <a:buFont typeface="Arial" charset="0"/>
              <a:buChar char="•"/>
              <a:defRPr sz="1400">
                <a:solidFill>
                  <a:schemeClr val="tx1"/>
                </a:solidFill>
                <a:latin typeface="+mn-lt"/>
              </a:defRPr>
            </a:lvl4pPr>
            <a:lvl5pPr marL="1889125" indent="-165100" algn="l" rtl="0" eaLnBrk="1" fontAlgn="base" hangingPunct="1">
              <a:spcBef>
                <a:spcPct val="20000"/>
              </a:spcBef>
              <a:spcAft>
                <a:spcPct val="0"/>
              </a:spcAft>
              <a:buClr>
                <a:srgbClr val="4F868E"/>
              </a:buClr>
              <a:buSzPct val="110000"/>
              <a:buFont typeface="Arial" charset="0"/>
              <a:buChar char="•"/>
              <a:defRPr sz="1400">
                <a:solidFill>
                  <a:schemeClr val="tx1"/>
                </a:solidFill>
                <a:latin typeface="+mn-lt"/>
              </a:defRPr>
            </a:lvl5pPr>
            <a:lvl6pPr marL="2466975" indent="-285750" algn="l" rtl="0" eaLnBrk="1" fontAlgn="base" hangingPunct="1">
              <a:spcBef>
                <a:spcPct val="20000"/>
              </a:spcBef>
              <a:spcAft>
                <a:spcPct val="0"/>
              </a:spcAft>
              <a:buClr>
                <a:srgbClr val="688A92"/>
              </a:buClr>
              <a:buSzPct val="110000"/>
              <a:buFont typeface="Arial" pitchFamily="34" charset="0"/>
              <a:buChar char="•"/>
              <a:defRPr sz="14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9pPr>
          </a:lstStyle>
          <a:p>
            <a:pPr marL="0" indent="0">
              <a:buNone/>
            </a:pPr>
            <a:r>
              <a:rPr lang="en-US" sz="2000" b="1" dirty="0">
                <a:solidFill>
                  <a:schemeClr val="accent2"/>
                </a:solidFill>
                <a:latin typeface="Arial" panose="020B0604020202020204" pitchFamily="34" charset="0"/>
                <a:cs typeface="Arial" panose="020B0604020202020204" pitchFamily="34" charset="0"/>
              </a:rPr>
              <a:t>First Last</a:t>
            </a:r>
          </a:p>
          <a:p>
            <a:pPr marL="0" indent="0">
              <a:buNone/>
            </a:pPr>
            <a:r>
              <a:rPr lang="en-US" sz="1200" dirty="0">
                <a:solidFill>
                  <a:schemeClr val="accent1"/>
                </a:solidFill>
                <a:latin typeface="Arial" panose="020B0604020202020204" pitchFamily="34" charset="0"/>
                <a:cs typeface="Arial" panose="020B0604020202020204" pitchFamily="34" charset="0"/>
              </a:rPr>
              <a:t>Job title</a:t>
            </a:r>
          </a:p>
          <a:p>
            <a:pPr marL="0" indent="0">
              <a:buNone/>
            </a:pPr>
            <a:r>
              <a:rPr lang="en-US" sz="1200" dirty="0">
                <a:solidFill>
                  <a:schemeClr val="accent1"/>
                </a:solidFill>
                <a:latin typeface="Arial" panose="020B0604020202020204" pitchFamily="34" charset="0"/>
                <a:cs typeface="Arial" panose="020B0604020202020204" pitchFamily="34" charset="0"/>
              </a:rPr>
              <a:t>City, Country</a:t>
            </a:r>
          </a:p>
          <a:p>
            <a:pPr marL="0" indent="0">
              <a:buNone/>
            </a:pPr>
            <a:r>
              <a:rPr lang="en-US" sz="1200" dirty="0">
                <a:solidFill>
                  <a:schemeClr val="accent1"/>
                </a:solidFill>
                <a:latin typeface="Arial" panose="020B0604020202020204" pitchFamily="34" charset="0"/>
                <a:cs typeface="Arial" panose="020B0604020202020204" pitchFamily="34" charset="0"/>
              </a:rPr>
              <a:t>555.555.555</a:t>
            </a:r>
          </a:p>
          <a:p>
            <a:pPr marL="0" indent="0">
              <a:buNone/>
            </a:pPr>
            <a:r>
              <a:rPr lang="en-US" sz="1200" dirty="0">
                <a:solidFill>
                  <a:schemeClr val="accent1"/>
                </a:solidFill>
                <a:latin typeface="Arial" panose="020B0604020202020204" pitchFamily="34" charset="0"/>
                <a:cs typeface="Arial" panose="020B0604020202020204" pitchFamily="34" charset="0"/>
              </a:rPr>
              <a:t>email</a:t>
            </a:r>
          </a:p>
        </p:txBody>
      </p:sp>
      <p:pic>
        <p:nvPicPr>
          <p:cNvPr id="20" name="Graphic 19">
            <a:extLst>
              <a:ext uri="{FF2B5EF4-FFF2-40B4-BE49-F238E27FC236}">
                <a16:creationId xmlns="" xmlns:a16="http://schemas.microsoft.com/office/drawing/2014/main" id="{A7532E44-4680-4B91-B09D-F059EA3DD9F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3045418" y="2612377"/>
            <a:ext cx="164592" cy="164592"/>
          </a:xfrm>
          <a:prstGeom prst="rect">
            <a:avLst/>
          </a:prstGeom>
        </p:spPr>
      </p:pic>
      <p:pic>
        <p:nvPicPr>
          <p:cNvPr id="25" name="Graphic 24">
            <a:extLst>
              <a:ext uri="{FF2B5EF4-FFF2-40B4-BE49-F238E27FC236}">
                <a16:creationId xmlns="" xmlns:a16="http://schemas.microsoft.com/office/drawing/2014/main" id="{79E59C62-D283-41AA-9371-7DB2D5E8DB0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2780012" y="2607805"/>
            <a:ext cx="173736" cy="173736"/>
          </a:xfrm>
          <a:prstGeom prst="rect">
            <a:avLst/>
          </a:prstGeom>
        </p:spPr>
      </p:pic>
      <p:pic>
        <p:nvPicPr>
          <p:cNvPr id="26" name="Graphic 25">
            <a:extLst>
              <a:ext uri="{FF2B5EF4-FFF2-40B4-BE49-F238E27FC236}">
                <a16:creationId xmlns="" xmlns:a16="http://schemas.microsoft.com/office/drawing/2014/main" id="{21A773BA-482F-4899-9108-4932A4895BD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2523750" y="2612377"/>
            <a:ext cx="164592" cy="164592"/>
          </a:xfrm>
          <a:prstGeom prst="rect">
            <a:avLst/>
          </a:prstGeom>
        </p:spPr>
      </p:pic>
      <p:pic>
        <p:nvPicPr>
          <p:cNvPr id="27" name="Graphic 26">
            <a:extLst>
              <a:ext uri="{FF2B5EF4-FFF2-40B4-BE49-F238E27FC236}">
                <a16:creationId xmlns="" xmlns:a16="http://schemas.microsoft.com/office/drawing/2014/main" id="{174AE81B-C137-4688-B872-BDEE483FD62E}"/>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3301680" y="2626093"/>
            <a:ext cx="192024" cy="137160"/>
          </a:xfrm>
          <a:prstGeom prst="rect">
            <a:avLst/>
          </a:prstGeom>
        </p:spPr>
      </p:pic>
      <p:pic>
        <p:nvPicPr>
          <p:cNvPr id="29" name="Graphic 28">
            <a:extLst>
              <a:ext uri="{FF2B5EF4-FFF2-40B4-BE49-F238E27FC236}">
                <a16:creationId xmlns="" xmlns:a16="http://schemas.microsoft.com/office/drawing/2014/main" id="{71A5D126-4542-407E-B12D-7EF231C432C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870145" y="2612377"/>
            <a:ext cx="164592" cy="164592"/>
          </a:xfrm>
          <a:prstGeom prst="rect">
            <a:avLst/>
          </a:prstGeom>
        </p:spPr>
      </p:pic>
      <p:pic>
        <p:nvPicPr>
          <p:cNvPr id="30" name="Graphic 29">
            <a:extLst>
              <a:ext uri="{FF2B5EF4-FFF2-40B4-BE49-F238E27FC236}">
                <a16:creationId xmlns="" xmlns:a16="http://schemas.microsoft.com/office/drawing/2014/main" id="{F4AF785E-10D0-4C37-8602-0D4D42EB483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8604739" y="2607805"/>
            <a:ext cx="173736" cy="173736"/>
          </a:xfrm>
          <a:prstGeom prst="rect">
            <a:avLst/>
          </a:prstGeom>
        </p:spPr>
      </p:pic>
      <p:pic>
        <p:nvPicPr>
          <p:cNvPr id="31" name="Graphic 30">
            <a:extLst>
              <a:ext uri="{FF2B5EF4-FFF2-40B4-BE49-F238E27FC236}">
                <a16:creationId xmlns="" xmlns:a16="http://schemas.microsoft.com/office/drawing/2014/main" id="{9FB9E0F8-5953-4C12-95D0-918935B9EE1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8348477" y="2612377"/>
            <a:ext cx="164592" cy="164592"/>
          </a:xfrm>
          <a:prstGeom prst="rect">
            <a:avLst/>
          </a:prstGeom>
        </p:spPr>
      </p:pic>
      <p:pic>
        <p:nvPicPr>
          <p:cNvPr id="32" name="Graphic 31">
            <a:extLst>
              <a:ext uri="{FF2B5EF4-FFF2-40B4-BE49-F238E27FC236}">
                <a16:creationId xmlns="" xmlns:a16="http://schemas.microsoft.com/office/drawing/2014/main" id="{B658E756-D11F-4993-B3B8-133E055B9BD8}"/>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9126407" y="2626093"/>
            <a:ext cx="192024" cy="137160"/>
          </a:xfrm>
          <a:prstGeom prst="rect">
            <a:avLst/>
          </a:prstGeom>
        </p:spPr>
      </p:pic>
      <p:sp>
        <p:nvSpPr>
          <p:cNvPr id="18" name="Body copy 2">
            <a:extLst>
              <a:ext uri="{FF2B5EF4-FFF2-40B4-BE49-F238E27FC236}">
                <a16:creationId xmlns="" xmlns:a16="http://schemas.microsoft.com/office/drawing/2014/main" id="{C3B68330-7F24-41B6-8C11-4898C93D10BC}"/>
              </a:ext>
            </a:extLst>
          </p:cNvPr>
          <p:cNvSpPr txBox="1">
            <a:spLocks/>
          </p:cNvSpPr>
          <p:nvPr/>
        </p:nvSpPr>
        <p:spPr>
          <a:xfrm>
            <a:off x="548640" y="4866636"/>
            <a:ext cx="11036808" cy="1460295"/>
          </a:xfrm>
          <a:prstGeom prst="rect">
            <a:avLst/>
          </a:prstGeom>
        </p:spPr>
        <p:txBody>
          <a:bodyPr vert="horz" lIns="0" tIns="0" rIns="0" bIns="0" rtlCol="0">
            <a:noAutofit/>
          </a:bodyPr>
          <a:lstStyle>
            <a:lvl1pPr marL="0" indent="0" defTabSz="914400" eaLnBrk="1" latinLnBrk="0" hangingPunct="1">
              <a:lnSpc>
                <a:spcPct val="100000"/>
              </a:lnSpc>
              <a:spcBef>
                <a:spcPts val="1500"/>
              </a:spcBef>
              <a:spcAft>
                <a:spcPts val="0"/>
              </a:spcAft>
              <a:buFont typeface="Arial" panose="020B0604020202020204" pitchFamily="34" charset="0"/>
              <a:buNone/>
              <a:defRPr sz="1800">
                <a:latin typeface="+mn-lt"/>
              </a:defRPr>
            </a:lvl1pPr>
            <a:lvl2pPr marL="228600" indent="-228600" algn="l" defTabSz="914400" eaLnBrk="1" latinLnBrk="0" hangingPunct="1">
              <a:lnSpc>
                <a:spcPct val="100000"/>
              </a:lnSpc>
              <a:spcBef>
                <a:spcPts val="600"/>
              </a:spcBef>
              <a:spcAft>
                <a:spcPts val="0"/>
              </a:spcAft>
              <a:buClr>
                <a:schemeClr val="tx1"/>
              </a:buClr>
              <a:buFont typeface="Wingdings 2" panose="05020102010507070707" pitchFamily="18" charset="2"/>
              <a:buChar char=""/>
              <a:defRPr sz="1800">
                <a:latin typeface="+mn-lt"/>
              </a:defRPr>
            </a:lvl2pPr>
            <a:lvl3pPr marL="457200" indent="-228600" algn="l" defTabSz="914400" eaLnBrk="1" latinLnBrk="0" hangingPunct="1">
              <a:lnSpc>
                <a:spcPct val="100000"/>
              </a:lnSpc>
              <a:spcBef>
                <a:spcPts val="600"/>
              </a:spcBef>
              <a:spcAft>
                <a:spcPts val="0"/>
              </a:spcAft>
              <a:buClr>
                <a:schemeClr val="tx1"/>
              </a:buClr>
              <a:buFont typeface="Arial" panose="020B0604020202020204" pitchFamily="34" charset="0"/>
              <a:buChar char="–"/>
              <a:defRPr sz="1800">
                <a:latin typeface="+mn-lt"/>
              </a:defRPr>
            </a:lvl3pPr>
            <a:lvl4pPr marL="1600200" indent="-228600" algn="l" defTabSz="914400" eaLnBrk="1" latinLnBrk="0" hangingPunct="1">
              <a:lnSpc>
                <a:spcPct val="100000"/>
              </a:lnSpc>
              <a:spcBef>
                <a:spcPts val="500"/>
              </a:spcBef>
              <a:buFont typeface="Arial" panose="020B0604020202020204" pitchFamily="34" charset="0"/>
              <a:buChar char="•"/>
              <a:defRPr sz="1800">
                <a:latin typeface="+mn-lt"/>
              </a:defRPr>
            </a:lvl4pPr>
            <a:lvl5pPr marL="2057400" indent="-228600" algn="l" defTabSz="914400" eaLnBrk="1" latinLnBrk="0" hangingPunct="1">
              <a:lnSpc>
                <a:spcPct val="100000"/>
              </a:lnSpc>
              <a:spcBef>
                <a:spcPts val="500"/>
              </a:spcBef>
              <a:buFont typeface="Arial" panose="020B0604020202020204" pitchFamily="34" charset="0"/>
              <a:buChar char="•"/>
              <a:defRPr sz="18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sz="1600" dirty="0">
                <a:solidFill>
                  <a:schemeClr val="accent1"/>
                </a:solidFill>
                <a:latin typeface="Arial" panose="020B0604020202020204" pitchFamily="34" charset="0"/>
                <a:cs typeface="Arial" panose="020B0604020202020204" pitchFamily="34" charset="0"/>
              </a:rPr>
              <a:t>Why is your team best placed to solve this problem (400 words max)</a:t>
            </a:r>
            <a:br>
              <a:rPr lang="en-US" sz="1600" dirty="0">
                <a:solidFill>
                  <a:schemeClr val="accent1"/>
                </a:solidFill>
                <a:latin typeface="Arial" panose="020B0604020202020204" pitchFamily="34" charset="0"/>
                <a:cs typeface="Arial" panose="020B0604020202020204" pitchFamily="34" charset="0"/>
              </a:rPr>
            </a:br>
            <a:r>
              <a:rPr lang="en-US" sz="1600" dirty="0">
                <a:solidFill>
                  <a:schemeClr val="accent1"/>
                </a:solidFill>
                <a:latin typeface="Arial" panose="020B0604020202020204" pitchFamily="34" charset="0"/>
                <a:cs typeface="Arial" panose="020B0604020202020204" pitchFamily="34" charset="0"/>
              </a:rPr>
              <a:t>You can highlight relevant domain knowledge or any supporting document</a:t>
            </a:r>
          </a:p>
        </p:txBody>
      </p:sp>
      <p:sp>
        <p:nvSpPr>
          <p:cNvPr id="19" name="Oval 20">
            <a:extLst>
              <a:ext uri="{FF2B5EF4-FFF2-40B4-BE49-F238E27FC236}">
                <a16:creationId xmlns="" xmlns:a16="http://schemas.microsoft.com/office/drawing/2014/main" id="{66F57BFD-B7A3-4B4C-B3D7-B9FCA17879EF}"/>
              </a:ext>
            </a:extLst>
          </p:cNvPr>
          <p:cNvSpPr>
            <a:spLocks noChangeAspect="1" noChangeArrowheads="1"/>
          </p:cNvSpPr>
          <p:nvPr/>
        </p:nvSpPr>
        <p:spPr bwMode="gray">
          <a:xfrm>
            <a:off x="136228" y="4888207"/>
            <a:ext cx="306910" cy="306910"/>
          </a:xfrm>
          <a:prstGeom prst="ellipse">
            <a:avLst/>
          </a:prstGeom>
          <a:solidFill>
            <a:schemeClr val="accent2"/>
          </a:solidFill>
          <a:ln>
            <a:noFill/>
          </a:ln>
        </p:spPr>
        <p:txBody>
          <a:bodyPr vert="horz" wrap="square" lIns="0" tIns="0" rIns="0" bIns="0" numCol="1" anchor="ctr" anchorCtr="0" compatLnSpc="1">
            <a:prstTxWarp prst="textNoShape">
              <a:avLst/>
            </a:prstTxWarp>
          </a:bodyPr>
          <a:lstStyle/>
          <a:p>
            <a:pPr algn="ctr">
              <a:spcBef>
                <a:spcPts val="0"/>
              </a:spcBef>
            </a:pPr>
            <a:r>
              <a:rPr lang="en-US" dirty="0">
                <a:solidFill>
                  <a:schemeClr val="bg1"/>
                </a:solidFill>
                <a:latin typeface="Arial" panose="020B0604020202020204" pitchFamily="34" charset="0"/>
                <a:cs typeface="Arial" panose="020B0604020202020204" pitchFamily="34" charset="0"/>
              </a:rPr>
              <a:t>2</a:t>
            </a:r>
            <a:endParaRPr lang="en-US" sz="1400" dirty="0">
              <a:solidFill>
                <a:schemeClr val="bg1"/>
              </a:solidFill>
              <a:latin typeface="Arial" panose="020B0604020202020204" pitchFamily="34" charset="0"/>
              <a:cs typeface="Arial" panose="020B0604020202020204" pitchFamily="34" charset="0"/>
            </a:endParaRPr>
          </a:p>
        </p:txBody>
      </p:sp>
      <p:sp>
        <p:nvSpPr>
          <p:cNvPr id="22" name="Oval 20">
            <a:extLst>
              <a:ext uri="{FF2B5EF4-FFF2-40B4-BE49-F238E27FC236}">
                <a16:creationId xmlns="" xmlns:a16="http://schemas.microsoft.com/office/drawing/2014/main" id="{66F57BFD-B7A3-4B4C-B3D7-B9FCA17879EF}"/>
              </a:ext>
            </a:extLst>
          </p:cNvPr>
          <p:cNvSpPr>
            <a:spLocks noChangeAspect="1" noChangeArrowheads="1"/>
          </p:cNvSpPr>
          <p:nvPr/>
        </p:nvSpPr>
        <p:spPr bwMode="gray">
          <a:xfrm>
            <a:off x="136228" y="3256227"/>
            <a:ext cx="306910" cy="306910"/>
          </a:xfrm>
          <a:prstGeom prst="ellipse">
            <a:avLst/>
          </a:prstGeom>
          <a:solidFill>
            <a:schemeClr val="accent2"/>
          </a:solidFill>
          <a:ln>
            <a:noFill/>
          </a:ln>
        </p:spPr>
        <p:txBody>
          <a:bodyPr vert="horz" wrap="square" lIns="0" tIns="0" rIns="0" bIns="0" numCol="1" anchor="ctr" anchorCtr="0" compatLnSpc="1">
            <a:prstTxWarp prst="textNoShape">
              <a:avLst/>
            </a:prstTxWarp>
          </a:bodyPr>
          <a:lstStyle/>
          <a:p>
            <a:pPr algn="ctr">
              <a:spcBef>
                <a:spcPts val="0"/>
              </a:spcBef>
            </a:pPr>
            <a:r>
              <a:rPr lang="en-US" sz="1400" dirty="0">
                <a:solidFill>
                  <a:schemeClr val="bg1"/>
                </a:solidFill>
                <a:latin typeface="Arial" panose="020B0604020202020204" pitchFamily="34" charset="0"/>
                <a:cs typeface="Arial" panose="020B0604020202020204" pitchFamily="34" charset="0"/>
              </a:rPr>
              <a:t>1</a:t>
            </a:r>
          </a:p>
        </p:txBody>
      </p:sp>
    </p:spTree>
    <p:extLst>
      <p:ext uri="{BB962C8B-B14F-4D97-AF65-F5344CB8AC3E}">
        <p14:creationId xmlns:p14="http://schemas.microsoft.com/office/powerpoint/2010/main" val="4004746165"/>
      </p:ext>
    </p:extLst>
  </p:cSld>
  <p:clrMapOvr>
    <a:masterClrMapping/>
  </p:clrMapOvr>
</p:sld>
</file>

<file path=ppt/theme/theme1.xml><?xml version="1.0" encoding="utf-8"?>
<a:theme xmlns:a="http://schemas.openxmlformats.org/drawingml/2006/main" name="ZS PPT 16x9">
  <a:themeElements>
    <a:clrScheme name="ZS Colors_Updated">
      <a:dk1>
        <a:srgbClr val="000000"/>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a:solidFill>
            <a:schemeClr val="tx2"/>
          </a:solidFill>
        </a:ln>
      </a:spPr>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lgn="ctr">
          <a:spcBef>
            <a:spcPts val="600"/>
          </a:spcBef>
          <a:spcAft>
            <a:spcPts val="0"/>
          </a:spcAft>
          <a:defRPr sz="1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a:noFill/>
          <a:miter lim="800000"/>
        </a:ln>
      </a:spPr>
      <a:bodyPr wrap="none" lIns="0" tIns="0" rIns="0" bIns="0" rtlCol="0">
        <a:noAutofit/>
      </a:bodyPr>
      <a:lstStyle>
        <a:defPPr algn="l">
          <a:spcBef>
            <a:spcPts val="600"/>
          </a:spcBef>
          <a:spcAft>
            <a:spcPts val="0"/>
          </a:spcAft>
          <a:defRPr sz="1800" dirty="0" err="1" smtClean="0">
            <a:solidFill>
              <a:schemeClr val="accent1"/>
            </a:solidFill>
          </a:defRPr>
        </a:defPPr>
      </a:lstStyle>
    </a:txDef>
  </a:objectDefaults>
  <a:extraClrSchemeLst/>
  <a:custClrLst>
    <a:custClr name="Purple">
      <a:srgbClr val="8F5AFF"/>
    </a:custClr>
    <a:custClr name="80% Gray">
      <a:srgbClr val="474554"/>
    </a:custClr>
    <a:custClr name="60% Gray">
      <a:srgbClr val="75737D"/>
    </a:custClr>
    <a:custClr name="40% Gray">
      <a:srgbClr val="A3A1A8"/>
    </a:custClr>
    <a:custClr name="20% Gray">
      <a:srgbClr val="D1D0D4"/>
    </a:custClr>
    <a:custClr name="Light Gray">
      <a:srgbClr val="F4F3F3"/>
    </a:custClr>
  </a:custClrLst>
  <a:extLst>
    <a:ext uri="{05A4C25C-085E-4340-85A3-A5531E510DB2}">
      <thm15:themeFamily xmlns:thm15="http://schemas.microsoft.com/office/thememl/2012/main" name="ZS PPT 16x9" id="{471A449A-F218-4E9E-99FA-CD95B83A0B7D}" vid="{FF1700C6-7EAC-42A7-BC2E-D627F97D4008}"/>
    </a:ext>
  </a:extLst>
</a:theme>
</file>

<file path=ppt/theme/theme2.xml><?xml version="1.0" encoding="utf-8"?>
<a:theme xmlns:a="http://schemas.openxmlformats.org/drawingml/2006/main" name="Office Theme">
  <a:themeElements>
    <a:clrScheme name="ZS 2020 Colors">
      <a:dk1>
        <a:srgbClr val="1A1628"/>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ZS 2020 Colors">
      <a:dk1>
        <a:srgbClr val="1A1628"/>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ings xmlns="http://schemas.microsoft.com/sharepoint/v3" xsi:nil="true"/>
    <Document_x0020_Type xmlns="62399b39-8d8a-4c46-9135-fcfb64bda7ef" xsi:nil="true"/>
    <LikedBy xmlns="http://schemas.microsoft.com/sharepoint/v3">
      <UserInfo>
        <DisplayName/>
        <AccountId xsi:nil="true"/>
        <AccountType/>
      </UserInfo>
    </LikedBy>
    <TaxCatchAll xmlns="05764114-edfb-4a5c-940b-544059dd1a8c">
      <Value>407</Value>
    </TaxCatchAll>
    <TaxKeywordTaxHTField xmlns="05764114-edfb-4a5c-940b-544059dd1a8c">
      <Terms xmlns="http://schemas.microsoft.com/office/infopath/2007/PartnerControls">
        <TermInfo xmlns="http://schemas.microsoft.com/office/infopath/2007/PartnerControls">
          <TermName xmlns="http://schemas.microsoft.com/office/infopath/2007/PartnerControls">ZS</TermName>
          <TermId xmlns="http://schemas.microsoft.com/office/infopath/2007/PartnerControls">356bc6a6-127e-4b03-84ea-e42b6b38275e</TermId>
        </TermInfo>
      </Terms>
    </TaxKeywordTaxHTField>
    <RatedBy xmlns="http://schemas.microsoft.com/sharepoint/v3">
      <UserInfo>
        <DisplayName/>
        <AccountId xsi:nil="true"/>
        <AccountType/>
      </UserInfo>
    </RatedB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326F01D07DE404194905F04085D6DB8" ma:contentTypeVersion="24" ma:contentTypeDescription="Create a new document." ma:contentTypeScope="" ma:versionID="262de94efe0d5d8f75d887ec8d0ccccd">
  <xsd:schema xmlns:xsd="http://www.w3.org/2001/XMLSchema" xmlns:xs="http://www.w3.org/2001/XMLSchema" xmlns:p="http://schemas.microsoft.com/office/2006/metadata/properties" xmlns:ns1="http://schemas.microsoft.com/sharepoint/v3" xmlns:ns2="05764114-edfb-4a5c-940b-544059dd1a8c" xmlns:ns3="62399b39-8d8a-4c46-9135-fcfb64bda7ef" targetNamespace="http://schemas.microsoft.com/office/2006/metadata/properties" ma:root="true" ma:fieldsID="7def3168fb2f276c732952fe8a55d735" ns1:_="" ns2:_="" ns3:_="">
    <xsd:import namespace="http://schemas.microsoft.com/sharepoint/v3"/>
    <xsd:import namespace="05764114-edfb-4a5c-940b-544059dd1a8c"/>
    <xsd:import namespace="62399b39-8d8a-4c46-9135-fcfb64bda7ef"/>
    <xsd:element name="properties">
      <xsd:complexType>
        <xsd:sequence>
          <xsd:element name="documentManagement">
            <xsd:complexType>
              <xsd:all>
                <xsd:element ref="ns2:TaxKeywordTaxHTField" minOccurs="0"/>
                <xsd:element ref="ns2:TaxCatchAll" minOccurs="0"/>
                <xsd:element ref="ns1:AverageRating" minOccurs="0"/>
                <xsd:element ref="ns1:RatingCount" minOccurs="0"/>
                <xsd:element ref="ns1:RatedBy" minOccurs="0"/>
                <xsd:element ref="ns1:Ratings" minOccurs="0"/>
                <xsd:element ref="ns1:LikesCount" minOccurs="0"/>
                <xsd:element ref="ns1:LikedBy" minOccurs="0"/>
                <xsd:element ref="ns3:Document_x0020_Typ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AutoKeyPoints" minOccurs="0"/>
                <xsd:element ref="ns3:MediaServiceKeyPoints" minOccurs="0"/>
                <xsd:element ref="ns3:MediaServiceLocation" minOccurs="0"/>
                <xsd:element ref="ns2:SharedWithUsers" minOccurs="0"/>
                <xsd:element ref="ns2:SharedWithDetail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7" nillable="true" ma:displayName="Rating (0-5)" ma:decimals="2" ma:description="Average value of all the ratings that have been submitted" ma:internalName="AverageRating" ma:readOnly="true">
      <xsd:simpleType>
        <xsd:restriction base="dms:Number"/>
      </xsd:simpleType>
    </xsd:element>
    <xsd:element name="RatingCount" ma:index="8" nillable="true" ma:displayName="Number of Ratings" ma:decimals="0" ma:description="Number of ratings submitted" ma:internalName="RatingCount" ma:readOnly="true">
      <xsd:simpleType>
        <xsd:restriction base="dms:Number"/>
      </xsd:simpleType>
    </xsd:element>
    <xsd:element name="RatedBy" ma:index="9"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0" nillable="true" ma:displayName="User ratings" ma:description="User ratings for the item" ma:hidden="true" ma:internalName="Ratings">
      <xsd:simpleType>
        <xsd:restriction base="dms:Note"/>
      </xsd:simpleType>
    </xsd:element>
    <xsd:element name="LikesCount" ma:index="11" nillable="true" ma:displayName="Number of Likes" ma:internalName="LikesCount">
      <xsd:simpleType>
        <xsd:restriction base="dms:Unknown"/>
      </xsd:simpleType>
    </xsd:element>
    <xsd:element name="LikedBy" ma:index="12"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5764114-edfb-4a5c-940b-544059dd1a8c" elementFormDefault="qualified">
    <xsd:import namespace="http://schemas.microsoft.com/office/2006/documentManagement/types"/>
    <xsd:import namespace="http://schemas.microsoft.com/office/infopath/2007/PartnerControls"/>
    <xsd:element name="TaxKeywordTaxHTField" ma:index="5" nillable="true" ma:taxonomy="true" ma:internalName="TaxKeywordTaxHTField" ma:taxonomyFieldName="TaxKeyword" ma:displayName="Enterprise Keywords" ma:fieldId="{23f27201-bee3-471e-b2e7-b64fd8b7ca38}" ma:taxonomyMulti="true" ma:sspId="003f1f4f-fe90-473e-a893-ee8dfa259cdb" ma:termSetId="00000000-0000-0000-0000-000000000000" ma:anchorId="00000000-0000-0000-0000-000000000000" ma:open="true" ma:isKeyword="true">
      <xsd:complexType>
        <xsd:sequence>
          <xsd:element ref="pc:Terms" minOccurs="0" maxOccurs="1"/>
        </xsd:sequence>
      </xsd:complexType>
    </xsd:element>
    <xsd:element name="TaxCatchAll" ma:index="6" nillable="true" ma:displayName="Taxonomy Catch All Column" ma:hidden="true" ma:list="{3a39d1d7-d191-4f5e-96e3-ef1e6a3c14a0}" ma:internalName="TaxCatchAll" ma:showField="CatchAllData" ma:web="05764114-edfb-4a5c-940b-544059dd1a8c">
      <xsd:complexType>
        <xsd:complexContent>
          <xsd:extension base="dms:MultiChoiceLookup">
            <xsd:sequence>
              <xsd:element name="Value" type="dms:Lookup" maxOccurs="unbounded" minOccurs="0" nillable="true"/>
            </xsd:sequence>
          </xsd:extension>
        </xsd:complexContent>
      </xsd:complexType>
    </xsd:element>
    <xsd:element name="SharedWithUsers" ma:index="2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2399b39-8d8a-4c46-9135-fcfb64bda7ef" elementFormDefault="qualified">
    <xsd:import namespace="http://schemas.microsoft.com/office/2006/documentManagement/types"/>
    <xsd:import namespace="http://schemas.microsoft.com/office/infopath/2007/PartnerControls"/>
    <xsd:element name="Document_x0020_Type" ma:index="13" nillable="true" ma:displayName="Document Type" ma:internalName="Document_x0020_Type" ma:readOnly="false">
      <xsd:simpleType>
        <xsd:restriction base="dms:Text">
          <xsd:maxLength value="255"/>
        </xsd:restriction>
      </xsd:simpleType>
    </xsd:element>
    <xsd:element name="MediaServiceMetadata" ma:index="18" nillable="true" ma:displayName="MediaServiceMetadata" ma:hidden="true" ma:internalName="MediaServiceMetadata" ma:readOnly="true">
      <xsd:simpleType>
        <xsd:restriction base="dms:Note"/>
      </xsd:simpleType>
    </xsd:element>
    <xsd:element name="MediaServiceFastMetadata" ma:index="19" nillable="true" ma:displayName="MediaServiceFastMetadata" ma:hidden="true" ma:internalName="MediaServiceFastMetadata" ma:readOnly="true">
      <xsd:simpleType>
        <xsd:restriction base="dms:Note"/>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AutoKeyPoints" ma:index="23" nillable="true" ma:displayName="MediaServiceAutoKeyPoints" ma:hidden="true" ma:internalName="MediaServiceAutoKeyPoints" ma:readOnly="true">
      <xsd:simpleType>
        <xsd:restriction base="dms:Note"/>
      </xsd:simpleType>
    </xsd:element>
    <xsd:element name="MediaServiceKeyPoints" ma:index="24" nillable="true" ma:displayName="KeyPoints" ma:internalName="MediaServiceKeyPoints" ma:readOnly="true">
      <xsd:simpleType>
        <xsd:restriction base="dms:Note">
          <xsd:maxLength value="255"/>
        </xsd:restriction>
      </xsd:simpleType>
    </xsd:element>
    <xsd:element name="MediaServiceLocation" ma:index="25" nillable="true" ma:displayName="Location" ma:internalName="MediaServiceLocation" ma:readOnly="true">
      <xsd:simpleType>
        <xsd:restriction base="dms:Text"/>
      </xsd:simpleType>
    </xsd:element>
    <xsd:element name="MediaServiceGenerationTime" ma:index="28" nillable="true" ma:displayName="MediaServiceGenerationTime" ma:hidden="true" ma:internalName="MediaServiceGenerationTime" ma:readOnly="true">
      <xsd:simpleType>
        <xsd:restriction base="dms:Text"/>
      </xsd:simpleType>
    </xsd:element>
    <xsd:element name="MediaServiceEventHashCode" ma:index="2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BE04F6-7BCF-41BB-BFDE-2B07D5EA9227}">
  <ds:schemaRefs>
    <ds:schemaRef ds:uri="http://schemas.microsoft.com/sharepoint/v3/contenttype/forms"/>
  </ds:schemaRefs>
</ds:datastoreItem>
</file>

<file path=customXml/itemProps2.xml><?xml version="1.0" encoding="utf-8"?>
<ds:datastoreItem xmlns:ds="http://schemas.openxmlformats.org/officeDocument/2006/customXml" ds:itemID="{18584C74-4BE8-47B3-9AD1-94A85EB28CAC}">
  <ds:schemaRefs>
    <ds:schemaRef ds:uri="http://purl.org/dc/terms/"/>
    <ds:schemaRef ds:uri="http://schemas.microsoft.com/office/infopath/2007/PartnerControls"/>
    <ds:schemaRef ds:uri="http://purl.org/dc/dcmitype/"/>
    <ds:schemaRef ds:uri="http://schemas.microsoft.com/office/2006/documentManagement/types"/>
    <ds:schemaRef ds:uri="05764114-edfb-4a5c-940b-544059dd1a8c"/>
    <ds:schemaRef ds:uri="http://purl.org/dc/elements/1.1/"/>
    <ds:schemaRef ds:uri="http://schemas.microsoft.com/office/2006/metadata/properties"/>
    <ds:schemaRef ds:uri="http://schemas.microsoft.com/sharepoint/v3"/>
    <ds:schemaRef ds:uri="http://schemas.openxmlformats.org/package/2006/metadata/core-properties"/>
    <ds:schemaRef ds:uri="62399b39-8d8a-4c46-9135-fcfb64bda7ef"/>
    <ds:schemaRef ds:uri="http://www.w3.org/XML/1998/namespace"/>
  </ds:schemaRefs>
</ds:datastoreItem>
</file>

<file path=customXml/itemProps3.xml><?xml version="1.0" encoding="utf-8"?>
<ds:datastoreItem xmlns:ds="http://schemas.openxmlformats.org/officeDocument/2006/customXml" ds:itemID="{F2C91502-CFC7-4411-BA10-31F74D837B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5764114-edfb-4a5c-940b-544059dd1a8c"/>
    <ds:schemaRef ds:uri="62399b39-8d8a-4c46-9135-fcfb64bda7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ZS PPT 16x9</Template>
  <TotalTime>6713</TotalTime>
  <Words>2146</Words>
  <Application>Microsoft Office PowerPoint</Application>
  <PresentationFormat>Widescreen</PresentationFormat>
  <Paragraphs>95</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Times New Roman</vt:lpstr>
      <vt:lpstr>Wingdings</vt:lpstr>
      <vt:lpstr>Wingdings 2</vt:lpstr>
      <vt:lpstr>ZS PPT 16x9</vt:lpstr>
      <vt:lpstr>Title: Saving Newborn Lives at Birth through Artificial Intelligence</vt:lpstr>
      <vt:lpstr>Agenda</vt:lpstr>
      <vt:lpstr>Executive summary</vt:lpstr>
      <vt:lpstr>Problem statement</vt:lpstr>
      <vt:lpstr>Solution brief</vt:lpstr>
      <vt:lpstr>Uniqueness of solution</vt:lpstr>
      <vt:lpstr>Impact and scalability</vt:lpstr>
      <vt:lpstr>Potential roadblocks</vt:lpstr>
      <vt:lpstr>About us</vt:lpstr>
      <vt:lpstr>These are optional deliverable and no marks will be deducted for not attempting this part. Participants attempting this section might have higher chances of qualifying for the next round.</vt:lpstr>
      <vt:lpstr>A high-level view of the diagnostic process</vt:lpstr>
      <vt:lpstr>Classification Results</vt:lpstr>
      <vt:lpstr>Mobile Application Interface (In Process)</vt:lpstr>
      <vt:lpstr>Drawbacks of the traditional solutions to identify and detect asphyxia in infants</vt:lpstr>
      <vt:lpstr>Infant cry is very vital. Asphyxia causes alteration in frequency patterns of the baby’s cry</vt:lpstr>
      <vt:lpstr>Supporting documents</vt:lpstr>
      <vt:lpstr>Thank you!</vt:lpstr>
    </vt:vector>
  </TitlesOfParts>
  <Company>ZS Associates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Kamal Ghanghas;Arvind Kumar</dc:creator>
  <cp:keywords>ZS;TechGig</cp:keywords>
  <cp:lastModifiedBy>Akshat Dubey</cp:lastModifiedBy>
  <cp:revision>64</cp:revision>
  <dcterms:created xsi:type="dcterms:W3CDTF">2020-10-08T08:08:34Z</dcterms:created>
  <dcterms:modified xsi:type="dcterms:W3CDTF">2020-12-14T10:07:28Z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seFileName">
    <vt:bool>true</vt:bool>
  </property>
  <property fmtid="{D5CDD505-2E9C-101B-9397-08002B2CF9AE}" pid="3" name="UsePageNumber">
    <vt:bool>true</vt:bool>
  </property>
  <property fmtid="{D5CDD505-2E9C-101B-9397-08002B2CF9AE}" pid="4" name="ContentTypeId">
    <vt:lpwstr>0x0101001326F01D07DE404194905F04085D6DB8</vt:lpwstr>
  </property>
  <property fmtid="{D5CDD505-2E9C-101B-9397-08002B2CF9AE}" pid="5" name="TaxKeyword">
    <vt:lpwstr>407;#ZS|356bc6a6-127e-4b03-84ea-e42b6b38275e</vt:lpwstr>
  </property>
</Properties>
</file>