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4423680"/>
            <a:ext cx="503280" cy="3144600"/>
          </a:xfrm>
          <a:custGeom>
            <a:avLst/>
            <a:gdLst/>
            <a:ahLst/>
            <a:rect l="0" t="0" r="r" b="b"/>
            <a:pathLst>
              <a:path w="457201" h="2853268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V="1">
            <a:off x="5656320" y="4602600"/>
            <a:ext cx="4434480" cy="29570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7763760" y="0"/>
            <a:ext cx="1344240" cy="755964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7597800" y="0"/>
            <a:ext cx="2501280" cy="7568280"/>
          </a:xfrm>
          <a:custGeom>
            <a:avLst/>
            <a:gdLst/>
            <a:ahLst/>
            <a:rect l="0" t="0" r="r" b="b"/>
            <a:pathLst>
              <a:path w="2271890" h="6866467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7943040" y="-9360"/>
            <a:ext cx="2147040" cy="7568280"/>
          </a:xfrm>
          <a:custGeom>
            <a:avLst/>
            <a:gdLst/>
            <a:ahLst/>
            <a:rect l="0" t="0" r="r" b="b"/>
            <a:pathLst>
              <a:path w="1950156" h="6866468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7317720" y="4321080"/>
            <a:ext cx="2770200" cy="3237840"/>
          </a:xfrm>
          <a:custGeom>
            <a:avLst/>
            <a:gdLst/>
            <a:ahLst/>
            <a:rect l="0" t="0" r="r" b="b"/>
            <a:pathLst>
              <a:path w="3259668" h="3810001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7728480" y="-9360"/>
            <a:ext cx="2361600" cy="7568280"/>
          </a:xfrm>
          <a:custGeom>
            <a:avLst/>
            <a:gdLst/>
            <a:ahLst/>
            <a:rect l="0" t="0" r="r" b="b"/>
            <a:pathLst>
              <a:path w="2853268" h="6866468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9145440" y="-9360"/>
            <a:ext cx="944640" cy="7568280"/>
          </a:xfrm>
          <a:custGeom>
            <a:avLst/>
            <a:gdLst/>
            <a:ahLst/>
            <a:rect l="0" t="0" r="r" b="b"/>
            <a:pathLst>
              <a:path w="1286934" h="6866468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8904600" y="-9360"/>
            <a:ext cx="1175400" cy="7568280"/>
          </a:xfrm>
          <a:custGeom>
            <a:avLst/>
            <a:gdLst/>
            <a:ahLst/>
            <a:rect l="0" t="0" r="r" b="b"/>
            <a:pathLst>
              <a:path w="1272823" h="6866468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8885880" y="5394600"/>
            <a:ext cx="1205280" cy="2164680"/>
          </a:xfrm>
          <a:custGeom>
            <a:avLst/>
            <a:gdLst/>
            <a:ahLst/>
            <a:rect l="0" t="0" r="r" b="b"/>
            <a:pathLst>
              <a:path w="1820334" h="3268134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V="1">
            <a:off x="5656320" y="4602600"/>
            <a:ext cx="4434480" cy="29570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</p:sp>
      <p:sp>
        <p:nvSpPr>
          <p:cNvPr id="11" name="Line 12"/>
          <p:cNvSpPr/>
          <p:nvPr/>
        </p:nvSpPr>
        <p:spPr>
          <a:xfrm>
            <a:off x="7763760" y="0"/>
            <a:ext cx="1344240" cy="755964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</p:sp>
      <p:sp>
        <p:nvSpPr>
          <p:cNvPr id="12" name="CustomShape 13"/>
          <p:cNvSpPr/>
          <p:nvPr/>
        </p:nvSpPr>
        <p:spPr>
          <a:xfrm>
            <a:off x="7597800" y="0"/>
            <a:ext cx="2501280" cy="7568280"/>
          </a:xfrm>
          <a:custGeom>
            <a:avLst/>
            <a:gdLst/>
            <a:ahLst/>
            <a:rect l="0" t="0" r="r" b="b"/>
            <a:pathLst>
              <a:path w="2271890" h="6866467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7943040" y="-9360"/>
            <a:ext cx="2147040" cy="7568280"/>
          </a:xfrm>
          <a:custGeom>
            <a:avLst/>
            <a:gdLst/>
            <a:ahLst/>
            <a:rect l="0" t="0" r="r" b="b"/>
            <a:pathLst>
              <a:path w="1950156" h="6866468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7317720" y="4321080"/>
            <a:ext cx="2770200" cy="3237840"/>
          </a:xfrm>
          <a:custGeom>
            <a:avLst/>
            <a:gdLst/>
            <a:ahLst/>
            <a:rect l="0" t="0" r="r" b="b"/>
            <a:pathLst>
              <a:path w="3259668" h="3810001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7728480" y="-9360"/>
            <a:ext cx="2361600" cy="7568280"/>
          </a:xfrm>
          <a:custGeom>
            <a:avLst/>
            <a:gdLst/>
            <a:ahLst/>
            <a:rect l="0" t="0" r="r" b="b"/>
            <a:pathLst>
              <a:path w="2853268" h="6866468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9145440" y="-9360"/>
            <a:ext cx="944640" cy="7568280"/>
          </a:xfrm>
          <a:custGeom>
            <a:avLst/>
            <a:gdLst/>
            <a:ahLst/>
            <a:rect l="0" t="0" r="r" b="b"/>
            <a:pathLst>
              <a:path w="1286934" h="6866468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8904600" y="-9360"/>
            <a:ext cx="1175400" cy="7568280"/>
          </a:xfrm>
          <a:custGeom>
            <a:avLst/>
            <a:gdLst/>
            <a:ahLst/>
            <a:rect l="0" t="0" r="r" b="b"/>
            <a:pathLst>
              <a:path w="1272823" h="6866468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8885880" y="5394600"/>
            <a:ext cx="1205280" cy="2164680"/>
          </a:xfrm>
          <a:custGeom>
            <a:avLst/>
            <a:gdLst/>
            <a:ahLst/>
            <a:rect l="0" t="0" r="r" b="b"/>
            <a:pathLst>
              <a:path w="1820334" h="3268134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-9360" y="-9360"/>
            <a:ext cx="951480" cy="6280200"/>
          </a:xfrm>
          <a:custGeom>
            <a:avLst/>
            <a:gdLst/>
            <a:ahLst/>
            <a:rect l="0" t="0" r="r" b="b"/>
            <a:pathLst>
              <a:path w="863601" h="5698068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672120" y="672120"/>
            <a:ext cx="6997320" cy="145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subTitle"/>
          </p:nvPr>
        </p:nvSpPr>
        <p:spPr>
          <a:xfrm>
            <a:off x="672120" y="2381760"/>
            <a:ext cx="6997320" cy="427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-9360" y="4423680"/>
            <a:ext cx="503280" cy="3144600"/>
          </a:xfrm>
          <a:custGeom>
            <a:avLst/>
            <a:gdLst/>
            <a:ahLst/>
            <a:rect l="0" t="0" r="r" b="b"/>
            <a:pathLst>
              <a:path w="457201" h="2853268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" name="Line 2"/>
          <p:cNvSpPr/>
          <p:nvPr/>
        </p:nvSpPr>
        <p:spPr>
          <a:xfrm flipV="1">
            <a:off x="5656320" y="4602600"/>
            <a:ext cx="4434480" cy="29570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</p:sp>
      <p:sp>
        <p:nvSpPr>
          <p:cNvPr id="59" name="Line 3"/>
          <p:cNvSpPr/>
          <p:nvPr/>
        </p:nvSpPr>
        <p:spPr>
          <a:xfrm>
            <a:off x="7763760" y="0"/>
            <a:ext cx="1344240" cy="755964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</p:sp>
      <p:sp>
        <p:nvSpPr>
          <p:cNvPr id="60" name="CustomShape 4"/>
          <p:cNvSpPr/>
          <p:nvPr/>
        </p:nvSpPr>
        <p:spPr>
          <a:xfrm>
            <a:off x="7597800" y="0"/>
            <a:ext cx="2501280" cy="7568280"/>
          </a:xfrm>
          <a:custGeom>
            <a:avLst/>
            <a:gdLst/>
            <a:ahLst/>
            <a:rect l="0" t="0" r="r" b="b"/>
            <a:pathLst>
              <a:path w="2271890" h="6866467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" name="CustomShape 5"/>
          <p:cNvSpPr/>
          <p:nvPr/>
        </p:nvSpPr>
        <p:spPr>
          <a:xfrm>
            <a:off x="7943040" y="-9360"/>
            <a:ext cx="2147040" cy="7568280"/>
          </a:xfrm>
          <a:custGeom>
            <a:avLst/>
            <a:gdLst/>
            <a:ahLst/>
            <a:rect l="0" t="0" r="r" b="b"/>
            <a:pathLst>
              <a:path w="1950156" h="6866468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6"/>
          <p:cNvSpPr/>
          <p:nvPr/>
        </p:nvSpPr>
        <p:spPr>
          <a:xfrm>
            <a:off x="7317720" y="4321080"/>
            <a:ext cx="2770200" cy="3237840"/>
          </a:xfrm>
          <a:custGeom>
            <a:avLst/>
            <a:gdLst/>
            <a:ahLst/>
            <a:rect l="0" t="0" r="r" b="b"/>
            <a:pathLst>
              <a:path w="3259668" h="3810001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7"/>
          <p:cNvSpPr/>
          <p:nvPr/>
        </p:nvSpPr>
        <p:spPr>
          <a:xfrm>
            <a:off x="7728480" y="-9360"/>
            <a:ext cx="2361600" cy="7568280"/>
          </a:xfrm>
          <a:custGeom>
            <a:avLst/>
            <a:gdLst/>
            <a:ahLst/>
            <a:rect l="0" t="0" r="r" b="b"/>
            <a:pathLst>
              <a:path w="2853268" h="6866468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8"/>
          <p:cNvSpPr/>
          <p:nvPr/>
        </p:nvSpPr>
        <p:spPr>
          <a:xfrm>
            <a:off x="9145440" y="-9360"/>
            <a:ext cx="944640" cy="7568280"/>
          </a:xfrm>
          <a:custGeom>
            <a:avLst/>
            <a:gdLst/>
            <a:ahLst/>
            <a:rect l="0" t="0" r="r" b="b"/>
            <a:pathLst>
              <a:path w="1286934" h="6866468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9"/>
          <p:cNvSpPr/>
          <p:nvPr/>
        </p:nvSpPr>
        <p:spPr>
          <a:xfrm>
            <a:off x="8904600" y="-9360"/>
            <a:ext cx="1175400" cy="7568280"/>
          </a:xfrm>
          <a:custGeom>
            <a:avLst/>
            <a:gdLst/>
            <a:ahLst/>
            <a:rect l="0" t="0" r="r" b="b"/>
            <a:pathLst>
              <a:path w="1272823" h="6866468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10"/>
          <p:cNvSpPr/>
          <p:nvPr/>
        </p:nvSpPr>
        <p:spPr>
          <a:xfrm>
            <a:off x="8885880" y="5394600"/>
            <a:ext cx="1205280" cy="2164680"/>
          </a:xfrm>
          <a:custGeom>
            <a:avLst/>
            <a:gdLst/>
            <a:ahLst/>
            <a:rect l="0" t="0" r="r" b="b"/>
            <a:pathLst>
              <a:path w="1820334" h="3268134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PlaceHolder 1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8" name="PlaceHolder 1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-9000" y="4424040"/>
            <a:ext cx="503280" cy="3144600"/>
          </a:xfrm>
          <a:custGeom>
            <a:avLst/>
            <a:gdLst/>
            <a:ahLst/>
            <a:rect l="0" t="0" r="r" b="b"/>
            <a:pathLst>
              <a:path w="457201" h="2853268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</a:path>
            </a:pathLst>
          </a:custGeom>
          <a:solidFill>
            <a:srgbClr val="90c226">
              <a:alpha val="8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2"/>
          <p:cNvSpPr/>
          <p:nvPr/>
        </p:nvSpPr>
        <p:spPr>
          <a:xfrm flipV="1">
            <a:off x="5656680" y="4602960"/>
            <a:ext cx="4434480" cy="29570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105" name="Line 3"/>
          <p:cNvSpPr/>
          <p:nvPr/>
        </p:nvSpPr>
        <p:spPr>
          <a:xfrm>
            <a:off x="7764120" y="360"/>
            <a:ext cx="1344240" cy="755964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06" name="CustomShape 4"/>
          <p:cNvSpPr/>
          <p:nvPr/>
        </p:nvSpPr>
        <p:spPr>
          <a:xfrm>
            <a:off x="7598160" y="360"/>
            <a:ext cx="2501280" cy="7568280"/>
          </a:xfrm>
          <a:custGeom>
            <a:avLst/>
            <a:gdLst/>
            <a:ahLst/>
            <a:rect l="0" t="0" r="r" b="b"/>
            <a:pathLst>
              <a:path w="2271890" h="6866467">
                <a:moveTo>
                  <a:pt x="2023534" y="0"/>
                </a:moveTo>
                <a:lnTo>
                  <a:pt x="0" y="6858000"/>
                </a:lnTo>
                <a:lnTo>
                  <a:pt x="2269067" y="6866466"/>
                </a:lnTo>
                <a:cubicBezTo>
                  <a:pt x="2271889" y="4580466"/>
                  <a:pt x="2257778" y="2294466"/>
                  <a:pt x="2260600" y="8466"/>
                </a:cubicBezTo>
                <a:lnTo>
                  <a:pt x="2023534" y="0"/>
                </a:lnTo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5"/>
          <p:cNvSpPr/>
          <p:nvPr/>
        </p:nvSpPr>
        <p:spPr>
          <a:xfrm>
            <a:off x="7943400" y="-9000"/>
            <a:ext cx="2147040" cy="7568280"/>
          </a:xfrm>
          <a:custGeom>
            <a:avLst/>
            <a:gdLst/>
            <a:ahLst/>
            <a:rect l="0" t="0" r="r" b="b"/>
            <a:pathLst>
              <a:path w="1950156" h="6866468">
                <a:moveTo>
                  <a:pt x="0" y="0"/>
                </a:moveTo>
                <a:lnTo>
                  <a:pt x="1202267" y="6866467"/>
                </a:lnTo>
                <a:lnTo>
                  <a:pt x="1947333" y="6866467"/>
                </a:lnTo>
                <a:cubicBezTo>
                  <a:pt x="1944511" y="4577645"/>
                  <a:pt x="1950155" y="2288822"/>
                  <a:pt x="1947333" y="0"/>
                </a:cubicBezTo>
                <a:lnTo>
                  <a:pt x="0" y="0"/>
                </a:lnTo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6"/>
          <p:cNvSpPr/>
          <p:nvPr/>
        </p:nvSpPr>
        <p:spPr>
          <a:xfrm>
            <a:off x="7318080" y="4321440"/>
            <a:ext cx="2770200" cy="3237840"/>
          </a:xfrm>
          <a:custGeom>
            <a:avLst/>
            <a:gdLst/>
            <a:ahLst/>
            <a:rect l="0" t="0" r="r" b="b"/>
            <a:pathLst>
              <a:path w="3259668" h="3810001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</a:path>
            </a:pathLst>
          </a:custGeom>
          <a:solidFill>
            <a:srgbClr val="54a021">
              <a:alpha val="72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"/>
          <p:cNvSpPr/>
          <p:nvPr/>
        </p:nvSpPr>
        <p:spPr>
          <a:xfrm>
            <a:off x="7728840" y="-9000"/>
            <a:ext cx="2361600" cy="7568280"/>
          </a:xfrm>
          <a:custGeom>
            <a:avLst/>
            <a:gdLst/>
            <a:ahLst/>
            <a:rect l="0" t="0" r="r" b="b"/>
            <a:pathLst>
              <a:path w="2853268" h="6866468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8"/>
          <p:cNvSpPr/>
          <p:nvPr/>
        </p:nvSpPr>
        <p:spPr>
          <a:xfrm>
            <a:off x="9145800" y="-9000"/>
            <a:ext cx="944640" cy="7568280"/>
          </a:xfrm>
          <a:custGeom>
            <a:avLst/>
            <a:gdLst/>
            <a:ahLst/>
            <a:rect l="0" t="0" r="r" b="b"/>
            <a:pathLst>
              <a:path w="1286934" h="6866468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9"/>
          <p:cNvSpPr/>
          <p:nvPr/>
        </p:nvSpPr>
        <p:spPr>
          <a:xfrm>
            <a:off x="8904960" y="-9000"/>
            <a:ext cx="1175400" cy="7568280"/>
          </a:xfrm>
          <a:custGeom>
            <a:avLst/>
            <a:gdLst/>
            <a:ahLst/>
            <a:rect l="0" t="0" r="r" b="b"/>
            <a:pathLst>
              <a:path w="1272823" h="6866468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0"/>
          <p:cNvSpPr/>
          <p:nvPr/>
        </p:nvSpPr>
        <p:spPr>
          <a:xfrm>
            <a:off x="8886240" y="5394960"/>
            <a:ext cx="1205280" cy="2164680"/>
          </a:xfrm>
          <a:custGeom>
            <a:avLst/>
            <a:gdLst/>
            <a:ahLst/>
            <a:rect l="0" t="0" r="r" b="b"/>
            <a:pathLst>
              <a:path w="1820334" h="3268134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</a:path>
            </a:pathLst>
          </a:custGeom>
          <a:solidFill>
            <a:srgbClr val="90c226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PlaceHolder 1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4" name="PlaceHolder 1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Arial"/>
                <a:ea typeface="DejaVu Sans"/>
              </a:rPr>
              <a:t>Web Tech Project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3200" strike="noStrike">
                <a:solidFill>
                  <a:srgbClr val="000000"/>
                </a:solidFill>
                <a:latin typeface="Arial"/>
                <a:ea typeface="DejaVu Sans"/>
              </a:rPr>
              <a:t>EDGE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trike="noStrike">
                <a:solidFill>
                  <a:srgbClr val="000000"/>
                </a:solidFill>
                <a:latin typeface="Arial"/>
                <a:ea typeface="DejaVu Sans"/>
              </a:rPr>
              <a:t>Website for learning, using and interacting with logic gates.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3200" strike="noStrike">
                <a:solidFill>
                  <a:srgbClr val="000000"/>
                </a:solidFill>
                <a:latin typeface="Arial"/>
                <a:ea typeface="DejaVu Sans"/>
              </a:rPr>
              <a:t>Srinjoy Das – 01FB15ECS309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trike="noStrike">
                <a:solidFill>
                  <a:srgbClr val="000000"/>
                </a:solidFill>
                <a:latin typeface="Arial"/>
                <a:ea typeface="DejaVu Sans"/>
              </a:rPr>
              <a:t>Sristhi Mishra – 01FB15ECS310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trike="noStrike">
                <a:solidFill>
                  <a:srgbClr val="000000"/>
                </a:solidFill>
                <a:latin typeface="Arial"/>
                <a:ea typeface="DejaVu Sans"/>
              </a:rPr>
              <a:t>Pooja - 01FB16ECS717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6336000" y="3744000"/>
            <a:ext cx="1800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578320" y="3080520"/>
            <a:ext cx="699732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IN" sz="3600" strike="noStrike">
                <a:latin typeface="Trebuchet MS"/>
              </a:rPr>
              <a:t>Thank you!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44720" y="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Arial"/>
                <a:ea typeface="DejaVu Sans"/>
              </a:rPr>
              <a:t>Logic Gate Calculator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504000" y="12960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 strike="noStrike">
                <a:solidFill>
                  <a:srgbClr val="000000"/>
                </a:solidFill>
                <a:latin typeface="Arial"/>
                <a:ea typeface="DejaVu Sans"/>
              </a:rPr>
              <a:t>The canvas is used for the logic gate calculator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 strike="noStrike">
                <a:solidFill>
                  <a:srgbClr val="000000"/>
                </a:solidFill>
                <a:latin typeface="Arial"/>
                <a:ea typeface="DejaVu Sans"/>
              </a:rPr>
              <a:t>Each 1, 0 and individual gates are separate images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 strike="noStrike">
                <a:solidFill>
                  <a:srgbClr val="000000"/>
                </a:solidFill>
                <a:latin typeface="Arial"/>
                <a:ea typeface="DejaVu Sans"/>
              </a:rPr>
              <a:t>The canvas is totally dynamic, with gates and values updating with every user input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 strike="noStrike">
                <a:solidFill>
                  <a:srgbClr val="000000"/>
                </a:solidFill>
                <a:latin typeface="Arial"/>
                <a:ea typeface="DejaVu Sans"/>
              </a:rPr>
              <a:t>4 inputs for now, but scaleabale for increase in gates and inputs. </a:t>
            </a:r>
            <a:endParaRPr/>
          </a:p>
          <a:p>
            <a:pPr>
              <a:lnSpc>
                <a:spcPct val="100000"/>
              </a:lnSpc>
            </a:pPr>
            <a:r>
              <a:rPr lang="en-IN" sz="32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  <p:pic>
        <p:nvPicPr>
          <p:cNvPr id="154" name="" descr=""/>
          <p:cNvPicPr/>
          <p:nvPr/>
        </p:nvPicPr>
        <p:blipFill>
          <a:blip r:embed="rId1"/>
          <a:srcRect l="0" t="32553" r="668" b="4306"/>
          <a:stretch/>
        </p:blipFill>
        <p:spPr>
          <a:xfrm>
            <a:off x="359280" y="4876920"/>
            <a:ext cx="7560360" cy="261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71760" y="671760"/>
            <a:ext cx="699732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"/>
          <p:cNvSpPr/>
          <p:nvPr/>
        </p:nvSpPr>
        <p:spPr>
          <a:xfrm>
            <a:off x="359640" y="4391640"/>
            <a:ext cx="8855640" cy="32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990" strike="noStrike">
                <a:latin typeface="Trebuchet MS"/>
              </a:rPr>
              <a:t>AJAX calls to get questions/options from server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990" strike="noStrike">
                <a:latin typeface="Trebuchet MS"/>
              </a:rPr>
              <a:t>Php + MySQL to get information from databse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990" strike="noStrike">
                <a:latin typeface="Trebuchet MS"/>
              </a:rPr>
              <a:t>JavaScript to keep a history of user answers and save answers</a:t>
            </a:r>
            <a:endParaRPr/>
          </a:p>
        </p:txBody>
      </p:sp>
      <p:pic>
        <p:nvPicPr>
          <p:cNvPr id="157" name="" descr=""/>
          <p:cNvPicPr/>
          <p:nvPr/>
        </p:nvPicPr>
        <p:blipFill>
          <a:blip r:embed="rId1"/>
          <a:srcRect l="0" t="13839" r="0" b="14614"/>
          <a:stretch/>
        </p:blipFill>
        <p:spPr>
          <a:xfrm>
            <a:off x="360" y="360"/>
            <a:ext cx="10080000" cy="39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71760" y="671760"/>
            <a:ext cx="699732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" descr=""/>
          <p:cNvPicPr/>
          <p:nvPr/>
        </p:nvPicPr>
        <p:blipFill>
          <a:blip r:embed="rId1"/>
          <a:srcRect l="17215" t="28247" r="15179" b="30220"/>
          <a:stretch/>
        </p:blipFill>
        <p:spPr>
          <a:xfrm>
            <a:off x="671760" y="1223640"/>
            <a:ext cx="7343280" cy="239400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503640" y="86040"/>
            <a:ext cx="7343640" cy="26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Arial"/>
              </a:rPr>
              <a:t>AJAX call and MySQL</a:t>
            </a:r>
            <a:endParaRPr/>
          </a:p>
        </p:txBody>
      </p:sp>
      <p:pic>
        <p:nvPicPr>
          <p:cNvPr id="161" name="" descr=""/>
          <p:cNvPicPr/>
          <p:nvPr/>
        </p:nvPicPr>
        <p:blipFill>
          <a:blip r:embed="rId2"/>
          <a:srcRect l="14518" t="36640" r="17884" b="17017"/>
          <a:stretch/>
        </p:blipFill>
        <p:spPr>
          <a:xfrm>
            <a:off x="864000" y="4319640"/>
            <a:ext cx="7206840" cy="266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71760" y="671760"/>
            <a:ext cx="699732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359640" y="5082120"/>
            <a:ext cx="8855640" cy="32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990" strike="noStrike">
                <a:latin typeface="Trebuchet MS"/>
              </a:rPr>
              <a:t>Php to calculate scores based on answer key in database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1990" strike="noStrike">
                <a:latin typeface="Trebuchet MS"/>
              </a:rPr>
              <a:t>Php + MySQL to get information/user's scores from database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4" name="" descr=""/>
          <p:cNvPicPr/>
          <p:nvPr/>
        </p:nvPicPr>
        <p:blipFill>
          <a:blip r:embed="rId1"/>
          <a:srcRect l="-326" t="13839" r="0" b="0"/>
          <a:stretch/>
        </p:blipFill>
        <p:spPr>
          <a:xfrm>
            <a:off x="0" y="0"/>
            <a:ext cx="10114920" cy="483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420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Arial"/>
                <a:ea typeface="DejaVu Sans"/>
              </a:rPr>
              <a:t>Technologies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576000" y="1152000"/>
            <a:ext cx="9071640" cy="47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 strike="noStrike">
                <a:solidFill>
                  <a:srgbClr val="000000"/>
                </a:solidFill>
                <a:latin typeface="Arial"/>
                <a:ea typeface="DejaVu Sans"/>
              </a:rPr>
              <a:t>HTML/ CSS used for design of pages using background images and gifs.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 strike="noStrike">
                <a:solidFill>
                  <a:srgbClr val="000000"/>
                </a:solidFill>
                <a:latin typeface="Arial"/>
                <a:ea typeface="DejaVu Sans"/>
              </a:rPr>
              <a:t>Nav bar with drop down menu designed using nav tag and css, using css hover: function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 strike="noStrike">
                <a:solidFill>
                  <a:srgbClr val="000000"/>
                </a:solidFill>
                <a:latin typeface="Arial"/>
                <a:ea typeface="DejaVu Sans"/>
              </a:rPr>
              <a:t>Javascript for interacting with the canvas and keeping a user history in the quiz.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 strike="noStrike">
                <a:solidFill>
                  <a:srgbClr val="000000"/>
                </a:solidFill>
                <a:latin typeface="Arial"/>
                <a:ea typeface="DejaVu Sans"/>
              </a:rPr>
              <a:t>Php for server-side processing and MySQL database management of user ids, quiz questions and answers.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25056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Arial"/>
                <a:ea typeface="DejaVu Sans"/>
              </a:rPr>
              <a:t>Features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509760" y="2016000"/>
            <a:ext cx="9071640" cy="47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 strike="noStrike">
                <a:solidFill>
                  <a:srgbClr val="000000"/>
                </a:solidFill>
                <a:latin typeface="Arial"/>
                <a:ea typeface="DejaVu Sans"/>
              </a:rPr>
              <a:t>Circuit simulation using basic gates - HTML5 canvas to draw gates and paths. Javascript for logical functions and DOM manipulation.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 strike="noStrike">
                <a:solidFill>
                  <a:srgbClr val="000000"/>
                </a:solidFill>
                <a:latin typeface="Arial"/>
                <a:ea typeface="DejaVu Sans"/>
              </a:rPr>
              <a:t>Quizzes with leaderboard - Javascript to render questions and answers through an AJAX request to server. PHP and MySQL used to load questions, answers, check users' score, and return a table of top scores.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456000" y="362880"/>
            <a:ext cx="2387520" cy="71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Arial"/>
                <a:ea typeface="DejaVu Sans"/>
              </a:rPr>
              <a:t>Features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132840" y="1544040"/>
            <a:ext cx="9947880" cy="464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User login - PHP and MySQL to start a sessions for a user and save their data while browsing on the site.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Shopping - Javascript, HTML, CSS to display products and links to buy them.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Info pages - HTML and CSS to display educational information on gates.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720" y="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 strike="noStrike">
                <a:solidFill>
                  <a:srgbClr val="000000"/>
                </a:solidFill>
                <a:latin typeface="Arial"/>
                <a:ea typeface="DejaVu Sans"/>
              </a:rPr>
              <a:t>Future enhancements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288000" y="1440000"/>
            <a:ext cx="9286920" cy="59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 strike="noStrike">
                <a:solidFill>
                  <a:srgbClr val="000000"/>
                </a:solidFill>
                <a:latin typeface="Arial"/>
                <a:ea typeface="DejaVu Sans"/>
              </a:rPr>
              <a:t>Make the canvas more dynamic, with user inputs being taken dirtectly on the canvas and and gates updating values instantly without need of an external control box. Infinite scalability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 strike="noStrike">
                <a:solidFill>
                  <a:srgbClr val="000000"/>
                </a:solidFill>
                <a:latin typeface="Arial"/>
                <a:ea typeface="DejaVu Sans"/>
              </a:rPr>
              <a:t>Inlcude multiple categories of quizzes.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 strike="noStrike">
                <a:solidFill>
                  <a:srgbClr val="000000"/>
                </a:solidFill>
                <a:latin typeface="Arial"/>
                <a:ea typeface="DejaVu Sans"/>
              </a:rPr>
              <a:t>Add a shopping cart for each user.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 strike="noStrike">
                <a:solidFill>
                  <a:srgbClr val="000000"/>
                </a:solidFill>
                <a:latin typeface="Arial"/>
                <a:ea typeface="DejaVu Sans"/>
              </a:rPr>
              <a:t>Account verification through email.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Application>LibreOffice/4.4.6.3$Linux_X86_64 LibreOffice_project/40m0$Build-3</Application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2016-11-08T13:59:05Z</dcterms:created>
  <dc:language>en-IN</dc:language>
  <dcterms:modified xsi:type="dcterms:W3CDTF">2016-11-09T13:59:07Z</dcterms:modified>
  <cp:revision>14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