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Playfair Display Bold" charset="1" panose="00000000000000000000"/>
      <p:regular r:id="rId8"/>
    </p:embeddedFont>
    <p:embeddedFont>
      <p:font typeface="Alice" charset="1" panose="00000500000000000000"/>
      <p:regular r:id="rId9"/>
    </p:embeddedFont>
    <p:embeddedFont>
      <p:font typeface="Poppins" charset="1" panose="00000500000000000000"/>
      <p:regular r:id="rId10"/>
    </p:embeddedFont>
    <p:embeddedFont>
      <p:font typeface="Lato Bold" charset="1" panose="020F05020202040302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7763" y="879502"/>
            <a:ext cx="5946795" cy="620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6"/>
              </a:lnSpc>
              <a:spcBef>
                <a:spcPct val="0"/>
              </a:spcBef>
            </a:pPr>
            <a:r>
              <a:rPr lang="en-US" sz="3711">
                <a:solidFill>
                  <a:srgbClr val="000000"/>
                </a:solidFill>
                <a:latin typeface="Playfair Display Bold"/>
              </a:rPr>
              <a:t>TEAM - NOVA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7763" y="1809714"/>
            <a:ext cx="4260493" cy="144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7"/>
              </a:lnSpc>
              <a:spcBef>
                <a:spcPct val="0"/>
              </a:spcBef>
            </a:pPr>
            <a:r>
              <a:rPr lang="en-US" sz="4141">
                <a:solidFill>
                  <a:srgbClr val="593C8F"/>
                </a:solidFill>
                <a:latin typeface="Alice"/>
              </a:rPr>
              <a:t>PROJECT DEMO PRESENTATION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7877" y="3244240"/>
            <a:ext cx="3403054" cy="2713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476354" y="-544067"/>
            <a:ext cx="3782946" cy="3741677"/>
          </a:xfrm>
          <a:custGeom>
            <a:avLst/>
            <a:gdLst/>
            <a:ahLst/>
            <a:cxnLst/>
            <a:rect r="r" b="b" t="t" l="l"/>
            <a:pathLst>
              <a:path h="3741677" w="3782946">
                <a:moveTo>
                  <a:pt x="0" y="0"/>
                </a:moveTo>
                <a:lnTo>
                  <a:pt x="3782946" y="0"/>
                </a:lnTo>
                <a:lnTo>
                  <a:pt x="3782946" y="3741677"/>
                </a:lnTo>
                <a:lnTo>
                  <a:pt x="0" y="37416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7763" y="3730350"/>
            <a:ext cx="3857480" cy="7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5"/>
              </a:lnSpc>
              <a:spcBef>
                <a:spcPct val="0"/>
              </a:spcBef>
            </a:pPr>
            <a:r>
              <a:rPr lang="en-US" sz="4382">
                <a:solidFill>
                  <a:srgbClr val="000000"/>
                </a:solidFill>
                <a:latin typeface="Poppins"/>
              </a:rPr>
              <a:t>User Story #1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189459" y="1774508"/>
            <a:ext cx="5060944" cy="6737985"/>
            <a:chOff x="0" y="0"/>
            <a:chExt cx="3663950" cy="48780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3600450" cy="4814570"/>
            </a:xfrm>
            <a:custGeom>
              <a:avLst/>
              <a:gdLst/>
              <a:ahLst/>
              <a:cxnLst/>
              <a:rect r="r" b="b" t="t" l="l"/>
              <a:pathLst>
                <a:path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5"/>
              <a:stretch>
                <a:fillRect l="-50291" t="0" r="-50291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63950" cy="4878070"/>
            </a:xfrm>
            <a:custGeom>
              <a:avLst/>
              <a:gdLst/>
              <a:ahLst/>
              <a:cxnLst/>
              <a:rect r="r" b="b" t="t" l="l"/>
              <a:pathLst>
                <a:path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59205" y="8707109"/>
            <a:ext cx="2204762" cy="551191"/>
          </a:xfrm>
          <a:custGeom>
            <a:avLst/>
            <a:gdLst/>
            <a:ahLst/>
            <a:cxnLst/>
            <a:rect r="r" b="b" t="t" l="l"/>
            <a:pathLst>
              <a:path h="551191" w="2204762">
                <a:moveTo>
                  <a:pt x="0" y="0"/>
                </a:moveTo>
                <a:lnTo>
                  <a:pt x="2204762" y="0"/>
                </a:lnTo>
                <a:lnTo>
                  <a:pt x="2204762" y="551191"/>
                </a:lnTo>
                <a:lnTo>
                  <a:pt x="0" y="551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573683" y="0"/>
            <a:ext cx="10714317" cy="10287000"/>
            <a:chOff x="0" y="0"/>
            <a:chExt cx="2821878" cy="2709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2187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21878">
                  <a:moveTo>
                    <a:pt x="0" y="0"/>
                  </a:moveTo>
                  <a:lnTo>
                    <a:pt x="2821878" y="0"/>
                  </a:lnTo>
                  <a:lnTo>
                    <a:pt x="28218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82187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189459" y="1774508"/>
            <a:ext cx="5060944" cy="6737985"/>
            <a:chOff x="0" y="0"/>
            <a:chExt cx="3663950" cy="4878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3600450" cy="4814570"/>
            </a:xfrm>
            <a:custGeom>
              <a:avLst/>
              <a:gdLst/>
              <a:ahLst/>
              <a:cxnLst/>
              <a:rect r="r" b="b" t="t" l="l"/>
              <a:pathLst>
                <a:path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63950" cy="4878070"/>
            </a:xfrm>
            <a:custGeom>
              <a:avLst/>
              <a:gdLst/>
              <a:ahLst/>
              <a:cxnLst/>
              <a:rect r="r" b="b" t="t" l="l"/>
              <a:pathLst>
                <a:path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934802" y="1324191"/>
            <a:ext cx="784709" cy="78470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59205" y="4911431"/>
            <a:ext cx="5037960" cy="96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6"/>
              </a:lnSpc>
              <a:spcBef>
                <a:spcPct val="0"/>
              </a:spcBef>
            </a:pPr>
            <a:r>
              <a:rPr lang="en-US" sz="1847">
                <a:solidFill>
                  <a:srgbClr val="000000"/>
                </a:solidFill>
                <a:latin typeface="Poppins"/>
              </a:rPr>
              <a:t>Create a log generator application with 50-60 classes and methods to generate logs for testing.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9205" y="6518839"/>
            <a:ext cx="5037960" cy="64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803" indent="-199401" lvl="1">
              <a:lnSpc>
                <a:spcPts val="2586"/>
              </a:lnSpc>
              <a:spcBef>
                <a:spcPct val="0"/>
              </a:spcBef>
              <a:buAutoNum type="arabicPeriod" startAt="1"/>
            </a:pPr>
            <a:r>
              <a:rPr lang="en-US" sz="1847">
                <a:solidFill>
                  <a:srgbClr val="000000"/>
                </a:solidFill>
                <a:latin typeface="Poppins"/>
              </a:rPr>
              <a:t>Whenever a testcase is executed the actual application code gets invoked.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934802" y="3611635"/>
            <a:ext cx="784709" cy="784709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934802" y="5903408"/>
            <a:ext cx="784709" cy="784709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3005226" y="1215937"/>
            <a:ext cx="3384282" cy="28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6"/>
              </a:lnSpc>
              <a:spcBef>
                <a:spcPct val="0"/>
              </a:spcBef>
            </a:pPr>
            <a:r>
              <a:rPr lang="en-US" sz="1590">
                <a:solidFill>
                  <a:srgbClr val="FFFFFF"/>
                </a:solidFill>
                <a:latin typeface="Poppins"/>
              </a:rPr>
              <a:t>2.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05226" y="3427705"/>
            <a:ext cx="3384282" cy="28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6"/>
              </a:lnSpc>
              <a:spcBef>
                <a:spcPct val="0"/>
              </a:spcBef>
            </a:pPr>
            <a:r>
              <a:rPr lang="en-US" sz="1590">
                <a:solidFill>
                  <a:srgbClr val="FFFFFF"/>
                </a:solidFill>
                <a:latin typeface="Poppins"/>
              </a:rPr>
              <a:t>3.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05226" y="5641305"/>
            <a:ext cx="3384282" cy="28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6"/>
              </a:lnSpc>
              <a:spcBef>
                <a:spcPct val="0"/>
              </a:spcBef>
            </a:pPr>
            <a:r>
              <a:rPr lang="en-US" sz="1590">
                <a:solidFill>
                  <a:srgbClr val="FFFFFF"/>
                </a:solidFill>
                <a:latin typeface="Poppins"/>
              </a:rPr>
              <a:t>4.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9205" y="7571909"/>
            <a:ext cx="5037960" cy="64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803" indent="-199401" lvl="1">
              <a:lnSpc>
                <a:spcPts val="2586"/>
              </a:lnSpc>
              <a:spcBef>
                <a:spcPct val="0"/>
              </a:spcBef>
              <a:buAutoNum type="arabicPeriod" startAt="1"/>
            </a:pPr>
            <a:r>
              <a:rPr lang="en-US" sz="1847">
                <a:solidFill>
                  <a:srgbClr val="000000"/>
                </a:solidFill>
                <a:latin typeface="Poppins"/>
              </a:rPr>
              <a:t>Whenever a testcase is executed the actual application code gets invoked.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1934802" y="8197996"/>
            <a:ext cx="784709" cy="78470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3005226" y="7935892"/>
            <a:ext cx="3384282" cy="28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6"/>
              </a:lnSpc>
              <a:spcBef>
                <a:spcPct val="0"/>
              </a:spcBef>
            </a:pPr>
            <a:r>
              <a:rPr lang="en-US" sz="1590">
                <a:solidFill>
                  <a:srgbClr val="FFFFFF"/>
                </a:solidFill>
                <a:latin typeface="Poppins"/>
              </a:rPr>
              <a:t>4.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499600" cy="10287000"/>
            <a:chOff x="0" y="0"/>
            <a:chExt cx="25019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19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01952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028763" y="1580546"/>
            <a:ext cx="5521512" cy="381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583333" y="1209088"/>
            <a:ext cx="7618923" cy="7868824"/>
            <a:chOff x="0" y="0"/>
            <a:chExt cx="6350000" cy="6558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D2D2D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20" y="952500"/>
            <a:ext cx="3255770" cy="62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FFFFFF"/>
                </a:solidFill>
                <a:latin typeface="Lato Bold"/>
              </a:rPr>
              <a:t>USE CASE #2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DAGImITi1z4</dc:identifier>
  <dcterms:modified xsi:type="dcterms:W3CDTF">2011-08-01T06:04:30Z</dcterms:modified>
  <cp:revision>1</cp:revision>
  <dc:title>Purple &amp;  white business profile presentation</dc:title>
</cp:coreProperties>
</file>