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notesMasterIdLst>
    <p:notesMasterId r:id="rId10"/>
  </p:notesMasterIdLst>
  <p:sldIdLst>
    <p:sldId id="259" r:id="rId5"/>
    <p:sldId id="258" r:id="rId6"/>
    <p:sldId id="260" r:id="rId7"/>
    <p:sldId id="261" r:id="rId8"/>
    <p:sldId id="262" r:id="rId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6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80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1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70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4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5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8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6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74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5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3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0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3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8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1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81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0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9B70-771F-46F8-B974-092291F5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006"/>
            <a:ext cx="10515600" cy="1679898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IN" sz="4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GUI AUTOMATION</a:t>
            </a:r>
            <a:br>
              <a:rPr lang="en-IN" sz="4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-IN" sz="4400" dirty="0">
                <a:latin typeface="SamsungOne 600C" panose="020B0706030303020204" pitchFamily="34" charset="0"/>
                <a:ea typeface="SamsungOne 600C" panose="020B07060303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E21B-23CE-4EE0-B805-498CF4E1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PROFESORS:-</a:t>
            </a:r>
            <a:endParaRPr lang="en-IN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1)RESHMA VERMA </a:t>
            </a:r>
          </a:p>
          <a:p>
            <a:pPr marL="0" indent="0">
              <a:buNone/>
            </a:pPr>
            <a:r>
              <a:rPr lang="en-IN" sz="2400" dirty="0"/>
              <a:t>2)SHARMILA SUTTUR</a:t>
            </a:r>
          </a:p>
          <a:p>
            <a:pPr marL="0" indent="0">
              <a:buNone/>
            </a:pPr>
            <a:r>
              <a:rPr lang="en-IN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TEAM MEMBERS:-</a:t>
            </a:r>
            <a:endParaRPr lang="en-IN" sz="28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1)ASHISH GURRAM</a:t>
            </a:r>
          </a:p>
          <a:p>
            <a:pPr marL="0" indent="0">
              <a:buNone/>
            </a:pPr>
            <a:r>
              <a:rPr lang="en-IN" sz="2400" dirty="0"/>
              <a:t>2)ANURAG PALIWAL</a:t>
            </a:r>
          </a:p>
          <a:p>
            <a:pPr marL="0" indent="0">
              <a:buNone/>
            </a:pPr>
            <a:r>
              <a:rPr lang="en-IN" sz="2400" dirty="0"/>
              <a:t>3)SRISHTI AGRAWAL</a:t>
            </a:r>
          </a:p>
          <a:p>
            <a:pPr marL="0" indent="0">
              <a:buNone/>
            </a:pPr>
            <a:r>
              <a:rPr lang="en-IN" sz="2400" dirty="0"/>
              <a:t>4)KUMAR SATYAM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45A430-32EE-4451-8390-6677C4D12BEA}"/>
              </a:ext>
            </a:extLst>
          </p:cNvPr>
          <p:cNvSpPr txBox="1">
            <a:spLocks/>
          </p:cNvSpPr>
          <p:nvPr/>
        </p:nvSpPr>
        <p:spPr>
          <a:xfrm>
            <a:off x="838200" y="408373"/>
            <a:ext cx="10515600" cy="1679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b="1" u="sng" dirty="0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A15E0-0C8C-4546-A26E-EA0D07751C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728841" y="800045"/>
            <a:ext cx="1249918" cy="4749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FF586-DAA8-4398-AFAE-1B388EDA6D33}"/>
              </a:ext>
            </a:extLst>
          </p:cNvPr>
          <p:cNvSpPr/>
          <p:nvPr/>
        </p:nvSpPr>
        <p:spPr>
          <a:xfrm>
            <a:off x="0" y="766959"/>
            <a:ext cx="123825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7B68AF-4842-4E7A-908D-8FAE42D4F882}"/>
              </a:ext>
            </a:extLst>
          </p:cNvPr>
          <p:cNvSpPr txBox="1">
            <a:spLocks/>
          </p:cNvSpPr>
          <p:nvPr/>
        </p:nvSpPr>
        <p:spPr>
          <a:xfrm>
            <a:off x="838200" y="406131"/>
            <a:ext cx="10515600" cy="1679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b="1" u="sng" dirty="0">
                <a:ln w="9525">
                  <a:solidFill>
                    <a:schemeClr val="bg1"/>
                  </a:solidFill>
                  <a:prstDash val="solid"/>
                </a:ln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EB898-924B-4CF2-841A-C48379305D45}"/>
              </a:ext>
            </a:extLst>
          </p:cNvPr>
          <p:cNvSpPr/>
          <p:nvPr/>
        </p:nvSpPr>
        <p:spPr>
          <a:xfrm>
            <a:off x="247491" y="762270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4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GUI AUTOMATION</a:t>
            </a:r>
            <a:endParaRPr lang="en-US" sz="20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</a:t>
            </a:r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SQAE01MS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Ramaiah Institute Of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US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</a:t>
            </a:r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Able to extract text, dimensions , co-ordinates, background-colour of the element.</a:t>
            </a:r>
          </a:p>
          <a:p>
            <a:pPr marL="93663" lvl="1"/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</a:t>
            </a:r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to extract font style and size.</a:t>
            </a:r>
          </a:p>
          <a:p>
            <a:pPr marL="269875" indent="-269875"/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-to automate the whole process.</a:t>
            </a: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</a:t>
            </a:r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Other than font style and size, we are able to extract all other information. 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-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We are not able to extract  text information like font style and font size. 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21-12-2021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AA6F6-556E-4C2B-A34E-7AF384CB5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3" y="235224"/>
            <a:ext cx="11355646" cy="638755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B45ED8-65BC-4418-A976-F72D55DFF561}"/>
              </a:ext>
            </a:extLst>
          </p:cNvPr>
          <p:cNvSpPr/>
          <p:nvPr/>
        </p:nvSpPr>
        <p:spPr>
          <a:xfrm>
            <a:off x="7501631" y="2441359"/>
            <a:ext cx="3852909" cy="27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5A08A-43EC-4724-B6DD-8129605DDFD2}"/>
              </a:ext>
            </a:extLst>
          </p:cNvPr>
          <p:cNvSpPr/>
          <p:nvPr/>
        </p:nvSpPr>
        <p:spPr>
          <a:xfrm>
            <a:off x="621437" y="2272683"/>
            <a:ext cx="2121763" cy="337352"/>
          </a:xfrm>
          <a:prstGeom prst="rect">
            <a:avLst/>
          </a:prstGeom>
          <a:noFill/>
          <a:ln w="571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6F19F-41CF-442D-92CD-7BE6C997EB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6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87805-ED7A-40DB-8F6F-A72573AF5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8" t="1039" r="32141"/>
          <a:stretch/>
        </p:blipFill>
        <p:spPr>
          <a:xfrm>
            <a:off x="4534318" y="215283"/>
            <a:ext cx="6773934" cy="6462944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3733C014-504D-4E1A-BE0F-2F5BC88020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7F811DB-8B38-440B-8718-4E641CFB96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22633" y="3446755"/>
            <a:ext cx="3900256" cy="390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FB2C7-31BF-4C32-9CE8-2D6447FE85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48" y="644048"/>
            <a:ext cx="2570725" cy="5569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D5FF34-81F1-4A71-AE1A-5277FB435503}"/>
              </a:ext>
            </a:extLst>
          </p:cNvPr>
          <p:cNvSpPr/>
          <p:nvPr/>
        </p:nvSpPr>
        <p:spPr>
          <a:xfrm>
            <a:off x="4534318" y="4562382"/>
            <a:ext cx="5628443" cy="1669002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1D71DE-2D16-4274-8BED-E261695A8A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97A12-C69B-49BE-AC13-890FA7B5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1" y="306586"/>
            <a:ext cx="11101917" cy="62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313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4794</TotalTime>
  <Words>137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SamsungOne 600C</vt:lpstr>
      <vt:lpstr>Tw Cen MT</vt:lpstr>
      <vt:lpstr>Droplet</vt:lpstr>
      <vt:lpstr> GUI AUTOMATION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Srishti Agrawal</cp:lastModifiedBy>
  <cp:revision>73</cp:revision>
  <cp:lastPrinted>2019-06-27T12:08:24Z</cp:lastPrinted>
  <dcterms:created xsi:type="dcterms:W3CDTF">2019-04-12T08:37:01Z</dcterms:created>
  <dcterms:modified xsi:type="dcterms:W3CDTF">2021-12-20T16:25:58Z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