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c8933c33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0c8933c33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10c8933c33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0c8933c33_3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0c8933c33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10c8933c33_3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0c8933c33_0_4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0c8933c33_0_4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10c8933c33_0_4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[Samsung PRISM] Mid Review Report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61972" y="3343025"/>
            <a:ext cx="21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72244" y="3737243"/>
            <a:ext cx="10892374" cy="1785104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</a:t>
            </a:r>
            <a:r>
              <a:rPr lang="en-IN" sz="1800">
                <a:solidFill>
                  <a:srgbClr val="0E4094"/>
                </a:solidFill>
              </a:rPr>
              <a:t> </a:t>
            </a:r>
            <a:r>
              <a:rPr lang="en-IN">
                <a:solidFill>
                  <a:schemeClr val="dk1"/>
                </a:solidFill>
              </a:rPr>
              <a:t>RESHMA VERMA,SHARMILA SUTTUR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4094"/>
              </a:solidFill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>
                <a:solidFill>
                  <a:srgbClr val="0E4094"/>
                </a:solidFill>
              </a:rPr>
              <a:t>ASHISH GURRAM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>
                <a:solidFill>
                  <a:srgbClr val="0E4094"/>
                </a:solidFill>
              </a:rPr>
              <a:t>SRISHTI AGRAWAL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>
                <a:solidFill>
                  <a:srgbClr val="0E4094"/>
                </a:solidFill>
              </a:rPr>
              <a:t>KUMAR SATYAM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>
                <a:solidFill>
                  <a:srgbClr val="0E4094"/>
                </a:solidFill>
              </a:rPr>
              <a:t>ANURAG</a:t>
            </a:r>
            <a:endParaRPr sz="18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9415475" y="6044050"/>
            <a:ext cx="27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r>
              <a:rPr lang="en-IN" sz="2000">
                <a:solidFill>
                  <a:schemeClr val="dk1"/>
                </a:solidFill>
              </a:rPr>
              <a:t>28th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000">
                <a:solidFill>
                  <a:schemeClr val="dk1"/>
                </a:solidFill>
              </a:rPr>
              <a:t>Jan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</a:t>
            </a:r>
            <a:r>
              <a:rPr lang="en-IN" sz="2000">
                <a:solidFill>
                  <a:schemeClr val="dk1"/>
                </a:solidFill>
              </a:rPr>
              <a:t>22</a:t>
            </a:r>
            <a:endParaRPr sz="2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1408136" y="2277799"/>
            <a:ext cx="94021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4000">
                <a:solidFill>
                  <a:schemeClr val="dk1"/>
                </a:solidFill>
              </a:rPr>
              <a:t>GUI AUTOMATION</a:t>
            </a:r>
            <a:endParaRPr b="1" i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2196548" y="526774"/>
            <a:ext cx="9157252" cy="5650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800"/>
              <a:buNone/>
            </a:pPr>
            <a:r>
              <a:rPr lang="en-IN" sz="1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Approach / Solution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0" y="806551"/>
            <a:ext cx="12192000" cy="585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Concept Diagram 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 Clear detailed schematic / block diagram /  flow chart depicting the proposed concept / solution  )</a:t>
            </a:r>
            <a:endParaRPr sz="16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>
            <a:off x="5070591" y="1934467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5136600" y="4864798"/>
            <a:ext cx="2138400" cy="8217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Comparing </a:t>
            </a:r>
            <a:r>
              <a:rPr lang="en-I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set of values we have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5092650" y="6005450"/>
            <a:ext cx="2226300" cy="688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Displaying</a:t>
            </a:r>
            <a:r>
              <a:rPr lang="en-I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the result based on </a:t>
            </a:r>
            <a:r>
              <a:rPr lang="en-I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comparison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17" name="Google Shape;117;p15"/>
          <p:cNvCxnSpPr>
            <a:stCxn id="116" idx="0"/>
            <a:endCxn id="115" idx="2"/>
          </p:cNvCxnSpPr>
          <p:nvPr/>
        </p:nvCxnSpPr>
        <p:spPr>
          <a:xfrm rot="-5400000">
            <a:off x="6046650" y="5845700"/>
            <a:ext cx="3189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5"/>
          <p:cNvSpPr/>
          <p:nvPr/>
        </p:nvSpPr>
        <p:spPr>
          <a:xfrm>
            <a:off x="4895102" y="1682928"/>
            <a:ext cx="2401800" cy="8217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FFFFFF"/>
                </a:solidFill>
              </a:rPr>
              <a:t>Extraction of element xpath from appium inspector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4982850" y="2927649"/>
            <a:ext cx="2226300" cy="7452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Extracting information by using the xpath through appium 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4974150" y="3857975"/>
            <a:ext cx="2463900" cy="8217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Extracting the element information from json file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21" name="Google Shape;121;p15"/>
          <p:cNvCxnSpPr>
            <a:stCxn id="119" idx="0"/>
            <a:endCxn id="118" idx="2"/>
          </p:cNvCxnSpPr>
          <p:nvPr/>
        </p:nvCxnSpPr>
        <p:spPr>
          <a:xfrm rot="-5400000">
            <a:off x="5884800" y="2715849"/>
            <a:ext cx="4230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5"/>
          <p:cNvCxnSpPr>
            <a:stCxn id="120" idx="2"/>
            <a:endCxn id="115" idx="0"/>
          </p:cNvCxnSpPr>
          <p:nvPr/>
        </p:nvCxnSpPr>
        <p:spPr>
          <a:xfrm flipH="1">
            <a:off x="6205800" y="4679675"/>
            <a:ext cx="300" cy="1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5"/>
          <p:cNvCxnSpPr>
            <a:stCxn id="120" idx="0"/>
            <a:endCxn id="120" idx="0"/>
          </p:cNvCxnSpPr>
          <p:nvPr/>
        </p:nvCxnSpPr>
        <p:spPr>
          <a:xfrm>
            <a:off x="6206100" y="38579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>
            <a:stCxn id="120" idx="0"/>
          </p:cNvCxnSpPr>
          <p:nvPr/>
        </p:nvCxnSpPr>
        <p:spPr>
          <a:xfrm>
            <a:off x="6206100" y="38579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5"/>
          <p:cNvCxnSpPr/>
          <p:nvPr/>
        </p:nvCxnSpPr>
        <p:spPr>
          <a:xfrm>
            <a:off x="6206100" y="3544688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Dataset(s) Analysis / Description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0" y="806548"/>
            <a:ext cx="12192000" cy="52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Capture / Preparation / Generation 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(Discuss the dataset generation process or if downloaded data provide details of what data &amp; from where it was obtained etc… - 2 to 3 bullets only)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1" y="2828862"/>
            <a:ext cx="12191999" cy="58477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Understanding / Analysis 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(Provide 2 to 3 bullets about what is your understanding of the data / opinion about the data)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0" y="4851210"/>
            <a:ext cx="12191999" cy="523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Pre-Processing / Related Challenges (if any) 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(List out the challenges you  fore see in data handling wrt problem definition – 2 to 3 bullets only)</a:t>
            </a:r>
            <a:endParaRPr/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396600" y="1470750"/>
            <a:ext cx="1120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-&gt; We didn’t download any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-&gt; We got a sample application and corresponding json files of the application from the mentors to test our desktop application.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429650" y="3536425"/>
            <a:ext cx="1130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-&gt;We went through json applications and how to implement comparison of json files using  java.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-&gt;Also extraction of particular information from json files.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380075" y="5651650"/>
            <a:ext cx="1120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-&gt;We were initially not able to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extract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compare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information from json using java 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-&gt;For different elements we have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ways were there to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extract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data and implementing that was difficult.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Results  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numerical data / bar charts / plots / images / videos / tabulated results etc. Use full slide or multiple slides up to max 3 slides to demonstrate the results)</a:t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2575" y="1497559"/>
            <a:ext cx="8860589" cy="522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00" y="152400"/>
            <a:ext cx="10249342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1024575" y="1801250"/>
            <a:ext cx="10329300" cy="437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600"/>
              <a:t>-&gt;We found that extraction of font </a:t>
            </a:r>
            <a:r>
              <a:rPr lang="en-IN" sz="2600"/>
              <a:t>details</a:t>
            </a:r>
            <a:r>
              <a:rPr lang="en-IN" sz="2600"/>
              <a:t> is not possible in native applications.</a:t>
            </a:r>
            <a:endParaRPr sz="26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600"/>
              <a:t>-&gt;The values of the element attributes are </a:t>
            </a:r>
            <a:r>
              <a:rPr lang="en-IN" sz="2600"/>
              <a:t>changing</a:t>
            </a:r>
            <a:r>
              <a:rPr lang="en-IN" sz="2600"/>
              <a:t> with screen sizes.</a:t>
            </a:r>
            <a:endParaRPr sz="26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600"/>
              <a:t>-&gt;Sometimes the values vary by decimal points(we </a:t>
            </a:r>
            <a:r>
              <a:rPr lang="en-IN" sz="2600"/>
              <a:t>observed</a:t>
            </a:r>
            <a:r>
              <a:rPr lang="en-IN" sz="2600"/>
              <a:t> this for Color attribute of element).</a:t>
            </a:r>
            <a:endParaRPr sz="26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600"/>
              <a:t>-&gt;We are not able to switch between the json files as we switch between the screens.</a:t>
            </a:r>
            <a:endParaRPr sz="26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600"/>
              <a:t>-&gt;Two </a:t>
            </a:r>
            <a:r>
              <a:rPr lang="en-IN" sz="2600"/>
              <a:t>different</a:t>
            </a:r>
            <a:r>
              <a:rPr lang="en-IN" sz="2600"/>
              <a:t> screens having </a:t>
            </a:r>
            <a:r>
              <a:rPr lang="en-IN" sz="2600"/>
              <a:t>element</a:t>
            </a:r>
            <a:r>
              <a:rPr lang="en-IN" sz="2600"/>
              <a:t> with same name, So we are not </a:t>
            </a:r>
            <a:r>
              <a:rPr lang="en-IN" sz="2600"/>
              <a:t>able</a:t>
            </a:r>
            <a:r>
              <a:rPr lang="en-IN" sz="2600"/>
              <a:t> to distinguish between the elements.</a:t>
            </a:r>
            <a:endParaRPr sz="26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600"/>
              <a:t>-&gt;We are not able to get the information related to any icon as there is no unique id </a:t>
            </a:r>
            <a:r>
              <a:rPr lang="en-IN" sz="2600"/>
              <a:t>given</a:t>
            </a:r>
            <a:r>
              <a:rPr lang="en-IN" sz="2600"/>
              <a:t> to them.(But we were told that we </a:t>
            </a:r>
            <a:r>
              <a:rPr lang="en-IN" sz="2600"/>
              <a:t>will</a:t>
            </a:r>
            <a:r>
              <a:rPr lang="en-IN" sz="2600"/>
              <a:t> be provided with id names) </a:t>
            </a:r>
            <a:endParaRPr sz="2600"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227625"/>
            <a:ext cx="12192000" cy="12006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Char char="•"/>
            </a:pPr>
            <a:r>
              <a:rPr lang="en-IN" sz="20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 &amp; Challenges : </a:t>
            </a:r>
            <a:endParaRPr sz="18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  <a:endParaRPr sz="16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Plan to Complete Project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Final Probable Deliverables 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(Discuss in the form of bullets, what are the next steps to complete the solution, any road blocks / bottlenecks, any support needed from SRIB)</a:t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1" y="3436938"/>
            <a:ext cx="12191999" cy="523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IP Target / Plan 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(Any possibility of papers / patentable ideas / innovative aspects that can lead to patentable ideas)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/>
        </p:nvSpPr>
        <p:spPr>
          <a:xfrm flipH="1">
            <a:off x="330375" y="1548675"/>
            <a:ext cx="1108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-&gt;We have to extract some more information from json file.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-&gt;we have to check it for different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screen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resolutions.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-&gt;we have to switch to different screen json file using the desktop application.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528800" y="4329625"/>
            <a:ext cx="998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-&gt;Nothing as of now.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Plan to Complete Project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1" y="882714"/>
            <a:ext cx="12191999" cy="58477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Completion Plan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(High level plan to complete the project in next 8 weeks after review, in format below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grpSp>
        <p:nvGrpSpPr>
          <p:cNvPr id="183" name="Google Shape;183;p21"/>
          <p:cNvGrpSpPr/>
          <p:nvPr/>
        </p:nvGrpSpPr>
        <p:grpSpPr>
          <a:xfrm>
            <a:off x="1115568" y="1760614"/>
            <a:ext cx="9363455" cy="2968846"/>
            <a:chOff x="0" y="436899"/>
            <a:chExt cx="9363455" cy="2968846"/>
          </a:xfrm>
        </p:grpSpPr>
        <p:sp>
          <p:nvSpPr>
            <p:cNvPr id="184" name="Google Shape;184;p21"/>
            <p:cNvSpPr/>
            <p:nvPr/>
          </p:nvSpPr>
          <p:spPr>
            <a:xfrm rot="5400000">
              <a:off x="6094158" y="-2286415"/>
              <a:ext cx="545982" cy="59926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BCFE7">
                <a:alpha val="89803"/>
              </a:srgbClr>
            </a:solidFill>
            <a:ln cap="flat" cmpd="sng" w="12700">
              <a:solidFill>
                <a:srgbClr val="BBCF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 txBox="1"/>
            <p:nvPr/>
          </p:nvSpPr>
          <p:spPr>
            <a:xfrm>
              <a:off x="3370844" y="463552"/>
              <a:ext cx="5965958" cy="492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635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IN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1: Extract </a:t>
              </a:r>
              <a:r>
                <a:rPr lang="en-IN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elements </a:t>
              </a:r>
              <a:r>
                <a:rPr lang="en-IN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remaining</a:t>
              </a:r>
              <a:r>
                <a:rPr lang="en-IN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information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0" y="436907"/>
              <a:ext cx="3370844" cy="545967"/>
            </a:xfrm>
            <a:prstGeom prst="roundRect">
              <a:avLst>
                <a:gd fmla="val 16667" name="adj"/>
              </a:avLst>
            </a:prstGeom>
            <a:solidFill>
              <a:srgbClr val="41709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 txBox="1"/>
            <p:nvPr/>
          </p:nvSpPr>
          <p:spPr>
            <a:xfrm>
              <a:off x="26652" y="463559"/>
              <a:ext cx="3317540" cy="492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1 to 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 rot="5400000">
              <a:off x="6060161" y="-1489368"/>
              <a:ext cx="613977" cy="59926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BCFE7">
                <a:alpha val="89803"/>
              </a:srgbClr>
            </a:solidFill>
            <a:ln cap="flat" cmpd="sng" w="12700">
              <a:solidFill>
                <a:srgbClr val="BBCF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3370844" y="1229921"/>
              <a:ext cx="5962639" cy="554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635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IN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1:</a:t>
              </a:r>
              <a:r>
                <a:rPr lang="en-IN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Compare and produce the result</a:t>
              </a:r>
              <a:r>
                <a:rPr b="0" i="0" lang="en-IN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0" y="1216970"/>
              <a:ext cx="3370844" cy="529690"/>
            </a:xfrm>
            <a:prstGeom prst="roundRect">
              <a:avLst>
                <a:gd fmla="val 16667" name="adj"/>
              </a:avLst>
            </a:prstGeom>
            <a:solidFill>
              <a:srgbClr val="749DC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25857" y="1242827"/>
              <a:ext cx="3319130" cy="477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2 to 4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 rot="5400000">
              <a:off x="6087632" y="-678368"/>
              <a:ext cx="559034" cy="59926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BCFE7">
                <a:alpha val="89803"/>
              </a:srgbClr>
            </a:solidFill>
            <a:ln cap="flat" cmpd="sng" w="12700">
              <a:solidFill>
                <a:srgbClr val="BBCF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 txBox="1"/>
            <p:nvPr/>
          </p:nvSpPr>
          <p:spPr>
            <a:xfrm>
              <a:off x="3370844" y="2065710"/>
              <a:ext cx="5965321" cy="504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635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IN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1: </a:t>
              </a:r>
              <a:r>
                <a:rPr lang="en-IN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 this for different screens. 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0" y="1980748"/>
              <a:ext cx="3370844" cy="674378"/>
            </a:xfrm>
            <a:prstGeom prst="roundRect">
              <a:avLst>
                <a:gd fmla="val 16667" name="adj"/>
              </a:avLst>
            </a:prstGeom>
            <a:solidFill>
              <a:srgbClr val="BBCFE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 txBox="1"/>
            <p:nvPr/>
          </p:nvSpPr>
          <p:spPr>
            <a:xfrm>
              <a:off x="32920" y="2013668"/>
              <a:ext cx="3305004" cy="608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5 to 6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 rot="5400000">
              <a:off x="6099517" y="130102"/>
              <a:ext cx="535264" cy="59926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BCFE7">
                <a:alpha val="89803"/>
              </a:srgbClr>
            </a:solidFill>
            <a:ln cap="flat" cmpd="sng" w="12700">
              <a:solidFill>
                <a:srgbClr val="BBCF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 txBox="1"/>
            <p:nvPr/>
          </p:nvSpPr>
          <p:spPr>
            <a:xfrm>
              <a:off x="3370844" y="2884905"/>
              <a:ext cx="5966482" cy="48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635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IN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1:</a:t>
              </a:r>
              <a:r>
                <a:rPr lang="en-IN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Automate the whole process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0" y="2847071"/>
              <a:ext cx="3370844" cy="558674"/>
            </a:xfrm>
            <a:prstGeom prst="roundRect">
              <a:avLst>
                <a:gd fmla="val 16667" name="adj"/>
              </a:avLst>
            </a:prstGeom>
            <a:solidFill>
              <a:srgbClr val="749DC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 txBox="1"/>
            <p:nvPr/>
          </p:nvSpPr>
          <p:spPr>
            <a:xfrm>
              <a:off x="27272" y="2874343"/>
              <a:ext cx="3316300" cy="504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7 to 8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0" name="Google Shape;200;p21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0" y="4983845"/>
            <a:ext cx="12191999" cy="33855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Challenges Anticipated:</a:t>
            </a:r>
            <a:endParaRPr sz="16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0" y="6304150"/>
            <a:ext cx="994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Git Upload details:https://github.ecodesamsung.com/SRIB-PRISM/MSRIT_SQAE01MS_GUI_Automation.git</a:t>
            </a:r>
            <a:endParaRPr/>
          </a:p>
          <a:p>
            <a:pPr indent="-2095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347025" y="5486400"/>
            <a:ext cx="1003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latin typeface="Calibri"/>
                <a:ea typeface="Calibri"/>
                <a:cs typeface="Calibri"/>
                <a:sym typeface="Calibri"/>
              </a:rPr>
              <a:t>-&gt; Switching between json files of different screens , we have to figure a way out.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latin typeface="Calibri"/>
                <a:ea typeface="Calibri"/>
                <a:cs typeface="Calibri"/>
                <a:sym typeface="Calibri"/>
              </a:rPr>
              <a:t>-&gt; automating generation of xpath.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