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0"/>
  </p:notesMasterIdLst>
  <p:sldIdLst>
    <p:sldId id="259" r:id="rId5"/>
    <p:sldId id="260" r:id="rId6"/>
    <p:sldId id="258" r:id="rId7"/>
    <p:sldId id="261" r:id="rId8"/>
    <p:sldId id="262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4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3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3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73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1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8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0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6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6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4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C51F6-9035-4706-915C-392CC1ED5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1207059"/>
            <a:ext cx="9443684" cy="5417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5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6CF6-2BDC-48EE-912B-A17189D9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32" y="2070847"/>
            <a:ext cx="10736792" cy="385070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1)RESHMA VERMA </a:t>
            </a:r>
          </a:p>
          <a:p>
            <a:pPr marL="0" indent="0">
              <a:buNone/>
            </a:pPr>
            <a:r>
              <a:rPr lang="en-IN" dirty="0"/>
              <a:t>2)SHARMILA SUTTUR</a:t>
            </a:r>
          </a:p>
          <a:p>
            <a:pPr marL="0" indent="0">
              <a:buNone/>
            </a:pPr>
            <a:r>
              <a:rPr lang="en-I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MEMBERS:-</a:t>
            </a:r>
            <a:endParaRPr lang="en-IN" sz="2800" dirty="0"/>
          </a:p>
          <a:p>
            <a:pPr marL="0" indent="0">
              <a:buNone/>
            </a:pPr>
            <a:r>
              <a:rPr lang="en-IN" dirty="0"/>
              <a:t>1)ASHISH GURRAM</a:t>
            </a:r>
          </a:p>
          <a:p>
            <a:pPr marL="0" indent="0">
              <a:buNone/>
            </a:pPr>
            <a:r>
              <a:rPr lang="en-IN" dirty="0"/>
              <a:t>2)ANURAG PALIWAL</a:t>
            </a:r>
          </a:p>
          <a:p>
            <a:pPr marL="0" indent="0">
              <a:buNone/>
            </a:pPr>
            <a:r>
              <a:rPr lang="en-IN" dirty="0"/>
              <a:t>3)SRISHTI AGRAWAL</a:t>
            </a:r>
          </a:p>
          <a:p>
            <a:pPr marL="0" indent="0">
              <a:buNone/>
            </a:pPr>
            <a:r>
              <a:rPr lang="en-IN" dirty="0"/>
              <a:t>4)KUMAR SATYAM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9188F-1FFF-4903-9181-FA388C3EB7C1}"/>
              </a:ext>
            </a:extLst>
          </p:cNvPr>
          <p:cNvSpPr/>
          <p:nvPr/>
        </p:nvSpPr>
        <p:spPr>
          <a:xfrm>
            <a:off x="945558" y="457216"/>
            <a:ext cx="10224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 AUTOMATION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5CABE-01E7-4B1A-A1A7-40221A37DD9C}"/>
              </a:ext>
            </a:extLst>
          </p:cNvPr>
          <p:cNvSpPr/>
          <p:nvPr/>
        </p:nvSpPr>
        <p:spPr>
          <a:xfrm>
            <a:off x="-707439" y="1809237"/>
            <a:ext cx="70460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PROFESORS (AS MENTORS):-</a:t>
            </a:r>
          </a:p>
        </p:txBody>
      </p:sp>
    </p:spTree>
    <p:extLst>
      <p:ext uri="{BB962C8B-B14F-4D97-AF65-F5344CB8AC3E}">
        <p14:creationId xmlns:p14="http://schemas.microsoft.com/office/powerpoint/2010/main" val="7960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GUI AUTOMATION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RAMAIAH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704116" y="71454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AutoNum type="arabicParenR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Finished basics of android studio</a:t>
            </a:r>
          </a:p>
          <a:p>
            <a:pPr marL="322263" lvl="1" indent="-228600">
              <a:buAutoNum type="arabicParenR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installed Samsung app and got familiar with </a:t>
            </a:r>
            <a:r>
              <a:rPr lang="en-IN" sz="14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its UI interface</a:t>
            </a: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  <a:p>
            <a:pPr marL="322263" lvl="1" indent="-228600">
              <a:buAutoNum type="arabicParenR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were able to use UI AUTOMATOR to get dimensions of an object.</a:t>
            </a:r>
          </a:p>
          <a:p>
            <a:pPr marL="322263" lvl="1" indent="-228600">
              <a:buAutoNum type="arabicParenR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were able to get colour codes  using colour picker app.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1) We  are trying to get through  other parameters of elements using UI AUTOMATOR or any such similar application.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1)We haven’t any significant achievements as of now .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IN" sz="16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were not able to extract other information apart from dimensions .</a:t>
            </a:r>
          </a:p>
          <a:p>
            <a:pPr marL="228600" indent="-228600">
              <a:buAutoNum type="arabicParenR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17\11\2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1FBE-9CF8-4D06-B4B8-1A435CC0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59" y="80682"/>
            <a:ext cx="10571998" cy="970450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UI AUTOMATOR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1064E3-0310-444D-B73D-AEB30552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29" y="958704"/>
            <a:ext cx="8420639" cy="4940591"/>
          </a:xfrm>
        </p:spPr>
      </p:pic>
    </p:spTree>
    <p:extLst>
      <p:ext uri="{BB962C8B-B14F-4D97-AF65-F5344CB8AC3E}">
        <p14:creationId xmlns:p14="http://schemas.microsoft.com/office/powerpoint/2010/main" val="71094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08AD-143F-448A-A57F-AD90420E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COLOR PICKER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588AB-584C-46B8-B04C-02D921ABB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72" y="807469"/>
            <a:ext cx="8878379" cy="4994088"/>
          </a:xfrm>
        </p:spPr>
      </p:pic>
    </p:spTree>
    <p:extLst>
      <p:ext uri="{BB962C8B-B14F-4D97-AF65-F5344CB8AC3E}">
        <p14:creationId xmlns:p14="http://schemas.microsoft.com/office/powerpoint/2010/main" val="3090693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4913</TotalTime>
  <Words>164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SamsungOne 600C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UI AUTOMATOR VIEW</vt:lpstr>
      <vt:lpstr>COLOR PICKER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Srishti Agrawal</cp:lastModifiedBy>
  <cp:revision>55</cp:revision>
  <cp:lastPrinted>2019-06-27T12:08:24Z</cp:lastPrinted>
  <dcterms:created xsi:type="dcterms:W3CDTF">2019-04-12T08:37:01Z</dcterms:created>
  <dcterms:modified xsi:type="dcterms:W3CDTF">2021-12-15T11:51:15Z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