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anva Sans Bold" charset="1" panose="020B0803030501040103"/>
      <p:regular r:id="rId13"/>
    </p:embeddedFont>
    <p:embeddedFont>
      <p:font typeface="Canva Sans" charset="1" panose="020B0503030501040103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363410"/>
            <a:ext cx="18288000" cy="8435340"/>
          </a:xfrm>
          <a:custGeom>
            <a:avLst/>
            <a:gdLst/>
            <a:ahLst/>
            <a:cxnLst/>
            <a:rect r="r" b="b" t="t" l="l"/>
            <a:pathLst>
              <a:path h="8435340" w="18288000">
                <a:moveTo>
                  <a:pt x="0" y="0"/>
                </a:moveTo>
                <a:lnTo>
                  <a:pt x="18288000" y="0"/>
                </a:lnTo>
                <a:lnTo>
                  <a:pt x="18288000" y="8435340"/>
                </a:lnTo>
                <a:lnTo>
                  <a:pt x="0" y="8435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50577" y="3457545"/>
            <a:ext cx="155773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815782" y="1835559"/>
            <a:ext cx="165199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58402" y="5072766"/>
            <a:ext cx="173964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443045" y="5072766"/>
            <a:ext cx="168176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0110" y="8389410"/>
            <a:ext cx="181240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33789" y="8389410"/>
            <a:ext cx="141552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956341" y="8389410"/>
            <a:ext cx="171152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82868" y="8389410"/>
            <a:ext cx="180413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854794" y="1835559"/>
            <a:ext cx="147340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89890" y="553696"/>
            <a:ext cx="8080625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MPT North - NLEX Traffic Monitoring [TPCPO Latest Feed]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4089" y="410941"/>
            <a:ext cx="17453911" cy="1406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Actual vs Last Year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(sum("YTD_NLEX_Veh_Entries")-sum("Previous_YTD_NLEX_Veh_Entries"))/sum("Previous_YTD_NLEX_Veh_Entries") AS "(sum(""YTD_NLEX_Veh_Entries"")-sum(""Previo..."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public.tpcpo_north_ytd_summary;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5208" y="420466"/>
            <a:ext cx="147340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4089" y="1993209"/>
            <a:ext cx="17453911" cy="1406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Actual vs Target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(sum("YTD_NLEX_Veh_Entries")-sum("NLEX_Target_Daily_VE"))/sum("NLEX_Target_Daily_VE") AS "(sum(""YTD_NLEX_Veh_Entries"")-sum(""NLEX_T..."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public.tpcpo_north_ytd_summary;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0991" y="2002734"/>
            <a:ext cx="155773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4089" y="3571052"/>
            <a:ext cx="17453911" cy="387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NLEX YTD Daily Vehicle Entries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"Year" AS "Year",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"Previous_Year" AS "Previous_Year",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sum("Previous_YTD_NLEX_Veh_Entries") AS "Last Year",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sum("YTD_NLEX_Veh_Entries") AS "Actual",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sum("NLEX_Target_Daily_VE") AS "Target"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public.tpcpo_north_ytd_summary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GROUP BY "Year",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 "Previous_Year"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ORDER BY "Last Year" ASC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LIMIT 10000;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6278" y="3580577"/>
            <a:ext cx="165199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8141" y="424806"/>
            <a:ext cx="17453911" cy="387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NLEX YTD Open Vehicle Entries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"Year" AS "Year",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"Previous_Year" AS "Previous_Year",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sum("Previous_YTD_NLEX_Open_Veh_Entries") AS "Last Year",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sum("YTD_NLEX_Open_Veh_Entries") AS "Actual",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sum("NLEX_Target_Daily_OVE") AS "Target"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public.tpcpo_north_ytd_summary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GROUP BY "Year",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"Previous_Year"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ORDER BY "Last Year" ASC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LIMIT 10000;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5948" y="434331"/>
            <a:ext cx="173964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8141" y="4549060"/>
            <a:ext cx="17453911" cy="3873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NLEX YTD Vehicle Kilometers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"Year" AS "Year",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"Previous_Year" AS "Previous_Year",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sum("Previous_YTD_NLEX_Open_Veh_Entries") AS "Last Year",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sum("YTD_NLEX_Open_Veh_Entries") AS "Actual",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sum("NLEX_Target_Daily_OVE") AS "Target"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public.tpcpo_north_ytd_summary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GROUP BY "Year",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"Previous_Year"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ORDER BY "Last Year" ASC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LIMIT 10000;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8842" y="4558585"/>
            <a:ext cx="168176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6694" y="470725"/>
            <a:ext cx="17453911" cy="1406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NLEX Actual vs Last Year Open Vehicle Entries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(sum("YTD_NLEX_Open_Veh_Entries")-sum("Previous_YTD_NLEX_Open_Veh_Entries"))/sum("Previous_YTD_NLEX_Open_Veh_Entries") AS "(sum(""YTD_NLEX_Open_Veh_Entries"")-sum(""P..."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public.tpcpo_north_ytd_summary;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0863" y="480250"/>
            <a:ext cx="181240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6694" y="2092711"/>
            <a:ext cx="17453911" cy="1406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NLEX Actual vs Target Open Vehicle Entries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 (sum("YTD_NLEX_Open_Veh_Entries")-sum("NLEX_Target_Daily_OVE"))/sum("NLEX_Target_Daily_OVE") AS "(sum(""YTD_NLEX_Open_Veh_Entries"")-sum(""N..."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public.tpcpo_north_ytd_summary;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0707" y="2102236"/>
            <a:ext cx="141552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6538" y="3718179"/>
            <a:ext cx="17453911" cy="1406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Actual vs Last Year Vehicle Kilometers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(sum("YTD_NLEX_VehKm")-sum("Previous_YTD_NLEX_VehKm"))/sum("Previous_YTD_NLEX_VehKm") AS "(sum(""YTD_NLEX_VehKm"")-sum(""Previous_YTD..."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public.tpcpo_north_ytd_summary;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05751" y="3727704"/>
            <a:ext cx="171152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66538" y="5340165"/>
            <a:ext cx="17453911" cy="1406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Actual vs Target Vehicle Kilometers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 (sum("YTD_NLEX_VehKm")-sum("NLEX_Target_Daily_KM"))/sum("NLEX_Target_Daily_KM") AS "(sum(""YTD_NLEX_VehKm"")-sum(""NLEX_Target_..."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public.tpcpo_north_ytd_summary;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1120" y="5349690"/>
            <a:ext cx="180413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688" y="1374143"/>
            <a:ext cx="17880624" cy="5140679"/>
          </a:xfrm>
          <a:custGeom>
            <a:avLst/>
            <a:gdLst/>
            <a:ahLst/>
            <a:cxnLst/>
            <a:rect r="r" b="b" t="t" l="l"/>
            <a:pathLst>
              <a:path h="5140679" w="17880624">
                <a:moveTo>
                  <a:pt x="0" y="0"/>
                </a:moveTo>
                <a:lnTo>
                  <a:pt x="17880624" y="0"/>
                </a:lnTo>
                <a:lnTo>
                  <a:pt x="17880624" y="5140679"/>
                </a:lnTo>
                <a:lnTo>
                  <a:pt x="0" y="51406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20992" y="1438373"/>
            <a:ext cx="147340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16775" y="3153036"/>
            <a:ext cx="155773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16279" y="4938045"/>
            <a:ext cx="165199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77305" y="1438373"/>
            <a:ext cx="173964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03277" y="4938045"/>
            <a:ext cx="168176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475078" y="4938045"/>
            <a:ext cx="181240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40860" y="4938045"/>
            <a:ext cx="141552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252842" y="4938045"/>
            <a:ext cx="171152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6524" y="412793"/>
            <a:ext cx="16837284" cy="1406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Week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SUM("NLEX_SumVehEntries")/7 AS "SUM(""NLEX_SumVehEntries"")/7"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public.tpcpo_north_weekly_bignum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WHERE "Week_Range" IN ('2023-08-21 - 2023-08-27');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5208" y="420466"/>
            <a:ext cx="147340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20751" y="2085886"/>
            <a:ext cx="16837284" cy="1406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Last Week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SUM("Prev_NLEX_SumVehEntries")/7 AS "SUM(""Prev_NLEX_SumVehEntries"")/7"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public.tpcpo_north_weekly_bignum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WHERE "Week_Range" IN ('2023-08-21 - 2023-08-27');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5208" y="2095411"/>
            <a:ext cx="155773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6524" y="3758978"/>
            <a:ext cx="16837284" cy="14066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INC/DEC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SUM("NLEX_Vol_Change")/7 AS "SUM(""NLEX_Vol_Change"")/7"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public.tpcpo_north_weekly_bignum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WHERE "Week_Range" = '2023-08-21 - 2023-08-27';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0826" y="3768503"/>
            <a:ext cx="165199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0751" y="5432071"/>
            <a:ext cx="16837284" cy="3168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INC/DEC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"Class_Name" AS "Class_Name",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SUM("NLEX_SumVehEntries")/7 AS "This Week",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    SUM("Prev_NLEX_SumVehEntries")/7 AS "Last Week"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public.tpcpo_north_weekly_bignum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WHERE "Week_Range" IN ('2023-08-21 - 2023-08-27')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GROUP BY "Class_Name"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ORDER BY "This Week" DESC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LIMIT 1000;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0826" y="5441596"/>
            <a:ext cx="173964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34089" y="410941"/>
            <a:ext cx="17453911" cy="175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NLEX Class 1 Change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sum("Perc_NLEX_Vol_Change") AS "SUM(Perc_NLEX_Vol_Change)"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public.tpcpo_north_weekly_bignum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WHERE "Class_Name" = 'Class 1'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"Week_Range" = '2023-08-21 - 2023-08-27';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4790" y="420466"/>
            <a:ext cx="168176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34089" y="2416874"/>
            <a:ext cx="17453911" cy="175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NLEX Class 2 Change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sum("Perc_NLEX_Vol_Change") AS "SUM(Perc_NLEX_Vol_Change)"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public.tpcpo_north_weekly_bignum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WHERE "Week_Range" IN ('2023-08-21 - 2023-08-27')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"Class_Name" = 'Class 2';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68258" y="2426399"/>
            <a:ext cx="181240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34089" y="4423308"/>
            <a:ext cx="17453911" cy="175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NLEX Class 3 Change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sum("Perc_NLEX_Vol_Change") AS "SUM(Perc_NLEX_Vol_Change)"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public.tpcpo_north_weekly_bignum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WHERE "Class_Name" = 'Class 3'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AND "Week_Range" IN ('2023-08-21 - 2023-08-27');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8102" y="4432833"/>
            <a:ext cx="141552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34089" y="6429743"/>
            <a:ext cx="17453911" cy="175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NLEX Total Change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SELECT ("NLEX_SumVehEntries"-"Prev_NLEX_SumVehEntries")/"Prev_NLEX_SumVehEntries" AS "(""NLEX_SumVehEntries""-""Prev_NLEX_SumVehE..."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FROM public.tpcpo_north_weekly_bignum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WHERE "Week_Range" IN ('2023-08-21 - 2023-08-27');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8878" y="6439268"/>
            <a:ext cx="171152" cy="372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4089" y="8680529"/>
            <a:ext cx="17453911" cy="349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Note: </a:t>
            </a: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We acknowledge that the date ranges differ.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DAGzOAAQvPc</dc:identifier>
  <dcterms:modified xsi:type="dcterms:W3CDTF">2011-08-01T06:04:30Z</dcterms:modified>
  <cp:revision>1</cp:revision>
  <dc:title>1</dc:title>
</cp:coreProperties>
</file>