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A0F"/>
    <a:srgbClr val="F0E199"/>
    <a:srgbClr val="FFEEB7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0AC7-7B1F-DB1D-9EAF-B0839B6C0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60EA-2E90-D5A2-AFB5-3DB8FA1A2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9B3A-6F7B-5115-3B1A-3AF39C99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1D2F-563E-C4E1-1AA9-0D687D6E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DBB9-A9CE-2F18-7DF7-5489B81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5C7-6D2F-105D-7EB4-B23C8308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0EDF5-DD50-741E-3450-82A1F2C73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77ED-AB6C-E8B7-B0F1-E6C8DD50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95A2-6ABE-1DBD-0F4C-923520A5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D691-62FB-30BF-CE3A-E98B5ED2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CCB9D-D39D-229D-5AED-5E129F60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A55A-0A99-D884-E6CA-014C303E7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1587-15AF-C9B0-B648-3A7B04D5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CE9B-332C-DEA1-0025-F092CB45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3706-B348-5B94-C4BA-8BF2BEF8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AFD-B5A0-FBDB-9C05-E4E554F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B816-919C-1F40-0CBB-0D387753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6598-F576-F695-6614-ED4F492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A880-58F1-0C11-878F-C964868C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443C-447A-5C22-D747-7BD28903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DD32-1371-8B08-8D54-004E9FE4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CF78-B35F-7D2C-4C75-E099A4CA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1407-AB18-A485-AD0D-650CB803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CED1-F73A-087F-75D4-5B1665D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92C6-E3E5-4A81-A4F4-8F913CC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2F07-0E03-7D03-254C-4CBFBF5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1F06-EFB2-0665-8FA3-B527970F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B896-CD4C-77FE-3CBD-C1BCA2DC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80E1-9CFC-31DC-D560-581E6A3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4518-8424-0529-AEED-35487E7B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D62F-1B2A-1705-E94D-A1F17B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E789-5248-7888-E3F1-EC1A9B5E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57B0-B989-7155-0496-B7F33546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C8B-9B4A-5F8B-8DBC-940EF0BB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44C1B-8BB4-C864-4C98-D919D75A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90F7D-77D8-9978-A1A9-D5CE05AE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F03C8-2E4A-F234-53D9-C8BC55C4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F5706-044F-A5FE-FA4E-011633A0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A7856-2A6E-5F3D-E9A3-6B268EE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152-77B9-10BC-0A09-2B28220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BEE2E-C5C1-DD53-F59D-623F27D1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052A1-2028-3929-0014-FF3F63F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F048B-20AE-FACB-9A10-E7499CF8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72D5-353F-FE97-51E2-E049375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2AE0A-3A32-6F37-A0C6-6E79E594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C33B-3D07-AFE3-274E-05309B0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46A1-F958-AC01-3B13-78B7E709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01C7-DAF4-19AE-1F2B-951457D5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7B2B-A85B-2A84-BE3C-38D9813E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C2D8F-E6D0-0707-2131-8865BAC3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933F-F799-ED45-E980-3457AC01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7A36-139A-4A4C-51FC-8FF61E97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9E5F-EDDA-AE5F-649B-668D15AC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53C49-E15C-BF86-A617-69762B76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2CDF3-19FD-6722-7DD5-1BF35EA1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B8EAB-A0EE-6C3F-5A9E-D32F570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A183-925F-886B-CB3D-AB8D3051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ABFE-A930-32F9-758D-6F2B527C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28F59-5719-7295-3528-F52147EB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3690-29EC-5027-07EF-D5624E9A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6B0-FC53-26FB-5CC9-18E1606C6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7E46-2C24-4553-BDEE-F14D3360801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D8CC-9838-62D5-25EA-4126532C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81F8-C4A5-2199-BF03-6E2588D4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3C91-B86D-4758-98E9-BA954D2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580754" y="2123308"/>
            <a:ext cx="6857998" cy="2611385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05475" y="-840104"/>
            <a:ext cx="6857998" cy="8538208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D67988-32A8-DFC4-791B-C1837C58826D}"/>
              </a:ext>
            </a:extLst>
          </p:cNvPr>
          <p:cNvSpPr/>
          <p:nvPr/>
        </p:nvSpPr>
        <p:spPr>
          <a:xfrm>
            <a:off x="3372592" y="973774"/>
            <a:ext cx="2586864" cy="2208813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30CB6F-1B39-DDEA-5E77-EE9F4C82364F}"/>
              </a:ext>
            </a:extLst>
          </p:cNvPr>
          <p:cNvSpPr/>
          <p:nvPr/>
        </p:nvSpPr>
        <p:spPr>
          <a:xfrm>
            <a:off x="6146459" y="973774"/>
            <a:ext cx="2586864" cy="2208813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9AD5B9-234B-4525-8F2F-D8AD35969C2C}"/>
              </a:ext>
            </a:extLst>
          </p:cNvPr>
          <p:cNvSpPr/>
          <p:nvPr/>
        </p:nvSpPr>
        <p:spPr>
          <a:xfrm>
            <a:off x="8920326" y="973774"/>
            <a:ext cx="2586864" cy="2208813"/>
          </a:xfrm>
          <a:prstGeom prst="roundRect">
            <a:avLst>
              <a:gd name="adj" fmla="val 10746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3372592" y="3420094"/>
            <a:ext cx="3443844" cy="3170712"/>
          </a:xfrm>
          <a:prstGeom prst="roundRect">
            <a:avLst>
              <a:gd name="adj" fmla="val 7584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1DB777-C49A-65AF-BA83-B5D8FABF59F0}"/>
              </a:ext>
            </a:extLst>
          </p:cNvPr>
          <p:cNvSpPr/>
          <p:nvPr/>
        </p:nvSpPr>
        <p:spPr>
          <a:xfrm>
            <a:off x="7042066" y="3420094"/>
            <a:ext cx="4429497" cy="3170712"/>
          </a:xfrm>
          <a:prstGeom prst="roundRect">
            <a:avLst>
              <a:gd name="adj" fmla="val 718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F0696-36FC-A219-AD05-9E86D96AA531}"/>
              </a:ext>
            </a:extLst>
          </p:cNvPr>
          <p:cNvCxnSpPr>
            <a:cxnSpLocks/>
          </p:cNvCxnSpPr>
          <p:nvPr/>
        </p:nvCxnSpPr>
        <p:spPr>
          <a:xfrm>
            <a:off x="3360717" y="1496292"/>
            <a:ext cx="260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E819C-FCD7-0A27-F5DD-57F9FF152B66}"/>
              </a:ext>
            </a:extLst>
          </p:cNvPr>
          <p:cNvCxnSpPr>
            <a:cxnSpLocks/>
          </p:cNvCxnSpPr>
          <p:nvPr/>
        </p:nvCxnSpPr>
        <p:spPr>
          <a:xfrm>
            <a:off x="6151418" y="1496292"/>
            <a:ext cx="260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C8E78F-99E2-ECD1-73EF-FD2D3960320D}"/>
              </a:ext>
            </a:extLst>
          </p:cNvPr>
          <p:cNvCxnSpPr>
            <a:cxnSpLocks/>
          </p:cNvCxnSpPr>
          <p:nvPr/>
        </p:nvCxnSpPr>
        <p:spPr>
          <a:xfrm>
            <a:off x="8906493" y="1496292"/>
            <a:ext cx="26006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3360717" y="3966360"/>
            <a:ext cx="35032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B07E1A-9139-8F5F-14C3-7292E4746E10}"/>
              </a:ext>
            </a:extLst>
          </p:cNvPr>
          <p:cNvCxnSpPr>
            <a:cxnSpLocks/>
          </p:cNvCxnSpPr>
          <p:nvPr/>
        </p:nvCxnSpPr>
        <p:spPr>
          <a:xfrm>
            <a:off x="7030192" y="3966360"/>
            <a:ext cx="44057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654776" y="109253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654776" y="592579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75799C-D6B7-D569-CA78-852BB4296DAC}"/>
              </a:ext>
            </a:extLst>
          </p:cNvPr>
          <p:cNvSpPr/>
          <p:nvPr/>
        </p:nvSpPr>
        <p:spPr>
          <a:xfrm>
            <a:off x="688768" y="4572001"/>
            <a:ext cx="2363189" cy="1105726"/>
          </a:xfrm>
          <a:prstGeom prst="roundRect">
            <a:avLst>
              <a:gd name="adj" fmla="val 17413"/>
            </a:avLst>
          </a:prstGeom>
          <a:solidFill>
            <a:srgbClr val="F0E199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84669-FDC4-3B4A-F646-A7C42A408414}"/>
              </a:ext>
            </a:extLst>
          </p:cNvPr>
          <p:cNvCxnSpPr>
            <a:cxnSpLocks/>
          </p:cNvCxnSpPr>
          <p:nvPr/>
        </p:nvCxnSpPr>
        <p:spPr>
          <a:xfrm>
            <a:off x="690563" y="5012512"/>
            <a:ext cx="2357437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580754" y="2123308"/>
            <a:ext cx="6857998" cy="2611385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05475" y="-840104"/>
            <a:ext cx="6857998" cy="8538208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3372591" y="1378857"/>
            <a:ext cx="3811979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3360717" y="2079503"/>
            <a:ext cx="37948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654776" y="109253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654776" y="592579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D421C-6BD0-901C-328A-9B144D45663E}"/>
              </a:ext>
            </a:extLst>
          </p:cNvPr>
          <p:cNvSpPr/>
          <p:nvPr/>
        </p:nvSpPr>
        <p:spPr>
          <a:xfrm>
            <a:off x="7509162" y="1378857"/>
            <a:ext cx="3811979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A508D-DBA6-D961-4593-A42A30F488A3}"/>
              </a:ext>
            </a:extLst>
          </p:cNvPr>
          <p:cNvCxnSpPr>
            <a:cxnSpLocks/>
          </p:cNvCxnSpPr>
          <p:nvPr/>
        </p:nvCxnSpPr>
        <p:spPr>
          <a:xfrm>
            <a:off x="7511802" y="2079503"/>
            <a:ext cx="37948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539378" y="2081932"/>
            <a:ext cx="6857998" cy="2694136"/>
          </a:xfrm>
          <a:prstGeom prst="round2SameRect">
            <a:avLst>
              <a:gd name="adj1" fmla="val 8703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05475" y="-840104"/>
            <a:ext cx="6857998" cy="8538208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7D5DF-FF0C-3034-7FEC-974DC61258D7}"/>
              </a:ext>
            </a:extLst>
          </p:cNvPr>
          <p:cNvGrpSpPr/>
          <p:nvPr/>
        </p:nvGrpSpPr>
        <p:grpSpPr>
          <a:xfrm>
            <a:off x="675574" y="1843314"/>
            <a:ext cx="10877797" cy="4747492"/>
            <a:chOff x="675574" y="1378857"/>
            <a:chExt cx="11734139" cy="52119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588DF5-1C14-5BE2-30E8-AA5CC88DE27D}"/>
                </a:ext>
              </a:extLst>
            </p:cNvPr>
            <p:cNvSpPr/>
            <p:nvPr/>
          </p:nvSpPr>
          <p:spPr>
            <a:xfrm>
              <a:off x="687448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E3342D-11E2-4125-7AAF-39F250848188}"/>
                </a:ext>
              </a:extLst>
            </p:cNvPr>
            <p:cNvCxnSpPr>
              <a:cxnSpLocks/>
            </p:cNvCxnSpPr>
            <p:nvPr/>
          </p:nvCxnSpPr>
          <p:spPr>
            <a:xfrm>
              <a:off x="675574" y="2079503"/>
              <a:ext cx="379482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63D421C-6BD0-901C-328A-9B144D45663E}"/>
                </a:ext>
              </a:extLst>
            </p:cNvPr>
            <p:cNvSpPr/>
            <p:nvPr/>
          </p:nvSpPr>
          <p:spPr>
            <a:xfrm>
              <a:off x="4649848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1A508D-DBA6-D961-4593-A42A30F488A3}"/>
                </a:ext>
              </a:extLst>
            </p:cNvPr>
            <p:cNvCxnSpPr>
              <a:cxnSpLocks/>
            </p:cNvCxnSpPr>
            <p:nvPr/>
          </p:nvCxnSpPr>
          <p:spPr>
            <a:xfrm>
              <a:off x="4652488" y="2079503"/>
              <a:ext cx="379482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8533B3B-E65B-F2FD-75E7-40627BC7DC08}"/>
                </a:ext>
              </a:extLst>
            </p:cNvPr>
            <p:cNvSpPr/>
            <p:nvPr/>
          </p:nvSpPr>
          <p:spPr>
            <a:xfrm>
              <a:off x="8597734" y="1378857"/>
              <a:ext cx="3811979" cy="5211949"/>
            </a:xfrm>
            <a:prstGeom prst="roundRect">
              <a:avLst>
                <a:gd name="adj" fmla="val 5299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7A2FCA-C3EC-2532-5986-A545131F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600374" y="2079503"/>
              <a:ext cx="379482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5FBBC-183F-38DC-AE0B-3608F7DEA002}"/>
              </a:ext>
            </a:extLst>
          </p:cNvPr>
          <p:cNvGrpSpPr/>
          <p:nvPr/>
        </p:nvGrpSpPr>
        <p:grpSpPr>
          <a:xfrm>
            <a:off x="790368" y="798285"/>
            <a:ext cx="10661403" cy="873499"/>
            <a:chOff x="790368" y="566059"/>
            <a:chExt cx="12407073" cy="110572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96955A-42F6-8BD1-37D6-A6ECA6083D42}"/>
                </a:ext>
              </a:extLst>
            </p:cNvPr>
            <p:cNvSpPr/>
            <p:nvPr/>
          </p:nvSpPr>
          <p:spPr>
            <a:xfrm>
              <a:off x="790368" y="566059"/>
              <a:ext cx="2363189" cy="1105726"/>
            </a:xfrm>
            <a:prstGeom prst="roundRect">
              <a:avLst>
                <a:gd name="adj" fmla="val 17413"/>
              </a:avLst>
            </a:prstGeom>
            <a:solidFill>
              <a:srgbClr val="F0E199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743F38-D766-C80B-4528-5B86AAA9CBBF}"/>
                </a:ext>
              </a:extLst>
            </p:cNvPr>
            <p:cNvCxnSpPr>
              <a:cxnSpLocks/>
            </p:cNvCxnSpPr>
            <p:nvPr/>
          </p:nvCxnSpPr>
          <p:spPr>
            <a:xfrm>
              <a:off x="792163" y="1006570"/>
              <a:ext cx="2357437" cy="0"/>
            </a:xfrm>
            <a:prstGeom prst="line">
              <a:avLst/>
            </a:prstGeom>
            <a:ln>
              <a:solidFill>
                <a:srgbClr val="DF9A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9199D6-E75E-7D70-D853-6AB019961DC8}"/>
                </a:ext>
              </a:extLst>
            </p:cNvPr>
            <p:cNvSpPr/>
            <p:nvPr/>
          </p:nvSpPr>
          <p:spPr>
            <a:xfrm>
              <a:off x="3286825" y="566059"/>
              <a:ext cx="2363189" cy="1105726"/>
            </a:xfrm>
            <a:prstGeom prst="roundRect">
              <a:avLst>
                <a:gd name="adj" fmla="val 17413"/>
              </a:avLst>
            </a:prstGeom>
            <a:solidFill>
              <a:srgbClr val="F0E199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227B52-7B55-6780-7F76-631CB59EC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88620" y="1006570"/>
              <a:ext cx="2357437" cy="0"/>
            </a:xfrm>
            <a:prstGeom prst="line">
              <a:avLst/>
            </a:prstGeom>
            <a:ln>
              <a:solidFill>
                <a:srgbClr val="DF9A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BF467CB-4CE5-F431-B158-07573AD9DDBF}"/>
                </a:ext>
              </a:extLst>
            </p:cNvPr>
            <p:cNvSpPr/>
            <p:nvPr/>
          </p:nvSpPr>
          <p:spPr>
            <a:xfrm>
              <a:off x="5797796" y="566059"/>
              <a:ext cx="2363189" cy="1105726"/>
            </a:xfrm>
            <a:prstGeom prst="roundRect">
              <a:avLst>
                <a:gd name="adj" fmla="val 17413"/>
              </a:avLst>
            </a:prstGeom>
            <a:solidFill>
              <a:srgbClr val="F0E199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947D4-86F2-4238-E985-2265BA33E1DD}"/>
                </a:ext>
              </a:extLst>
            </p:cNvPr>
            <p:cNvCxnSpPr>
              <a:cxnSpLocks/>
            </p:cNvCxnSpPr>
            <p:nvPr/>
          </p:nvCxnSpPr>
          <p:spPr>
            <a:xfrm>
              <a:off x="5799591" y="1006570"/>
              <a:ext cx="2357437" cy="0"/>
            </a:xfrm>
            <a:prstGeom prst="line">
              <a:avLst/>
            </a:prstGeom>
            <a:ln>
              <a:solidFill>
                <a:srgbClr val="DF9A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8EB6118-15E8-62C9-DBD9-6D767FF55F3D}"/>
                </a:ext>
              </a:extLst>
            </p:cNvPr>
            <p:cNvSpPr/>
            <p:nvPr/>
          </p:nvSpPr>
          <p:spPr>
            <a:xfrm>
              <a:off x="8308767" y="566059"/>
              <a:ext cx="2363189" cy="1105726"/>
            </a:xfrm>
            <a:prstGeom prst="roundRect">
              <a:avLst>
                <a:gd name="adj" fmla="val 17413"/>
              </a:avLst>
            </a:prstGeom>
            <a:solidFill>
              <a:srgbClr val="F0E199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186104-5AA7-11DC-19D7-CA8C627A0C14}"/>
                </a:ext>
              </a:extLst>
            </p:cNvPr>
            <p:cNvCxnSpPr>
              <a:cxnSpLocks/>
            </p:cNvCxnSpPr>
            <p:nvPr/>
          </p:nvCxnSpPr>
          <p:spPr>
            <a:xfrm>
              <a:off x="8310562" y="1006570"/>
              <a:ext cx="2357437" cy="0"/>
            </a:xfrm>
            <a:prstGeom prst="line">
              <a:avLst/>
            </a:prstGeom>
            <a:ln>
              <a:solidFill>
                <a:srgbClr val="DF9A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3878711-3160-E213-1E9C-ECA650F26F68}"/>
                </a:ext>
              </a:extLst>
            </p:cNvPr>
            <p:cNvSpPr/>
            <p:nvPr/>
          </p:nvSpPr>
          <p:spPr>
            <a:xfrm>
              <a:off x="10834252" y="566059"/>
              <a:ext cx="2363189" cy="1105726"/>
            </a:xfrm>
            <a:prstGeom prst="roundRect">
              <a:avLst>
                <a:gd name="adj" fmla="val 17413"/>
              </a:avLst>
            </a:prstGeom>
            <a:solidFill>
              <a:srgbClr val="F0E199"/>
            </a:solidFill>
            <a:ln>
              <a:noFill/>
            </a:ln>
            <a:effectLst>
              <a:outerShdw blurRad="1524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4AB72E-7063-F9C8-A806-CA14C2FA444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6047" y="1006570"/>
              <a:ext cx="2357437" cy="0"/>
            </a:xfrm>
            <a:prstGeom prst="line">
              <a:avLst/>
            </a:prstGeom>
            <a:ln>
              <a:solidFill>
                <a:srgbClr val="DF9A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7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539378" y="2081932"/>
            <a:ext cx="6857998" cy="2694136"/>
          </a:xfrm>
          <a:prstGeom prst="round2SameRect">
            <a:avLst>
              <a:gd name="adj1" fmla="val 8703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05475" y="-840104"/>
            <a:ext cx="6857998" cy="8538208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1AABB5-D6BA-DC96-29FF-A0CBACE73FC0}"/>
              </a:ext>
            </a:extLst>
          </p:cNvPr>
          <p:cNvSpPr/>
          <p:nvPr/>
        </p:nvSpPr>
        <p:spPr>
          <a:xfrm>
            <a:off x="795648" y="1450109"/>
            <a:ext cx="3515096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E78BDC-17F3-7505-AEA5-CBEFB3E1D07E}"/>
              </a:ext>
            </a:extLst>
          </p:cNvPr>
          <p:cNvSpPr/>
          <p:nvPr/>
        </p:nvSpPr>
        <p:spPr>
          <a:xfrm>
            <a:off x="4376058" y="1450109"/>
            <a:ext cx="3515096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256F949-9B2B-188E-3C0A-35B76E70CEAD}"/>
              </a:ext>
            </a:extLst>
          </p:cNvPr>
          <p:cNvSpPr/>
          <p:nvPr/>
        </p:nvSpPr>
        <p:spPr>
          <a:xfrm>
            <a:off x="7956468" y="1450109"/>
            <a:ext cx="3515096" cy="5211949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794327" y="1947132"/>
            <a:ext cx="35178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6F18-4632-C0E6-8349-06CEFD6A9DE4}"/>
              </a:ext>
            </a:extLst>
          </p:cNvPr>
          <p:cNvCxnSpPr>
            <a:cxnSpLocks/>
          </p:cNvCxnSpPr>
          <p:nvPr/>
        </p:nvCxnSpPr>
        <p:spPr>
          <a:xfrm>
            <a:off x="4367808" y="1947132"/>
            <a:ext cx="35178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B79DA-6ED6-BB73-0F40-08849EB72036}"/>
              </a:ext>
            </a:extLst>
          </p:cNvPr>
          <p:cNvCxnSpPr>
            <a:cxnSpLocks/>
          </p:cNvCxnSpPr>
          <p:nvPr/>
        </p:nvCxnSpPr>
        <p:spPr>
          <a:xfrm>
            <a:off x="7968208" y="1947132"/>
            <a:ext cx="35178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8EE43BE-65FC-B2F8-0EC7-586DC9EEB2D5}"/>
              </a:ext>
            </a:extLst>
          </p:cNvPr>
          <p:cNvSpPr/>
          <p:nvPr/>
        </p:nvSpPr>
        <p:spPr>
          <a:xfrm rot="16200000" flipV="1">
            <a:off x="4005475" y="-840104"/>
            <a:ext cx="6857998" cy="8538208"/>
          </a:xfrm>
          <a:prstGeom prst="round2SameRect">
            <a:avLst>
              <a:gd name="adj1" fmla="val 3068"/>
              <a:gd name="adj2" fmla="val 0"/>
            </a:avLst>
          </a:prstGeom>
          <a:solidFill>
            <a:srgbClr val="FFEE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88DF5-1C14-5BE2-30E8-AA5CC88DE27D}"/>
              </a:ext>
            </a:extLst>
          </p:cNvPr>
          <p:cNvSpPr/>
          <p:nvPr/>
        </p:nvSpPr>
        <p:spPr>
          <a:xfrm>
            <a:off x="3368848" y="1944913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08C89B-45B0-2EA4-B11E-A732BACC6A64}"/>
              </a:ext>
            </a:extLst>
          </p:cNvPr>
          <p:cNvSpPr/>
          <p:nvPr/>
        </p:nvSpPr>
        <p:spPr>
          <a:xfrm>
            <a:off x="6112527" y="1944913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ACC894-3AD5-994D-D1FF-49BE874F0092}"/>
              </a:ext>
            </a:extLst>
          </p:cNvPr>
          <p:cNvSpPr/>
          <p:nvPr/>
        </p:nvSpPr>
        <p:spPr>
          <a:xfrm>
            <a:off x="8856206" y="1944913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8CF8517-0493-0520-B4F1-A7BABE6FE714}"/>
              </a:ext>
            </a:extLst>
          </p:cNvPr>
          <p:cNvSpPr/>
          <p:nvPr/>
        </p:nvSpPr>
        <p:spPr>
          <a:xfrm rot="16200000">
            <a:off x="-1580754" y="2123308"/>
            <a:ext cx="6857998" cy="2611385"/>
          </a:xfrm>
          <a:prstGeom prst="round2SameRect">
            <a:avLst>
              <a:gd name="adj1" fmla="val 87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C2B2A-3D26-3DAB-AE5C-A5BDC58E6EAE}"/>
              </a:ext>
            </a:extLst>
          </p:cNvPr>
          <p:cNvCxnSpPr>
            <a:cxnSpLocks/>
          </p:cNvCxnSpPr>
          <p:nvPr/>
        </p:nvCxnSpPr>
        <p:spPr>
          <a:xfrm>
            <a:off x="654776" y="109253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CA6411-456D-B0D9-301D-CBF9068F7BF9}"/>
              </a:ext>
            </a:extLst>
          </p:cNvPr>
          <p:cNvCxnSpPr>
            <a:cxnSpLocks/>
          </p:cNvCxnSpPr>
          <p:nvPr/>
        </p:nvCxnSpPr>
        <p:spPr>
          <a:xfrm>
            <a:off x="654776" y="5925790"/>
            <a:ext cx="2386939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55E793-2F6C-4DF0-A728-141E28E64403}"/>
              </a:ext>
            </a:extLst>
          </p:cNvPr>
          <p:cNvSpPr/>
          <p:nvPr/>
        </p:nvSpPr>
        <p:spPr>
          <a:xfrm>
            <a:off x="3360717" y="988293"/>
            <a:ext cx="1547144" cy="783772"/>
          </a:xfrm>
          <a:prstGeom prst="roundRect">
            <a:avLst>
              <a:gd name="adj" fmla="val 17413"/>
            </a:avLst>
          </a:prstGeom>
          <a:solidFill>
            <a:srgbClr val="F0E199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882778-CC10-6EBB-95C8-FE91BC0722DC}"/>
              </a:ext>
            </a:extLst>
          </p:cNvPr>
          <p:cNvCxnSpPr>
            <a:cxnSpLocks/>
          </p:cNvCxnSpPr>
          <p:nvPr/>
        </p:nvCxnSpPr>
        <p:spPr>
          <a:xfrm>
            <a:off x="3361892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E26B31-A11D-F2A6-4015-40959158ECA1}"/>
              </a:ext>
            </a:extLst>
          </p:cNvPr>
          <p:cNvSpPr/>
          <p:nvPr/>
        </p:nvSpPr>
        <p:spPr>
          <a:xfrm>
            <a:off x="4995109" y="988293"/>
            <a:ext cx="1547144" cy="783772"/>
          </a:xfrm>
          <a:prstGeom prst="roundRect">
            <a:avLst>
              <a:gd name="adj" fmla="val 17413"/>
            </a:avLst>
          </a:prstGeom>
          <a:solidFill>
            <a:srgbClr val="F0E199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AAA1-B3D8-DF51-AE4B-80D73EDF6BC9}"/>
              </a:ext>
            </a:extLst>
          </p:cNvPr>
          <p:cNvCxnSpPr>
            <a:cxnSpLocks/>
          </p:cNvCxnSpPr>
          <p:nvPr/>
        </p:nvCxnSpPr>
        <p:spPr>
          <a:xfrm>
            <a:off x="4996285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3AE905-162C-8D1E-1FFA-349D642CB665}"/>
              </a:ext>
            </a:extLst>
          </p:cNvPr>
          <p:cNvSpPr/>
          <p:nvPr/>
        </p:nvSpPr>
        <p:spPr>
          <a:xfrm>
            <a:off x="6639004" y="843148"/>
            <a:ext cx="1547144" cy="1056904"/>
          </a:xfrm>
          <a:prstGeom prst="roundRect">
            <a:avLst>
              <a:gd name="adj" fmla="val 17413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9E473C-C682-BEB9-B1F8-F146895C1AD6}"/>
              </a:ext>
            </a:extLst>
          </p:cNvPr>
          <p:cNvSpPr/>
          <p:nvPr/>
        </p:nvSpPr>
        <p:spPr>
          <a:xfrm>
            <a:off x="8282898" y="988293"/>
            <a:ext cx="1547144" cy="783772"/>
          </a:xfrm>
          <a:prstGeom prst="roundRect">
            <a:avLst>
              <a:gd name="adj" fmla="val 17413"/>
            </a:avLst>
          </a:prstGeom>
          <a:solidFill>
            <a:srgbClr val="F0E199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6FCB0C-8DD4-6510-4D0A-82BE7A36D12D}"/>
              </a:ext>
            </a:extLst>
          </p:cNvPr>
          <p:cNvCxnSpPr>
            <a:cxnSpLocks/>
          </p:cNvCxnSpPr>
          <p:nvPr/>
        </p:nvCxnSpPr>
        <p:spPr>
          <a:xfrm>
            <a:off x="8284074" y="1300541"/>
            <a:ext cx="1543378" cy="0"/>
          </a:xfrm>
          <a:prstGeom prst="line">
            <a:avLst/>
          </a:prstGeom>
          <a:ln>
            <a:solidFill>
              <a:srgbClr val="DF9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DEAB27-1D86-0E7E-8CAC-3881AC25182B}"/>
              </a:ext>
            </a:extLst>
          </p:cNvPr>
          <p:cNvSpPr/>
          <p:nvPr/>
        </p:nvSpPr>
        <p:spPr>
          <a:xfrm>
            <a:off x="9936295" y="988293"/>
            <a:ext cx="1547144" cy="783772"/>
          </a:xfrm>
          <a:prstGeom prst="roundRect">
            <a:avLst>
              <a:gd name="adj" fmla="val 17413"/>
            </a:avLst>
          </a:prstGeom>
          <a:solidFill>
            <a:srgbClr val="F0E199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3342D-11E2-4125-7AAF-39F250848188}"/>
              </a:ext>
            </a:extLst>
          </p:cNvPr>
          <p:cNvCxnSpPr>
            <a:cxnSpLocks/>
          </p:cNvCxnSpPr>
          <p:nvPr/>
        </p:nvCxnSpPr>
        <p:spPr>
          <a:xfrm>
            <a:off x="3360718" y="2356268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9AB26-C3C6-4BA7-5A01-64883A168E72}"/>
              </a:ext>
            </a:extLst>
          </p:cNvPr>
          <p:cNvCxnSpPr>
            <a:cxnSpLocks/>
          </p:cNvCxnSpPr>
          <p:nvPr/>
        </p:nvCxnSpPr>
        <p:spPr>
          <a:xfrm>
            <a:off x="6104397" y="2356268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CA2CA-6688-239E-FDC6-9258A465A5E7}"/>
              </a:ext>
            </a:extLst>
          </p:cNvPr>
          <p:cNvCxnSpPr>
            <a:cxnSpLocks/>
          </p:cNvCxnSpPr>
          <p:nvPr/>
        </p:nvCxnSpPr>
        <p:spPr>
          <a:xfrm>
            <a:off x="8848076" y="2356268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FAB64A-649F-6F8F-28B2-6522688B6A01}"/>
              </a:ext>
            </a:extLst>
          </p:cNvPr>
          <p:cNvSpPr/>
          <p:nvPr/>
        </p:nvSpPr>
        <p:spPr>
          <a:xfrm>
            <a:off x="3368848" y="4426856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8E1BF4-CCC1-13C6-04B9-B2DD643B57E4}"/>
              </a:ext>
            </a:extLst>
          </p:cNvPr>
          <p:cNvSpPr/>
          <p:nvPr/>
        </p:nvSpPr>
        <p:spPr>
          <a:xfrm>
            <a:off x="6112527" y="4426856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3074B-1B6B-8EAF-3A46-A1528C927E5B}"/>
              </a:ext>
            </a:extLst>
          </p:cNvPr>
          <p:cNvSpPr/>
          <p:nvPr/>
        </p:nvSpPr>
        <p:spPr>
          <a:xfrm>
            <a:off x="8856206" y="4426856"/>
            <a:ext cx="2610080" cy="2321145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1A5481-5D9E-8AC7-4E74-8A3701D1D443}"/>
              </a:ext>
            </a:extLst>
          </p:cNvPr>
          <p:cNvCxnSpPr>
            <a:cxnSpLocks/>
          </p:cNvCxnSpPr>
          <p:nvPr/>
        </p:nvCxnSpPr>
        <p:spPr>
          <a:xfrm>
            <a:off x="3360718" y="4838211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5C043-8798-F583-55E6-4633518485BB}"/>
              </a:ext>
            </a:extLst>
          </p:cNvPr>
          <p:cNvCxnSpPr>
            <a:cxnSpLocks/>
          </p:cNvCxnSpPr>
          <p:nvPr/>
        </p:nvCxnSpPr>
        <p:spPr>
          <a:xfrm>
            <a:off x="6104397" y="4838211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18CF32-E9C8-A380-480E-006165F768E8}"/>
              </a:ext>
            </a:extLst>
          </p:cNvPr>
          <p:cNvCxnSpPr>
            <a:cxnSpLocks/>
          </p:cNvCxnSpPr>
          <p:nvPr/>
        </p:nvCxnSpPr>
        <p:spPr>
          <a:xfrm>
            <a:off x="8848076" y="4838211"/>
            <a:ext cx="25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6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itechanalyticsolutions@gmail.com</cp:lastModifiedBy>
  <cp:revision>5</cp:revision>
  <dcterms:created xsi:type="dcterms:W3CDTF">2024-01-28T13:40:34Z</dcterms:created>
  <dcterms:modified xsi:type="dcterms:W3CDTF">2024-01-29T04:03:43Z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2024-01-28T13:51:04Z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cbab9be4-c49f-4928-a7ff-e68eb92fbd97</vt:lpwstr>
  </property>
  <property fmtid="{D5CDD505-2E9C-101B-9397-08002B2CF9AE}" pid="8" name="MSIP_Label_defa4170-0d19-0005-0004-bc88714345d2_ContentBits">
    <vt:lpwstr>0</vt:lpwstr>
  </property>
</Properties>
</file>