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216.xml" ContentType="application/vnd.openxmlformats-officedocument.presentationml.slideLayout+xml"/>
  <Override PartName="/ppt/slideLayouts/slideLayout127.xml" ContentType="application/vnd.openxmlformats-officedocument.presentationml.slideLayout+xml"/>
  <Override PartName="/ppt/slideLayouts/slideLayout178.xml" ContentType="application/vnd.openxmlformats-officedocument.presentationml.slideLayout+xml"/>
  <Override PartName="/ppt/slideLayouts/slideLayout29.xml" ContentType="application/vnd.openxmlformats-officedocument.presentationml.slideLayout+xml"/>
  <Override PartName="/ppt/slideLayouts/slideLayout1610.xml" ContentType="application/vnd.openxmlformats-officedocument.presentationml.slideLayout+xml"/>
  <Override PartName="/ppt/slideLayouts/slideLayout2011.xml" ContentType="application/vnd.openxmlformats-officedocument.presentationml.slideLayout+xml"/>
  <Override PartName="/ppt/slideLayouts/slideLayout112.xml" ContentType="application/vnd.openxmlformats-officedocument.presentationml.slideLayout+xml"/>
  <Override PartName="/ppt/slideLayouts/slideLayout613.xml" ContentType="application/vnd.openxmlformats-officedocument.presentationml.slideLayout+xml"/>
  <Override PartName="/ppt/slideLayouts/slideLayout1114.xml" ContentType="application/vnd.openxmlformats-officedocument.presentationml.slideLayout+xml"/>
  <Override PartName="/ppt/slideLayouts/slideLayout515.xml" ContentType="application/vnd.openxmlformats-officedocument.presentationml.slideLayout+xml"/>
  <Override PartName="/ppt/slideLayouts/slideLayout1516.xml" ContentType="application/vnd.openxmlformats-officedocument.presentationml.slideLayout+xml"/>
  <Override PartName="/ppt/slideLayouts/slideLayout1017.xml" ContentType="application/vnd.openxmlformats-officedocument.presentationml.slideLayout+xml"/>
  <Override PartName="/ppt/slideLayouts/slideLayout1918.xml" ContentType="application/vnd.openxmlformats-officedocument.presentationml.slideLayout+xml"/>
  <Override PartName="/ppt/slideLayouts/slideLayout419.xml" ContentType="application/vnd.openxmlformats-officedocument.presentationml.slideLayout+xml"/>
  <Override PartName="/ppt/slideLayouts/slideLayout920.xml" ContentType="application/vnd.openxmlformats-officedocument.presentationml.slideLayout+xml"/>
  <Override PartName="/ppt/slideLayouts/slideLayout1421.xml" ContentType="application/vnd.openxmlformats-officedocument.presentationml.slideLayout+xml"/>
  <Override PartName="/ppt/theme/theme11.xml" ContentType="application/vnd.openxmlformats-officedocument.theme+xml"/>
  <Override PartName="/ppt/slides/slide122.xml" ContentType="application/vnd.openxmlformats-officedocument.presentationml.slide+xml"/>
  <Override PartName="/ppt/slides/slide173.xml" ContentType="application/vnd.openxmlformats-officedocument.presentationml.slide+xml"/>
  <Override PartName="/ppt/viewProps.xml" ContentType="application/vnd.openxmlformats-officedocument.presentationml.viewProps+xml"/>
  <Override PartName="/ppt/slides/slide24.xml" ContentType="application/vnd.openxmlformats-officedocument.presentationml.slide+xml"/>
  <Override PartName="/ppt/slides/slide205.xml" ContentType="application/vnd.openxmlformats-officedocument.presentationml.slide+xml"/>
  <Override PartName="/ppt/slides/slide66.xml" ContentType="application/vnd.openxmlformats-officedocument.presentationml.slide+xml"/>
  <Override PartName="/ppt/slides/slide117.xml" ContentType="application/vnd.openxmlformats-officedocument.presentationml.slide+xml"/>
  <Override PartName="/ppt/slides/slide168.xml" ContentType="application/vnd.openxmlformats-officedocument.presentationml.slide+xml"/>
  <Override PartName="/ppt/presProps.xml" ContentType="application/vnd.openxmlformats-officedocument.presentationml.presProps+xml"/>
  <Override PartName="/ppt/slides/slide19.xml" ContentType="application/vnd.openxmlformats-officedocument.presentationml.slide+xml"/>
  <Override PartName="/ppt/slides/slide1510.xml" ContentType="application/vnd.openxmlformats-officedocument.presentationml.slide+xml"/>
  <Override PartName="/ppt/slides/slide1911.xml" ContentType="application/vnd.openxmlformats-officedocument.presentationml.slide+xml"/>
  <Override PartName="/ppt/authors.xml" ContentType="application/vnd.ms-powerpoint.authors+xml"/>
  <Override PartName="/ppt/slides/slide512.xml" ContentType="application/vnd.openxmlformats-officedocument.presentationml.slide+xml"/>
  <Override PartName="/ppt/slides/slide1013.xml" ContentType="application/vnd.openxmlformats-officedocument.presentationml.slide+xml"/>
  <Override PartName="/ppt/commentAuthors.xml" ContentType="application/vnd.openxmlformats-officedocument.presentationml.commentAuthors+xml"/>
  <Override PartName="/customXml/item3.xml" ContentType="application/xml"/>
  <Override PartName="/customXml/itemProps31.xml" ContentType="application/vnd.openxmlformats-officedocument.customXmlProperties+xml"/>
  <Override PartName="/ppt/slides/slide414.xml" ContentType="application/vnd.openxmlformats-officedocument.presentationml.slide+xml"/>
  <Override PartName="/ppt/slides/slide1415.xml" ContentType="application/vnd.openxmlformats-officedocument.presentationml.slide+xml"/>
  <Override PartName="/ppt/handoutMasters/handoutMaster11.xml" ContentType="application/vnd.openxmlformats-officedocument.presentationml.handoutMaster+xml"/>
  <Override PartName="/ppt/theme/theme32.xml" ContentType="application/vnd.openxmlformats-officedocument.theme+xml"/>
  <Override PartName="/ppt/tableStyles.xml" ContentType="application/vnd.openxmlformats-officedocument.presentationml.tableStyles+xml"/>
  <Override PartName="/ppt/slides/slide916.xml" ContentType="application/vnd.openxmlformats-officedocument.presentationml.slide+xml"/>
  <Override PartName="/ppt/slides/slide1817.xml" ContentType="application/vnd.openxmlformats-officedocument.presentationml.slide+xml"/>
  <Override PartName="/customXml/item22.xml" ContentType="application/xml"/>
  <Override PartName="/customXml/itemProps22.xml" ContentType="application/vnd.openxmlformats-officedocument.customXmlProperties+xml"/>
  <Override PartName="/ppt/slides/slide318.xml" ContentType="application/vnd.openxmlformats-officedocument.presentationml.slide+xml"/>
  <Override PartName="/ppt/slides/slide819.xml" ContentType="application/vnd.openxmlformats-officedocument.presentationml.slide+xml"/>
  <Override PartName="/ppt/slides/slide1320.xml" ContentType="application/vnd.openxmlformats-officedocument.presentationml.slide+xml"/>
  <Override PartName="/ppt/notesMasters/notesMaster11.xml" ContentType="application/vnd.openxmlformats-officedocument.presentationml.notesMaster+xml"/>
  <Override PartName="/ppt/theme/theme23.xml" ContentType="application/vnd.openxmlformats-officedocument.theme+xml"/>
  <Override PartName="/customXml/item13.xml" ContentType="application/xml"/>
  <Override PartName="/customXml/itemProps1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1"/>
  </p:sldMasterIdLst>
  <p:notesMasterIdLst>
    <p:notesMasterId r:id="rId22"/>
  </p:notesMasterIdLst>
  <p:handoutMasterIdLst>
    <p:handoutMasterId r:id="rId23"/>
  </p:handoutMasterIdLst>
  <p:sldIdLst>
    <p:sldId id="256" r:id="rId2"/>
    <p:sldId id="277" r:id="rId3"/>
    <p:sldId id="261" r:id="rId4"/>
    <p:sldId id="262" r:id="rId5"/>
    <p:sldId id="289" r:id="rId6"/>
    <p:sldId id="264" r:id="rId7"/>
    <p:sldId id="258" r:id="rId8"/>
    <p:sldId id="278" r:id="rId9"/>
    <p:sldId id="266" r:id="rId10"/>
    <p:sldId id="292" r:id="rId11"/>
    <p:sldId id="268" r:id="rId12"/>
    <p:sldId id="280" r:id="rId13"/>
    <p:sldId id="270" r:id="rId14"/>
    <p:sldId id="293" r:id="rId15"/>
    <p:sldId id="294" r:id="rId16"/>
    <p:sldId id="260" r:id="rId17"/>
    <p:sldId id="282" r:id="rId18"/>
    <p:sldId id="28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p:scale>
          <a:sx n="100" d="100"/>
          <a:sy n="100" d="100"/>
        </p:scale>
        <p:origin x="-53" y="-5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slide" Target="/ppt/slides/slide173.xml" Id="rId18" /><Relationship Type="http://schemas.openxmlformats.org/officeDocument/2006/relationships/viewProps" Target="/ppt/viewProps.xml" Id="rId26" /><Relationship Type="http://schemas.openxmlformats.org/officeDocument/2006/relationships/slide" Target="/ppt/slides/slide24.xml" Id="rId3" /><Relationship Type="http://schemas.openxmlformats.org/officeDocument/2006/relationships/slide" Target="/ppt/slides/slide205.xml" Id="rId21" /><Relationship Type="http://schemas.openxmlformats.org/officeDocument/2006/relationships/slide" Target="/ppt/slides/slide66.xml" Id="rId7" /><Relationship Type="http://schemas.openxmlformats.org/officeDocument/2006/relationships/slide" Target="/ppt/slides/slide117.xml" Id="rId12" /><Relationship Type="http://schemas.openxmlformats.org/officeDocument/2006/relationships/slide" Target="/ppt/slides/slide168.xml" Id="rId17" /><Relationship Type="http://schemas.openxmlformats.org/officeDocument/2006/relationships/presProps" Target="/ppt/presProps.xml" Id="rId25" /><Relationship Type="http://schemas.openxmlformats.org/officeDocument/2006/relationships/slide" Target="/ppt/slides/slide19.xml" Id="rId2" /><Relationship Type="http://schemas.openxmlformats.org/officeDocument/2006/relationships/slide" Target="/ppt/slides/slide1510.xml" Id="rId16" /><Relationship Type="http://schemas.openxmlformats.org/officeDocument/2006/relationships/slide" Target="/ppt/slides/slide1911.xml" Id="rId20" /><Relationship Type="http://schemas.microsoft.com/office/2018/10/relationships/authors" Target="/ppt/authors.xml" Id="rId29" /><Relationship Type="http://schemas.openxmlformats.org/officeDocument/2006/relationships/slideMaster" Target="/ppt/slideMasters/slideMaster11.xml" Id="rId1" /><Relationship Type="http://schemas.openxmlformats.org/officeDocument/2006/relationships/slide" Target="/ppt/slides/slide512.xml" Id="rId6" /><Relationship Type="http://schemas.openxmlformats.org/officeDocument/2006/relationships/slide" Target="/ppt/slides/slide1013.xml" Id="rId11" /><Relationship Type="http://schemas.openxmlformats.org/officeDocument/2006/relationships/commentAuthors" Target="/ppt/commentAuthors.xml" Id="rId24" /><Relationship Type="http://schemas.openxmlformats.org/officeDocument/2006/relationships/customXml" Target="/customXml/item3.xml" Id="rId32" /><Relationship Type="http://schemas.openxmlformats.org/officeDocument/2006/relationships/slide" Target="/ppt/slides/slide414.xml" Id="rId5" /><Relationship Type="http://schemas.openxmlformats.org/officeDocument/2006/relationships/slide" Target="/ppt/slides/slide1415.xml" Id="rId15" /><Relationship Type="http://schemas.openxmlformats.org/officeDocument/2006/relationships/handoutMaster" Target="/ppt/handoutMasters/handoutMaster11.xml" Id="rId23" /><Relationship Type="http://schemas.openxmlformats.org/officeDocument/2006/relationships/tableStyles" Target="/ppt/tableStyles.xml" Id="rId28" /><Relationship Type="http://schemas.openxmlformats.org/officeDocument/2006/relationships/slide" Target="/ppt/slides/slide916.xml" Id="rId10" /><Relationship Type="http://schemas.openxmlformats.org/officeDocument/2006/relationships/slide" Target="/ppt/slides/slide1817.xml" Id="rId19" /><Relationship Type="http://schemas.openxmlformats.org/officeDocument/2006/relationships/customXml" Target="/customXml/item22.xml" Id="rId31" /><Relationship Type="http://schemas.openxmlformats.org/officeDocument/2006/relationships/slide" Target="/ppt/slides/slide318.xml" Id="rId4" /><Relationship Type="http://schemas.openxmlformats.org/officeDocument/2006/relationships/slide" Target="/ppt/slides/slide819.xml" Id="rId9" /><Relationship Type="http://schemas.openxmlformats.org/officeDocument/2006/relationships/slide" Target="/ppt/slides/slide1320.xml" Id="rId14" /><Relationship Type="http://schemas.openxmlformats.org/officeDocument/2006/relationships/notesMaster" Target="/ppt/notesMasters/notesMaster11.xml" Id="rId22" /><Relationship Type="http://schemas.openxmlformats.org/officeDocument/2006/relationships/theme" Target="/ppt/theme/theme11.xml" Id="rId27" /><Relationship Type="http://schemas.openxmlformats.org/officeDocument/2006/relationships/customXml" Target="/customXml/item13.xml" Id="rId30" /></Relationships>
</file>

<file path=ppt/handoutMasters/_rels/handoutMaster11.xml.rels>&#65279;<?xml version="1.0" encoding="utf-8"?><Relationships xmlns="http://schemas.openxmlformats.org/package/2006/relationships"><Relationship Type="http://schemas.openxmlformats.org/officeDocument/2006/relationships/theme" Target="/ppt/theme/theme32.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3.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7.xml.rels>&#65279;<?xml version="1.0" encoding="utf-8"?><Relationships xmlns="http://schemas.openxmlformats.org/package/2006/relationships"><Relationship Type="http://schemas.openxmlformats.org/officeDocument/2006/relationships/image" Target="/ppt/media/image1611.svg" Id="rId3" /><Relationship Type="http://schemas.openxmlformats.org/officeDocument/2006/relationships/image" Target="/ppt/media/image2012.svg" Id="rId7" /><Relationship Type="http://schemas.openxmlformats.org/officeDocument/2006/relationships/image" Target="/ppt/media/image1511.png" Id="rId2" /><Relationship Type="http://schemas.openxmlformats.org/officeDocument/2006/relationships/slideMaster" Target="/ppt/slideMasters/slideMaster11.xml" Id="rId1" /><Relationship Type="http://schemas.openxmlformats.org/officeDocument/2006/relationships/image" Target="/ppt/media/image1912.png" Id="rId6" /><Relationship Type="http://schemas.openxmlformats.org/officeDocument/2006/relationships/image" Target="/ppt/media/image1813.svg" Id="rId5" /><Relationship Type="http://schemas.openxmlformats.org/officeDocument/2006/relationships/image" Target="/ppt/media/image1713.png" Id="rId4" /></Relationships>
</file>

<file path=ppt/slideLayouts/_rels/slideLayout1114.xml.rels>&#65279;<?xml version="1.0" encoding="utf-8"?><Relationships xmlns="http://schemas.openxmlformats.org/package/2006/relationships"><Relationship Type="http://schemas.openxmlformats.org/officeDocument/2006/relationships/image" Target="/ppt/media/image229.svg" Id="rId3" /><Relationship Type="http://schemas.openxmlformats.org/officeDocument/2006/relationships/image" Target="/ppt/media/image219.png" Id="rId2" /><Relationship Type="http://schemas.openxmlformats.org/officeDocument/2006/relationships/slideMaster" Target="/ppt/slideMasters/slideMaster11.xml" Id="rId1" /></Relationships>
</file>

<file path=ppt/slideLayouts/_rels/slideLayout112.xml.rels>&#65279;<?xml version="1.0" encoding="utf-8"?><Relationships xmlns="http://schemas.openxmlformats.org/package/2006/relationships"><Relationship Type="http://schemas.openxmlformats.org/officeDocument/2006/relationships/image" Target="/ppt/media/image28.svg" Id="rId3" /><Relationship Type="http://schemas.openxmlformats.org/officeDocument/2006/relationships/image" Target="/ppt/media/image18.png" Id="rId2" /><Relationship Type="http://schemas.openxmlformats.org/officeDocument/2006/relationships/slideMaster" Target="/ppt/slideMasters/slideMaster11.xml" Id="rId1" /></Relationships>
</file>

<file path=ppt/slideLayouts/_rels/slideLayout1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243.svg" Id="rId3" /><Relationship Type="http://schemas.openxmlformats.org/officeDocument/2006/relationships/image" Target="/ppt/media/image233.png" Id="rId2" /><Relationship Type="http://schemas.openxmlformats.org/officeDocument/2006/relationships/slideMaster" Target="/ppt/slideMasters/slideMaster11.xml" Id="rId1" /></Relationships>
</file>

<file path=ppt/slideLayouts/_rels/slideLayout142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image" Target="/ppt/media/image64.svg" Id="rId3" /><Relationship Type="http://schemas.openxmlformats.org/officeDocument/2006/relationships/image" Target="/ppt/media/image54.png" Id="rId2" /><Relationship Type="http://schemas.openxmlformats.org/officeDocument/2006/relationships/slideMaster" Target="/ppt/slideMasters/slideMaster11.xml" Id="rId1" /><Relationship Type="http://schemas.openxmlformats.org/officeDocument/2006/relationships/image" Target="/ppt/media/image85.svg" Id="rId5" /><Relationship Type="http://schemas.openxmlformats.org/officeDocument/2006/relationships/image" Target="/ppt/media/image75.png" Id="rId4" /></Relationships>
</file>

<file path=ppt/slideLayouts/_rels/slideLayout1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16.xml.rels>&#65279;<?xml version="1.0" encoding="utf-8"?><Relationships xmlns="http://schemas.openxmlformats.org/package/2006/relationships"><Relationship Type="http://schemas.openxmlformats.org/officeDocument/2006/relationships/image" Target="/ppt/media/image266.svg" Id="rId3" /><Relationship Type="http://schemas.openxmlformats.org/officeDocument/2006/relationships/image" Target="/ppt/media/image256.png" Id="rId2" /><Relationship Type="http://schemas.openxmlformats.org/officeDocument/2006/relationships/slideMaster" Target="/ppt/slideMasters/slideMaster11.xml" Id="rId1" /></Relationships>
</file>

<file path=ppt/slideLayouts/_rels/slideLayout29.xml.rels>&#65279;<?xml version="1.0" encoding="utf-8"?><Relationships xmlns="http://schemas.openxmlformats.org/package/2006/relationships"><Relationship Type="http://schemas.openxmlformats.org/officeDocument/2006/relationships/image" Target="/ppt/media/image47.svg" Id="rId3" /><Relationship Type="http://schemas.openxmlformats.org/officeDocument/2006/relationships/image" Target="/ppt/media/image37.png" Id="rId2" /><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9.xml.rels>&#65279;<?xml version="1.0" encoding="utf-8"?><Relationships xmlns="http://schemas.openxmlformats.org/package/2006/relationships"><Relationship Type="http://schemas.openxmlformats.org/officeDocument/2006/relationships/image" Target="/ppt/media/image64.svg" Id="rId3" /><Relationship Type="http://schemas.openxmlformats.org/officeDocument/2006/relationships/image" Target="/ppt/media/image54.png" Id="rId2" /><Relationship Type="http://schemas.openxmlformats.org/officeDocument/2006/relationships/slideMaster" Target="/ppt/slideMasters/slideMaster11.xml" Id="rId1" /><Relationship Type="http://schemas.openxmlformats.org/officeDocument/2006/relationships/image" Target="/ppt/media/image85.svg" Id="rId5" /><Relationship Type="http://schemas.openxmlformats.org/officeDocument/2006/relationships/image" Target="/ppt/media/image75.png" Id="rId4" /></Relationships>
</file>

<file path=ppt/slideLayouts/_rels/slideLayout515.xml.rels>&#65279;<?xml version="1.0" encoding="utf-8"?><Relationships xmlns="http://schemas.openxmlformats.org/package/2006/relationships"><Relationship Type="http://schemas.openxmlformats.org/officeDocument/2006/relationships/image" Target="/ppt/media/image1010.svg" Id="rId3" /><Relationship Type="http://schemas.openxmlformats.org/officeDocument/2006/relationships/image" Target="/ppt/media/image910.png" Id="rId2" /><Relationship Type="http://schemas.openxmlformats.org/officeDocument/2006/relationships/slideMaster" Target="/ppt/slideMasters/slideMaster11.xml" Id="rId1" /></Relationships>
</file>

<file path=ppt/slideLayouts/_rels/slideLayout6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image" Target="/ppt/media/image12.svg" Id="rId3" /><Relationship Type="http://schemas.openxmlformats.org/officeDocument/2006/relationships/image" Target="/ppt/media/image11.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142.svg" Id="rId3" /><Relationship Type="http://schemas.openxmlformats.org/officeDocument/2006/relationships/image" Target="/ppt/media/image132.png" Id="rId2" /><Relationship Type="http://schemas.openxmlformats.org/officeDocument/2006/relationships/slideMaster" Target="/ppt/slideMasters/slideMaster11.xml" Id="rId1" /></Relationships>
</file>

<file path=ppt/slideLayouts/_rels/slideLayout92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7.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21.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1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011.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216.xml" Id="rId21" /><Relationship Type="http://schemas.openxmlformats.org/officeDocument/2006/relationships/slideLayout" Target="/ppt/slideLayouts/slideLayout71.xml" Id="rId7" /><Relationship Type="http://schemas.openxmlformats.org/officeDocument/2006/relationships/slideLayout" Target="/ppt/slideLayouts/slideLayout127.xml" Id="rId12" /><Relationship Type="http://schemas.openxmlformats.org/officeDocument/2006/relationships/slideLayout" Target="/ppt/slideLayouts/slideLayout178.xml" Id="rId17" /><Relationship Type="http://schemas.openxmlformats.org/officeDocument/2006/relationships/slideLayout" Target="/ppt/slideLayouts/slideLayout29.xml" Id="rId2" /><Relationship Type="http://schemas.openxmlformats.org/officeDocument/2006/relationships/slideLayout" Target="/ppt/slideLayouts/slideLayout1610.xml" Id="rId16" /><Relationship Type="http://schemas.openxmlformats.org/officeDocument/2006/relationships/slideLayout" Target="/ppt/slideLayouts/slideLayout2011.xml" Id="rId20" /><Relationship Type="http://schemas.openxmlformats.org/officeDocument/2006/relationships/slideLayout" Target="/ppt/slideLayouts/slideLayout112.xml" Id="rId1" /><Relationship Type="http://schemas.openxmlformats.org/officeDocument/2006/relationships/slideLayout" Target="/ppt/slideLayouts/slideLayout613.xml" Id="rId6" /><Relationship Type="http://schemas.openxmlformats.org/officeDocument/2006/relationships/slideLayout" Target="/ppt/slideLayouts/slideLayout1114.xml" Id="rId11" /><Relationship Type="http://schemas.openxmlformats.org/officeDocument/2006/relationships/slideLayout" Target="/ppt/slideLayouts/slideLayout515.xml" Id="rId5" /><Relationship Type="http://schemas.openxmlformats.org/officeDocument/2006/relationships/slideLayout" Target="/ppt/slideLayouts/slideLayout1516.xml" Id="rId15" /><Relationship Type="http://schemas.openxmlformats.org/officeDocument/2006/relationships/slideLayout" Target="/ppt/slideLayouts/slideLayout1017.xml" Id="rId10" /><Relationship Type="http://schemas.openxmlformats.org/officeDocument/2006/relationships/slideLayout" Target="/ppt/slideLayouts/slideLayout1918.xml" Id="rId19" /><Relationship Type="http://schemas.openxmlformats.org/officeDocument/2006/relationships/slideLayout" Target="/ppt/slideLayouts/slideLayout419.xml" Id="rId4" /><Relationship Type="http://schemas.openxmlformats.org/officeDocument/2006/relationships/slideLayout" Target="/ppt/slideLayouts/slideLayout920.xml" Id="rId9" /><Relationship Type="http://schemas.openxmlformats.org/officeDocument/2006/relationships/slideLayout" Target="/ppt/slideLayouts/slideLayout1421.xml" Id="rId14" /><Relationship Type="http://schemas.openxmlformats.org/officeDocument/2006/relationships/theme" Target="/ppt/theme/theme11.xml" Id="rId22"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3.xml.rels>&#65279;<?xml version="1.0" encoding="utf-8"?><Relationships xmlns="http://schemas.openxmlformats.org/package/2006/relationships"><Relationship Type="http://schemas.openxmlformats.org/officeDocument/2006/relationships/slideLayout" Target="/ppt/slideLayouts/slideLayout1017.xml" Id="rId1" /></Relationships>
</file>

<file path=ppt/slides/_rels/slide117.xml.rels>&#65279;<?xml version="1.0" encoding="utf-8"?><Relationships xmlns="http://schemas.openxmlformats.org/package/2006/relationships"><Relationship Type="http://schemas.openxmlformats.org/officeDocument/2006/relationships/slideLayout" Target="/ppt/slideLayouts/slideLayout1114.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7.xml" Id="rId1" /></Relationships>
</file>

<file path=ppt/slides/_rels/slide1320.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5.xml.rels>&#65279;<?xml version="1.0" encoding="utf-8"?><Relationships xmlns="http://schemas.openxmlformats.org/package/2006/relationships"><Relationship Type="http://schemas.openxmlformats.org/officeDocument/2006/relationships/slideLayout" Target="/ppt/slideLayouts/slideLayout1421.xml" Id="rId1" /></Relationships>
</file>

<file path=ppt/slides/_rels/slide1510.xml.rels>&#65279;<?xml version="1.0" encoding="utf-8"?><Relationships xmlns="http://schemas.openxmlformats.org/package/2006/relationships"><Relationship Type="http://schemas.openxmlformats.org/officeDocument/2006/relationships/slideLayout" Target="/ppt/slideLayouts/slideLayout1516.xml" Id="rId1" /></Relationships>
</file>

<file path=ppt/slides/_rels/slide168.xml.rels>&#65279;<?xml version="1.0" encoding="utf-8"?><Relationships xmlns="http://schemas.openxmlformats.org/package/2006/relationships"><Relationship Type="http://schemas.openxmlformats.org/officeDocument/2006/relationships/slideLayout" Target="/ppt/slideLayouts/slideLayout1610.xml" Id="rId1" /></Relationships>
</file>

<file path=ppt/slides/_rels/slide173.xml.rels>&#65279;<?xml version="1.0" encoding="utf-8"?><Relationships xmlns="http://schemas.openxmlformats.org/package/2006/relationships"><Relationship Type="http://schemas.openxmlformats.org/officeDocument/2006/relationships/image" Target="/ppt/media/image28.jpeg" Id="rId3" /><Relationship Type="http://schemas.openxmlformats.org/officeDocument/2006/relationships/image" Target="/ppt/media/image272.jpeg" Id="rId2" /><Relationship Type="http://schemas.openxmlformats.org/officeDocument/2006/relationships/slideLayout" Target="/ppt/slideLayouts/slideLayout178.xml" Id="rId1" /><Relationship Type="http://schemas.openxmlformats.org/officeDocument/2006/relationships/image" Target="/ppt/media/image303.jpeg" Id="rId5" /><Relationship Type="http://schemas.openxmlformats.org/officeDocument/2006/relationships/image" Target="/ppt/media/image294.jpeg" Id="rId4" /></Relationships>
</file>

<file path=ppt/slides/_rels/slide1817.xml.rels>&#65279;<?xml version="1.0" encoding="utf-8"?><Relationships xmlns="http://schemas.openxmlformats.org/package/2006/relationships"><Relationship Type="http://schemas.openxmlformats.org/officeDocument/2006/relationships/image" Target="/ppt/media/image375.jpg" Id="rId8" /><Relationship Type="http://schemas.openxmlformats.org/officeDocument/2006/relationships/image" Target="/ppt/media/image326.jpg" Id="rId3" /><Relationship Type="http://schemas.openxmlformats.org/officeDocument/2006/relationships/image" Target="/ppt/media/image367.jpg" Id="rId7" /><Relationship Type="http://schemas.openxmlformats.org/officeDocument/2006/relationships/image" Target="/ppt/media/image318.jpg" Id="rId2" /><Relationship Type="http://schemas.openxmlformats.org/officeDocument/2006/relationships/slideLayout" Target="/ppt/slideLayouts/slideLayout184.xml" Id="rId1" /><Relationship Type="http://schemas.openxmlformats.org/officeDocument/2006/relationships/image" Target="/ppt/media/image359.jpg" Id="rId6" /><Relationship Type="http://schemas.openxmlformats.org/officeDocument/2006/relationships/image" Target="/ppt/media/image3410.jpg" Id="rId5" /><Relationship Type="http://schemas.openxmlformats.org/officeDocument/2006/relationships/image" Target="/ppt/media/image3311.jpg" Id="rId4" /><Relationship Type="http://schemas.openxmlformats.org/officeDocument/2006/relationships/image" Target="/ppt/media/image3812.jpg" Id="rId9" /></Relationships>
</file>

<file path=ppt/slides/_rels/slide19.xml.rels>&#65279;<?xml version="1.0" encoding="utf-8"?><Relationships xmlns="http://schemas.openxmlformats.org/package/2006/relationships"><Relationship Type="http://schemas.openxmlformats.org/officeDocument/2006/relationships/slideLayout" Target="/ppt/slideLayouts/slideLayout112.xml" Id="rId1" /></Relationships>
</file>

<file path=ppt/slides/_rels/slide1911.xml.rels>&#65279;<?xml version="1.0" encoding="utf-8"?><Relationships xmlns="http://schemas.openxmlformats.org/package/2006/relationships"><Relationship Type="http://schemas.openxmlformats.org/officeDocument/2006/relationships/slideLayout" Target="/ppt/slideLayouts/slideLayout2011.xml" Id="rId1" /></Relationships>
</file>

<file path=ppt/slides/_rels/slide205.xml.rels>&#65279;<?xml version="1.0" encoding="utf-8"?><Relationships xmlns="http://schemas.openxmlformats.org/package/2006/relationships"><Relationship Type="http://schemas.openxmlformats.org/officeDocument/2006/relationships/slideLayout" Target="/ppt/slideLayouts/slideLayout216.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318.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414.xml.rels>&#65279;<?xml version="1.0" encoding="utf-8"?><Relationships xmlns="http://schemas.openxmlformats.org/package/2006/relationships"><Relationship Type="http://schemas.openxmlformats.org/officeDocument/2006/relationships/slideLayout" Target="/ppt/slideLayouts/slideLayout419.xml" Id="rId1" /></Relationships>
</file>

<file path=ppt/slides/_rels/slide512.xml.rels>&#65279;<?xml version="1.0" encoding="utf-8"?><Relationships xmlns="http://schemas.openxmlformats.org/package/2006/relationships"><Relationship Type="http://schemas.openxmlformats.org/officeDocument/2006/relationships/slideLayout" Target="/ppt/slideLayouts/slideLayout515.xml" Id="rId1" /></Relationships>
</file>

<file path=ppt/slides/_rels/slide66.xml.rels>&#65279;<?xml version="1.0" encoding="utf-8"?><Relationships xmlns="http://schemas.openxmlformats.org/package/2006/relationships"><Relationship Type="http://schemas.openxmlformats.org/officeDocument/2006/relationships/slideLayout" Target="/ppt/slideLayouts/slideLayout613.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9.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16.xml.rels>&#65279;<?xml version="1.0" encoding="utf-8"?><Relationships xmlns="http://schemas.openxmlformats.org/package/2006/relationships"><Relationship Type="http://schemas.openxmlformats.org/officeDocument/2006/relationships/slideLayout" Target="/ppt/slideLayouts/slideLayout920.xml" Id="rId1" /></Relationships>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12</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15</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3.xml><?xml version="1.0" encoding="utf-8"?>
<ds:datastoreItem xmlns:ds="http://schemas.openxmlformats.org/officeDocument/2006/customXml" ds:itemID="{15BFCE94-6EC9-4D8E-89B6-C22DE7AD70CB}"/>
</file>

<file path=customXml/itemProps22.xml><?xml version="1.0" encoding="utf-8"?>
<ds:datastoreItem xmlns:ds="http://schemas.openxmlformats.org/officeDocument/2006/customXml" ds:itemID="{6C8B084D-D430-4822-B3CB-DEADB2E7A5FC}"/>
</file>

<file path=customXml/itemProps31.xml><?xml version="1.0" encoding="utf-8"?>
<ds:datastoreItem xmlns:ds="http://schemas.openxmlformats.org/officeDocument/2006/customXml" ds:itemID="{211845F9-C5F4-4AA5-BA9E-EC2182E91488}"/>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0</ap:TotalTime>
  <ap:Words>805</ap:Words>
  <ap:Application>Microsoft Office PowerPoint</ap:Application>
  <ap:PresentationFormat>Widescreen</ap:PresentationFormat>
  <ap:Paragraphs>290</ap:Paragraphs>
  <ap:Slides>20</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20</vt:i4>
      </vt:variant>
    </vt:vector>
  </ap:HeadingPairs>
  <ap:TitlesOfParts>
    <vt:vector baseType="lpstr" size="24">
      <vt:lpstr>Arial</vt:lpstr>
      <vt:lpstr>Calibri</vt:lpstr>
      <vt:lpstr>Tenorite</vt:lpstr>
      <vt:lpstr>Monoline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SUMMARY</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2023-07-25T23:06:57Z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