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slideLayouts/slideLayout9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11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1513.xml" ContentType="application/vnd.openxmlformats-officedocument.presentationml.slideLayout+xml"/>
  <Override PartName="/ppt/slideLayouts/slideLayout10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1416.xml" ContentType="application/vnd.openxmlformats-officedocument.presentationml.slideLayout+xml"/>
  <Override PartName="/ppt/notesMasters/notesMaster11.xml" ContentType="application/vnd.openxmlformats-officedocument.presentationml.notesMaster+xml"/>
  <Override PartName="/ppt/theme/theme22.xml" ContentType="application/vnd.openxmlformats-officedocument.theme+xml"/>
  <Override PartName="/ppt/tableStyles.xml" ContentType="application/vnd.openxmlformats-officedocument.presentationml.tableStyles+xml"/>
  <Override PartName="/ppt/slides/slide22.xml" ContentType="application/vnd.openxmlformats-officedocument.presentationml.slide+xml"/>
  <Override PartName="/ppt/notesSlides/notesSlide21.xml" ContentType="application/vnd.openxmlformats-officedocument.presentationml.notesSlide+xml"/>
  <Override PartName="/customXml/item2.xml" ContentType="application/xml"/>
  <Override PartName="/customXml/itemProps21.xml" ContentType="application/vnd.openxmlformats-officedocument.customXmlProperties+xml"/>
  <Override PartName="/ppt/slides/slide63.xml" ContentType="application/vnd.openxmlformats-officedocument.presentationml.slide+xml"/>
  <Override PartName="/ppt/slides/slide114.xml" ContentType="application/vnd.openxmlformats-officedocument.presentationml.slide+xml"/>
  <Override PartName="/ppt/slides/slide15.xml" ContentType="application/vnd.openxmlformats-officedocument.presentationml.slide+xml"/>
  <Override PartName="/ppt/notesSlides/notesSlide12.xml" ContentType="application/vnd.openxmlformats-officedocument.presentationml.notesSlide+xml"/>
  <Override PartName="/ppt/viewProps.xml" ContentType="application/vnd.openxmlformats-officedocument.presentationml.viewProps+xml"/>
  <Override PartName="/customXml/item12.xml" ContentType="application/xml"/>
  <Override PartName="/customXml/itemProps12.xml" ContentType="application/vnd.openxmlformats-officedocument.customXmlProperties+xml"/>
  <Override PartName="/ppt/slides/slide56.xml" ContentType="application/vnd.openxmlformats-officedocument.presentationml.slide+xml"/>
  <Override PartName="/ppt/slides/slide10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slides/slide99.xml" ContentType="application/vnd.openxmlformats-officedocument.presentationml.slide+xml"/>
  <Override PartName="/ppt/authors.xml" ContentType="application/vnd.ms-powerpoint.authors+xml"/>
  <Override PartName="/ppt/slides/slide310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811.xml" ContentType="application/vnd.openxmlformats-officedocument.presentationml.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customXml/item33.xml" ContentType="application/xml"/>
  <Override PartName="/customXml/itemProps3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5" r:id="rId3"/>
    <p:sldId id="277" r:id="rId4"/>
    <p:sldId id="280" r:id="rId5"/>
    <p:sldId id="281" r:id="rId6"/>
    <p:sldId id="282" r:id="rId7"/>
    <p:sldId id="279" r:id="rId8"/>
    <p:sldId id="283" r:id="rId9"/>
    <p:sldId id="276" r:id="rId10"/>
    <p:sldId id="278" r:id="rId11"/>
    <p:sldId id="274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notesMaster" Target="/ppt/notesMasters/notesMaster11.xml" Id="rId13" /><Relationship Type="http://schemas.openxmlformats.org/officeDocument/2006/relationships/tableStyles" Target="/ppt/tableStyles.xml" Id="rId18" /><Relationship Type="http://schemas.openxmlformats.org/officeDocument/2006/relationships/slide" Target="/ppt/slides/slide22.xml" Id="rId3" /><Relationship Type="http://schemas.openxmlformats.org/officeDocument/2006/relationships/customXml" Target="/customXml/item2.xml" Id="rId21" /><Relationship Type="http://schemas.openxmlformats.org/officeDocument/2006/relationships/slide" Target="/ppt/slides/slide63.xml" Id="rId7" /><Relationship Type="http://schemas.openxmlformats.org/officeDocument/2006/relationships/slide" Target="/ppt/slides/slide114.xml" Id="rId12" /><Relationship Type="http://schemas.openxmlformats.org/officeDocument/2006/relationships/theme" Target="/ppt/theme/theme11.xml" Id="rId17" /><Relationship Type="http://schemas.openxmlformats.org/officeDocument/2006/relationships/slide" Target="/ppt/slides/slide15.xml" Id="rId2" /><Relationship Type="http://schemas.openxmlformats.org/officeDocument/2006/relationships/viewProps" Target="/ppt/viewProps.xml" Id="rId16" /><Relationship Type="http://schemas.openxmlformats.org/officeDocument/2006/relationships/customXml" Target="/customXml/item1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6.xml" Id="rId6" /><Relationship Type="http://schemas.openxmlformats.org/officeDocument/2006/relationships/slide" Target="/ppt/slides/slide107.xml" Id="rId11" /><Relationship Type="http://schemas.openxmlformats.org/officeDocument/2006/relationships/slide" Target="/ppt/slides/slide48.xml" Id="rId5" /><Relationship Type="http://schemas.openxmlformats.org/officeDocument/2006/relationships/presProps" Target="/ppt/presProps.xml" Id="rId15" /><Relationship Type="http://schemas.openxmlformats.org/officeDocument/2006/relationships/slide" Target="/ppt/slides/slide99.xml" Id="rId10" /><Relationship Type="http://schemas.microsoft.com/office/2018/10/relationships/authors" Target="/ppt/authors.xml" Id="rId19" /><Relationship Type="http://schemas.openxmlformats.org/officeDocument/2006/relationships/slide" Target="/ppt/slides/slide310.xml" Id="rId4" /><Relationship Type="http://schemas.openxmlformats.org/officeDocument/2006/relationships/slide" Target="/ppt/slides/slide811.xml" Id="rId9" /><Relationship Type="http://schemas.openxmlformats.org/officeDocument/2006/relationships/handoutMaster" Target="/ppt/handoutMasters/handoutMaster11.xml" Id="rId14" /><Relationship Type="http://schemas.openxmlformats.org/officeDocument/2006/relationships/customXml" Target="/customXml/item33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7/15/2022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5.xml" Id="rId2" /><Relationship Type="http://schemas.openxmlformats.org/officeDocument/2006/relationships/notesMaster" Target="/ppt/notesMasters/notesMaster11.xml" Id="rId1" /></Relationships>
</file>

<file path=ppt/notesSlides/_rels/notesSlide21.xml.rels>&#65279;<?xml version="1.0" encoding="utf-8"?><Relationships xmlns="http://schemas.openxmlformats.org/package/2006/relationships"><Relationship Type="http://schemas.openxmlformats.org/officeDocument/2006/relationships/slide" Target="/ppt/slides/slide22.xml" Id="rId2" /><Relationship Type="http://schemas.openxmlformats.org/officeDocument/2006/relationships/notesMaster" Target="/ppt/notesMasters/notesMaster11.xml" Id="rId1" /></Relationships>
</file>

<file path=ppt/notesSlides/_rels/notesSlide33.xml.rels>&#65279;<?xml version="1.0" encoding="utf-8"?><Relationships xmlns="http://schemas.openxmlformats.org/package/2006/relationships"><Relationship Type="http://schemas.openxmlformats.org/officeDocument/2006/relationships/slide" Target="/ppt/slides/slide310.xml" Id="rId2" /><Relationship Type="http://schemas.openxmlformats.org/officeDocument/2006/relationships/notesMaster" Target="/ppt/notesMasters/notesMaster11.xml" Id="rId1" /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0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4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5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5.xml" Id="rId7" /><Relationship Type="http://schemas.openxmlformats.org/officeDocument/2006/relationships/slideLayout" Target="/ppt/slideLayouts/slideLayout126.xml" Id="rId12" /><Relationship Type="http://schemas.openxmlformats.org/officeDocument/2006/relationships/theme" Target="/ppt/theme/theme11.xml" Id="rId17" /><Relationship Type="http://schemas.openxmlformats.org/officeDocument/2006/relationships/slideLayout" Target="/ppt/slideLayouts/slideLayout27.xml" Id="rId2" /><Relationship Type="http://schemas.openxmlformats.org/officeDocument/2006/relationships/slideLayout" Target="/ppt/slideLayouts/slideLayout168.xml" Id="rId16" /><Relationship Type="http://schemas.openxmlformats.org/officeDocument/2006/relationships/slideLayout" Target="/ppt/slideLayouts/slideLayout19.xml" Id="rId1" /><Relationship Type="http://schemas.openxmlformats.org/officeDocument/2006/relationships/slideLayout" Target="/ppt/slideLayouts/slideLayout610.xml" Id="rId6" /><Relationship Type="http://schemas.openxmlformats.org/officeDocument/2006/relationships/slideLayout" Target="/ppt/slideLayouts/slideLayout1111.xml" Id="rId11" /><Relationship Type="http://schemas.openxmlformats.org/officeDocument/2006/relationships/slideLayout" Target="/ppt/slideLayouts/slideLayout512.xml" Id="rId5" /><Relationship Type="http://schemas.openxmlformats.org/officeDocument/2006/relationships/slideLayout" Target="/ppt/slideLayouts/slideLayout1513.xml" Id="rId15" /><Relationship Type="http://schemas.openxmlformats.org/officeDocument/2006/relationships/slideLayout" Target="/ppt/slideLayouts/slideLayout1014.xml" Id="rId10" /><Relationship Type="http://schemas.openxmlformats.org/officeDocument/2006/relationships/slideLayout" Target="/ppt/slideLayouts/slideLayout415.xml" Id="rId4" /><Relationship Type="http://schemas.openxmlformats.org/officeDocument/2006/relationships/slideLayout" Target="/ppt/slideLayouts/slideLayout91.xml" Id="rId9" /><Relationship Type="http://schemas.openxmlformats.org/officeDocument/2006/relationships/slideLayout" Target="/ppt/slideLayouts/slideLayout1416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5.xml" Id="rId1" /></Relationships>
</file>

<file path=ppt/slides/_rels/slide1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6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notesSlide" Target="/ppt/notesSlides/notesSlide12.xml" Id="rId2" /><Relationship Type="http://schemas.openxmlformats.org/officeDocument/2006/relationships/slideLayout" Target="/ppt/slideLayouts/slideLayout19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notesSlide" Target="/ppt/notesSlides/notesSlide21.xml" Id="rId2" /><Relationship Type="http://schemas.openxmlformats.org/officeDocument/2006/relationships/slideLayout" Target="/ppt/slideLayouts/slideLayout27.xml" Id="rId1" /></Relationships>
</file>

<file path=ppt/slides/_rels/slide310.xml.rels>&#65279;<?xml version="1.0" encoding="utf-8"?><Relationships xmlns="http://schemas.openxmlformats.org/package/2006/relationships"><Relationship Type="http://schemas.openxmlformats.org/officeDocument/2006/relationships/notesSlide" Target="/ppt/notesSlides/notesSlide33.xml" Id="rId2" /><Relationship Type="http://schemas.openxmlformats.org/officeDocument/2006/relationships/slideLayout" Target="/ppt/slideLayouts/slideLayout512.xml" Id="rId1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1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slideLayout" Target="/ppt/slideLayouts/slideLayout610.xml" Id="rId1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14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slideLayout" Target="/ppt/slideLayouts/slideLayout91.xml" Id="rId1" /></Relationships>
</file>

<file path=ppt/slides/_rels/slide8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11.xml" Id="rId1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15.xml" Id="rId1" /></Relationships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</a:t>
            </a:r>
            <a:br>
              <a:rPr lang="en-US" dirty="0"/>
            </a:br>
            <a:r>
              <a:rPr lang="en-US" dirty="0"/>
              <a:t>NEXT REVIEW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Next Review Date: July 20XX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Check on warehouse update</a:t>
            </a:r>
          </a:p>
          <a:p>
            <a:r>
              <a:rPr lang="en-US" dirty="0"/>
              <a:t>Fix software issues</a:t>
            </a:r>
          </a:p>
          <a:p>
            <a:r>
              <a:rPr lang="en-US" dirty="0"/>
              <a:t>Finish drafting solution</a:t>
            </a:r>
          </a:p>
          <a:p>
            <a:r>
              <a:rPr lang="en-US" dirty="0"/>
              <a:t>Resolve budget question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Goals </a:t>
            </a:r>
            <a:r>
              <a:rPr lang="en-US" altLang="zh-CN" dirty="0"/>
              <a:t>f</a:t>
            </a:r>
            <a:r>
              <a:rPr lang="en-US" dirty="0"/>
              <a:t>or Next Review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Mirjam Nilsson will tackle and resolve the goals by next meeting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047A6BF-476B-7D5D-EE4E-C50B34AFE8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Action Plan Review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Mirjam Nilsson</a:t>
            </a:r>
          </a:p>
          <a:p>
            <a:pPr lvl="1"/>
            <a:r>
              <a:rPr lang="en-US"/>
              <a:t>206-555-0146</a:t>
            </a:r>
          </a:p>
          <a:p>
            <a:pPr lvl="1"/>
            <a:r>
              <a:rPr lang="en-US"/>
              <a:t>mirjam@contoso.com</a:t>
            </a:r>
          </a:p>
          <a:p>
            <a:pPr lvl="1"/>
            <a:r>
              <a:rPr lang="en-US"/>
              <a:t>www.contoso.com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on track for delivery</a:t>
            </a:r>
          </a:p>
          <a:p>
            <a:r>
              <a:rPr lang="en-US" noProof="0" dirty="0"/>
              <a:t>Delivery date is end of Q3</a:t>
            </a:r>
          </a:p>
          <a:p>
            <a:r>
              <a:rPr lang="en-US" noProof="0" dirty="0"/>
              <a:t>Estimate cost of $14,000</a:t>
            </a:r>
          </a:p>
          <a:p>
            <a:r>
              <a:rPr lang="en-US" dirty="0"/>
              <a:t>Project will deliver after Contoso update in Q4</a:t>
            </a:r>
          </a:p>
          <a:p>
            <a:pPr lvl="1"/>
            <a:r>
              <a:rPr lang="en-US" dirty="0"/>
              <a:t>Contoso date of delivery is July 20xx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Schedule Implications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Roadblocks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Investors are planning to see the project delivered in Q4</a:t>
            </a:r>
          </a:p>
          <a:p>
            <a:r>
              <a:rPr lang="en-US" dirty="0"/>
              <a:t>Late delivery will delay future funding for further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Understaffed in key roles</a:t>
            </a:r>
          </a:p>
          <a:p>
            <a:r>
              <a:rPr lang="en-US" dirty="0"/>
              <a:t>Tools to complete project randomly go offline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AREAS</a:t>
            </a:r>
            <a:br>
              <a:rPr lang="en-US" dirty="0"/>
            </a:b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Delays Since Last Update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Warehouse problems with product stock </a:t>
            </a:r>
          </a:p>
          <a:p>
            <a:r>
              <a:rPr lang="en-US" dirty="0"/>
              <a:t>Software maintenance pushed back product updates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Understand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Product stock delays are hurting our progress </a:t>
            </a:r>
          </a:p>
          <a:p>
            <a:r>
              <a:rPr lang="en-US" dirty="0"/>
              <a:t>Delays not anticipated as stock was ordered based on projections from last year</a:t>
            </a:r>
          </a:p>
          <a:p>
            <a:r>
              <a:rPr lang="en-US" dirty="0"/>
              <a:t>Direct customer to management if there is a need to discuss an issue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  <a:br>
              <a:rPr lang="en-US"/>
            </a:b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Key Dates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Product launches in Q3</a:t>
            </a:r>
          </a:p>
          <a:p>
            <a:r>
              <a:rPr lang="en-US"/>
              <a:t>Contoso updates launch in Q4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For detailed schedule, see management</a:t>
            </a:r>
          </a:p>
          <a:p>
            <a:pPr marL="0" indent="0">
              <a:buNone/>
            </a:pPr>
            <a:r>
              <a:rPr lang="en-US" i="1"/>
              <a:t>Note: Please make sure you are familiar with details of the schedule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  <a:endParaRPr lang="en-PK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Main Critical Deliverables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Product launch</a:t>
            </a:r>
          </a:p>
          <a:p>
            <a:r>
              <a:rPr lang="en-US" dirty="0"/>
              <a:t>Software updates</a:t>
            </a:r>
          </a:p>
          <a:p>
            <a:r>
              <a:rPr lang="en-US" dirty="0"/>
              <a:t>Press release</a:t>
            </a:r>
          </a:p>
          <a:p>
            <a:r>
              <a:rPr lang="en-US" dirty="0"/>
              <a:t>Printed materials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CDBE-3B02-5AB5-E827-3078398055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Confidence Rating</a:t>
            </a:r>
            <a:endParaRPr lang="en-P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3DEEB-3296-0AFB-2C98-5D37AC21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5/5 confident that we will complete project on schedule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Projection Of Costs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$14,000 projection for project</a:t>
            </a:r>
          </a:p>
          <a:p>
            <a:r>
              <a:rPr lang="en-US" dirty="0"/>
              <a:t>Main source from angel investors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Cost Overruns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$2,000 over budget</a:t>
            </a:r>
          </a:p>
          <a:p>
            <a:r>
              <a:rPr lang="en-US" dirty="0"/>
              <a:t>Closed gaps in communication with staff to present future budget issues</a:t>
            </a:r>
          </a:p>
          <a:p>
            <a:r>
              <a:rPr lang="en-US" dirty="0"/>
              <a:t>Project can track to remain on budget based on planning and current projections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b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Problems That Have Been </a:t>
            </a:r>
            <a:b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offline working mode to prevent delays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Dubious Technological Depend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cies For Projec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will continue to crash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offline and save updates when servers are back online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Outstanding Technical Issues That Need To Be Solve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tools for running product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Project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What Customers Want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All staff is working on keeping the project on </a:t>
            </a:r>
            <a:br>
              <a:rPr lang="en-US"/>
            </a:br>
            <a:r>
              <a:rPr lang="en-US"/>
              <a:t>time</a:t>
            </a:r>
          </a:p>
          <a:p>
            <a:r>
              <a:rPr lang="en-US"/>
              <a:t>Hire vendors to help with project completion</a:t>
            </a:r>
          </a:p>
          <a:p>
            <a:r>
              <a:rPr lang="en-US"/>
              <a:t>Need more funding if we want to hire more </a:t>
            </a:r>
            <a:br>
              <a:rPr lang="en-US"/>
            </a:br>
            <a:r>
              <a:rPr lang="en-US"/>
              <a:t>workers to help in the future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Customers want their product to work efficiently </a:t>
            </a:r>
            <a:br>
              <a:rPr lang="en-US"/>
            </a:br>
            <a:r>
              <a:rPr lang="en-US"/>
              <a:t>so they can continue to communicate with their employees while they work remotely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2.xml.rels>&#65279;<?xml version="1.0" encoding="utf-8"?><Relationships xmlns="http://schemas.openxmlformats.org/package/2006/relationships"><Relationship Type="http://schemas.openxmlformats.org/officeDocument/2006/relationships/customXmlProps" Target="/customXml/itemProps12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1.xml" Id="rId1" /></Relationships>
</file>

<file path=customXml/_rels/item33.xml.rels>&#65279;<?xml version="1.0" encoding="utf-8"?><Relationships xmlns="http://schemas.openxmlformats.org/package/2006/relationships"><Relationship Type="http://schemas.openxmlformats.org/officeDocument/2006/relationships/customXmlProps" Target="/customXml/itemProps33.xml" Id="rId1" /></Relationships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2.xml><?xml version="1.0" encoding="utf-8"?>
<ds:datastoreItem xmlns:ds="http://schemas.openxmlformats.org/officeDocument/2006/customXml" ds:itemID="{5783CE7D-BFC6-4030-A335-E7F88DB66414}"/>
</file>

<file path=customXml/itemProps21.xml><?xml version="1.0" encoding="utf-8"?>
<ds:datastoreItem xmlns:ds="http://schemas.openxmlformats.org/officeDocument/2006/customXml" ds:itemID="{25B4CAA5-BE7A-46AB-97ED-63B24C46A3A8}"/>
</file>

<file path=customXml/itemProps33.xml><?xml version="1.0" encoding="utf-8"?>
<ds:datastoreItem xmlns:ds="http://schemas.openxmlformats.org/officeDocument/2006/customXml" ds:itemID="{411F98F7-6576-47F1-AD63-56E26C339747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421</ap:Words>
  <ap:Application>Microsoft Office PowerPoint</ap:Application>
  <ap:PresentationFormat>Widescreen</ap:PresentationFormat>
  <ap:Paragraphs>95</ap:Paragraphs>
  <ap:Slides>11</ap:Slides>
  <ap:Notes>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ap:HeadingPairs>
  <ap:TitlesOfParts>
    <vt:vector baseType="lpstr" size="14">
      <vt:lpstr>Arial</vt:lpstr>
      <vt:lpstr>Calibri</vt:lpstr>
      <vt:lpstr>Office Theme</vt:lpstr>
      <vt:lpstr>PROGRESS REPORT</vt:lpstr>
      <vt:lpstr>STATUS SUMMARY</vt:lpstr>
      <vt:lpstr>PROGRESS</vt:lpstr>
      <vt:lpstr>ATTENTION AREAS </vt:lpstr>
      <vt:lpstr>SCHEDULE </vt:lpstr>
      <vt:lpstr>Deliverables</vt:lpstr>
      <vt:lpstr>COSTS</vt:lpstr>
      <vt:lpstr>TECHNOLOGY </vt:lpstr>
      <vt:lpstr>RESOURCES</vt:lpstr>
      <vt:lpstr>GOALS FOR NEXT REVIEW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2022-07-16T03:59:58Z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