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E6ABF69-FE51-42D8-B4A1-CEB4B374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Sample Coffee Chain </a:t>
            </a:r>
            <a:r>
              <a:rPr dirty="0" smtClean="0"/>
              <a:t>Assignment</a:t>
            </a:r>
            <a:r>
              <a:rPr lang="en-IN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D71B142E-8DC1-4ED0-955F-E66AFEA0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85737"/>
            <a:ext cx="60864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68F785E4-AB85-4E33-9C8A-7C152A60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09675"/>
            <a:ext cx="7248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8C510149-2997-42E8-A918-A54C98FF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76262"/>
            <a:ext cx="75057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8086F327-5616-4B40-A235-B1679217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695325"/>
            <a:ext cx="81153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40CECCA2-B81B-4320-9897-369D02531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695325"/>
            <a:ext cx="81057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8A0C6168-B20E-48A0-B461-3AB6E1717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3" y="0"/>
            <a:ext cx="315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EF546369-AD10-422A-B372-949204C6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09550"/>
            <a:ext cx="3124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1BA3D22C-EDC9-41A3-B468-A62F2845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415FD3C-C867-44C4-8630-15063378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347662"/>
            <a:ext cx="55911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57A415E-8272-437D-BCE6-FF76A7867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66675"/>
            <a:ext cx="59817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D4B402C-1AD9-407A-822D-E01A64F3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738187"/>
            <a:ext cx="5067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504DABC-FE8B-439C-8B09-4F6D37CD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84" y="0"/>
            <a:ext cx="4027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6730C13-9B17-447E-8704-21DBCF8DC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37" y="0"/>
            <a:ext cx="3369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A024418-5A3F-4B98-BE76-3C33E680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60" y="0"/>
            <a:ext cx="7489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13CE5C7-A2B2-4C5A-B710-6CE4C31C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46" y="0"/>
            <a:ext cx="581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4A62FE8-857F-4502-8248-67203B61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571500"/>
            <a:ext cx="4838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Sample Coffee Chain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Coffee Chain Assignment </dc:title>
  <dc:creator/>
  <cp:lastModifiedBy>Srishti Ghosh</cp:lastModifiedBy>
  <cp:revision>2</cp:revision>
  <dcterms:created xsi:type="dcterms:W3CDTF">2018-08-15T22:40:47Z</dcterms:created>
  <dcterms:modified xsi:type="dcterms:W3CDTF">2019-11-09T18:15:09Z</dcterms:modified>
</cp:coreProperties>
</file>