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8E5B0E4-95AF-41A6-A512-18B906254662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BF03-382D-48D9-AC4F-D418C4274AE5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E4C9-139E-4AC4-BBC2-8CE7D1A5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4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BF03-382D-48D9-AC4F-D418C4274AE5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E4C9-139E-4AC4-BBC2-8CE7D1A5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3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BF03-382D-48D9-AC4F-D418C4274AE5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E4C9-139E-4AC4-BBC2-8CE7D1A5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3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BF03-382D-48D9-AC4F-D418C4274AE5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E4C9-139E-4AC4-BBC2-8CE7D1A5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9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BF03-382D-48D9-AC4F-D418C4274AE5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E4C9-139E-4AC4-BBC2-8CE7D1A5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3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BF03-382D-48D9-AC4F-D418C4274AE5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E4C9-139E-4AC4-BBC2-8CE7D1A5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7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BF03-382D-48D9-AC4F-D418C4274AE5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E4C9-139E-4AC4-BBC2-8CE7D1A5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BF03-382D-48D9-AC4F-D418C4274AE5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E4C9-139E-4AC4-BBC2-8CE7D1A5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9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BF03-382D-48D9-AC4F-D418C4274AE5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E4C9-139E-4AC4-BBC2-8CE7D1A5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4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BF03-382D-48D9-AC4F-D418C4274AE5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E4C9-139E-4AC4-BBC2-8CE7D1A5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7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BF03-382D-48D9-AC4F-D418C4274AE5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E4C9-139E-4AC4-BBC2-8CE7D1A5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BF03-382D-48D9-AC4F-D418C4274AE5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3E4C9-139E-4AC4-BBC2-8CE7D1A5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7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9339"/>
            <a:ext cx="9144000" cy="28193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7" name="TextBox 6"/>
          <p:cNvSpPr txBox="1"/>
          <p:nvPr/>
        </p:nvSpPr>
        <p:spPr>
          <a:xfrm>
            <a:off x="1995055" y="2590800"/>
            <a:ext cx="5181600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32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 BERKLEY" pitchFamily="2" charset="0"/>
              </a:rPr>
              <a:t>BUILDING        </a:t>
            </a:r>
          </a:p>
          <a:p>
            <a:r>
              <a:rPr lang="en-US" sz="32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 BERKLEY" pitchFamily="2" charset="0"/>
              </a:rPr>
              <a:t>LIFESTYLE</a:t>
            </a:r>
            <a:endParaRPr lang="en-US" sz="32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R BERKLEY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799" y="2438123"/>
            <a:ext cx="2039921" cy="13718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114801"/>
            <a:ext cx="6421498" cy="1447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03209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pp</dc:creator>
  <cp:lastModifiedBy>pp</cp:lastModifiedBy>
  <cp:revision>3</cp:revision>
  <dcterms:created xsi:type="dcterms:W3CDTF">2015-03-16T16:16:24Z</dcterms:created>
  <dcterms:modified xsi:type="dcterms:W3CDTF">2015-03-16T16:48:47Z</dcterms:modified>
</cp:coreProperties>
</file>