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7CC8-85F6-4C43-B16B-86BF297AC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A3668-69C5-4D1B-9E31-044B65D3C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B663C-BB2C-4B7B-AEF0-0FCA9F6E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4077D-AA45-43F7-96EE-DAA87D3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5554F-D1D5-4859-8242-78FC5204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A2233-D451-4347-BFEE-7C25EE63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14B1A-920D-4639-A222-42B5355F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B890-F669-46FA-8507-95CA7C4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98289-8D12-4253-B9E8-13A5B08E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971CF-D399-4540-8E1B-8687F349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0993E-D238-46F3-A1F9-274070365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1EBA7-A9A8-4A7F-B0AB-48408FE18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A81F5-8015-4C2F-B723-7C9038BE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A59AA-3261-4629-B159-B15DD677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7C42E-13FD-43AA-86EA-26F08DC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66ACD-EDC4-4525-9949-93B112B0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05DF9-8578-40FF-AF93-05469F4E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1FF56-674B-4334-B7A4-24ADE12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7A9F7-99B1-42C8-A318-9DB097B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CE669-2271-4994-9625-7FDBEDB7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20FF-F27A-416B-B9FF-9281712C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5AFC6-2409-4FD5-AA5D-A2AFFC13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9A13B-A410-41EC-BBEB-13D5DCF7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22911-C227-47C9-AE1B-B499BEB2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9EAA6-5236-48B1-AEBB-F35ED47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3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CE91B-7630-434A-9957-66702C0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70BFA-204E-4A5A-B9A1-120F59AA4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7C131-CBF6-456A-A624-7F800A8AA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CA1AE-CE43-4424-9F6B-E2EC2815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C6229-30AC-49DE-ABD5-93B9D074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9175-BF9C-4024-A3E1-47E65EE2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A5D8-0905-4DD3-B7D5-2DC315CE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285EC-7403-44CE-BAE1-DC162BAB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60AB6-65A4-44A9-B3EB-A6DA5FE0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F5909-6961-4126-9996-C6EAAE7A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87E80F-F132-40F9-B12C-6F6DE2012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FD4D7-174D-4824-B42F-AD31A2D8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294CFB-7FFB-4C94-B822-32DBC541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2C7EEE-CB8D-4C19-A6FA-501CB5E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2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02E2C-7774-4710-81EB-666A2778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29CA93-E6FA-46AC-A8DD-20A01199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1885C-8CE8-4428-ADDB-E01796F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FA9008-455C-4D72-B366-E2F1E05C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DB263-EF65-438C-B021-FE0E299D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FAC771-49EC-40DC-9F4E-E7AC75A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442EF-52E7-44F4-82B4-6E41621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4A296-6A19-48D4-AE95-22343C6E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7ABBE-568D-4197-A27C-382BF22E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64999-28DF-4288-8882-3BBBD947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E2005-3AF8-4D65-BAF2-6F450145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0453C-A722-45DE-AC58-081ABEBA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AC29E-EAD7-4B76-A0DE-01D389C1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E4FD-26BD-410B-AC21-E631778D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FE5F26-B382-4BA9-837E-DA60B310B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6530C-E84B-495E-BF8E-EE558420C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FB174-D547-4EEF-AD2A-9022D648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27704-7A5F-4045-A350-9AE32F21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AFECF-01A1-401A-9ADB-46D53E18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81827F-6754-4849-A81F-296B97A0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9C3C5-48DC-4C96-A4E6-7D26CFDB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575C-0FAE-4E62-8ECB-EC037681C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A979-1403-47D0-A8FE-0C41D7C6C6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FA7BD-AEAC-43D6-AD36-8041B7658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A303-D1DE-4916-B174-AA360CD3A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9ECE-8DE1-4348-BA90-14144D93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C652B55-A6B8-493D-A4C7-4723DE5F3F00}"/>
              </a:ext>
            </a:extLst>
          </p:cNvPr>
          <p:cNvSpPr/>
          <p:nvPr/>
        </p:nvSpPr>
        <p:spPr>
          <a:xfrm>
            <a:off x="175113" y="188625"/>
            <a:ext cx="5668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Emotion  Detection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07F68C-640F-4259-871D-0FB1B2F5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22" y="90970"/>
            <a:ext cx="4755774" cy="35852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1CD8C4-FB4F-4E1A-80CF-73049D60D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" y="3463088"/>
            <a:ext cx="1828958" cy="15185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70BD82D-DA01-4FEA-B8C2-ABDAE206B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72" y="3463089"/>
            <a:ext cx="1885578" cy="15185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DBBD990-D757-4C15-B701-2E788F77D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" y="5328139"/>
            <a:ext cx="1828958" cy="134123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7914F49-4B23-42AC-9F11-B25089EBE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71" y="5328139"/>
            <a:ext cx="1912155" cy="13412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88656D-496F-45D4-A751-E6E0154A3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9" y="4181383"/>
            <a:ext cx="2684765" cy="22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C49A59-C184-4377-BB49-495EEA47B212}"/>
              </a:ext>
            </a:extLst>
          </p:cNvPr>
          <p:cNvSpPr/>
          <p:nvPr/>
        </p:nvSpPr>
        <p:spPr>
          <a:xfrm>
            <a:off x="-477208" y="304034"/>
            <a:ext cx="61944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EAB59-6B8D-4E80-9E9B-E1C335FD3196}"/>
              </a:ext>
            </a:extLst>
          </p:cNvPr>
          <p:cNvSpPr txBox="1"/>
          <p:nvPr/>
        </p:nvSpPr>
        <p:spPr>
          <a:xfrm>
            <a:off x="1127464" y="1607142"/>
            <a:ext cx="8273988" cy="247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 Gradient Boosting Machine(GBM)  -- Based Model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 CNN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3. KNN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4. Random Forest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</a:pPr>
            <a:r>
              <a:rPr lang="en-US" altLang="zh-CN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5. Support Vector Machine(SVM) – Advanced Model</a:t>
            </a:r>
            <a:endParaRPr lang="en-US" altLang="zh-CN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7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B6657D-A28C-4390-B9CC-7E7E3F8D4160}"/>
              </a:ext>
            </a:extLst>
          </p:cNvPr>
          <p:cNvSpPr/>
          <p:nvPr/>
        </p:nvSpPr>
        <p:spPr>
          <a:xfrm>
            <a:off x="554998" y="401689"/>
            <a:ext cx="6873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Basel</a:t>
            </a:r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 Model: GBM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608A48-C709-4520-9DEA-3579147C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79" y="1667905"/>
            <a:ext cx="6261671" cy="3522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C84251-E579-4CA5-A217-FC49AF802059}"/>
              </a:ext>
            </a:extLst>
          </p:cNvPr>
          <p:cNvSpPr txBox="1"/>
          <p:nvPr/>
        </p:nvSpPr>
        <p:spPr>
          <a:xfrm>
            <a:off x="372862" y="2246051"/>
            <a:ext cx="4685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 44.4 %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Long Time to Train Model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Easy to Overfit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C2B066E-7E9C-45F2-8155-795BA0F4122E}"/>
              </a:ext>
            </a:extLst>
          </p:cNvPr>
          <p:cNvSpPr/>
          <p:nvPr/>
        </p:nvSpPr>
        <p:spPr>
          <a:xfrm>
            <a:off x="0" y="197502"/>
            <a:ext cx="11902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 Neural Network(CNN) 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Google Shape;112;p20">
            <a:extLst>
              <a:ext uri="{FF2B5EF4-FFF2-40B4-BE49-F238E27FC236}">
                <a16:creationId xmlns:a16="http://schemas.microsoft.com/office/drawing/2014/main" id="{FAC32A06-F914-47C2-A8AA-A1B13EAB92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1429" y="4119186"/>
            <a:ext cx="4241188" cy="226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409EF-3A1F-4414-85FB-0B25EA402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3" y="1120832"/>
            <a:ext cx="9148668" cy="25900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232D8E-63D0-43E9-9ECD-4222E7A382E4}"/>
              </a:ext>
            </a:extLst>
          </p:cNvPr>
          <p:cNvSpPr txBox="1"/>
          <p:nvPr/>
        </p:nvSpPr>
        <p:spPr>
          <a:xfrm>
            <a:off x="594804" y="4234649"/>
            <a:ext cx="468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 46.6 %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Easy to Overfit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3A83-BB64-4E47-A33D-5D3E3F9EDC1F}"/>
              </a:ext>
            </a:extLst>
          </p:cNvPr>
          <p:cNvSpPr/>
          <p:nvPr/>
        </p:nvSpPr>
        <p:spPr>
          <a:xfrm>
            <a:off x="508473" y="250768"/>
            <a:ext cx="8351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 Nearest Neighbor(KNN)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CF4907-89E0-44BB-9283-0727217D6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64" y="3356242"/>
            <a:ext cx="4436292" cy="3044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070875-6903-46A1-93C0-562DFD544CE0}"/>
              </a:ext>
            </a:extLst>
          </p:cNvPr>
          <p:cNvSpPr txBox="1"/>
          <p:nvPr/>
        </p:nvSpPr>
        <p:spPr>
          <a:xfrm>
            <a:off x="781234" y="1420427"/>
            <a:ext cx="9587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38.8%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Need to tune hyperparameter k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Computation cost is high when dealing with large data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1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B3EC83-8A74-4529-8446-07DF0644F528}"/>
              </a:ext>
            </a:extLst>
          </p:cNvPr>
          <p:cNvSpPr/>
          <p:nvPr/>
        </p:nvSpPr>
        <p:spPr>
          <a:xfrm>
            <a:off x="842097" y="304034"/>
            <a:ext cx="4950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</a:t>
            </a:r>
            <a:r>
              <a:rPr lang="zh-CN" altLang="en-US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Forest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B3443B-D387-4B22-B0BD-78B5B689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27" y="3032596"/>
            <a:ext cx="5107111" cy="3825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CE828A-C625-4AE5-AF3A-E005F22F5CB9}"/>
              </a:ext>
            </a:extLst>
          </p:cNvPr>
          <p:cNvSpPr txBox="1"/>
          <p:nvPr/>
        </p:nvSpPr>
        <p:spPr>
          <a:xfrm>
            <a:off x="781234" y="1420427"/>
            <a:ext cx="9587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43.3%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Limitations: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Need to choose the number of trees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Slow to predict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F15401-540C-457D-A5F1-235DD7A862B0}"/>
              </a:ext>
            </a:extLst>
          </p:cNvPr>
          <p:cNvSpPr/>
          <p:nvPr/>
        </p:nvSpPr>
        <p:spPr>
          <a:xfrm>
            <a:off x="650975" y="348423"/>
            <a:ext cx="7321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Advanced Model: SVM</a:t>
            </a:r>
            <a:endParaRPr lang="zh-CN" altLang="en-US" sz="5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673694-6EE9-4637-A3FA-6CCEA826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2" y="2164924"/>
            <a:ext cx="4866120" cy="37783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01BB9C-4F0E-4323-8524-71DD0C6821AC}"/>
              </a:ext>
            </a:extLst>
          </p:cNvPr>
          <p:cNvSpPr txBox="1"/>
          <p:nvPr/>
        </p:nvSpPr>
        <p:spPr>
          <a:xfrm>
            <a:off x="464598" y="1890943"/>
            <a:ext cx="9587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Test Accuracy: 52.8%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Advantages: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1. </a:t>
            </a:r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medium-content-serif-font"/>
              </a:rPr>
              <a:t>ore effective in high dimensional spaces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2. </a:t>
            </a:r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R</a:t>
            </a:r>
            <a:r>
              <a:rPr lang="en-US" altLang="zh-CN" sz="2800" dirty="0">
                <a:latin typeface="medium-content-serif-font"/>
              </a:rPr>
              <a:t>elatively memory efficient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Comparison: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     1. SVM has higher test accuracy compared with others,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     2. As advanced model, SVM is significantly  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more accurate than baseline model</a:t>
            </a:r>
          </a:p>
          <a:p>
            <a:r>
              <a:rPr lang="en-US" altLang="zh-CN" sz="2800" dirty="0">
                <a:latin typeface="medium-content-serif-font"/>
                <a:cs typeface="Calibri" panose="020F0502020204030204" pitchFamily="34" charset="0"/>
              </a:rPr>
              <a:t>     3. SVM has better time consuming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medium-content-serif-font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JINXIAO</dc:creator>
  <cp:lastModifiedBy>Tram Duong</cp:lastModifiedBy>
  <cp:revision>13</cp:revision>
  <dcterms:created xsi:type="dcterms:W3CDTF">2020-04-01T01:12:01Z</dcterms:created>
  <dcterms:modified xsi:type="dcterms:W3CDTF">2020-10-22T21:42:12Z</dcterms:modified>
</cp:coreProperties>
</file>