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ARY">
            <a:extLst>
              <a:ext uri="{FF2B5EF4-FFF2-40B4-BE49-F238E27FC236}">
                <a16:creationId xmlns:a16="http://schemas.microsoft.com/office/drawing/2014/main" id="{CAC2E262-B537-404C-98B6-B26397F7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VERVIEW">
            <a:extLst>
              <a:ext uri="{FF2B5EF4-FFF2-40B4-BE49-F238E27FC236}">
                <a16:creationId xmlns:a16="http://schemas.microsoft.com/office/drawing/2014/main" id="{A61A2C24-BA21-41F3-9832-CAF765829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TAILS">
            <a:extLst>
              <a:ext uri="{FF2B5EF4-FFF2-40B4-BE49-F238E27FC236}">
                <a16:creationId xmlns:a16="http://schemas.microsoft.com/office/drawing/2014/main" id="{354DDC7B-306D-46ED-ADDA-38C4212F2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RS TECH</cp:lastModifiedBy>
  <cp:revision>1</cp:revision>
  <dcterms:created xsi:type="dcterms:W3CDTF">2024-02-14T12:33:17Z</dcterms:created>
  <dcterms:modified xsi:type="dcterms:W3CDTF">2024-02-14T12:34:00Z</dcterms:modified>
</cp:coreProperties>
</file>