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7"/>
  </p:notesMasterIdLst>
  <p:handoutMasterIdLst>
    <p:handoutMasterId r:id="rId8"/>
  </p:handout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notesViewPr>
    <p:cSldViewPr snapToGrid="0">
      <p:cViewPr varScale="1">
        <p:scale>
          <a:sx n="57" d="100"/>
          <a:sy n="57" d="100"/>
        </p:scale>
        <p:origin x="178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2B02B0-0612-4AED-85B6-887E867C4305}" type="datetime1">
              <a:rPr lang="en-US" smtClean="0"/>
              <a:t>12/4/2016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Rohith Sali and Srishti Khare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ECAB1B-3815-420C-9A8D-72D51500C483}" type="slidenum">
              <a:rPr lang="en-US" smtClean="0"/>
              <a:t>‹#›</a:t>
            </a:fld>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a:t>IoT</a:t>
            </a:r>
            <a:r>
              <a:rPr lang="en-US" dirty="0"/>
              <a:t> garbage level monitoring system</a:t>
            </a:r>
          </a:p>
        </p:txBody>
      </p:sp>
    </p:spTree>
    <p:extLst>
      <p:ext uri="{BB962C8B-B14F-4D97-AF65-F5344CB8AC3E}">
        <p14:creationId xmlns:p14="http://schemas.microsoft.com/office/powerpoint/2010/main" val="8948318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IoT garbage level monitoring system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0834F-77C0-46D8-90BC-AB8A53938DED}" type="datetime1">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Rohith Sali and Srishti Khare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1A04B-77EC-434F-BBD0-37E4A4B02847}" type="slidenum">
              <a:rPr lang="en-US" smtClean="0"/>
              <a:t>‹#›</a:t>
            </a:fld>
            <a:endParaRPr lang="en-US"/>
          </a:p>
        </p:txBody>
      </p:sp>
    </p:spTree>
    <p:extLst>
      <p:ext uri="{BB962C8B-B14F-4D97-AF65-F5344CB8AC3E}">
        <p14:creationId xmlns:p14="http://schemas.microsoft.com/office/powerpoint/2010/main" val="156878171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1A04B-77EC-434F-BBD0-37E4A4B02847}" type="slidenum">
              <a:rPr lang="en-US" smtClean="0"/>
              <a:t>1</a:t>
            </a:fld>
            <a:endParaRPr lang="en-US"/>
          </a:p>
        </p:txBody>
      </p:sp>
      <p:sp>
        <p:nvSpPr>
          <p:cNvPr id="5" name="Date Placeholder 4"/>
          <p:cNvSpPr>
            <a:spLocks noGrp="1"/>
          </p:cNvSpPr>
          <p:nvPr>
            <p:ph type="dt" idx="11"/>
          </p:nvPr>
        </p:nvSpPr>
        <p:spPr/>
        <p:txBody>
          <a:bodyPr/>
          <a:lstStyle/>
          <a:p>
            <a:fld id="{CA47C717-B965-4B42-BC85-CB9271D224A4}" type="datetime1">
              <a:rPr lang="en-US" smtClean="0"/>
              <a:t>12/4/2016</a:t>
            </a:fld>
            <a:endParaRPr lang="en-US"/>
          </a:p>
        </p:txBody>
      </p:sp>
      <p:sp>
        <p:nvSpPr>
          <p:cNvPr id="6" name="Footer Placeholder 5"/>
          <p:cNvSpPr>
            <a:spLocks noGrp="1"/>
          </p:cNvSpPr>
          <p:nvPr>
            <p:ph type="ftr" sz="quarter" idx="12"/>
          </p:nvPr>
        </p:nvSpPr>
        <p:spPr/>
        <p:txBody>
          <a:bodyPr/>
          <a:lstStyle/>
          <a:p>
            <a:r>
              <a:rPr lang="en-US"/>
              <a:t>Rohith Sali and Srishti Khare</a:t>
            </a:r>
          </a:p>
        </p:txBody>
      </p:sp>
      <p:sp>
        <p:nvSpPr>
          <p:cNvPr id="8" name="Header Placeholder 7"/>
          <p:cNvSpPr>
            <a:spLocks noGrp="1"/>
          </p:cNvSpPr>
          <p:nvPr>
            <p:ph type="hdr" sz="quarter" idx="13"/>
          </p:nvPr>
        </p:nvSpPr>
        <p:spPr/>
        <p:txBody>
          <a:bodyPr/>
          <a:lstStyle/>
          <a:p>
            <a:r>
              <a:rPr lang="en-US"/>
              <a:t>IoT garbage level monitoring system</a:t>
            </a:r>
          </a:p>
        </p:txBody>
      </p:sp>
    </p:spTree>
    <p:extLst>
      <p:ext uri="{BB962C8B-B14F-4D97-AF65-F5344CB8AC3E}">
        <p14:creationId xmlns:p14="http://schemas.microsoft.com/office/powerpoint/2010/main" val="79189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IoT garbage level monitoring system</a:t>
            </a:r>
          </a:p>
        </p:txBody>
      </p:sp>
      <p:sp>
        <p:nvSpPr>
          <p:cNvPr id="5" name="Date Placeholder 4"/>
          <p:cNvSpPr>
            <a:spLocks noGrp="1"/>
          </p:cNvSpPr>
          <p:nvPr>
            <p:ph type="dt" idx="11"/>
          </p:nvPr>
        </p:nvSpPr>
        <p:spPr/>
        <p:txBody>
          <a:bodyPr/>
          <a:lstStyle/>
          <a:p>
            <a:fld id="{CEB39033-4BBF-42E7-90F8-08783BE1ECEC}" type="datetime1">
              <a:rPr lang="en-US" smtClean="0"/>
              <a:t>12/4/2016</a:t>
            </a:fld>
            <a:endParaRPr lang="en-US"/>
          </a:p>
        </p:txBody>
      </p:sp>
      <p:sp>
        <p:nvSpPr>
          <p:cNvPr id="6" name="Footer Placeholder 5"/>
          <p:cNvSpPr>
            <a:spLocks noGrp="1"/>
          </p:cNvSpPr>
          <p:nvPr>
            <p:ph type="ftr" sz="quarter" idx="12"/>
          </p:nvPr>
        </p:nvSpPr>
        <p:spPr/>
        <p:txBody>
          <a:bodyPr/>
          <a:lstStyle/>
          <a:p>
            <a:r>
              <a:rPr lang="en-US"/>
              <a:t>Rohith Sali and Srishti Khare</a:t>
            </a:r>
          </a:p>
        </p:txBody>
      </p:sp>
      <p:sp>
        <p:nvSpPr>
          <p:cNvPr id="7" name="Slide Number Placeholder 6"/>
          <p:cNvSpPr>
            <a:spLocks noGrp="1"/>
          </p:cNvSpPr>
          <p:nvPr>
            <p:ph type="sldNum" sz="quarter" idx="13"/>
          </p:nvPr>
        </p:nvSpPr>
        <p:spPr/>
        <p:txBody>
          <a:bodyPr/>
          <a:lstStyle/>
          <a:p>
            <a:fld id="{1E51A04B-77EC-434F-BBD0-37E4A4B02847}" type="slidenum">
              <a:rPr lang="en-US" smtClean="0"/>
              <a:t>4</a:t>
            </a:fld>
            <a:endParaRPr lang="en-US"/>
          </a:p>
        </p:txBody>
      </p:sp>
    </p:spTree>
    <p:extLst>
      <p:ext uri="{BB962C8B-B14F-4D97-AF65-F5344CB8AC3E}">
        <p14:creationId xmlns:p14="http://schemas.microsoft.com/office/powerpoint/2010/main" val="257365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a:xfrm>
            <a:off x="2416500" y="329307"/>
            <a:ext cx="4973915" cy="309201"/>
          </a:xfrm>
        </p:spPr>
        <p:txBody>
          <a:bodyPr/>
          <a:lstStyle/>
          <a:p>
            <a:r>
              <a:rPr lang="en-US"/>
              <a:t>Rohith Sali and Srishti Khare</a:t>
            </a:r>
          </a:p>
        </p:txBody>
      </p:sp>
      <p:sp>
        <p:nvSpPr>
          <p:cNvPr id="6" name="Slide Number Placeholder 5"/>
          <p:cNvSpPr>
            <a:spLocks noGrp="1"/>
          </p:cNvSpPr>
          <p:nvPr>
            <p:ph type="sldNum" sz="quarter" idx="12"/>
          </p:nvPr>
        </p:nvSpPr>
        <p:spPr>
          <a:xfrm>
            <a:off x="1437664" y="798973"/>
            <a:ext cx="811019" cy="503578"/>
          </a:xfrm>
        </p:spPr>
        <p:txBody>
          <a:bodyPr/>
          <a:lstStyle/>
          <a:p>
            <a:fld id="{9B666451-1236-4985-9E67-457BB4DC450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321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6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82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21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TextBox 7"/>
          <p:cNvSpPr txBox="1"/>
          <p:nvPr userDrawn="1"/>
        </p:nvSpPr>
        <p:spPr>
          <a:xfrm>
            <a:off x="237391" y="-4207"/>
            <a:ext cx="3490547" cy="307777"/>
          </a:xfrm>
          <a:prstGeom prst="rect">
            <a:avLst/>
          </a:prstGeom>
          <a:noFill/>
        </p:spPr>
        <p:txBody>
          <a:bodyPr wrap="square" rtlCol="0">
            <a:spAutoFit/>
          </a:bodyPr>
          <a:lstStyle/>
          <a:p>
            <a:r>
              <a:rPr lang="en-US" sz="1400" dirty="0" err="1">
                <a:solidFill>
                  <a:schemeClr val="bg1">
                    <a:lumMod val="75000"/>
                  </a:schemeClr>
                </a:solidFill>
              </a:rPr>
              <a:t>IoT</a:t>
            </a:r>
            <a:r>
              <a:rPr lang="en-US" sz="1400" baseline="0" dirty="0">
                <a:solidFill>
                  <a:schemeClr val="bg1">
                    <a:lumMod val="75000"/>
                  </a:schemeClr>
                </a:solidFill>
              </a:rPr>
              <a:t> Garbage Monitoring system</a:t>
            </a:r>
            <a:endParaRPr lang="en-US" sz="1400" dirty="0">
              <a:solidFill>
                <a:schemeClr val="bg1">
                  <a:lumMod val="75000"/>
                </a:schemeClr>
              </a:solidFill>
            </a:endParaRPr>
          </a:p>
        </p:txBody>
      </p:sp>
    </p:spTree>
    <p:extLst>
      <p:ext uri="{BB962C8B-B14F-4D97-AF65-F5344CB8AC3E}">
        <p14:creationId xmlns:p14="http://schemas.microsoft.com/office/powerpoint/2010/main" val="268229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24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
        <p:nvSpPr>
          <p:cNvPr id="7" name="Slide Number Placeholder 6"/>
          <p:cNvSpPr>
            <a:spLocks noGrp="1"/>
          </p:cNvSpPr>
          <p:nvPr>
            <p:ph type="sldNum" sz="quarter" idx="12"/>
          </p:nvPr>
        </p:nvSpPr>
        <p:spPr/>
        <p:txBody>
          <a:bodyPr/>
          <a:lstStyle/>
          <a:p>
            <a:fld id="{9B666451-1236-4985-9E67-457BB4DC450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39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10/23/2016</a:t>
            </a:r>
          </a:p>
        </p:txBody>
      </p:sp>
      <p:sp>
        <p:nvSpPr>
          <p:cNvPr id="8" name="Footer Placeholder 7"/>
          <p:cNvSpPr>
            <a:spLocks noGrp="1"/>
          </p:cNvSpPr>
          <p:nvPr>
            <p:ph type="ftr" sz="quarter" idx="11"/>
          </p:nvPr>
        </p:nvSpPr>
        <p:spPr/>
        <p:txBody>
          <a:bodyPr/>
          <a:lstStyle/>
          <a:p>
            <a:r>
              <a:rPr lang="en-US"/>
              <a:t>Rohith Sali and Srishti Khare</a:t>
            </a:r>
          </a:p>
        </p:txBody>
      </p:sp>
      <p:sp>
        <p:nvSpPr>
          <p:cNvPr id="9" name="Slide Number Placeholder 8"/>
          <p:cNvSpPr>
            <a:spLocks noGrp="1"/>
          </p:cNvSpPr>
          <p:nvPr>
            <p:ph type="sldNum" sz="quarter" idx="12"/>
          </p:nvPr>
        </p:nvSpPr>
        <p:spPr/>
        <p:txBody>
          <a:bodyPr/>
          <a:lstStyle/>
          <a:p>
            <a:fld id="{9B666451-1236-4985-9E67-457BB4DC450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60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10/23/2016</a:t>
            </a:r>
          </a:p>
        </p:txBody>
      </p:sp>
      <p:sp>
        <p:nvSpPr>
          <p:cNvPr id="4" name="Footer Placeholder 3"/>
          <p:cNvSpPr>
            <a:spLocks noGrp="1"/>
          </p:cNvSpPr>
          <p:nvPr>
            <p:ph type="ftr" sz="quarter" idx="11"/>
          </p:nvPr>
        </p:nvSpPr>
        <p:spPr/>
        <p:txBody>
          <a:bodyPr/>
          <a:lstStyle/>
          <a:p>
            <a:r>
              <a:rPr lang="en-US"/>
              <a:t>Rohith Sali and Srishti Khare</a:t>
            </a:r>
          </a:p>
        </p:txBody>
      </p:sp>
      <p:sp>
        <p:nvSpPr>
          <p:cNvPr id="5" name="Slide Number Placeholder 4"/>
          <p:cNvSpPr>
            <a:spLocks noGrp="1"/>
          </p:cNvSpPr>
          <p:nvPr>
            <p:ph type="sldNum" sz="quarter" idx="12"/>
          </p:nvPr>
        </p:nvSpPr>
        <p:spPr/>
        <p:txBody>
          <a:bodyPr/>
          <a:lstStyle/>
          <a:p>
            <a:fld id="{9B666451-1236-4985-9E67-457BB4DC450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358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10/23/2016</a:t>
            </a:r>
          </a:p>
        </p:txBody>
      </p:sp>
      <p:sp>
        <p:nvSpPr>
          <p:cNvPr id="3" name="Footer Placeholder 2"/>
          <p:cNvSpPr>
            <a:spLocks noGrp="1"/>
          </p:cNvSpPr>
          <p:nvPr>
            <p:ph type="ftr" sz="quarter" idx="11"/>
          </p:nvPr>
        </p:nvSpPr>
        <p:spPr/>
        <p:txBody>
          <a:bodyPr/>
          <a:lstStyle/>
          <a:p>
            <a:r>
              <a:rPr lang="en-US"/>
              <a:t>Rohith Sali and Srishti Khare</a:t>
            </a:r>
          </a:p>
        </p:txBody>
      </p:sp>
      <p:sp>
        <p:nvSpPr>
          <p:cNvPr id="4" name="Slide Number Placeholder 3"/>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189619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
        <p:nvSpPr>
          <p:cNvPr id="7" name="Slide Number Placeholder 6"/>
          <p:cNvSpPr>
            <a:spLocks noGrp="1"/>
          </p:cNvSpPr>
          <p:nvPr>
            <p:ph type="sldNum" sz="quarter" idx="12"/>
          </p:nvPr>
        </p:nvSpPr>
        <p:spPr/>
        <p:txBody>
          <a:bodyPr/>
          <a:lstStyle/>
          <a:p>
            <a:fld id="{9B666451-1236-4985-9E67-457BB4DC450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7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10/23/2016</a:t>
            </a:r>
          </a:p>
        </p:txBody>
      </p:sp>
      <p:sp>
        <p:nvSpPr>
          <p:cNvPr id="6" name="Footer Placeholder 5"/>
          <p:cNvSpPr>
            <a:spLocks noGrp="1"/>
          </p:cNvSpPr>
          <p:nvPr>
            <p:ph type="ftr" sz="quarter" idx="11"/>
          </p:nvPr>
        </p:nvSpPr>
        <p:spPr>
          <a:xfrm>
            <a:off x="1447382" y="318640"/>
            <a:ext cx="5541004" cy="320931"/>
          </a:xfrm>
        </p:spPr>
        <p:txBody>
          <a:bodyPr/>
          <a:lstStyle/>
          <a:p>
            <a:r>
              <a:rPr lang="en-US"/>
              <a:t>Rohith Sali and Srishti Khare</a:t>
            </a:r>
          </a:p>
        </p:txBody>
      </p:sp>
      <p:sp>
        <p:nvSpPr>
          <p:cNvPr id="7" name="Slide Number Placeholder 6"/>
          <p:cNvSpPr>
            <a:spLocks noGrp="1"/>
          </p:cNvSpPr>
          <p:nvPr>
            <p:ph type="sldNum" sz="quarter" idx="12"/>
          </p:nvPr>
        </p:nvSpPr>
        <p:spPr/>
        <p:txBody>
          <a:bodyPr/>
          <a:lstStyle/>
          <a:p>
            <a:fld id="{9B666451-1236-4985-9E67-457BB4DC450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67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10/23/2016</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Rohith Sali and Srishti Khare</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66451-1236-4985-9E67-457BB4DC450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9945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649" r:id="rId12"/>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2675" y="805459"/>
            <a:ext cx="9144000" cy="2387600"/>
          </a:xfrm>
        </p:spPr>
        <p:txBody>
          <a:bodyPr/>
          <a:lstStyle/>
          <a:p>
            <a:r>
              <a:rPr lang="en-US" dirty="0"/>
              <a:t>    Garbage level monitoring system</a:t>
            </a:r>
          </a:p>
        </p:txBody>
      </p:sp>
      <p:sp>
        <p:nvSpPr>
          <p:cNvPr id="3" name="Subtitle 2"/>
          <p:cNvSpPr>
            <a:spLocks noGrp="1"/>
          </p:cNvSpPr>
          <p:nvPr>
            <p:ph type="subTitle" idx="1"/>
          </p:nvPr>
        </p:nvSpPr>
        <p:spPr>
          <a:xfrm>
            <a:off x="9950658" y="5030788"/>
            <a:ext cx="9144000" cy="1655762"/>
          </a:xfrm>
        </p:spPr>
        <p:txBody>
          <a:bodyPr/>
          <a:lstStyle/>
          <a:p>
            <a:r>
              <a:rPr lang="en-US" dirty="0" err="1"/>
              <a:t>Srishti</a:t>
            </a:r>
            <a:r>
              <a:rPr lang="en-US" dirty="0"/>
              <a:t> </a:t>
            </a:r>
            <a:r>
              <a:rPr lang="en-US" dirty="0" err="1"/>
              <a:t>Khare</a:t>
            </a:r>
            <a:endParaRPr lang="en-US" dirty="0"/>
          </a:p>
          <a:p>
            <a:r>
              <a:rPr lang="en-US" dirty="0"/>
              <a:t>Rohith Sali</a:t>
            </a:r>
          </a:p>
        </p:txBody>
      </p:sp>
      <p:sp>
        <p:nvSpPr>
          <p:cNvPr id="7" name="TextBox 6"/>
          <p:cNvSpPr txBox="1"/>
          <p:nvPr/>
        </p:nvSpPr>
        <p:spPr>
          <a:xfrm>
            <a:off x="3802270" y="3632578"/>
            <a:ext cx="4257675" cy="1569660"/>
          </a:xfrm>
          <a:prstGeom prst="rect">
            <a:avLst/>
          </a:prstGeom>
          <a:noFill/>
        </p:spPr>
        <p:txBody>
          <a:bodyPr wrap="square" rtlCol="0">
            <a:spAutoFit/>
          </a:bodyPr>
          <a:lstStyle/>
          <a:p>
            <a:pPr algn="ctr"/>
            <a:r>
              <a:rPr lang="en-US" sz="2400" b="1" dirty="0"/>
              <a:t>Final Project</a:t>
            </a:r>
          </a:p>
          <a:p>
            <a:pPr algn="ctr"/>
            <a:endParaRPr lang="en-US" sz="2400" b="1" dirty="0"/>
          </a:p>
          <a:p>
            <a:pPr algn="ctr"/>
            <a:r>
              <a:rPr lang="en-US" sz="2400" b="1" dirty="0"/>
              <a:t>ECEN 5613 - Embedded Systems Design</a:t>
            </a:r>
            <a:endParaRPr lang="en-US" b="1" dirty="0"/>
          </a:p>
        </p:txBody>
      </p:sp>
    </p:spTree>
    <p:extLst>
      <p:ext uri="{BB962C8B-B14F-4D97-AF65-F5344CB8AC3E}">
        <p14:creationId xmlns:p14="http://schemas.microsoft.com/office/powerpoint/2010/main" val="356642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01587" y="2053652"/>
            <a:ext cx="1858780" cy="268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Arm Cortex M3</a:t>
            </a:r>
          </a:p>
        </p:txBody>
      </p:sp>
      <p:sp>
        <p:nvSpPr>
          <p:cNvPr id="8" name="Rectangle 7"/>
          <p:cNvSpPr/>
          <p:nvPr/>
        </p:nvSpPr>
        <p:spPr>
          <a:xfrm>
            <a:off x="3031760" y="2336982"/>
            <a:ext cx="1401582" cy="65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Ultrasonic Sensor 1</a:t>
            </a:r>
          </a:p>
          <a:p>
            <a:pPr algn="ctr"/>
            <a:endParaRPr lang="en-US" dirty="0">
              <a:solidFill>
                <a:schemeClr val="tx1"/>
              </a:solidFill>
            </a:endParaRPr>
          </a:p>
          <a:p>
            <a:pPr algn="ctr"/>
            <a:endParaRPr lang="en-US" dirty="0">
              <a:solidFill>
                <a:schemeClr val="tx1"/>
              </a:solidFill>
            </a:endParaRPr>
          </a:p>
        </p:txBody>
      </p:sp>
      <p:sp>
        <p:nvSpPr>
          <p:cNvPr id="10" name="Right Arrow 9"/>
          <p:cNvSpPr/>
          <p:nvPr/>
        </p:nvSpPr>
        <p:spPr>
          <a:xfrm>
            <a:off x="4407108" y="3434856"/>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127821" y="2278505"/>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22300" y="2132350"/>
            <a:ext cx="1469036" cy="524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GSM Module</a:t>
            </a:r>
          </a:p>
        </p:txBody>
      </p:sp>
      <p:sp>
        <p:nvSpPr>
          <p:cNvPr id="14" name="Rectangle 13"/>
          <p:cNvSpPr/>
          <p:nvPr/>
        </p:nvSpPr>
        <p:spPr>
          <a:xfrm>
            <a:off x="7922300" y="3984413"/>
            <a:ext cx="1469036" cy="524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Display</a:t>
            </a:r>
          </a:p>
        </p:txBody>
      </p:sp>
      <p:sp>
        <p:nvSpPr>
          <p:cNvPr id="15" name="Right Arrow 14"/>
          <p:cNvSpPr/>
          <p:nvPr/>
        </p:nvSpPr>
        <p:spPr>
          <a:xfrm>
            <a:off x="7127821" y="4149305"/>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9784" y="4894290"/>
            <a:ext cx="1186221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Ultrasonic sensor is placed at the top of the bin to monitor the level of garbage present.</a:t>
            </a:r>
          </a:p>
          <a:p>
            <a:pPr marL="285750" indent="-285750">
              <a:buFont typeface="Arial" panose="020B0604020202020204" pitchFamily="34" charset="0"/>
              <a:buChar char="•"/>
            </a:pPr>
            <a:r>
              <a:rPr lang="en-US" sz="1400" dirty="0"/>
              <a:t>The data from ultrasonic sensor is sent to the processor. The processor checks for the range of values and sends SMS using GSM module weather the bin is filled or not. </a:t>
            </a:r>
          </a:p>
          <a:p>
            <a:pPr marL="285750" indent="-285750">
              <a:buFont typeface="Arial" panose="020B0604020202020204" pitchFamily="34" charset="0"/>
              <a:buChar char="•"/>
            </a:pPr>
            <a:r>
              <a:rPr lang="en-US" sz="1400" dirty="0"/>
              <a:t>The data is also displayed on the LCD screen which indicates the distance in inches.</a:t>
            </a:r>
          </a:p>
        </p:txBody>
      </p:sp>
      <p:sp>
        <p:nvSpPr>
          <p:cNvPr id="17" name="Rectangle 16"/>
          <p:cNvSpPr/>
          <p:nvPr/>
        </p:nvSpPr>
        <p:spPr>
          <a:xfrm>
            <a:off x="2381250" y="1151745"/>
            <a:ext cx="7496175" cy="497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elements and block diagram</a:t>
            </a:r>
          </a:p>
        </p:txBody>
      </p:sp>
      <p:sp>
        <p:nvSpPr>
          <p:cNvPr id="19" name="Date Placeholder 18"/>
          <p:cNvSpPr>
            <a:spLocks noGrp="1"/>
          </p:cNvSpPr>
          <p:nvPr>
            <p:ph type="dt" sz="half" idx="10"/>
          </p:nvPr>
        </p:nvSpPr>
        <p:spPr/>
        <p:txBody>
          <a:bodyPr/>
          <a:lstStyle/>
          <a:p>
            <a:r>
              <a:rPr lang="en-US"/>
              <a:t>10/23/2016</a:t>
            </a:r>
          </a:p>
        </p:txBody>
      </p:sp>
      <p:sp>
        <p:nvSpPr>
          <p:cNvPr id="18" name="Slide Number Placeholder 17"/>
          <p:cNvSpPr>
            <a:spLocks noGrp="1"/>
          </p:cNvSpPr>
          <p:nvPr>
            <p:ph type="sldNum" sz="quarter" idx="12"/>
          </p:nvPr>
        </p:nvSpPr>
        <p:spPr/>
        <p:txBody>
          <a:bodyPr/>
          <a:lstStyle/>
          <a:p>
            <a:fld id="{9B666451-1236-4985-9E67-457BB4DC450C}" type="slidenum">
              <a:rPr lang="en-US" smtClean="0"/>
              <a:t>2</a:t>
            </a:fld>
            <a:endParaRPr lang="en-US"/>
          </a:p>
        </p:txBody>
      </p:sp>
      <p:sp>
        <p:nvSpPr>
          <p:cNvPr id="21" name="Rectangle 20"/>
          <p:cNvSpPr/>
          <p:nvPr/>
        </p:nvSpPr>
        <p:spPr>
          <a:xfrm>
            <a:off x="3031760" y="3194782"/>
            <a:ext cx="1401582" cy="65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Ultrasonic Sensor 2</a:t>
            </a:r>
          </a:p>
          <a:p>
            <a:pPr algn="ctr"/>
            <a:endParaRPr lang="en-US" dirty="0">
              <a:solidFill>
                <a:schemeClr val="tx1"/>
              </a:solidFill>
            </a:endParaRPr>
          </a:p>
          <a:p>
            <a:pPr algn="ctr"/>
            <a:endParaRPr lang="en-US" dirty="0">
              <a:solidFill>
                <a:schemeClr val="tx1"/>
              </a:solidFill>
            </a:endParaRPr>
          </a:p>
        </p:txBody>
      </p:sp>
      <p:sp>
        <p:nvSpPr>
          <p:cNvPr id="22" name="Rectangle 21"/>
          <p:cNvSpPr/>
          <p:nvPr/>
        </p:nvSpPr>
        <p:spPr>
          <a:xfrm>
            <a:off x="3031760" y="4054137"/>
            <a:ext cx="1401582" cy="65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Ultrasonic Sensor 3</a:t>
            </a:r>
          </a:p>
          <a:p>
            <a:pPr algn="ctr"/>
            <a:endParaRPr lang="en-US" dirty="0">
              <a:solidFill>
                <a:schemeClr val="tx1"/>
              </a:solidFill>
            </a:endParaRPr>
          </a:p>
          <a:p>
            <a:pPr algn="ctr"/>
            <a:endParaRPr lang="en-US" dirty="0">
              <a:solidFill>
                <a:schemeClr val="tx1"/>
              </a:solidFill>
            </a:endParaRPr>
          </a:p>
        </p:txBody>
      </p:sp>
      <p:sp>
        <p:nvSpPr>
          <p:cNvPr id="23" name="Right Arrow 22"/>
          <p:cNvSpPr/>
          <p:nvPr/>
        </p:nvSpPr>
        <p:spPr>
          <a:xfrm>
            <a:off x="4420225" y="2579011"/>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4407108" y="4284610"/>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86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Issues faced	</a:t>
            </a:r>
          </a:p>
        </p:txBody>
      </p:sp>
      <p:sp>
        <p:nvSpPr>
          <p:cNvPr id="3" name="Content Placeholder 2"/>
          <p:cNvSpPr>
            <a:spLocks noGrp="1"/>
          </p:cNvSpPr>
          <p:nvPr>
            <p:ph idx="1"/>
          </p:nvPr>
        </p:nvSpPr>
        <p:spPr/>
        <p:txBody>
          <a:bodyPr/>
          <a:lstStyle/>
          <a:p>
            <a:r>
              <a:rPr lang="en-US" dirty="0"/>
              <a:t>Tried using Wi-Fi module ESP8266 but the watchdog timer was getting reset and was not coming out of the bootloader.</a:t>
            </a:r>
          </a:p>
          <a:p>
            <a:r>
              <a:rPr lang="en-US" dirty="0"/>
              <a:t>We faced difficulty in configuring the registers of Psoc5LP cortex M3 processor.</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3</a:t>
            </a:fld>
            <a:endParaRPr lang="en-US"/>
          </a:p>
        </p:txBody>
      </p:sp>
    </p:spTree>
    <p:extLst>
      <p:ext uri="{BB962C8B-B14F-4D97-AF65-F5344CB8AC3E}">
        <p14:creationId xmlns:p14="http://schemas.microsoft.com/office/powerpoint/2010/main" val="177170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Advantages</a:t>
            </a:r>
          </a:p>
          <a:p>
            <a:r>
              <a:rPr lang="en-US" dirty="0"/>
              <a:t>It senses whether the garbage bin is full and sends out an SMS when the bin is full.</a:t>
            </a:r>
          </a:p>
          <a:p>
            <a:r>
              <a:rPr lang="en-US" dirty="0"/>
              <a:t>It prevents unnecessary checking of the bin.</a:t>
            </a:r>
          </a:p>
          <a:p>
            <a:pPr marL="0" indent="0">
              <a:buNone/>
            </a:pPr>
            <a:r>
              <a:rPr lang="en-US" dirty="0"/>
              <a:t>Future Scope</a:t>
            </a:r>
          </a:p>
          <a:p>
            <a:r>
              <a:rPr lang="en-US" dirty="0"/>
              <a:t>Interfacing of Wi-Fi module with ultrasonic sensor to monitor real time on internet.</a:t>
            </a:r>
          </a:p>
          <a:p>
            <a:r>
              <a:rPr lang="en-US" dirty="0"/>
              <a:t>Use of pressure sensor along with the current setup will enhance performance.</a:t>
            </a:r>
          </a:p>
        </p:txBody>
      </p:sp>
      <p:sp>
        <p:nvSpPr>
          <p:cNvPr id="6" name="Date Placeholder 5"/>
          <p:cNvSpPr>
            <a:spLocks noGrp="1"/>
          </p:cNvSpPr>
          <p:nvPr>
            <p:ph type="dt" sz="half" idx="10"/>
          </p:nvPr>
        </p:nvSpPr>
        <p:spPr/>
        <p:txBody>
          <a:bodyPr/>
          <a:lstStyle/>
          <a:p>
            <a:r>
              <a:rPr lang="en-US"/>
              <a:t>10/23/2016</a:t>
            </a:r>
          </a:p>
        </p:txBody>
      </p:sp>
      <p:sp>
        <p:nvSpPr>
          <p:cNvPr id="7" name="Footer Placeholder 6"/>
          <p:cNvSpPr>
            <a:spLocks noGrp="1"/>
          </p:cNvSpPr>
          <p:nvPr>
            <p:ph type="ftr" sz="quarter" idx="11"/>
          </p:nvPr>
        </p:nvSpPr>
        <p:spPr/>
        <p:txBody>
          <a:bodyPr/>
          <a:lstStyle/>
          <a:p>
            <a:r>
              <a:rPr lang="en-US"/>
              <a:t>Rohith Sali and Srishti Khare</a:t>
            </a:r>
          </a:p>
        </p:txBody>
      </p:sp>
      <p:sp>
        <p:nvSpPr>
          <p:cNvPr id="5" name="Slide Number Placeholder 4"/>
          <p:cNvSpPr>
            <a:spLocks noGrp="1"/>
          </p:cNvSpPr>
          <p:nvPr>
            <p:ph type="sldNum" sz="quarter" idx="12"/>
          </p:nvPr>
        </p:nvSpPr>
        <p:spPr/>
        <p:txBody>
          <a:bodyPr/>
          <a:lstStyle/>
          <a:p>
            <a:fld id="{9B666451-1236-4985-9E67-457BB4DC450C}" type="slidenum">
              <a:rPr lang="en-US" smtClean="0"/>
              <a:t>4</a:t>
            </a:fld>
            <a:endParaRPr lang="en-US"/>
          </a:p>
        </p:txBody>
      </p:sp>
      <p:sp>
        <p:nvSpPr>
          <p:cNvPr id="4" name="Rectangle 3"/>
          <p:cNvSpPr/>
          <p:nvPr/>
        </p:nvSpPr>
        <p:spPr>
          <a:xfrm>
            <a:off x="3440397" y="1218419"/>
            <a:ext cx="4569503" cy="497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Advantages and Future Scope	</a:t>
            </a:r>
          </a:p>
        </p:txBody>
      </p:sp>
    </p:spTree>
    <p:extLst>
      <p:ext uri="{BB962C8B-B14F-4D97-AF65-F5344CB8AC3E}">
        <p14:creationId xmlns:p14="http://schemas.microsoft.com/office/powerpoint/2010/main" val="215874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
        <p:nvSpPr>
          <p:cNvPr id="4" name="Slide Number Placeholder 3"/>
          <p:cNvSpPr>
            <a:spLocks noGrp="1"/>
          </p:cNvSpPr>
          <p:nvPr>
            <p:ph type="sldNum" sz="quarter" idx="12"/>
          </p:nvPr>
        </p:nvSpPr>
        <p:spPr/>
        <p:txBody>
          <a:bodyPr/>
          <a:lstStyle/>
          <a:p>
            <a:fld id="{9B666451-1236-4985-9E67-457BB4DC450C}" type="slidenum">
              <a:rPr lang="en-US" smtClean="0"/>
              <a:t>5</a:t>
            </a:fld>
            <a:endParaRPr lang="en-US"/>
          </a:p>
        </p:txBody>
      </p:sp>
      <p:sp>
        <p:nvSpPr>
          <p:cNvPr id="7" name="Title 6"/>
          <p:cNvSpPr>
            <a:spLocks noGrp="1"/>
          </p:cNvSpPr>
          <p:nvPr>
            <p:ph type="title"/>
          </p:nvPr>
        </p:nvSpPr>
        <p:spPr>
          <a:xfrm>
            <a:off x="1451578" y="3204819"/>
            <a:ext cx="9603275" cy="1049235"/>
          </a:xfrm>
        </p:spPr>
        <p:txBody>
          <a:bodyPr/>
          <a:lstStyle/>
          <a:p>
            <a:pPr algn="ctr"/>
            <a:r>
              <a:rPr lang="en-US" dirty="0"/>
              <a:t>Thank you</a:t>
            </a:r>
          </a:p>
        </p:txBody>
      </p:sp>
    </p:spTree>
    <p:extLst>
      <p:ext uri="{BB962C8B-B14F-4D97-AF65-F5344CB8AC3E}">
        <p14:creationId xmlns:p14="http://schemas.microsoft.com/office/powerpoint/2010/main" val="13812931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372</TotalTime>
  <Words>251</Words>
  <Application>Microsoft Office PowerPoint</Application>
  <PresentationFormat>Widescreen</PresentationFormat>
  <Paragraphs>52</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Gallery</vt:lpstr>
      <vt:lpstr>    Garbage level monitoring system</vt:lpstr>
      <vt:lpstr>PowerPoint Presentation</vt:lpstr>
      <vt:lpstr>Issues faced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Garbage level monitoring system</dc:title>
  <dc:creator>Rohith sali</dc:creator>
  <cp:lastModifiedBy>Rohith Sali</cp:lastModifiedBy>
  <cp:revision>22</cp:revision>
  <dcterms:created xsi:type="dcterms:W3CDTF">2016-10-24T01:26:02Z</dcterms:created>
  <dcterms:modified xsi:type="dcterms:W3CDTF">2016-12-05T05:04:43Z</dcterms:modified>
</cp:coreProperties>
</file>