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notesViewPr>
    <p:cSldViewPr snapToGrid="0">
      <p:cViewPr varScale="1">
        <p:scale>
          <a:sx n="57" d="100"/>
          <a:sy n="57" d="100"/>
        </p:scale>
        <p:origin x="178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2B02B0-0612-4AED-85B6-887E867C4305}" type="datetime1">
              <a:rPr lang="en-US" smtClean="0"/>
              <a:t>12/10/2016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Rohith Sali and Srishti Khare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ECAB1B-3815-420C-9A8D-72D51500C483}" type="slidenum">
              <a:rPr lang="en-US" smtClean="0"/>
              <a:t>‹#›</a:t>
            </a:fld>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a:t>IoT</a:t>
            </a:r>
            <a:r>
              <a:rPr lang="en-US" dirty="0"/>
              <a:t> garbage level monitoring system</a:t>
            </a:r>
          </a:p>
        </p:txBody>
      </p:sp>
    </p:spTree>
    <p:extLst>
      <p:ext uri="{BB962C8B-B14F-4D97-AF65-F5344CB8AC3E}">
        <p14:creationId xmlns:p14="http://schemas.microsoft.com/office/powerpoint/2010/main" val="8948318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IoT garbage level monitoring system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0834F-77C0-46D8-90BC-AB8A53938DED}" type="datetime1">
              <a:rPr lang="en-US" smtClean="0"/>
              <a:t>12/10/2016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Rohith Sali and Srishti Khare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1A04B-77EC-434F-BBD0-37E4A4B02847}" type="slidenum">
              <a:rPr lang="en-US" smtClean="0"/>
              <a:t>‹#›</a:t>
            </a:fld>
            <a:endParaRPr lang="en-US"/>
          </a:p>
        </p:txBody>
      </p:sp>
    </p:spTree>
    <p:extLst>
      <p:ext uri="{BB962C8B-B14F-4D97-AF65-F5344CB8AC3E}">
        <p14:creationId xmlns:p14="http://schemas.microsoft.com/office/powerpoint/2010/main" val="156878171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1A04B-77EC-434F-BBD0-37E4A4B02847}" type="slidenum">
              <a:rPr lang="en-US" smtClean="0"/>
              <a:t>1</a:t>
            </a:fld>
            <a:endParaRPr lang="en-US"/>
          </a:p>
        </p:txBody>
      </p:sp>
      <p:sp>
        <p:nvSpPr>
          <p:cNvPr id="5" name="Date Placeholder 4"/>
          <p:cNvSpPr>
            <a:spLocks noGrp="1"/>
          </p:cNvSpPr>
          <p:nvPr>
            <p:ph type="dt" idx="11"/>
          </p:nvPr>
        </p:nvSpPr>
        <p:spPr/>
        <p:txBody>
          <a:bodyPr/>
          <a:lstStyle/>
          <a:p>
            <a:fld id="{CA47C717-B965-4B42-BC85-CB9271D224A4}" type="datetime1">
              <a:rPr lang="en-US" smtClean="0"/>
              <a:t>12/10/2016</a:t>
            </a:fld>
            <a:endParaRPr lang="en-US"/>
          </a:p>
        </p:txBody>
      </p:sp>
      <p:sp>
        <p:nvSpPr>
          <p:cNvPr id="6" name="Footer Placeholder 5"/>
          <p:cNvSpPr>
            <a:spLocks noGrp="1"/>
          </p:cNvSpPr>
          <p:nvPr>
            <p:ph type="ftr" sz="quarter" idx="12"/>
          </p:nvPr>
        </p:nvSpPr>
        <p:spPr/>
        <p:txBody>
          <a:bodyPr/>
          <a:lstStyle/>
          <a:p>
            <a:r>
              <a:rPr lang="en-US"/>
              <a:t>Rohith Sali and Srishti Khare</a:t>
            </a:r>
          </a:p>
        </p:txBody>
      </p:sp>
      <p:sp>
        <p:nvSpPr>
          <p:cNvPr id="8" name="Header Placeholder 7"/>
          <p:cNvSpPr>
            <a:spLocks noGrp="1"/>
          </p:cNvSpPr>
          <p:nvPr>
            <p:ph type="hdr" sz="quarter" idx="13"/>
          </p:nvPr>
        </p:nvSpPr>
        <p:spPr/>
        <p:txBody>
          <a:bodyPr/>
          <a:lstStyle/>
          <a:p>
            <a:r>
              <a:rPr lang="en-US"/>
              <a:t>IoT garbage level monitoring system</a:t>
            </a:r>
          </a:p>
        </p:txBody>
      </p:sp>
    </p:spTree>
    <p:extLst>
      <p:ext uri="{BB962C8B-B14F-4D97-AF65-F5344CB8AC3E}">
        <p14:creationId xmlns:p14="http://schemas.microsoft.com/office/powerpoint/2010/main" val="79189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IoT garbage level monitoring system</a:t>
            </a:r>
          </a:p>
        </p:txBody>
      </p:sp>
      <p:sp>
        <p:nvSpPr>
          <p:cNvPr id="5" name="Date Placeholder 4"/>
          <p:cNvSpPr>
            <a:spLocks noGrp="1"/>
          </p:cNvSpPr>
          <p:nvPr>
            <p:ph type="dt" idx="11"/>
          </p:nvPr>
        </p:nvSpPr>
        <p:spPr/>
        <p:txBody>
          <a:bodyPr/>
          <a:lstStyle/>
          <a:p>
            <a:fld id="{CEB39033-4BBF-42E7-90F8-08783BE1ECEC}" type="datetime1">
              <a:rPr lang="en-US" smtClean="0"/>
              <a:t>12/10/2016</a:t>
            </a:fld>
            <a:endParaRPr lang="en-US"/>
          </a:p>
        </p:txBody>
      </p:sp>
      <p:sp>
        <p:nvSpPr>
          <p:cNvPr id="6" name="Footer Placeholder 5"/>
          <p:cNvSpPr>
            <a:spLocks noGrp="1"/>
          </p:cNvSpPr>
          <p:nvPr>
            <p:ph type="ftr" sz="quarter" idx="12"/>
          </p:nvPr>
        </p:nvSpPr>
        <p:spPr/>
        <p:txBody>
          <a:bodyPr/>
          <a:lstStyle/>
          <a:p>
            <a:r>
              <a:rPr lang="en-US"/>
              <a:t>Rohith Sali and Srishti Khare</a:t>
            </a:r>
          </a:p>
        </p:txBody>
      </p:sp>
      <p:sp>
        <p:nvSpPr>
          <p:cNvPr id="7" name="Slide Number Placeholder 6"/>
          <p:cNvSpPr>
            <a:spLocks noGrp="1"/>
          </p:cNvSpPr>
          <p:nvPr>
            <p:ph type="sldNum" sz="quarter" idx="13"/>
          </p:nvPr>
        </p:nvSpPr>
        <p:spPr/>
        <p:txBody>
          <a:bodyPr/>
          <a:lstStyle/>
          <a:p>
            <a:fld id="{1E51A04B-77EC-434F-BBD0-37E4A4B02847}" type="slidenum">
              <a:rPr lang="en-US" smtClean="0"/>
              <a:t>3</a:t>
            </a:fld>
            <a:endParaRPr lang="en-US"/>
          </a:p>
        </p:txBody>
      </p:sp>
    </p:spTree>
    <p:extLst>
      <p:ext uri="{BB962C8B-B14F-4D97-AF65-F5344CB8AC3E}">
        <p14:creationId xmlns:p14="http://schemas.microsoft.com/office/powerpoint/2010/main" val="257365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21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119077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307160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
        <p:nvSpPr>
          <p:cNvPr id="7" name="TextBox 6"/>
          <p:cNvSpPr txBox="1"/>
          <p:nvPr userDrawn="1"/>
        </p:nvSpPr>
        <p:spPr>
          <a:xfrm>
            <a:off x="237391" y="-4207"/>
            <a:ext cx="3490547" cy="307777"/>
          </a:xfrm>
          <a:prstGeom prst="rect">
            <a:avLst/>
          </a:prstGeom>
          <a:noFill/>
        </p:spPr>
        <p:txBody>
          <a:bodyPr wrap="square" rtlCol="0">
            <a:spAutoFit/>
          </a:bodyPr>
          <a:lstStyle/>
          <a:p>
            <a:r>
              <a:rPr lang="en-US" sz="1400" dirty="0" err="1">
                <a:solidFill>
                  <a:schemeClr val="bg1">
                    <a:lumMod val="75000"/>
                  </a:schemeClr>
                </a:solidFill>
              </a:rPr>
              <a:t>IoT</a:t>
            </a:r>
            <a:r>
              <a:rPr lang="en-US" sz="1400" baseline="0" dirty="0">
                <a:solidFill>
                  <a:schemeClr val="bg1">
                    <a:lumMod val="75000"/>
                  </a:schemeClr>
                </a:solidFill>
              </a:rPr>
              <a:t> Garbage Monitoring system</a:t>
            </a:r>
            <a:endParaRPr lang="en-US" sz="1400" dirty="0">
              <a:solidFill>
                <a:schemeClr val="bg1">
                  <a:lumMod val="75000"/>
                </a:schemeClr>
              </a:solidFill>
            </a:endParaRPr>
          </a:p>
        </p:txBody>
      </p:sp>
    </p:spTree>
    <p:extLst>
      <p:ext uri="{BB962C8B-B14F-4D97-AF65-F5344CB8AC3E}">
        <p14:creationId xmlns:p14="http://schemas.microsoft.com/office/powerpoint/2010/main" val="155836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10/23/2016</a:t>
            </a:r>
          </a:p>
        </p:txBody>
      </p:sp>
      <p:sp>
        <p:nvSpPr>
          <p:cNvPr id="5" name="Footer Placeholder 4"/>
          <p:cNvSpPr>
            <a:spLocks noGrp="1"/>
          </p:cNvSpPr>
          <p:nvPr>
            <p:ph type="ftr" sz="quarter" idx="11"/>
          </p:nvPr>
        </p:nvSpPr>
        <p:spPr/>
        <p:txBody>
          <a:bodyPr/>
          <a:lstStyle/>
          <a:p>
            <a:r>
              <a:rPr lang="en-US"/>
              <a:t>Rohith Sali and Srishti Khare</a:t>
            </a:r>
          </a:p>
        </p:txBody>
      </p:sp>
      <p:sp>
        <p:nvSpPr>
          <p:cNvPr id="6" name="Slide Number Placeholder 5"/>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401193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318237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10/23/2016</a:t>
            </a:r>
          </a:p>
        </p:txBody>
      </p:sp>
      <p:sp>
        <p:nvSpPr>
          <p:cNvPr id="8" name="Footer Placeholder 7"/>
          <p:cNvSpPr>
            <a:spLocks noGrp="1"/>
          </p:cNvSpPr>
          <p:nvPr>
            <p:ph type="ftr" sz="quarter" idx="11"/>
          </p:nvPr>
        </p:nvSpPr>
        <p:spPr/>
        <p:txBody>
          <a:bodyPr/>
          <a:lstStyle/>
          <a:p>
            <a:r>
              <a:rPr lang="en-US"/>
              <a:t>Rohith Sali and Srishti Khare</a:t>
            </a:r>
          </a:p>
        </p:txBody>
      </p:sp>
      <p:sp>
        <p:nvSpPr>
          <p:cNvPr id="9" name="Slide Number Placeholder 8"/>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20421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10/23/2016</a:t>
            </a:r>
          </a:p>
        </p:txBody>
      </p:sp>
      <p:sp>
        <p:nvSpPr>
          <p:cNvPr id="4" name="Footer Placeholder 3"/>
          <p:cNvSpPr>
            <a:spLocks noGrp="1"/>
          </p:cNvSpPr>
          <p:nvPr>
            <p:ph type="ftr" sz="quarter" idx="11"/>
          </p:nvPr>
        </p:nvSpPr>
        <p:spPr/>
        <p:txBody>
          <a:bodyPr/>
          <a:lstStyle/>
          <a:p>
            <a:r>
              <a:rPr lang="en-US"/>
              <a:t>Rohith Sali and Srishti Khare</a:t>
            </a:r>
          </a:p>
        </p:txBody>
      </p:sp>
      <p:sp>
        <p:nvSpPr>
          <p:cNvPr id="5" name="Slide Number Placeholder 4"/>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151450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10/23/2016</a:t>
            </a:r>
          </a:p>
        </p:txBody>
      </p:sp>
      <p:sp>
        <p:nvSpPr>
          <p:cNvPr id="3" name="Footer Placeholder 2"/>
          <p:cNvSpPr>
            <a:spLocks noGrp="1"/>
          </p:cNvSpPr>
          <p:nvPr>
            <p:ph type="ftr" sz="quarter" idx="11"/>
          </p:nvPr>
        </p:nvSpPr>
        <p:spPr/>
        <p:txBody>
          <a:bodyPr/>
          <a:lstStyle/>
          <a:p>
            <a:r>
              <a:rPr lang="en-US"/>
              <a:t>Rohith Sali and Srishti Khare</a:t>
            </a:r>
          </a:p>
        </p:txBody>
      </p:sp>
      <p:sp>
        <p:nvSpPr>
          <p:cNvPr id="4" name="Slide Number Placeholder 3"/>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352829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34021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
        <p:nvSpPr>
          <p:cNvPr id="7" name="Slide Number Placeholder 6"/>
          <p:cNvSpPr>
            <a:spLocks noGrp="1"/>
          </p:cNvSpPr>
          <p:nvPr>
            <p:ph type="sldNum" sz="quarter" idx="12"/>
          </p:nvPr>
        </p:nvSpPr>
        <p:spPr/>
        <p:txBody>
          <a:bodyPr/>
          <a:lstStyle/>
          <a:p>
            <a:fld id="{9B666451-1236-4985-9E67-457BB4DC450C}" type="slidenum">
              <a:rPr lang="en-US" smtClean="0"/>
              <a:t>‹#›</a:t>
            </a:fld>
            <a:endParaRPr lang="en-US"/>
          </a:p>
        </p:txBody>
      </p:sp>
    </p:spTree>
    <p:extLst>
      <p:ext uri="{BB962C8B-B14F-4D97-AF65-F5344CB8AC3E}">
        <p14:creationId xmlns:p14="http://schemas.microsoft.com/office/powerpoint/2010/main" val="111143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10/23/2016</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Rohith Sali and Srishti Khare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6451-1236-4985-9E67-457BB4DC450C}" type="slidenum">
              <a:rPr lang="en-US" smtClean="0"/>
              <a:t>‹#›</a:t>
            </a:fld>
            <a:endParaRPr lang="en-US"/>
          </a:p>
        </p:txBody>
      </p:sp>
    </p:spTree>
    <p:extLst>
      <p:ext uri="{BB962C8B-B14F-4D97-AF65-F5344CB8AC3E}">
        <p14:creationId xmlns:p14="http://schemas.microsoft.com/office/powerpoint/2010/main" val="211059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874"/>
            <a:ext cx="9144000" cy="2387600"/>
          </a:xfrm>
        </p:spPr>
        <p:txBody>
          <a:bodyPr/>
          <a:lstStyle/>
          <a:p>
            <a:r>
              <a:rPr lang="en-US" dirty="0"/>
              <a:t>IOT Garbage level monitoring system</a:t>
            </a:r>
          </a:p>
        </p:txBody>
      </p:sp>
      <p:sp>
        <p:nvSpPr>
          <p:cNvPr id="3" name="Subtitle 2"/>
          <p:cNvSpPr>
            <a:spLocks noGrp="1"/>
          </p:cNvSpPr>
          <p:nvPr>
            <p:ph type="subTitle" idx="1"/>
          </p:nvPr>
        </p:nvSpPr>
        <p:spPr>
          <a:xfrm>
            <a:off x="5931108" y="5202238"/>
            <a:ext cx="9144000" cy="1655762"/>
          </a:xfrm>
        </p:spPr>
        <p:txBody>
          <a:bodyPr/>
          <a:lstStyle/>
          <a:p>
            <a:r>
              <a:rPr lang="en-US" dirty="0" err="1"/>
              <a:t>Srishti</a:t>
            </a:r>
            <a:r>
              <a:rPr lang="en-US" dirty="0"/>
              <a:t> </a:t>
            </a:r>
            <a:r>
              <a:rPr lang="en-US" dirty="0" err="1"/>
              <a:t>Khare</a:t>
            </a:r>
            <a:endParaRPr lang="en-US" dirty="0"/>
          </a:p>
          <a:p>
            <a:r>
              <a:rPr lang="en-US" dirty="0"/>
              <a:t>Rohith Sali</a:t>
            </a:r>
          </a:p>
        </p:txBody>
      </p:sp>
      <p:sp>
        <p:nvSpPr>
          <p:cNvPr id="7" name="TextBox 6"/>
          <p:cNvSpPr txBox="1"/>
          <p:nvPr/>
        </p:nvSpPr>
        <p:spPr>
          <a:xfrm>
            <a:off x="3409950" y="3339565"/>
            <a:ext cx="4257675" cy="1569660"/>
          </a:xfrm>
          <a:prstGeom prst="rect">
            <a:avLst/>
          </a:prstGeom>
          <a:noFill/>
        </p:spPr>
        <p:txBody>
          <a:bodyPr wrap="square" rtlCol="0">
            <a:spAutoFit/>
          </a:bodyPr>
          <a:lstStyle/>
          <a:p>
            <a:pPr algn="ctr"/>
            <a:r>
              <a:rPr lang="en-US" sz="2400" b="1" dirty="0"/>
              <a:t>Final Project</a:t>
            </a:r>
          </a:p>
          <a:p>
            <a:pPr algn="ctr"/>
            <a:endParaRPr lang="en-US" sz="2400" b="1" dirty="0"/>
          </a:p>
          <a:p>
            <a:pPr algn="ctr"/>
            <a:r>
              <a:rPr lang="en-US" sz="2400" b="1" dirty="0"/>
              <a:t>ECEN 5613 - Embedded Systems Design</a:t>
            </a:r>
            <a:endParaRPr lang="en-US" b="1" dirty="0"/>
          </a:p>
        </p:txBody>
      </p:sp>
    </p:spTree>
    <p:extLst>
      <p:ext uri="{BB962C8B-B14F-4D97-AF65-F5344CB8AC3E}">
        <p14:creationId xmlns:p14="http://schemas.microsoft.com/office/powerpoint/2010/main" val="35664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01587" y="2053652"/>
            <a:ext cx="1858780" cy="268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Arm Cortex m3</a:t>
            </a:r>
          </a:p>
        </p:txBody>
      </p:sp>
      <p:sp>
        <p:nvSpPr>
          <p:cNvPr id="7" name="Rectangle 6"/>
          <p:cNvSpPr/>
          <p:nvPr/>
        </p:nvSpPr>
        <p:spPr>
          <a:xfrm>
            <a:off x="2938072" y="1476531"/>
            <a:ext cx="1469036" cy="524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Sensors</a:t>
            </a:r>
          </a:p>
        </p:txBody>
      </p:sp>
      <p:sp>
        <p:nvSpPr>
          <p:cNvPr id="8" name="Rectangle 7"/>
          <p:cNvSpPr/>
          <p:nvPr/>
        </p:nvSpPr>
        <p:spPr>
          <a:xfrm>
            <a:off x="2938072" y="2188564"/>
            <a:ext cx="1469036" cy="2548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 detector</a:t>
            </a:r>
          </a:p>
          <a:p>
            <a:pPr algn="ctr"/>
            <a:endParaRPr lang="en-US" dirty="0">
              <a:solidFill>
                <a:schemeClr val="tx1"/>
              </a:solidFill>
            </a:endParaRPr>
          </a:p>
          <a:p>
            <a:pPr algn="ctr"/>
            <a:r>
              <a:rPr lang="en-US" dirty="0">
                <a:solidFill>
                  <a:schemeClr val="tx1"/>
                </a:solidFill>
              </a:rPr>
              <a:t>Ultrasonic Sensor</a:t>
            </a:r>
          </a:p>
          <a:p>
            <a:pPr algn="ctr"/>
            <a:endParaRPr lang="en-US" dirty="0">
              <a:solidFill>
                <a:schemeClr val="tx1"/>
              </a:solidFill>
            </a:endParaRPr>
          </a:p>
          <a:p>
            <a:pPr algn="ctr"/>
            <a:r>
              <a:rPr lang="en-US" dirty="0">
                <a:solidFill>
                  <a:schemeClr val="tx1"/>
                </a:solidFill>
              </a:rPr>
              <a:t>Pressure sensor</a:t>
            </a:r>
          </a:p>
          <a:p>
            <a:pPr algn="ctr"/>
            <a:endParaRPr lang="en-US" dirty="0">
              <a:solidFill>
                <a:schemeClr val="tx1"/>
              </a:solidFill>
            </a:endParaRPr>
          </a:p>
        </p:txBody>
      </p:sp>
      <p:sp>
        <p:nvSpPr>
          <p:cNvPr id="10" name="Right Arrow 9"/>
          <p:cNvSpPr/>
          <p:nvPr/>
        </p:nvSpPr>
        <p:spPr>
          <a:xfrm>
            <a:off x="4407108" y="3267856"/>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a:off x="5733737" y="1558977"/>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6458" y="734517"/>
            <a:ext cx="1469036" cy="524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Wifi</a:t>
            </a:r>
            <a:r>
              <a:rPr lang="en-US" dirty="0">
                <a:solidFill>
                  <a:schemeClr val="tx1"/>
                </a:solidFill>
              </a:rPr>
              <a:t> Module</a:t>
            </a:r>
          </a:p>
        </p:txBody>
      </p:sp>
      <p:sp>
        <p:nvSpPr>
          <p:cNvPr id="14" name="Rectangle 13"/>
          <p:cNvSpPr/>
          <p:nvPr/>
        </p:nvSpPr>
        <p:spPr>
          <a:xfrm>
            <a:off x="7922301" y="3102964"/>
            <a:ext cx="1469036" cy="524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Display</a:t>
            </a:r>
          </a:p>
        </p:txBody>
      </p:sp>
      <p:sp>
        <p:nvSpPr>
          <p:cNvPr id="15" name="Right Arrow 14"/>
          <p:cNvSpPr/>
          <p:nvPr/>
        </p:nvSpPr>
        <p:spPr>
          <a:xfrm>
            <a:off x="7127822" y="3267856"/>
            <a:ext cx="794479" cy="19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9784" y="4894290"/>
            <a:ext cx="1186221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Level detector sends data about the level of garbage present in the bin. This is used if the solid waste is stuck at the top and nothing is present at the bottom.</a:t>
            </a:r>
          </a:p>
          <a:p>
            <a:pPr marL="285750" indent="-285750">
              <a:buFont typeface="Arial" panose="020B0604020202020204" pitchFamily="34" charset="0"/>
              <a:buChar char="•"/>
            </a:pPr>
            <a:r>
              <a:rPr lang="en-US" sz="1400" dirty="0"/>
              <a:t>Ultrasonic sensor is places at the top to monitor the level of garbage present.</a:t>
            </a:r>
          </a:p>
          <a:p>
            <a:pPr marL="285750" indent="-285750">
              <a:buFont typeface="Arial" panose="020B0604020202020204" pitchFamily="34" charset="0"/>
              <a:buChar char="•"/>
            </a:pPr>
            <a:r>
              <a:rPr lang="en-US" sz="1400" dirty="0"/>
              <a:t>Pressure sensor is used to monitor the weight of garbage present in the bin.</a:t>
            </a:r>
          </a:p>
          <a:p>
            <a:pPr marL="285750" indent="-285750">
              <a:buFont typeface="Arial" panose="020B0604020202020204" pitchFamily="34" charset="0"/>
              <a:buChar char="•"/>
            </a:pPr>
            <a:r>
              <a:rPr lang="en-US" sz="1400" dirty="0"/>
              <a:t>These data are sent to the processor for processing and is sent to the </a:t>
            </a:r>
            <a:r>
              <a:rPr lang="en-US" sz="1400" dirty="0" err="1"/>
              <a:t>wifi</a:t>
            </a:r>
            <a:r>
              <a:rPr lang="en-US" sz="1400" dirty="0"/>
              <a:t> module which sends it to the webpage where it can be monitored in real time. </a:t>
            </a:r>
          </a:p>
          <a:p>
            <a:pPr marL="285750" indent="-285750">
              <a:buFont typeface="Arial" panose="020B0604020202020204" pitchFamily="34" charset="0"/>
              <a:buChar char="•"/>
            </a:pPr>
            <a:r>
              <a:rPr lang="en-US" sz="1400" dirty="0"/>
              <a:t>The data is also displayed on the LCD screen.</a:t>
            </a:r>
          </a:p>
        </p:txBody>
      </p:sp>
      <p:sp>
        <p:nvSpPr>
          <p:cNvPr id="17" name="Rectangle 16"/>
          <p:cNvSpPr/>
          <p:nvPr/>
        </p:nvSpPr>
        <p:spPr>
          <a:xfrm>
            <a:off x="468597" y="439712"/>
            <a:ext cx="4569503" cy="497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elements and block diagram</a:t>
            </a:r>
          </a:p>
        </p:txBody>
      </p:sp>
      <p:sp>
        <p:nvSpPr>
          <p:cNvPr id="18" name="Slide Number Placeholder 17"/>
          <p:cNvSpPr>
            <a:spLocks noGrp="1"/>
          </p:cNvSpPr>
          <p:nvPr>
            <p:ph type="sldNum" sz="quarter" idx="12"/>
          </p:nvPr>
        </p:nvSpPr>
        <p:spPr/>
        <p:txBody>
          <a:bodyPr/>
          <a:lstStyle/>
          <a:p>
            <a:fld id="{9B666451-1236-4985-9E67-457BB4DC450C}" type="slidenum">
              <a:rPr lang="en-US" smtClean="0"/>
              <a:t>2</a:t>
            </a:fld>
            <a:endParaRPr lang="en-US"/>
          </a:p>
        </p:txBody>
      </p:sp>
      <p:sp>
        <p:nvSpPr>
          <p:cNvPr id="19" name="Date Placeholder 18"/>
          <p:cNvSpPr>
            <a:spLocks noGrp="1"/>
          </p:cNvSpPr>
          <p:nvPr>
            <p:ph type="dt" sz="half" idx="10"/>
          </p:nvPr>
        </p:nvSpPr>
        <p:spPr/>
        <p:txBody>
          <a:bodyPr/>
          <a:lstStyle/>
          <a:p>
            <a:r>
              <a:rPr lang="en-US"/>
              <a:t>10/23/2016</a:t>
            </a:r>
          </a:p>
        </p:txBody>
      </p:sp>
      <p:sp>
        <p:nvSpPr>
          <p:cNvPr id="20" name="Footer Placeholder 19"/>
          <p:cNvSpPr>
            <a:spLocks noGrp="1"/>
          </p:cNvSpPr>
          <p:nvPr>
            <p:ph type="ftr" sz="quarter" idx="11"/>
          </p:nvPr>
        </p:nvSpPr>
        <p:spPr/>
        <p:txBody>
          <a:bodyPr/>
          <a:lstStyle/>
          <a:p>
            <a:r>
              <a:rPr lang="en-US"/>
              <a:t>Rohith Sali and Srishti Khare</a:t>
            </a:r>
          </a:p>
        </p:txBody>
      </p:sp>
    </p:spTree>
    <p:extLst>
      <p:ext uri="{BB962C8B-B14F-4D97-AF65-F5344CB8AC3E}">
        <p14:creationId xmlns:p14="http://schemas.microsoft.com/office/powerpoint/2010/main" val="344886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Psoc</a:t>
            </a:r>
            <a:r>
              <a:rPr lang="en-US" dirty="0"/>
              <a:t> creator 4.0</a:t>
            </a:r>
          </a:p>
          <a:p>
            <a:r>
              <a:rPr lang="en-US" dirty="0" err="1"/>
              <a:t>IoT</a:t>
            </a:r>
            <a:r>
              <a:rPr lang="en-US" dirty="0"/>
              <a:t> gecko</a:t>
            </a:r>
          </a:p>
          <a:p>
            <a:r>
              <a:rPr lang="en-US" dirty="0"/>
              <a:t>Programming language C</a:t>
            </a:r>
          </a:p>
        </p:txBody>
      </p:sp>
      <p:sp>
        <p:nvSpPr>
          <p:cNvPr id="4" name="Rectangle 3"/>
          <p:cNvSpPr/>
          <p:nvPr/>
        </p:nvSpPr>
        <p:spPr>
          <a:xfrm>
            <a:off x="525747" y="418319"/>
            <a:ext cx="4569503" cy="497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specification </a:t>
            </a:r>
          </a:p>
        </p:txBody>
      </p:sp>
      <p:sp>
        <p:nvSpPr>
          <p:cNvPr id="5" name="Slide Number Placeholder 4"/>
          <p:cNvSpPr>
            <a:spLocks noGrp="1"/>
          </p:cNvSpPr>
          <p:nvPr>
            <p:ph type="sldNum" sz="quarter" idx="12"/>
          </p:nvPr>
        </p:nvSpPr>
        <p:spPr/>
        <p:txBody>
          <a:bodyPr/>
          <a:lstStyle/>
          <a:p>
            <a:fld id="{9B666451-1236-4985-9E67-457BB4DC450C}" type="slidenum">
              <a:rPr lang="en-US" smtClean="0"/>
              <a:t>3</a:t>
            </a:fld>
            <a:endParaRPr lang="en-US"/>
          </a:p>
        </p:txBody>
      </p:sp>
      <p:sp>
        <p:nvSpPr>
          <p:cNvPr id="6" name="Date Placeholder 5"/>
          <p:cNvSpPr>
            <a:spLocks noGrp="1"/>
          </p:cNvSpPr>
          <p:nvPr>
            <p:ph type="dt" sz="half" idx="10"/>
          </p:nvPr>
        </p:nvSpPr>
        <p:spPr/>
        <p:txBody>
          <a:bodyPr/>
          <a:lstStyle/>
          <a:p>
            <a:r>
              <a:rPr lang="en-US"/>
              <a:t>10/23/2016</a:t>
            </a:r>
          </a:p>
        </p:txBody>
      </p:sp>
      <p:sp>
        <p:nvSpPr>
          <p:cNvPr id="7" name="Footer Placeholder 6"/>
          <p:cNvSpPr>
            <a:spLocks noGrp="1"/>
          </p:cNvSpPr>
          <p:nvPr>
            <p:ph type="ftr" sz="quarter" idx="11"/>
          </p:nvPr>
        </p:nvSpPr>
        <p:spPr/>
        <p:txBody>
          <a:bodyPr/>
          <a:lstStyle/>
          <a:p>
            <a:r>
              <a:rPr lang="en-US"/>
              <a:t>Rohith Sali and Srishti Khare</a:t>
            </a:r>
          </a:p>
        </p:txBody>
      </p:sp>
    </p:spTree>
    <p:extLst>
      <p:ext uri="{BB962C8B-B14F-4D97-AF65-F5344CB8AC3E}">
        <p14:creationId xmlns:p14="http://schemas.microsoft.com/office/powerpoint/2010/main" val="215874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 and Fall black plan</a:t>
            </a:r>
          </a:p>
        </p:txBody>
      </p:sp>
      <p:sp>
        <p:nvSpPr>
          <p:cNvPr id="3" name="Content Placeholder 2"/>
          <p:cNvSpPr>
            <a:spLocks noGrp="1"/>
          </p:cNvSpPr>
          <p:nvPr>
            <p:ph idx="1"/>
          </p:nvPr>
        </p:nvSpPr>
        <p:spPr/>
        <p:txBody>
          <a:bodyPr/>
          <a:lstStyle/>
          <a:p>
            <a:r>
              <a:rPr lang="en-US" dirty="0"/>
              <a:t>We have the cortex M3 processor, </a:t>
            </a:r>
            <a:r>
              <a:rPr lang="en-US" dirty="0" err="1"/>
              <a:t>lcd</a:t>
            </a:r>
            <a:r>
              <a:rPr lang="en-US" dirty="0"/>
              <a:t> module and we are yet to place order for the sensors and </a:t>
            </a:r>
            <a:r>
              <a:rPr lang="en-US" dirty="0" err="1"/>
              <a:t>wifi</a:t>
            </a:r>
            <a:r>
              <a:rPr lang="en-US" dirty="0"/>
              <a:t> module.</a:t>
            </a:r>
          </a:p>
          <a:p>
            <a:r>
              <a:rPr lang="en-US" dirty="0"/>
              <a:t>Interfacing the </a:t>
            </a:r>
            <a:r>
              <a:rPr lang="en-US" dirty="0" err="1"/>
              <a:t>wifi</a:t>
            </a:r>
            <a:r>
              <a:rPr lang="en-US" dirty="0"/>
              <a:t> module and configuring it and acquiring the data in real time and monitoring  it on the web page would be a complicated. If we have any complication in implementing it we would try to implement with </a:t>
            </a:r>
            <a:r>
              <a:rPr lang="en-US" dirty="0" err="1"/>
              <a:t>gsm</a:t>
            </a:r>
            <a:r>
              <a:rPr lang="en-US" dirty="0"/>
              <a:t> module or transfer the data using </a:t>
            </a:r>
            <a:r>
              <a:rPr lang="en-US" dirty="0" err="1"/>
              <a:t>xbee</a:t>
            </a:r>
            <a:r>
              <a:rPr lang="en-US" dirty="0"/>
              <a:t> or Bluetooth to </a:t>
            </a:r>
            <a:r>
              <a:rPr lang="en-US" dirty="0" err="1"/>
              <a:t>arduino</a:t>
            </a:r>
            <a:r>
              <a:rPr lang="en-US" dirty="0"/>
              <a:t> or other microprocessor.</a:t>
            </a:r>
          </a:p>
          <a:p>
            <a:endParaRPr lang="en-US" dirty="0"/>
          </a:p>
        </p:txBody>
      </p:sp>
      <p:sp>
        <p:nvSpPr>
          <p:cNvPr id="4" name="Slide Number Placeholder 3"/>
          <p:cNvSpPr>
            <a:spLocks noGrp="1"/>
          </p:cNvSpPr>
          <p:nvPr>
            <p:ph type="sldNum" sz="quarter" idx="12"/>
          </p:nvPr>
        </p:nvSpPr>
        <p:spPr/>
        <p:txBody>
          <a:bodyPr/>
          <a:lstStyle/>
          <a:p>
            <a:fld id="{9B666451-1236-4985-9E67-457BB4DC450C}" type="slidenum">
              <a:rPr lang="en-US" smtClean="0"/>
              <a:t>4</a:t>
            </a:fld>
            <a:endParaRPr lang="en-US"/>
          </a:p>
        </p:txBody>
      </p:sp>
      <p:sp>
        <p:nvSpPr>
          <p:cNvPr id="5" name="Date Placeholder 4"/>
          <p:cNvSpPr>
            <a:spLocks noGrp="1"/>
          </p:cNvSpPr>
          <p:nvPr>
            <p:ph type="dt" sz="half" idx="10"/>
          </p:nvPr>
        </p:nvSpPr>
        <p:spPr/>
        <p:txBody>
          <a:bodyPr/>
          <a:lstStyle/>
          <a:p>
            <a:r>
              <a:rPr lang="en-US"/>
              <a:t>10/23/2016</a:t>
            </a:r>
          </a:p>
        </p:txBody>
      </p:sp>
      <p:sp>
        <p:nvSpPr>
          <p:cNvPr id="6" name="Footer Placeholder 5"/>
          <p:cNvSpPr>
            <a:spLocks noGrp="1"/>
          </p:cNvSpPr>
          <p:nvPr>
            <p:ph type="ftr" sz="quarter" idx="11"/>
          </p:nvPr>
        </p:nvSpPr>
        <p:spPr/>
        <p:txBody>
          <a:bodyPr/>
          <a:lstStyle/>
          <a:p>
            <a:r>
              <a:rPr lang="en-US"/>
              <a:t>Rohith Sali and Srishti Khare</a:t>
            </a:r>
          </a:p>
        </p:txBody>
      </p:sp>
    </p:spTree>
    <p:extLst>
      <p:ext uri="{BB962C8B-B14F-4D97-AF65-F5344CB8AC3E}">
        <p14:creationId xmlns:p14="http://schemas.microsoft.com/office/powerpoint/2010/main" val="138129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281</Words>
  <Application>Microsoft Office PowerPoint</Application>
  <PresentationFormat>Widescreen</PresentationFormat>
  <Paragraphs>45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IOT Garbage level monitoring system</vt:lpstr>
      <vt:lpstr>PowerPoint Presentation</vt:lpstr>
      <vt:lpstr>PowerPoint Presentation</vt:lpstr>
      <vt:lpstr>Current status and Fall black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Garbage level monitoring system</dc:title>
  <dc:creator>Rohith sali</dc:creator>
  <cp:lastModifiedBy>Rohith Sali</cp:lastModifiedBy>
  <cp:revision>14</cp:revision>
  <dcterms:created xsi:type="dcterms:W3CDTF">2016-10-24T01:26:02Z</dcterms:created>
  <dcterms:modified xsi:type="dcterms:W3CDTF">2016-12-11T06:08:45Z</dcterms:modified>
</cp:coreProperties>
</file>