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50" r:id="rId4"/>
  </p:sldMasterIdLst>
  <p:notesMasterIdLst>
    <p:notesMasterId r:id="rId18"/>
  </p:notesMasterIdLst>
  <p:handoutMasterIdLst>
    <p:handoutMasterId r:id="rId19"/>
  </p:handoutMasterIdLst>
  <p:sldIdLst>
    <p:sldId id="324" r:id="rId5"/>
    <p:sldId id="302" r:id="rId6"/>
    <p:sldId id="315" r:id="rId7"/>
    <p:sldId id="325" r:id="rId8"/>
    <p:sldId id="294" r:id="rId9"/>
    <p:sldId id="295" r:id="rId10"/>
    <p:sldId id="326" r:id="rId11"/>
    <p:sldId id="304" r:id="rId12"/>
    <p:sldId id="327" r:id="rId13"/>
    <p:sldId id="328" r:id="rId14"/>
    <p:sldId id="310" r:id="rId15"/>
    <p:sldId id="311" r:id="rId16"/>
    <p:sldId id="31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p:cViewPr>
        <p:scale>
          <a:sx n="63" d="100"/>
          <a:sy n="63" d="100"/>
        </p:scale>
        <p:origin x="732" y="5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shti Mittal" userId="e1eb0564a1df71ee" providerId="LiveId" clId="{364705E1-D4D6-406B-A696-DF6CA2F4A2A9}"/>
    <pc:docChg chg="modSld">
      <pc:chgData name="Srishti Mittal" userId="e1eb0564a1df71ee" providerId="LiveId" clId="{364705E1-D4D6-406B-A696-DF6CA2F4A2A9}" dt="2023-10-26T16:20:47.723" v="0" actId="1038"/>
      <pc:docMkLst>
        <pc:docMk/>
      </pc:docMkLst>
      <pc:sldChg chg="modSp mod">
        <pc:chgData name="Srishti Mittal" userId="e1eb0564a1df71ee" providerId="LiveId" clId="{364705E1-D4D6-406B-A696-DF6CA2F4A2A9}" dt="2023-10-26T16:20:47.723" v="0" actId="1038"/>
        <pc:sldMkLst>
          <pc:docMk/>
          <pc:sldMk cId="3665993043" sldId="324"/>
        </pc:sldMkLst>
        <pc:picChg chg="mod">
          <ac:chgData name="Srishti Mittal" userId="e1eb0564a1df71ee" providerId="LiveId" clId="{364705E1-D4D6-406B-A696-DF6CA2F4A2A9}" dt="2023-10-26T16:20:47.723" v="0" actId="1038"/>
          <ac:picMkLst>
            <pc:docMk/>
            <pc:sldMk cId="3665993043" sldId="324"/>
            <ac:picMk id="13" creationId="{E6A5B61D-69C0-4661-AD66-3D72D9A6E86F}"/>
          </ac:picMkLst>
        </pc:picChg>
      </pc:sldChg>
    </pc:docChg>
  </pc:docChgLst>
  <pc:docChgLst>
    <pc:chgData name="Srishti Mittal" userId="e1eb0564a1df71ee" providerId="LiveId" clId="{BB3B0F1A-0152-47C7-9815-F4AB7C146297}"/>
    <pc:docChg chg="undo custSel addSld delSld modSld">
      <pc:chgData name="Srishti Mittal" userId="e1eb0564a1df71ee" providerId="LiveId" clId="{BB3B0F1A-0152-47C7-9815-F4AB7C146297}" dt="2023-11-29T07:07:54.404" v="424" actId="1076"/>
      <pc:docMkLst>
        <pc:docMk/>
      </pc:docMkLst>
      <pc:sldChg chg="modSp mod">
        <pc:chgData name="Srishti Mittal" userId="e1eb0564a1df71ee" providerId="LiveId" clId="{BB3B0F1A-0152-47C7-9815-F4AB7C146297}" dt="2023-11-29T06:05:54.117" v="422" actId="20577"/>
        <pc:sldMkLst>
          <pc:docMk/>
          <pc:sldMk cId="25800700" sldId="294"/>
        </pc:sldMkLst>
        <pc:spChg chg="mod">
          <ac:chgData name="Srishti Mittal" userId="e1eb0564a1df71ee" providerId="LiveId" clId="{BB3B0F1A-0152-47C7-9815-F4AB7C146297}" dt="2023-11-29T06:05:54.117" v="422" actId="20577"/>
          <ac:spMkLst>
            <pc:docMk/>
            <pc:sldMk cId="25800700" sldId="294"/>
            <ac:spMk id="3" creationId="{26F035C3-7877-56A2-5AD3-529066B7EFDE}"/>
          </ac:spMkLst>
        </pc:spChg>
      </pc:sldChg>
      <pc:sldChg chg="modSp mod">
        <pc:chgData name="Srishti Mittal" userId="e1eb0564a1df71ee" providerId="LiveId" clId="{BB3B0F1A-0152-47C7-9815-F4AB7C146297}" dt="2023-11-28T11:17:29.032" v="303" actId="20577"/>
        <pc:sldMkLst>
          <pc:docMk/>
          <pc:sldMk cId="3401748718" sldId="304"/>
        </pc:sldMkLst>
        <pc:spChg chg="mod">
          <ac:chgData name="Srishti Mittal" userId="e1eb0564a1df71ee" providerId="LiveId" clId="{BB3B0F1A-0152-47C7-9815-F4AB7C146297}" dt="2023-11-28T11:17:29.032" v="303" actId="20577"/>
          <ac:spMkLst>
            <pc:docMk/>
            <pc:sldMk cId="3401748718" sldId="304"/>
            <ac:spMk id="3090" creationId="{51F3B767-2826-00A3-C514-91C0077B5587}"/>
          </ac:spMkLst>
        </pc:spChg>
      </pc:sldChg>
      <pc:sldChg chg="delSp modSp mod">
        <pc:chgData name="Srishti Mittal" userId="e1eb0564a1df71ee" providerId="LiveId" clId="{BB3B0F1A-0152-47C7-9815-F4AB7C146297}" dt="2023-11-29T07:07:54.404" v="424" actId="1076"/>
        <pc:sldMkLst>
          <pc:docMk/>
          <pc:sldMk cId="3903608907" sldId="311"/>
        </pc:sldMkLst>
        <pc:spChg chg="del">
          <ac:chgData name="Srishti Mittal" userId="e1eb0564a1df71ee" providerId="LiveId" clId="{BB3B0F1A-0152-47C7-9815-F4AB7C146297}" dt="2023-11-29T07:07:45.491" v="423" actId="478"/>
          <ac:spMkLst>
            <pc:docMk/>
            <pc:sldMk cId="3903608907" sldId="311"/>
            <ac:spMk id="23" creationId="{9AEB23EF-29C8-74F0-97E6-E5A4E96CD6CC}"/>
          </ac:spMkLst>
        </pc:spChg>
        <pc:spChg chg="mod">
          <ac:chgData name="Srishti Mittal" userId="e1eb0564a1df71ee" providerId="LiveId" clId="{BB3B0F1A-0152-47C7-9815-F4AB7C146297}" dt="2023-11-29T07:07:54.404" v="424" actId="1076"/>
          <ac:spMkLst>
            <pc:docMk/>
            <pc:sldMk cId="3903608907" sldId="311"/>
            <ac:spMk id="25" creationId="{23735138-883C-671E-9D01-50E2A10D3081}"/>
          </ac:spMkLst>
        </pc:spChg>
      </pc:sldChg>
      <pc:sldChg chg="delSp modSp del mod">
        <pc:chgData name="Srishti Mittal" userId="e1eb0564a1df71ee" providerId="LiveId" clId="{BB3B0F1A-0152-47C7-9815-F4AB7C146297}" dt="2023-11-28T11:18:39.374" v="306" actId="2696"/>
        <pc:sldMkLst>
          <pc:docMk/>
          <pc:sldMk cId="1856314060" sldId="314"/>
        </pc:sldMkLst>
        <pc:spChg chg="del mod">
          <ac:chgData name="Srishti Mittal" userId="e1eb0564a1df71ee" providerId="LiveId" clId="{BB3B0F1A-0152-47C7-9815-F4AB7C146297}" dt="2023-11-28T11:18:30.242" v="305" actId="478"/>
          <ac:spMkLst>
            <pc:docMk/>
            <pc:sldMk cId="1856314060" sldId="314"/>
            <ac:spMk id="9" creationId="{A100874F-0E04-D035-655B-7D52770D0624}"/>
          </ac:spMkLst>
        </pc:spChg>
      </pc:sldChg>
      <pc:sldChg chg="modSp mod">
        <pc:chgData name="Srishti Mittal" userId="e1eb0564a1df71ee" providerId="LiveId" clId="{BB3B0F1A-0152-47C7-9815-F4AB7C146297}" dt="2023-11-28T11:36:12.217" v="387" actId="255"/>
        <pc:sldMkLst>
          <pc:docMk/>
          <pc:sldMk cId="3665993043" sldId="324"/>
        </pc:sldMkLst>
        <pc:spChg chg="mod">
          <ac:chgData name="Srishti Mittal" userId="e1eb0564a1df71ee" providerId="LiveId" clId="{BB3B0F1A-0152-47C7-9815-F4AB7C146297}" dt="2023-11-28T11:36:12.217" v="387" actId="255"/>
          <ac:spMkLst>
            <pc:docMk/>
            <pc:sldMk cId="3665993043" sldId="324"/>
            <ac:spMk id="11" creationId="{E6DF5064-7AAC-4887-9BD5-FB6BC40A6768}"/>
          </ac:spMkLst>
        </pc:spChg>
      </pc:sldChg>
      <pc:sldChg chg="addSp delSp modSp mod">
        <pc:chgData name="Srishti Mittal" userId="e1eb0564a1df71ee" providerId="LiveId" clId="{BB3B0F1A-0152-47C7-9815-F4AB7C146297}" dt="2023-11-28T17:58:40.541" v="400" actId="14100"/>
        <pc:sldMkLst>
          <pc:docMk/>
          <pc:sldMk cId="4101399790" sldId="326"/>
        </pc:sldMkLst>
        <pc:picChg chg="add mod">
          <ac:chgData name="Srishti Mittal" userId="e1eb0564a1df71ee" providerId="LiveId" clId="{BB3B0F1A-0152-47C7-9815-F4AB7C146297}" dt="2023-11-28T17:58:40.541" v="400" actId="14100"/>
          <ac:picMkLst>
            <pc:docMk/>
            <pc:sldMk cId="4101399790" sldId="326"/>
            <ac:picMk id="5" creationId="{E6971D94-EF78-3634-BE49-94E51D632A8E}"/>
          </ac:picMkLst>
        </pc:picChg>
        <pc:picChg chg="del mod">
          <ac:chgData name="Srishti Mittal" userId="e1eb0564a1df71ee" providerId="LiveId" clId="{BB3B0F1A-0152-47C7-9815-F4AB7C146297}" dt="2023-11-28T10:48:54.080" v="2" actId="478"/>
          <ac:picMkLst>
            <pc:docMk/>
            <pc:sldMk cId="4101399790" sldId="326"/>
            <ac:picMk id="6" creationId="{F5D3F297-2EC0-8F50-ED23-8E1D498FD211}"/>
          </ac:picMkLst>
        </pc:picChg>
        <pc:picChg chg="mod">
          <ac:chgData name="Srishti Mittal" userId="e1eb0564a1df71ee" providerId="LiveId" clId="{BB3B0F1A-0152-47C7-9815-F4AB7C146297}" dt="2023-11-28T10:51:29.105" v="19" actId="14100"/>
          <ac:picMkLst>
            <pc:docMk/>
            <pc:sldMk cId="4101399790" sldId="326"/>
            <ac:picMk id="11" creationId="{80F641B8-D4CB-4B34-AF57-A526981DEDAF}"/>
          </ac:picMkLst>
        </pc:picChg>
        <pc:picChg chg="add del mod">
          <ac:chgData name="Srishti Mittal" userId="e1eb0564a1df71ee" providerId="LiveId" clId="{BB3B0F1A-0152-47C7-9815-F4AB7C146297}" dt="2023-11-28T10:48:54.080" v="2" actId="478"/>
          <ac:picMkLst>
            <pc:docMk/>
            <pc:sldMk cId="4101399790" sldId="326"/>
            <ac:picMk id="1026" creationId="{36A8FA2A-888F-5171-CC90-17627A0D97B2}"/>
          </ac:picMkLst>
        </pc:picChg>
        <pc:picChg chg="add del mod">
          <ac:chgData name="Srishti Mittal" userId="e1eb0564a1df71ee" providerId="LiveId" clId="{BB3B0F1A-0152-47C7-9815-F4AB7C146297}" dt="2023-11-28T17:58:26.512" v="395" actId="478"/>
          <ac:picMkLst>
            <pc:docMk/>
            <pc:sldMk cId="4101399790" sldId="326"/>
            <ac:picMk id="1028" creationId="{26AAA1AD-060D-A982-916C-5382FB538E43}"/>
          </ac:picMkLst>
        </pc:picChg>
        <pc:picChg chg="add del mod">
          <ac:chgData name="Srishti Mittal" userId="e1eb0564a1df71ee" providerId="LiveId" clId="{BB3B0F1A-0152-47C7-9815-F4AB7C146297}" dt="2023-11-28T11:29:06.568" v="326" actId="478"/>
          <ac:picMkLst>
            <pc:docMk/>
            <pc:sldMk cId="4101399790" sldId="326"/>
            <ac:picMk id="1030" creationId="{158463F3-C5C6-DF0C-E1DD-B5C848A0D438}"/>
          </ac:picMkLst>
        </pc:picChg>
      </pc:sldChg>
      <pc:sldChg chg="addSp delSp modSp new mod">
        <pc:chgData name="Srishti Mittal" userId="e1eb0564a1df71ee" providerId="LiveId" clId="{BB3B0F1A-0152-47C7-9815-F4AB7C146297}" dt="2023-11-28T11:17:02.746" v="298" actId="20577"/>
        <pc:sldMkLst>
          <pc:docMk/>
          <pc:sldMk cId="945157177" sldId="327"/>
        </pc:sldMkLst>
        <pc:spChg chg="del">
          <ac:chgData name="Srishti Mittal" userId="e1eb0564a1df71ee" providerId="LiveId" clId="{BB3B0F1A-0152-47C7-9815-F4AB7C146297}" dt="2023-11-28T11:02:13.394" v="48" actId="478"/>
          <ac:spMkLst>
            <pc:docMk/>
            <pc:sldMk cId="945157177" sldId="327"/>
            <ac:spMk id="2" creationId="{8CF223EA-1DA6-B643-4D1A-A17F1B64FD55}"/>
          </ac:spMkLst>
        </pc:spChg>
        <pc:spChg chg="del">
          <ac:chgData name="Srishti Mittal" userId="e1eb0564a1df71ee" providerId="LiveId" clId="{BB3B0F1A-0152-47C7-9815-F4AB7C146297}" dt="2023-11-28T11:02:10.367" v="47" actId="478"/>
          <ac:spMkLst>
            <pc:docMk/>
            <pc:sldMk cId="945157177" sldId="327"/>
            <ac:spMk id="3" creationId="{3D1EE225-EE8E-D9E1-E219-09D74ED43AB1}"/>
          </ac:spMkLst>
        </pc:spChg>
        <pc:spChg chg="del">
          <ac:chgData name="Srishti Mittal" userId="e1eb0564a1df71ee" providerId="LiveId" clId="{BB3B0F1A-0152-47C7-9815-F4AB7C146297}" dt="2023-11-28T11:02:16.058" v="49" actId="478"/>
          <ac:spMkLst>
            <pc:docMk/>
            <pc:sldMk cId="945157177" sldId="327"/>
            <ac:spMk id="4" creationId="{2F9469D4-21B9-E514-7C8A-970D3C1AE092}"/>
          </ac:spMkLst>
        </pc:spChg>
        <pc:spChg chg="del">
          <ac:chgData name="Srishti Mittal" userId="e1eb0564a1df71ee" providerId="LiveId" clId="{BB3B0F1A-0152-47C7-9815-F4AB7C146297}" dt="2023-11-28T11:02:18.673" v="50" actId="478"/>
          <ac:spMkLst>
            <pc:docMk/>
            <pc:sldMk cId="945157177" sldId="327"/>
            <ac:spMk id="5" creationId="{C4826BD7-CD97-7983-DE41-431DC7FA8AF7}"/>
          </ac:spMkLst>
        </pc:spChg>
        <pc:spChg chg="del">
          <ac:chgData name="Srishti Mittal" userId="e1eb0564a1df71ee" providerId="LiveId" clId="{BB3B0F1A-0152-47C7-9815-F4AB7C146297}" dt="2023-11-28T11:03:00.051" v="65" actId="478"/>
          <ac:spMkLst>
            <pc:docMk/>
            <pc:sldMk cId="945157177" sldId="327"/>
            <ac:spMk id="6" creationId="{24B24A68-A161-95D7-474C-2E5469DB0100}"/>
          </ac:spMkLst>
        </pc:spChg>
        <pc:spChg chg="del">
          <ac:chgData name="Srishti Mittal" userId="e1eb0564a1df71ee" providerId="LiveId" clId="{BB3B0F1A-0152-47C7-9815-F4AB7C146297}" dt="2023-11-28T11:02:22.775" v="51" actId="478"/>
          <ac:spMkLst>
            <pc:docMk/>
            <pc:sldMk cId="945157177" sldId="327"/>
            <ac:spMk id="7" creationId="{69960BA5-BA71-9650-FF1C-F2C45862972A}"/>
          </ac:spMkLst>
        </pc:spChg>
        <pc:spChg chg="del">
          <ac:chgData name="Srishti Mittal" userId="e1eb0564a1df71ee" providerId="LiveId" clId="{BB3B0F1A-0152-47C7-9815-F4AB7C146297}" dt="2023-11-28T11:02:25.594" v="52" actId="478"/>
          <ac:spMkLst>
            <pc:docMk/>
            <pc:sldMk cId="945157177" sldId="327"/>
            <ac:spMk id="8" creationId="{5DF34D02-7B9D-5DA7-822C-88A61EB658B7}"/>
          </ac:spMkLst>
        </pc:spChg>
        <pc:spChg chg="del">
          <ac:chgData name="Srishti Mittal" userId="e1eb0564a1df71ee" providerId="LiveId" clId="{BB3B0F1A-0152-47C7-9815-F4AB7C146297}" dt="2023-11-28T11:02:32.072" v="54" actId="478"/>
          <ac:spMkLst>
            <pc:docMk/>
            <pc:sldMk cId="945157177" sldId="327"/>
            <ac:spMk id="9" creationId="{408BDDB4-FEFF-A957-0D31-D3803AB30B0D}"/>
          </ac:spMkLst>
        </pc:spChg>
        <pc:spChg chg="del">
          <ac:chgData name="Srishti Mittal" userId="e1eb0564a1df71ee" providerId="LiveId" clId="{BB3B0F1A-0152-47C7-9815-F4AB7C146297}" dt="2023-11-28T11:02:28.438" v="53" actId="478"/>
          <ac:spMkLst>
            <pc:docMk/>
            <pc:sldMk cId="945157177" sldId="327"/>
            <ac:spMk id="10" creationId="{9007772D-63AF-BD20-2A3C-02FA3FF918AC}"/>
          </ac:spMkLst>
        </pc:spChg>
        <pc:spChg chg="del">
          <ac:chgData name="Srishti Mittal" userId="e1eb0564a1df71ee" providerId="LiveId" clId="{BB3B0F1A-0152-47C7-9815-F4AB7C146297}" dt="2023-11-28T11:02:34.567" v="55" actId="478"/>
          <ac:spMkLst>
            <pc:docMk/>
            <pc:sldMk cId="945157177" sldId="327"/>
            <ac:spMk id="11" creationId="{9D6AFE03-3224-0880-F164-2FB7E921C280}"/>
          </ac:spMkLst>
        </pc:spChg>
        <pc:spChg chg="del">
          <ac:chgData name="Srishti Mittal" userId="e1eb0564a1df71ee" providerId="LiveId" clId="{BB3B0F1A-0152-47C7-9815-F4AB7C146297}" dt="2023-11-28T11:02:36.277" v="56" actId="478"/>
          <ac:spMkLst>
            <pc:docMk/>
            <pc:sldMk cId="945157177" sldId="327"/>
            <ac:spMk id="12" creationId="{DD53710D-EA89-3CD1-99D2-6F4966AE0189}"/>
          </ac:spMkLst>
        </pc:spChg>
        <pc:spChg chg="del">
          <ac:chgData name="Srishti Mittal" userId="e1eb0564a1df71ee" providerId="LiveId" clId="{BB3B0F1A-0152-47C7-9815-F4AB7C146297}" dt="2023-11-28T11:02:42.571" v="58" actId="478"/>
          <ac:spMkLst>
            <pc:docMk/>
            <pc:sldMk cId="945157177" sldId="327"/>
            <ac:spMk id="13" creationId="{3A19A182-FF44-BC91-B3E1-213DA41BE8DA}"/>
          </ac:spMkLst>
        </pc:spChg>
        <pc:spChg chg="del">
          <ac:chgData name="Srishti Mittal" userId="e1eb0564a1df71ee" providerId="LiveId" clId="{BB3B0F1A-0152-47C7-9815-F4AB7C146297}" dt="2023-11-28T11:02:38.792" v="57" actId="478"/>
          <ac:spMkLst>
            <pc:docMk/>
            <pc:sldMk cId="945157177" sldId="327"/>
            <ac:spMk id="14" creationId="{6E85E272-5B62-A7CD-2268-BB0AC0BD1BBF}"/>
          </ac:spMkLst>
        </pc:spChg>
        <pc:spChg chg="del">
          <ac:chgData name="Srishti Mittal" userId="e1eb0564a1df71ee" providerId="LiveId" clId="{BB3B0F1A-0152-47C7-9815-F4AB7C146297}" dt="2023-11-28T11:02:57.203" v="64" actId="478"/>
          <ac:spMkLst>
            <pc:docMk/>
            <pc:sldMk cId="945157177" sldId="327"/>
            <ac:spMk id="15" creationId="{5EC8BB81-8DA8-D602-7067-110C2EC4835B}"/>
          </ac:spMkLst>
        </pc:spChg>
        <pc:spChg chg="del mod">
          <ac:chgData name="Srishti Mittal" userId="e1eb0564a1df71ee" providerId="LiveId" clId="{BB3B0F1A-0152-47C7-9815-F4AB7C146297}" dt="2023-11-28T11:02:51.435" v="62" actId="478"/>
          <ac:spMkLst>
            <pc:docMk/>
            <pc:sldMk cId="945157177" sldId="327"/>
            <ac:spMk id="16" creationId="{803F2379-46CC-6B86-2CF9-2D3922FB5313}"/>
          </ac:spMkLst>
        </pc:spChg>
        <pc:spChg chg="del">
          <ac:chgData name="Srishti Mittal" userId="e1eb0564a1df71ee" providerId="LiveId" clId="{BB3B0F1A-0152-47C7-9815-F4AB7C146297}" dt="2023-11-28T11:02:06.124" v="46" actId="478"/>
          <ac:spMkLst>
            <pc:docMk/>
            <pc:sldMk cId="945157177" sldId="327"/>
            <ac:spMk id="17" creationId="{43382D3D-2F09-A6FF-673D-126141A91D4B}"/>
          </ac:spMkLst>
        </pc:spChg>
        <pc:spChg chg="add del mod">
          <ac:chgData name="Srishti Mittal" userId="e1eb0564a1df71ee" providerId="LiveId" clId="{BB3B0F1A-0152-47C7-9815-F4AB7C146297}" dt="2023-11-28T11:02:54.228" v="63" actId="478"/>
          <ac:spMkLst>
            <pc:docMk/>
            <pc:sldMk cId="945157177" sldId="327"/>
            <ac:spMk id="19" creationId="{CD581B65-1D86-AA02-B745-6D20DAC093AB}"/>
          </ac:spMkLst>
        </pc:spChg>
        <pc:spChg chg="add mod">
          <ac:chgData name="Srishti Mittal" userId="e1eb0564a1df71ee" providerId="LiveId" clId="{BB3B0F1A-0152-47C7-9815-F4AB7C146297}" dt="2023-11-28T11:05:47.322" v="94" actId="1076"/>
          <ac:spMkLst>
            <pc:docMk/>
            <pc:sldMk cId="945157177" sldId="327"/>
            <ac:spMk id="21" creationId="{A9C7CBF2-CE27-AF4B-779E-E4FC375551A3}"/>
          </ac:spMkLst>
        </pc:spChg>
        <pc:spChg chg="add mod">
          <ac:chgData name="Srishti Mittal" userId="e1eb0564a1df71ee" providerId="LiveId" clId="{BB3B0F1A-0152-47C7-9815-F4AB7C146297}" dt="2023-11-28T11:17:02.746" v="298" actId="20577"/>
          <ac:spMkLst>
            <pc:docMk/>
            <pc:sldMk cId="945157177" sldId="327"/>
            <ac:spMk id="23" creationId="{70A7027A-8E9E-72BB-8E3F-0BC5D5385D0F}"/>
          </ac:spMkLst>
        </pc:spChg>
        <pc:spChg chg="add del mod">
          <ac:chgData name="Srishti Mittal" userId="e1eb0564a1df71ee" providerId="LiveId" clId="{BB3B0F1A-0152-47C7-9815-F4AB7C146297}" dt="2023-11-28T11:16:28.835" v="285" actId="478"/>
          <ac:spMkLst>
            <pc:docMk/>
            <pc:sldMk cId="945157177" sldId="327"/>
            <ac:spMk id="25" creationId="{93224FC8-3F07-B0CA-3336-95BCAF99F877}"/>
          </ac:spMkLst>
        </pc:spChg>
        <pc:spChg chg="add mod">
          <ac:chgData name="Srishti Mittal" userId="e1eb0564a1df71ee" providerId="LiveId" clId="{BB3B0F1A-0152-47C7-9815-F4AB7C146297}" dt="2023-11-28T11:16:54.164" v="292" actId="20577"/>
          <ac:spMkLst>
            <pc:docMk/>
            <pc:sldMk cId="945157177" sldId="327"/>
            <ac:spMk id="27" creationId="{D160BB2D-CC76-6E1D-5AE4-92138CA03AF1}"/>
          </ac:spMkLst>
        </pc:spChg>
        <pc:spChg chg="add mod">
          <ac:chgData name="Srishti Mittal" userId="e1eb0564a1df71ee" providerId="LiveId" clId="{BB3B0F1A-0152-47C7-9815-F4AB7C146297}" dt="2023-11-28T11:16:59.408" v="296" actId="20577"/>
          <ac:spMkLst>
            <pc:docMk/>
            <pc:sldMk cId="945157177" sldId="327"/>
            <ac:spMk id="29" creationId="{90D55DCD-640F-F32F-43CD-AC023336A3C5}"/>
          </ac:spMkLst>
        </pc:spChg>
        <pc:spChg chg="add mod">
          <ac:chgData name="Srishti Mittal" userId="e1eb0564a1df71ee" providerId="LiveId" clId="{BB3B0F1A-0152-47C7-9815-F4AB7C146297}" dt="2023-11-28T11:11:14.661" v="133" actId="20577"/>
          <ac:spMkLst>
            <pc:docMk/>
            <pc:sldMk cId="945157177" sldId="327"/>
            <ac:spMk id="31" creationId="{D4BC99DE-C5C8-035D-D09C-A1586ED6D0A6}"/>
          </ac:spMkLst>
        </pc:spChg>
      </pc:sldChg>
      <pc:sldChg chg="addSp delSp modSp new mod">
        <pc:chgData name="Srishti Mittal" userId="e1eb0564a1df71ee" providerId="LiveId" clId="{BB3B0F1A-0152-47C7-9815-F4AB7C146297}" dt="2023-11-28T17:56:49.743" v="393" actId="14100"/>
        <pc:sldMkLst>
          <pc:docMk/>
          <pc:sldMk cId="3033804564" sldId="328"/>
        </pc:sldMkLst>
        <pc:spChg chg="del mod">
          <ac:chgData name="Srishti Mittal" userId="e1eb0564a1df71ee" providerId="LiveId" clId="{BB3B0F1A-0152-47C7-9815-F4AB7C146297}" dt="2023-11-28T11:28:22.239" v="312" actId="478"/>
          <ac:spMkLst>
            <pc:docMk/>
            <pc:sldMk cId="3033804564" sldId="328"/>
            <ac:spMk id="2" creationId="{71A36006-AE98-EA67-946D-BAA2CF2FADE3}"/>
          </ac:spMkLst>
        </pc:spChg>
        <pc:spChg chg="del mod">
          <ac:chgData name="Srishti Mittal" userId="e1eb0564a1df71ee" providerId="LiveId" clId="{BB3B0F1A-0152-47C7-9815-F4AB7C146297}" dt="2023-11-28T11:28:25.636" v="314" actId="478"/>
          <ac:spMkLst>
            <pc:docMk/>
            <pc:sldMk cId="3033804564" sldId="328"/>
            <ac:spMk id="3" creationId="{6B9BF9A0-A148-4B6D-1148-3C7C8A8CD86A}"/>
          </ac:spMkLst>
        </pc:spChg>
        <pc:spChg chg="del">
          <ac:chgData name="Srishti Mittal" userId="e1eb0564a1df71ee" providerId="LiveId" clId="{BB3B0F1A-0152-47C7-9815-F4AB7C146297}" dt="2023-11-28T11:28:18.117" v="310" actId="478"/>
          <ac:spMkLst>
            <pc:docMk/>
            <pc:sldMk cId="3033804564" sldId="328"/>
            <ac:spMk id="4" creationId="{ADF5C923-47CB-CC9B-98B7-6E153B4A58F2}"/>
          </ac:spMkLst>
        </pc:spChg>
        <pc:spChg chg="del">
          <ac:chgData name="Srishti Mittal" userId="e1eb0564a1df71ee" providerId="LiveId" clId="{BB3B0F1A-0152-47C7-9815-F4AB7C146297}" dt="2023-11-28T11:28:14.380" v="309" actId="478"/>
          <ac:spMkLst>
            <pc:docMk/>
            <pc:sldMk cId="3033804564" sldId="328"/>
            <ac:spMk id="5" creationId="{779B84DE-702E-F3ED-32E0-217F965A8F36}"/>
          </ac:spMkLst>
        </pc:spChg>
        <pc:spChg chg="del">
          <ac:chgData name="Srishti Mittal" userId="e1eb0564a1df71ee" providerId="LiveId" clId="{BB3B0F1A-0152-47C7-9815-F4AB7C146297}" dt="2023-11-28T11:28:10.298" v="308" actId="478"/>
          <ac:spMkLst>
            <pc:docMk/>
            <pc:sldMk cId="3033804564" sldId="328"/>
            <ac:spMk id="6" creationId="{843ABBD7-3A49-9CA3-3998-49F66E020CC1}"/>
          </ac:spMkLst>
        </pc:spChg>
        <pc:spChg chg="del">
          <ac:chgData name="Srishti Mittal" userId="e1eb0564a1df71ee" providerId="LiveId" clId="{BB3B0F1A-0152-47C7-9815-F4AB7C146297}" dt="2023-11-28T11:28:30.796" v="316" actId="478"/>
          <ac:spMkLst>
            <pc:docMk/>
            <pc:sldMk cId="3033804564" sldId="328"/>
            <ac:spMk id="7" creationId="{7A6DC302-26BF-A557-2760-4949D7C48FEF}"/>
          </ac:spMkLst>
        </pc:spChg>
        <pc:spChg chg="del">
          <ac:chgData name="Srishti Mittal" userId="e1eb0564a1df71ee" providerId="LiveId" clId="{BB3B0F1A-0152-47C7-9815-F4AB7C146297}" dt="2023-11-28T11:28:33.303" v="317" actId="478"/>
          <ac:spMkLst>
            <pc:docMk/>
            <pc:sldMk cId="3033804564" sldId="328"/>
            <ac:spMk id="8" creationId="{3F365544-B26C-2610-D762-9439DEE2E587}"/>
          </ac:spMkLst>
        </pc:spChg>
        <pc:spChg chg="del">
          <ac:chgData name="Srishti Mittal" userId="e1eb0564a1df71ee" providerId="LiveId" clId="{BB3B0F1A-0152-47C7-9815-F4AB7C146297}" dt="2023-11-28T11:28:36.378" v="318" actId="478"/>
          <ac:spMkLst>
            <pc:docMk/>
            <pc:sldMk cId="3033804564" sldId="328"/>
            <ac:spMk id="9" creationId="{73D7B205-F0DB-A17E-0657-C4847AAAAAA1}"/>
          </ac:spMkLst>
        </pc:spChg>
        <pc:spChg chg="del">
          <ac:chgData name="Srishti Mittal" userId="e1eb0564a1df71ee" providerId="LiveId" clId="{BB3B0F1A-0152-47C7-9815-F4AB7C146297}" dt="2023-11-28T11:28:38.855" v="319" actId="478"/>
          <ac:spMkLst>
            <pc:docMk/>
            <pc:sldMk cId="3033804564" sldId="328"/>
            <ac:spMk id="10" creationId="{CCDC41EB-1EE4-18B9-0A85-0EC0C2799247}"/>
          </ac:spMkLst>
        </pc:spChg>
        <pc:spChg chg="del">
          <ac:chgData name="Srishti Mittal" userId="e1eb0564a1df71ee" providerId="LiveId" clId="{BB3B0F1A-0152-47C7-9815-F4AB7C146297}" dt="2023-11-28T11:28:41.670" v="320" actId="478"/>
          <ac:spMkLst>
            <pc:docMk/>
            <pc:sldMk cId="3033804564" sldId="328"/>
            <ac:spMk id="11" creationId="{29CEE562-8122-31E4-F768-A474E3DB1062}"/>
          </ac:spMkLst>
        </pc:spChg>
        <pc:spChg chg="del">
          <ac:chgData name="Srishti Mittal" userId="e1eb0564a1df71ee" providerId="LiveId" clId="{BB3B0F1A-0152-47C7-9815-F4AB7C146297}" dt="2023-11-28T11:28:44.038" v="321" actId="478"/>
          <ac:spMkLst>
            <pc:docMk/>
            <pc:sldMk cId="3033804564" sldId="328"/>
            <ac:spMk id="12" creationId="{8408067E-8ABA-C0B0-CB7F-D91ED851484D}"/>
          </ac:spMkLst>
        </pc:spChg>
        <pc:spChg chg="del">
          <ac:chgData name="Srishti Mittal" userId="e1eb0564a1df71ee" providerId="LiveId" clId="{BB3B0F1A-0152-47C7-9815-F4AB7C146297}" dt="2023-11-28T11:28:49.661" v="323" actId="478"/>
          <ac:spMkLst>
            <pc:docMk/>
            <pc:sldMk cId="3033804564" sldId="328"/>
            <ac:spMk id="13" creationId="{EA4D6F08-D438-B354-A869-7AA65ECE2885}"/>
          </ac:spMkLst>
        </pc:spChg>
        <pc:spChg chg="del">
          <ac:chgData name="Srishti Mittal" userId="e1eb0564a1df71ee" providerId="LiveId" clId="{BB3B0F1A-0152-47C7-9815-F4AB7C146297}" dt="2023-11-28T11:28:46.901" v="322" actId="478"/>
          <ac:spMkLst>
            <pc:docMk/>
            <pc:sldMk cId="3033804564" sldId="328"/>
            <ac:spMk id="14" creationId="{25732F0A-A36A-6020-445A-E9ACEDA59426}"/>
          </ac:spMkLst>
        </pc:spChg>
        <pc:spChg chg="del">
          <ac:chgData name="Srishti Mittal" userId="e1eb0564a1df71ee" providerId="LiveId" clId="{BB3B0F1A-0152-47C7-9815-F4AB7C146297}" dt="2023-11-28T11:28:52.296" v="324" actId="478"/>
          <ac:spMkLst>
            <pc:docMk/>
            <pc:sldMk cId="3033804564" sldId="328"/>
            <ac:spMk id="15" creationId="{55027467-B7B4-394B-0FE3-51AD9A071C75}"/>
          </ac:spMkLst>
        </pc:spChg>
        <pc:spChg chg="del">
          <ac:chgData name="Srishti Mittal" userId="e1eb0564a1df71ee" providerId="LiveId" clId="{BB3B0F1A-0152-47C7-9815-F4AB7C146297}" dt="2023-11-28T11:28:54.911" v="325" actId="478"/>
          <ac:spMkLst>
            <pc:docMk/>
            <pc:sldMk cId="3033804564" sldId="328"/>
            <ac:spMk id="16" creationId="{21425E69-F350-D569-F71B-F1A66EB55F31}"/>
          </ac:spMkLst>
        </pc:spChg>
        <pc:spChg chg="del">
          <ac:chgData name="Srishti Mittal" userId="e1eb0564a1df71ee" providerId="LiveId" clId="{BB3B0F1A-0152-47C7-9815-F4AB7C146297}" dt="2023-11-28T11:28:28.490" v="315" actId="478"/>
          <ac:spMkLst>
            <pc:docMk/>
            <pc:sldMk cId="3033804564" sldId="328"/>
            <ac:spMk id="17" creationId="{8722BB0F-3285-BD6E-2688-75678F75233A}"/>
          </ac:spMkLst>
        </pc:spChg>
        <pc:spChg chg="add mod">
          <ac:chgData name="Srishti Mittal" userId="e1eb0564a1df71ee" providerId="LiveId" clId="{BB3B0F1A-0152-47C7-9815-F4AB7C146297}" dt="2023-11-28T11:31:06.686" v="340" actId="255"/>
          <ac:spMkLst>
            <pc:docMk/>
            <pc:sldMk cId="3033804564" sldId="328"/>
            <ac:spMk id="20" creationId="{810858CF-6A2F-3A1E-BFBF-A71229ADBD1E}"/>
          </ac:spMkLst>
        </pc:spChg>
        <pc:picChg chg="add mod">
          <ac:chgData name="Srishti Mittal" userId="e1eb0564a1df71ee" providerId="LiveId" clId="{BB3B0F1A-0152-47C7-9815-F4AB7C146297}" dt="2023-11-28T17:56:49.743" v="393" actId="14100"/>
          <ac:picMkLst>
            <pc:docMk/>
            <pc:sldMk cId="3033804564" sldId="328"/>
            <ac:picMk id="2" creationId="{CDD4CD41-96B9-D6C1-7783-E25AB68103E9}"/>
          </ac:picMkLst>
        </pc:picChg>
        <pc:picChg chg="add del mod">
          <ac:chgData name="Srishti Mittal" userId="e1eb0564a1df71ee" providerId="LiveId" clId="{BB3B0F1A-0152-47C7-9815-F4AB7C146297}" dt="2023-11-28T17:56:38.891" v="389" actId="478"/>
          <ac:picMkLst>
            <pc:docMk/>
            <pc:sldMk cId="3033804564" sldId="328"/>
            <ac:picMk id="18" creationId="{1D444A19-ABD6-EF12-8E11-56C2EE82F63A}"/>
          </ac:picMkLst>
        </pc:picChg>
      </pc:sldChg>
      <pc:sldMasterChg chg="delSldLayout">
        <pc:chgData name="Srishti Mittal" userId="e1eb0564a1df71ee" providerId="LiveId" clId="{BB3B0F1A-0152-47C7-9815-F4AB7C146297}" dt="2023-11-28T11:18:39.374" v="306" actId="2696"/>
        <pc:sldMasterMkLst>
          <pc:docMk/>
          <pc:sldMasterMk cId="2689606501" sldId="2147484050"/>
        </pc:sldMasterMkLst>
        <pc:sldLayoutChg chg="del">
          <pc:chgData name="Srishti Mittal" userId="e1eb0564a1df71ee" providerId="LiveId" clId="{BB3B0F1A-0152-47C7-9815-F4AB7C146297}" dt="2023-11-28T11:18:39.374" v="306" actId="2696"/>
          <pc:sldLayoutMkLst>
            <pc:docMk/>
            <pc:sldMasterMk cId="2689606501" sldId="2147484050"/>
            <pc:sldLayoutMk cId="1866004781" sldId="2147484069"/>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11/29/2023</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11/29/2023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a:t>
            </a:fld>
            <a:endParaRPr lang="en-US" noProof="0" dirty="0"/>
          </a:p>
        </p:txBody>
      </p:sp>
    </p:spTree>
    <p:extLst>
      <p:ext uri="{BB962C8B-B14F-4D97-AF65-F5344CB8AC3E}">
        <p14:creationId xmlns:p14="http://schemas.microsoft.com/office/powerpoint/2010/main" val="364420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2</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13</a:t>
            </a:fld>
            <a:endParaRPr lang="en-US" noProof="0" dirty="0"/>
          </a:p>
        </p:txBody>
      </p:sp>
    </p:spTree>
    <p:extLst>
      <p:ext uri="{BB962C8B-B14F-4D97-AF65-F5344CB8AC3E}">
        <p14:creationId xmlns:p14="http://schemas.microsoft.com/office/powerpoint/2010/main" val="3397440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53E1C-EA6B-D263-D6EC-4FD8858A52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75C71A5-DC01-724E-D0FB-3BE62D5B2F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8DCCD54-31BE-86CB-F67A-CE29EC73675C}"/>
              </a:ext>
            </a:extLst>
          </p:cNvPr>
          <p:cNvSpPr>
            <a:spLocks noGrp="1"/>
          </p:cNvSpPr>
          <p:nvPr>
            <p:ph type="dt" sz="half" idx="10"/>
          </p:nvPr>
        </p:nvSpPr>
        <p:spPr/>
        <p:txBody>
          <a:bodyPr/>
          <a:lstStyle/>
          <a:p>
            <a:fld id="{42E8AF08-DA69-43DD-B375-BE66FDD3F64C}" type="datetimeFigureOut">
              <a:rPr lang="en-IN" smtClean="0"/>
              <a:t>29-11-2023</a:t>
            </a:fld>
            <a:endParaRPr lang="en-IN"/>
          </a:p>
        </p:txBody>
      </p:sp>
      <p:sp>
        <p:nvSpPr>
          <p:cNvPr id="5" name="Footer Placeholder 4">
            <a:extLst>
              <a:ext uri="{FF2B5EF4-FFF2-40B4-BE49-F238E27FC236}">
                <a16:creationId xmlns:a16="http://schemas.microsoft.com/office/drawing/2014/main" id="{FBAAC20C-F9BD-74BE-8794-5D0343A189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714497-3073-3056-EB00-8CBB2AB827DA}"/>
              </a:ext>
            </a:extLst>
          </p:cNvPr>
          <p:cNvSpPr>
            <a:spLocks noGrp="1"/>
          </p:cNvSpPr>
          <p:nvPr>
            <p:ph type="sldNum" sz="quarter" idx="12"/>
          </p:nvPr>
        </p:nvSpPr>
        <p:spPr/>
        <p:txBody>
          <a:bodyPr/>
          <a:lstStyle/>
          <a:p>
            <a:fld id="{2535C5F8-4582-4786-B4F4-9FED6E4B281B}" type="slidenum">
              <a:rPr lang="en-IN" smtClean="0"/>
              <a:t>‹#›</a:t>
            </a:fld>
            <a:endParaRPr lang="en-IN"/>
          </a:p>
        </p:txBody>
      </p:sp>
    </p:spTree>
    <p:extLst>
      <p:ext uri="{BB962C8B-B14F-4D97-AF65-F5344CB8AC3E}">
        <p14:creationId xmlns:p14="http://schemas.microsoft.com/office/powerpoint/2010/main" val="3238594326"/>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5A60-426C-3B60-C58A-0DEB9123145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B2041A4-267C-D56B-26ED-D22D9AFE2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69BBB7-4CE2-D491-0C5D-17B7C6195C18}"/>
              </a:ext>
            </a:extLst>
          </p:cNvPr>
          <p:cNvSpPr>
            <a:spLocks noGrp="1"/>
          </p:cNvSpPr>
          <p:nvPr>
            <p:ph type="dt" sz="half" idx="10"/>
          </p:nvPr>
        </p:nvSpPr>
        <p:spPr/>
        <p:txBody>
          <a:bodyPr/>
          <a:lstStyle/>
          <a:p>
            <a:fld id="{42E8AF08-DA69-43DD-B375-BE66FDD3F64C}" type="datetimeFigureOut">
              <a:rPr lang="en-IN" smtClean="0"/>
              <a:t>29-11-2023</a:t>
            </a:fld>
            <a:endParaRPr lang="en-IN"/>
          </a:p>
        </p:txBody>
      </p:sp>
      <p:sp>
        <p:nvSpPr>
          <p:cNvPr id="5" name="Footer Placeholder 4">
            <a:extLst>
              <a:ext uri="{FF2B5EF4-FFF2-40B4-BE49-F238E27FC236}">
                <a16:creationId xmlns:a16="http://schemas.microsoft.com/office/drawing/2014/main" id="{8E3DD54E-F985-7324-2A97-AF7B937222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562E55-EA2F-5123-D123-232E14456715}"/>
              </a:ext>
            </a:extLst>
          </p:cNvPr>
          <p:cNvSpPr>
            <a:spLocks noGrp="1"/>
          </p:cNvSpPr>
          <p:nvPr>
            <p:ph type="sldNum" sz="quarter" idx="12"/>
          </p:nvPr>
        </p:nvSpPr>
        <p:spPr/>
        <p:txBody>
          <a:bodyPr/>
          <a:lstStyle/>
          <a:p>
            <a:fld id="{2535C5F8-4582-4786-B4F4-9FED6E4B281B}" type="slidenum">
              <a:rPr lang="en-IN" smtClean="0"/>
              <a:t>‹#›</a:t>
            </a:fld>
            <a:endParaRPr lang="en-IN"/>
          </a:p>
        </p:txBody>
      </p:sp>
    </p:spTree>
    <p:extLst>
      <p:ext uri="{BB962C8B-B14F-4D97-AF65-F5344CB8AC3E}">
        <p14:creationId xmlns:p14="http://schemas.microsoft.com/office/powerpoint/2010/main" val="118047798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1BA896-6178-6F33-9DB5-515EA83E11A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57742D3-9471-93B4-3118-0DA0D7FDE9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796E50-20DE-3D6A-11E3-6E73F787E9C9}"/>
              </a:ext>
            </a:extLst>
          </p:cNvPr>
          <p:cNvSpPr>
            <a:spLocks noGrp="1"/>
          </p:cNvSpPr>
          <p:nvPr>
            <p:ph type="dt" sz="half" idx="10"/>
          </p:nvPr>
        </p:nvSpPr>
        <p:spPr/>
        <p:txBody>
          <a:bodyPr/>
          <a:lstStyle/>
          <a:p>
            <a:fld id="{42E8AF08-DA69-43DD-B375-BE66FDD3F64C}" type="datetimeFigureOut">
              <a:rPr lang="en-IN" smtClean="0"/>
              <a:t>29-11-2023</a:t>
            </a:fld>
            <a:endParaRPr lang="en-IN"/>
          </a:p>
        </p:txBody>
      </p:sp>
      <p:sp>
        <p:nvSpPr>
          <p:cNvPr id="5" name="Footer Placeholder 4">
            <a:extLst>
              <a:ext uri="{FF2B5EF4-FFF2-40B4-BE49-F238E27FC236}">
                <a16:creationId xmlns:a16="http://schemas.microsoft.com/office/drawing/2014/main" id="{0A9C2098-3BE6-CA2A-BF92-0AAF38D9FB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B88B6E-039C-13B8-D94B-6F6C1CF61CE2}"/>
              </a:ext>
            </a:extLst>
          </p:cNvPr>
          <p:cNvSpPr>
            <a:spLocks noGrp="1"/>
          </p:cNvSpPr>
          <p:nvPr>
            <p:ph type="sldNum" sz="quarter" idx="12"/>
          </p:nvPr>
        </p:nvSpPr>
        <p:spPr/>
        <p:txBody>
          <a:bodyPr/>
          <a:lstStyle/>
          <a:p>
            <a:fld id="{2535C5F8-4582-4786-B4F4-9FED6E4B281B}" type="slidenum">
              <a:rPr lang="en-IN" smtClean="0"/>
              <a:t>‹#›</a:t>
            </a:fld>
            <a:endParaRPr lang="en-IN"/>
          </a:p>
        </p:txBody>
      </p:sp>
    </p:spTree>
    <p:extLst>
      <p:ext uri="{BB962C8B-B14F-4D97-AF65-F5344CB8AC3E}">
        <p14:creationId xmlns:p14="http://schemas.microsoft.com/office/powerpoint/2010/main" val="181854540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6" name="Hexagon 5">
            <a:extLst>
              <a:ext uri="{FF2B5EF4-FFF2-40B4-BE49-F238E27FC236}">
                <a16:creationId xmlns:a16="http://schemas.microsoft.com/office/drawing/2014/main" id="{ED61BFD1-C421-442F-ACC0-868D35B02015}"/>
              </a:ext>
            </a:extLst>
          </p:cNvPr>
          <p:cNvSpPr/>
          <p:nvPr userDrawn="1"/>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Hexagon 13">
            <a:extLst>
              <a:ext uri="{FF2B5EF4-FFF2-40B4-BE49-F238E27FC236}">
                <a16:creationId xmlns:a16="http://schemas.microsoft.com/office/drawing/2014/main" id="{89B16BC3-CBF9-4BF0-A37A-9F2BB89BED54}"/>
              </a:ext>
            </a:extLst>
          </p:cNvPr>
          <p:cNvSpPr/>
          <p:nvPr userDrawn="1"/>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80EA9ECE-F57C-4B25-AD19-4F78933A61EC}"/>
              </a:ext>
            </a:extLst>
          </p:cNvPr>
          <p:cNvSpPr/>
          <p:nvPr userDrawn="1"/>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DCBDF4EA-BFFB-460D-B9A8-45C097E920DA}"/>
              </a:ext>
            </a:extLst>
          </p:cNvPr>
          <p:cNvSpPr/>
          <p:nvPr userDrawn="1"/>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Hexagon 19">
            <a:extLst>
              <a:ext uri="{FF2B5EF4-FFF2-40B4-BE49-F238E27FC236}">
                <a16:creationId xmlns:a16="http://schemas.microsoft.com/office/drawing/2014/main" id="{AB15A15E-528E-4041-8E63-65C0D0398F3A}"/>
              </a:ext>
            </a:extLst>
          </p:cNvPr>
          <p:cNvSpPr/>
          <p:nvPr userDrawn="1"/>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A7A620BD-CFAD-4100-8C9F-494D15A0A900}"/>
              </a:ext>
            </a:extLst>
          </p:cNvPr>
          <p:cNvSpPr>
            <a:spLocks noGrp="1"/>
          </p:cNvSpPr>
          <p:nvPr>
            <p:ph type="title"/>
          </p:nvPr>
        </p:nvSpPr>
        <p:spPr>
          <a:xfrm>
            <a:off x="4096846" y="2576760"/>
            <a:ext cx="3924935"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096848" y="1899514"/>
            <a:ext cx="3924934" cy="490538"/>
          </a:xfrm>
          <a:prstGeom prst="rect">
            <a:avLst/>
          </a:prstGeom>
        </p:spPr>
        <p:txBody>
          <a:bodyPr/>
          <a:lstStyle>
            <a:lvl1pP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8" name="Text Placeholder 27">
            <a:extLst>
              <a:ext uri="{FF2B5EF4-FFF2-40B4-BE49-F238E27FC236}">
                <a16:creationId xmlns:a16="http://schemas.microsoft.com/office/drawing/2014/main" id="{E0A61465-6ECA-46DC-97DD-7BCFDB69EB89}"/>
              </a:ext>
            </a:extLst>
          </p:cNvPr>
          <p:cNvSpPr>
            <a:spLocks noGrp="1"/>
          </p:cNvSpPr>
          <p:nvPr>
            <p:ph type="body" sz="quarter" idx="13"/>
          </p:nvPr>
        </p:nvSpPr>
        <p:spPr>
          <a:xfrm>
            <a:off x="4484582" y="4459105"/>
            <a:ext cx="3222836" cy="1168530"/>
          </a:xfrm>
          <a:prstGeom prst="rect">
            <a:avLst/>
          </a:prstGeom>
        </p:spPr>
        <p:txBody>
          <a:bodyPr anchor="b"/>
          <a:lstStyle>
            <a:lvl1pPr algn="r">
              <a:buNone/>
              <a:defRPr lang="en-US" sz="1600" kern="1200" dirty="0" smtClean="0">
                <a:solidFill>
                  <a:schemeClr val="bg1"/>
                </a:solidFill>
                <a:latin typeface="+mn-lt"/>
                <a:ea typeface="+mn-ea"/>
                <a:cs typeface="+mn-cs"/>
              </a:defRPr>
            </a:lvl1pPr>
          </a:lstStyle>
          <a:p>
            <a:pPr lvl="0"/>
            <a:r>
              <a:rPr lang="en-US"/>
              <a:t>Click to edit Master text styles</a:t>
            </a:r>
          </a:p>
        </p:txBody>
      </p:sp>
    </p:spTree>
    <p:extLst>
      <p:ext uri="{BB962C8B-B14F-4D97-AF65-F5344CB8AC3E}">
        <p14:creationId xmlns:p14="http://schemas.microsoft.com/office/powerpoint/2010/main" val="37105065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363627616"/>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75682107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4036912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hart and Table">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23CD802-D0A0-4EAC-8222-78FFDDD76A75}"/>
              </a:ext>
            </a:extLst>
          </p:cNvPr>
          <p:cNvSpPr>
            <a:spLocks noGrp="1"/>
          </p:cNvSpPr>
          <p:nvPr>
            <p:ph sz="quarter" idx="10"/>
          </p:nvPr>
        </p:nvSpPr>
        <p:spPr>
          <a:xfrm>
            <a:off x="838200" y="2039392"/>
            <a:ext cx="105156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87BCB8BF-DA17-4856-91E9-77C601F2B139}"/>
              </a:ext>
            </a:extLst>
          </p:cNvPr>
          <p:cNvSpPr>
            <a:spLocks noGrp="1"/>
          </p:cNvSpPr>
          <p:nvPr>
            <p:ph type="title"/>
          </p:nvPr>
        </p:nvSpPr>
        <p:spPr>
          <a:xfrm>
            <a:off x="838200" y="635000"/>
            <a:ext cx="10515600" cy="700115"/>
          </a:xfrm>
          <a:prstGeom prst="rect">
            <a:avLst/>
          </a:prstGeom>
        </p:spPr>
        <p:txBody>
          <a:bodyPr anchor="ctr"/>
          <a:lstStyle>
            <a:lvl1pPr algn="ct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132198897"/>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5_Custom Layout">
    <p:bg>
      <p:bgPr>
        <a:solidFill>
          <a:schemeClr val="tx1"/>
        </a:solidFill>
        <a:effectLst/>
      </p:bgPr>
    </p:bg>
    <p:spTree>
      <p:nvGrpSpPr>
        <p:cNvPr id="1" name=""/>
        <p:cNvGrpSpPr/>
        <p:nvPr/>
      </p:nvGrpSpPr>
      <p:grpSpPr>
        <a:xfrm>
          <a:off x="0" y="0"/>
          <a:ext cx="0" cy="0"/>
          <a:chOff x="0" y="0"/>
          <a:chExt cx="0" cy="0"/>
        </a:xfrm>
      </p:grpSpPr>
      <p:sp>
        <p:nvSpPr>
          <p:cNvPr id="14" name="Picture Placeholder 21">
            <a:extLst>
              <a:ext uri="{FF2B5EF4-FFF2-40B4-BE49-F238E27FC236}">
                <a16:creationId xmlns:a16="http://schemas.microsoft.com/office/drawing/2014/main" id="{75D96571-69F8-475F-A910-ECC183425065}"/>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3" name="Oval 2" descr="Tall office building looking up">
            <a:extLst>
              <a:ext uri="{FF2B5EF4-FFF2-40B4-BE49-F238E27FC236}">
                <a16:creationId xmlns:a16="http://schemas.microsoft.com/office/drawing/2014/main" id="{CD4C2457-AECB-4015-9FE4-CCBC516AA9EE}"/>
              </a:ext>
            </a:extLst>
          </p:cNvPr>
          <p:cNvSpPr/>
          <p:nvPr userDrawn="1"/>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289A018F-D11C-4B07-9830-8336B27A18AD}"/>
              </a:ext>
            </a:extLst>
          </p:cNvPr>
          <p:cNvSpPr/>
          <p:nvPr userDrawn="1"/>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E0209A32-FE17-4457-B02B-0A1DB9B8ADB1}"/>
              </a:ext>
            </a:extLst>
          </p:cNvPr>
          <p:cNvSpPr/>
          <p:nvPr userDrawn="1"/>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585A541-0EDE-4213-AE62-4D909E8EB7F5}"/>
              </a:ext>
            </a:extLst>
          </p:cNvPr>
          <p:cNvSpPr/>
          <p:nvPr userDrawn="1"/>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 Placeholder 23">
            <a:extLst>
              <a:ext uri="{FF2B5EF4-FFF2-40B4-BE49-F238E27FC236}">
                <a16:creationId xmlns:a16="http://schemas.microsoft.com/office/drawing/2014/main" id="{CBFD020D-881A-48D8-BDA8-55C7B95C5996}"/>
              </a:ext>
            </a:extLst>
          </p:cNvPr>
          <p:cNvSpPr>
            <a:spLocks noGrp="1"/>
          </p:cNvSpPr>
          <p:nvPr>
            <p:ph type="body" sz="quarter" idx="11" hasCustomPrompt="1"/>
          </p:nvPr>
        </p:nvSpPr>
        <p:spPr>
          <a:xfrm>
            <a:off x="4127927" y="4609453"/>
            <a:ext cx="3924934" cy="490538"/>
          </a:xfrm>
          <a:prstGeom prst="rect">
            <a:avLst/>
          </a:prstGeom>
        </p:spPr>
        <p:txBody>
          <a:bodyPr anchor="b"/>
          <a:lstStyle>
            <a:lvl1pPr algn="ctr">
              <a:buNone/>
              <a:defRPr lang="en-US" sz="20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 name="Title 1">
            <a:extLst>
              <a:ext uri="{FF2B5EF4-FFF2-40B4-BE49-F238E27FC236}">
                <a16:creationId xmlns:a16="http://schemas.microsoft.com/office/drawing/2014/main" id="{CF9687A5-0BDD-45B2-A892-542449E31394}"/>
              </a:ext>
            </a:extLst>
          </p:cNvPr>
          <p:cNvSpPr>
            <a:spLocks noGrp="1"/>
          </p:cNvSpPr>
          <p:nvPr>
            <p:ph type="title"/>
          </p:nvPr>
        </p:nvSpPr>
        <p:spPr>
          <a:xfrm>
            <a:off x="4045678" y="1988047"/>
            <a:ext cx="4007183" cy="2374194"/>
          </a:xfrm>
          <a:prstGeom prst="rect">
            <a:avLst/>
          </a:prstGeom>
        </p:spPr>
        <p:txBody>
          <a:bodyPr/>
          <a:lstStyle>
            <a:lvl1pPr algn="ctr">
              <a:spcBef>
                <a:spcPts val="1000"/>
              </a:spcBef>
              <a:defRPr sz="2800">
                <a:solidFill>
                  <a:schemeClr val="bg1"/>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42816797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32828790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 Two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47700" y="2057818"/>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4" name="Oval 13">
            <a:extLst>
              <a:ext uri="{FF2B5EF4-FFF2-40B4-BE49-F238E27FC236}">
                <a16:creationId xmlns:a16="http://schemas.microsoft.com/office/drawing/2014/main" id="{CAACFBE9-8475-4CC0-8189-87BFC4059A86}"/>
              </a:ext>
            </a:extLst>
          </p:cNvPr>
          <p:cNvSpPr/>
          <p:nvPr userDrawn="1"/>
        </p:nvSpPr>
        <p:spPr>
          <a:xfrm>
            <a:off x="10385897" y="1443145"/>
            <a:ext cx="471170" cy="47117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0" name="Oval 19">
            <a:extLst>
              <a:ext uri="{FF2B5EF4-FFF2-40B4-BE49-F238E27FC236}">
                <a16:creationId xmlns:a16="http://schemas.microsoft.com/office/drawing/2014/main" id="{5F8C6FC8-D350-4A01-A7E0-5AEDAC96F358}"/>
              </a:ext>
            </a:extLst>
          </p:cNvPr>
          <p:cNvSpPr/>
          <p:nvPr userDrawn="1"/>
        </p:nvSpPr>
        <p:spPr>
          <a:xfrm>
            <a:off x="8910011" y="328773"/>
            <a:ext cx="317813" cy="317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4" name="Oval 23">
            <a:extLst>
              <a:ext uri="{FF2B5EF4-FFF2-40B4-BE49-F238E27FC236}">
                <a16:creationId xmlns:a16="http://schemas.microsoft.com/office/drawing/2014/main" id="{88F1038A-897D-4C38-B499-73FC76C716FA}"/>
              </a:ext>
            </a:extLst>
          </p:cNvPr>
          <p:cNvSpPr/>
          <p:nvPr userDrawn="1"/>
        </p:nvSpPr>
        <p:spPr>
          <a:xfrm flipH="1">
            <a:off x="8634932" y="623939"/>
            <a:ext cx="170406" cy="1704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73522"/>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6451600" y="2061363"/>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6464300" y="2677067"/>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3" name="Picture Placeholder 12">
            <a:extLst>
              <a:ext uri="{FF2B5EF4-FFF2-40B4-BE49-F238E27FC236}">
                <a16:creationId xmlns:a16="http://schemas.microsoft.com/office/drawing/2014/main" id="{357B52D4-8D50-4E16-B60E-688B084764F2}"/>
              </a:ext>
            </a:extLst>
          </p:cNvPr>
          <p:cNvSpPr>
            <a:spLocks noGrp="1"/>
          </p:cNvSpPr>
          <p:nvPr>
            <p:ph type="pic" sz="quarter" idx="17"/>
          </p:nvPr>
        </p:nvSpPr>
        <p:spPr>
          <a:xfrm>
            <a:off x="9261647" y="0"/>
            <a:ext cx="2930353" cy="1559882"/>
          </a:xfrm>
          <a:custGeom>
            <a:avLst/>
            <a:gdLst>
              <a:gd name="connsiteX0" fmla="*/ 562125 w 2930353"/>
              <a:gd name="connsiteY0" fmla="*/ 435632 h 1559882"/>
              <a:gd name="connsiteX1" fmla="*/ 1124250 w 2930353"/>
              <a:gd name="connsiteY1" fmla="*/ 997757 h 1559882"/>
              <a:gd name="connsiteX2" fmla="*/ 562125 w 2930353"/>
              <a:gd name="connsiteY2" fmla="*/ 1559882 h 1559882"/>
              <a:gd name="connsiteX3" fmla="*/ 0 w 2930353"/>
              <a:gd name="connsiteY3" fmla="*/ 997757 h 1559882"/>
              <a:gd name="connsiteX4" fmla="*/ 562125 w 2930353"/>
              <a:gd name="connsiteY4" fmla="*/ 435632 h 1559882"/>
              <a:gd name="connsiteX5" fmla="*/ 1475035 w 2930353"/>
              <a:gd name="connsiteY5" fmla="*/ 0 h 1559882"/>
              <a:gd name="connsiteX6" fmla="*/ 2930353 w 2930353"/>
              <a:gd name="connsiteY6" fmla="*/ 0 h 1559882"/>
              <a:gd name="connsiteX7" fmla="*/ 2930353 w 2930353"/>
              <a:gd name="connsiteY7" fmla="*/ 1239091 h 1559882"/>
              <a:gd name="connsiteX8" fmla="*/ 2822571 w 2930353"/>
              <a:gd name="connsiteY8" fmla="*/ 1328020 h 1559882"/>
              <a:gd name="connsiteX9" fmla="*/ 2282653 w 2930353"/>
              <a:gd name="connsiteY9" fmla="*/ 1492942 h 1559882"/>
              <a:gd name="connsiteX10" fmla="*/ 1316979 w 2930353"/>
              <a:gd name="connsiteY10" fmla="*/ 527268 h 1559882"/>
              <a:gd name="connsiteX11" fmla="*/ 1392867 w 2930353"/>
              <a:gd name="connsiteY11" fmla="*/ 151384 h 155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30353" h="1559882">
                <a:moveTo>
                  <a:pt x="562125" y="435632"/>
                </a:moveTo>
                <a:cubicBezTo>
                  <a:pt x="872578" y="435632"/>
                  <a:pt x="1124250" y="687304"/>
                  <a:pt x="1124250" y="997757"/>
                </a:cubicBezTo>
                <a:cubicBezTo>
                  <a:pt x="1124250" y="1308210"/>
                  <a:pt x="872578" y="1559882"/>
                  <a:pt x="562125" y="1559882"/>
                </a:cubicBezTo>
                <a:cubicBezTo>
                  <a:pt x="251672" y="1559882"/>
                  <a:pt x="0" y="1308210"/>
                  <a:pt x="0" y="997757"/>
                </a:cubicBezTo>
                <a:cubicBezTo>
                  <a:pt x="0" y="687304"/>
                  <a:pt x="251672" y="435632"/>
                  <a:pt x="562125" y="435632"/>
                </a:cubicBezTo>
                <a:close/>
                <a:moveTo>
                  <a:pt x="1475035" y="0"/>
                </a:moveTo>
                <a:lnTo>
                  <a:pt x="2930353" y="0"/>
                </a:lnTo>
                <a:lnTo>
                  <a:pt x="2930353" y="1239091"/>
                </a:lnTo>
                <a:lnTo>
                  <a:pt x="2822571" y="1328020"/>
                </a:lnTo>
                <a:cubicBezTo>
                  <a:pt x="2668448" y="1432143"/>
                  <a:pt x="2482651" y="1492942"/>
                  <a:pt x="2282653" y="1492942"/>
                </a:cubicBezTo>
                <a:cubicBezTo>
                  <a:pt x="1749326" y="1492942"/>
                  <a:pt x="1316979" y="1060595"/>
                  <a:pt x="1316979" y="527268"/>
                </a:cubicBezTo>
                <a:cubicBezTo>
                  <a:pt x="1316979" y="393936"/>
                  <a:pt x="1344001" y="266916"/>
                  <a:pt x="1392867" y="151384"/>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1" name="Title 1">
            <a:extLst>
              <a:ext uri="{FF2B5EF4-FFF2-40B4-BE49-F238E27FC236}">
                <a16:creationId xmlns:a16="http://schemas.microsoft.com/office/drawing/2014/main" id="{92F03355-C197-48C4-A4DF-B4133848335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530815178"/>
      </p:ext>
    </p:extLst>
  </p:cSld>
  <p:clrMapOvr>
    <a:masterClrMapping/>
  </p:clrMapOvr>
  <p:extLst>
    <p:ext uri="{DCECCB84-F9BA-43D5-87BE-67443E8EF086}">
      <p15:sldGuideLst xmlns:p15="http://schemas.microsoft.com/office/powerpoint/2012/main">
        <p15:guide id="1" orient="horz" pos="1272">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9EA2A-F080-B08D-00CC-52DD823B72F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D74CB7-DF1F-0C45-3730-4496EF83FB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A03ED6-9052-EFEA-019F-7F79F88FBE3A}"/>
              </a:ext>
            </a:extLst>
          </p:cNvPr>
          <p:cNvSpPr>
            <a:spLocks noGrp="1"/>
          </p:cNvSpPr>
          <p:nvPr>
            <p:ph type="dt" sz="half" idx="10"/>
          </p:nvPr>
        </p:nvSpPr>
        <p:spPr/>
        <p:txBody>
          <a:bodyPr/>
          <a:lstStyle/>
          <a:p>
            <a:fld id="{42E8AF08-DA69-43DD-B375-BE66FDD3F64C}" type="datetimeFigureOut">
              <a:rPr lang="en-IN" smtClean="0"/>
              <a:t>29-11-2023</a:t>
            </a:fld>
            <a:endParaRPr lang="en-IN"/>
          </a:p>
        </p:txBody>
      </p:sp>
      <p:sp>
        <p:nvSpPr>
          <p:cNvPr id="5" name="Footer Placeholder 4">
            <a:extLst>
              <a:ext uri="{FF2B5EF4-FFF2-40B4-BE49-F238E27FC236}">
                <a16:creationId xmlns:a16="http://schemas.microsoft.com/office/drawing/2014/main" id="{2ECCBC9A-597E-7112-ACB3-7E7819E883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95DC57-8FA6-66CE-7C71-ECD5404E66C9}"/>
              </a:ext>
            </a:extLst>
          </p:cNvPr>
          <p:cNvSpPr>
            <a:spLocks noGrp="1"/>
          </p:cNvSpPr>
          <p:nvPr>
            <p:ph type="sldNum" sz="quarter" idx="12"/>
          </p:nvPr>
        </p:nvSpPr>
        <p:spPr/>
        <p:txBody>
          <a:bodyPr/>
          <a:lstStyle/>
          <a:p>
            <a:fld id="{2535C5F8-4582-4786-B4F4-9FED6E4B281B}" type="slidenum">
              <a:rPr lang="en-IN" smtClean="0"/>
              <a:t>‹#›</a:t>
            </a:fld>
            <a:endParaRPr lang="en-IN"/>
          </a:p>
        </p:txBody>
      </p:sp>
    </p:spTree>
    <p:extLst>
      <p:ext uri="{BB962C8B-B14F-4D97-AF65-F5344CB8AC3E}">
        <p14:creationId xmlns:p14="http://schemas.microsoft.com/office/powerpoint/2010/main" val="2793377484"/>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tent Three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60400" y="2037656"/>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8044180" y="2052478"/>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8056880" y="2668182"/>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1" name="Text Placeholder 27">
            <a:extLst>
              <a:ext uri="{FF2B5EF4-FFF2-40B4-BE49-F238E27FC236}">
                <a16:creationId xmlns:a16="http://schemas.microsoft.com/office/drawing/2014/main" id="{4FDB27CA-009D-4863-B119-0EC36837148A}"/>
              </a:ext>
            </a:extLst>
          </p:cNvPr>
          <p:cNvSpPr>
            <a:spLocks noGrp="1"/>
          </p:cNvSpPr>
          <p:nvPr>
            <p:ph type="body" sz="quarter" idx="17"/>
          </p:nvPr>
        </p:nvSpPr>
        <p:spPr>
          <a:xfrm>
            <a:off x="4352290" y="2048933"/>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2" name="Text Placeholder 25">
            <a:extLst>
              <a:ext uri="{FF2B5EF4-FFF2-40B4-BE49-F238E27FC236}">
                <a16:creationId xmlns:a16="http://schemas.microsoft.com/office/drawing/2014/main" id="{FD03E3EF-D812-4B98-959B-6800BBE59D1C}"/>
              </a:ext>
            </a:extLst>
          </p:cNvPr>
          <p:cNvSpPr>
            <a:spLocks noGrp="1"/>
          </p:cNvSpPr>
          <p:nvPr>
            <p:ph type="body" sz="quarter" idx="18"/>
          </p:nvPr>
        </p:nvSpPr>
        <p:spPr>
          <a:xfrm>
            <a:off x="436499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3" name="Hexagon 2">
            <a:extLst>
              <a:ext uri="{FF2B5EF4-FFF2-40B4-BE49-F238E27FC236}">
                <a16:creationId xmlns:a16="http://schemas.microsoft.com/office/drawing/2014/main" id="{303FFB35-43AC-4A56-92D0-91038C098B3C}"/>
              </a:ext>
            </a:extLst>
          </p:cNvPr>
          <p:cNvSpPr/>
          <p:nvPr userDrawn="1"/>
        </p:nvSpPr>
        <p:spPr>
          <a:xfrm>
            <a:off x="10700126" y="788523"/>
            <a:ext cx="1155906" cy="99647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Hexagon 3">
            <a:extLst>
              <a:ext uri="{FF2B5EF4-FFF2-40B4-BE49-F238E27FC236}">
                <a16:creationId xmlns:a16="http://schemas.microsoft.com/office/drawing/2014/main" id="{AAF31DA0-707D-4A5D-BB7A-A5C90DB11A55}"/>
              </a:ext>
            </a:extLst>
          </p:cNvPr>
          <p:cNvSpPr/>
          <p:nvPr userDrawn="1"/>
        </p:nvSpPr>
        <p:spPr>
          <a:xfrm>
            <a:off x="11388427" y="1859136"/>
            <a:ext cx="315205" cy="271728"/>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5" name="Hexagon 4">
            <a:extLst>
              <a:ext uri="{FF2B5EF4-FFF2-40B4-BE49-F238E27FC236}">
                <a16:creationId xmlns:a16="http://schemas.microsoft.com/office/drawing/2014/main" id="{539F452B-F55F-4D85-834B-A7EAF742647C}"/>
              </a:ext>
            </a:extLst>
          </p:cNvPr>
          <p:cNvSpPr/>
          <p:nvPr userDrawn="1"/>
        </p:nvSpPr>
        <p:spPr>
          <a:xfrm>
            <a:off x="9014155" y="740289"/>
            <a:ext cx="379060" cy="326776"/>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13" name="Title 1">
            <a:extLst>
              <a:ext uri="{FF2B5EF4-FFF2-40B4-BE49-F238E27FC236}">
                <a16:creationId xmlns:a16="http://schemas.microsoft.com/office/drawing/2014/main" id="{91D9F6BE-FB0B-42EE-8F02-95F5CC039B0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
        <p:nvSpPr>
          <p:cNvPr id="16" name="Picture Placeholder 15">
            <a:extLst>
              <a:ext uri="{FF2B5EF4-FFF2-40B4-BE49-F238E27FC236}">
                <a16:creationId xmlns:a16="http://schemas.microsoft.com/office/drawing/2014/main" id="{C67FFA0E-8AAA-4DEB-B97E-31969F57927D}"/>
              </a:ext>
            </a:extLst>
          </p:cNvPr>
          <p:cNvSpPr>
            <a:spLocks noGrp="1"/>
          </p:cNvSpPr>
          <p:nvPr>
            <p:ph type="pic" sz="quarter" idx="20"/>
          </p:nvPr>
        </p:nvSpPr>
        <p:spPr>
          <a:xfrm>
            <a:off x="9393238" y="2"/>
            <a:ext cx="2798762" cy="1354861"/>
          </a:xfrm>
          <a:custGeom>
            <a:avLst/>
            <a:gdLst>
              <a:gd name="connsiteX0" fmla="*/ 316595 w 2798762"/>
              <a:gd name="connsiteY0" fmla="*/ 88390 h 1354861"/>
              <a:gd name="connsiteX1" fmla="*/ 1152465 w 2798762"/>
              <a:gd name="connsiteY1" fmla="*/ 88390 h 1354861"/>
              <a:gd name="connsiteX2" fmla="*/ 1469083 w 2798762"/>
              <a:gd name="connsiteY2" fmla="*/ 721626 h 1354861"/>
              <a:gd name="connsiteX3" fmla="*/ 1152465 w 2798762"/>
              <a:gd name="connsiteY3" fmla="*/ 1354861 h 1354861"/>
              <a:gd name="connsiteX4" fmla="*/ 316595 w 2798762"/>
              <a:gd name="connsiteY4" fmla="*/ 1354861 h 1354861"/>
              <a:gd name="connsiteX5" fmla="*/ 0 w 2798762"/>
              <a:gd name="connsiteY5" fmla="*/ 721672 h 1354861"/>
              <a:gd name="connsiteX6" fmla="*/ 0 w 2798762"/>
              <a:gd name="connsiteY6" fmla="*/ 721580 h 1354861"/>
              <a:gd name="connsiteX7" fmla="*/ 1250372 w 2798762"/>
              <a:gd name="connsiteY7" fmla="*/ 0 h 1354861"/>
              <a:gd name="connsiteX8" fmla="*/ 2798762 w 2798762"/>
              <a:gd name="connsiteY8" fmla="*/ 0 h 1354861"/>
              <a:gd name="connsiteX9" fmla="*/ 2798762 w 2798762"/>
              <a:gd name="connsiteY9" fmla="*/ 505978 h 1354861"/>
              <a:gd name="connsiteX10" fmla="*/ 2719777 w 2798762"/>
              <a:gd name="connsiteY10" fmla="*/ 663948 h 1354861"/>
              <a:gd name="connsiteX11" fmla="*/ 1582346 w 2798762"/>
              <a:gd name="connsiteY11" fmla="*/ 663948 h 1354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8762" h="1354861">
                <a:moveTo>
                  <a:pt x="316595" y="88390"/>
                </a:moveTo>
                <a:lnTo>
                  <a:pt x="1152465" y="88390"/>
                </a:lnTo>
                <a:lnTo>
                  <a:pt x="1469083" y="721626"/>
                </a:lnTo>
                <a:lnTo>
                  <a:pt x="1152465" y="1354861"/>
                </a:lnTo>
                <a:lnTo>
                  <a:pt x="316595" y="1354861"/>
                </a:lnTo>
                <a:lnTo>
                  <a:pt x="0" y="721672"/>
                </a:lnTo>
                <a:lnTo>
                  <a:pt x="0" y="721580"/>
                </a:lnTo>
                <a:close/>
                <a:moveTo>
                  <a:pt x="1250372" y="0"/>
                </a:moveTo>
                <a:lnTo>
                  <a:pt x="2798762" y="0"/>
                </a:lnTo>
                <a:lnTo>
                  <a:pt x="2798762" y="505978"/>
                </a:lnTo>
                <a:lnTo>
                  <a:pt x="2719777" y="663948"/>
                </a:lnTo>
                <a:lnTo>
                  <a:pt x="1582346" y="663948"/>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81220495"/>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40" name="Content Placeholder 39">
            <a:extLst>
              <a:ext uri="{FF2B5EF4-FFF2-40B4-BE49-F238E27FC236}">
                <a16:creationId xmlns:a16="http://schemas.microsoft.com/office/drawing/2014/main" id="{6BB16225-AC51-4525-A1E8-438B8B0B7361}"/>
              </a:ext>
            </a:extLst>
          </p:cNvPr>
          <p:cNvSpPr>
            <a:spLocks noGrp="1"/>
          </p:cNvSpPr>
          <p:nvPr>
            <p:ph sz="quarter" idx="12"/>
          </p:nvPr>
        </p:nvSpPr>
        <p:spPr>
          <a:xfrm>
            <a:off x="173965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1" name="Content Placeholder 39">
            <a:extLst>
              <a:ext uri="{FF2B5EF4-FFF2-40B4-BE49-F238E27FC236}">
                <a16:creationId xmlns:a16="http://schemas.microsoft.com/office/drawing/2014/main" id="{6EC38F38-5935-49D5-AA85-4182E82D6FF2}"/>
              </a:ext>
            </a:extLst>
          </p:cNvPr>
          <p:cNvSpPr>
            <a:spLocks noGrp="1"/>
          </p:cNvSpPr>
          <p:nvPr>
            <p:ph sz="quarter" idx="13"/>
          </p:nvPr>
        </p:nvSpPr>
        <p:spPr>
          <a:xfrm>
            <a:off x="173965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2" name="Content Placeholder 39">
            <a:extLst>
              <a:ext uri="{FF2B5EF4-FFF2-40B4-BE49-F238E27FC236}">
                <a16:creationId xmlns:a16="http://schemas.microsoft.com/office/drawing/2014/main" id="{51C9D5ED-A19A-42A1-9200-C77E39E6F5C5}"/>
              </a:ext>
            </a:extLst>
          </p:cNvPr>
          <p:cNvSpPr>
            <a:spLocks noGrp="1"/>
          </p:cNvSpPr>
          <p:nvPr>
            <p:ph sz="quarter" idx="14"/>
          </p:nvPr>
        </p:nvSpPr>
        <p:spPr>
          <a:xfrm>
            <a:off x="173965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3" name="Content Placeholder 39">
            <a:extLst>
              <a:ext uri="{FF2B5EF4-FFF2-40B4-BE49-F238E27FC236}">
                <a16:creationId xmlns:a16="http://schemas.microsoft.com/office/drawing/2014/main" id="{47A95437-77F3-4E2C-8470-57587793A103}"/>
              </a:ext>
            </a:extLst>
          </p:cNvPr>
          <p:cNvSpPr>
            <a:spLocks noGrp="1"/>
          </p:cNvSpPr>
          <p:nvPr>
            <p:ph sz="quarter" idx="15"/>
          </p:nvPr>
        </p:nvSpPr>
        <p:spPr>
          <a:xfrm>
            <a:off x="749386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4" name="Content Placeholder 39">
            <a:extLst>
              <a:ext uri="{FF2B5EF4-FFF2-40B4-BE49-F238E27FC236}">
                <a16:creationId xmlns:a16="http://schemas.microsoft.com/office/drawing/2014/main" id="{CB1EA2BE-D294-486E-88F0-2AA9518A6E63}"/>
              </a:ext>
            </a:extLst>
          </p:cNvPr>
          <p:cNvSpPr>
            <a:spLocks noGrp="1"/>
          </p:cNvSpPr>
          <p:nvPr>
            <p:ph sz="quarter" idx="16"/>
          </p:nvPr>
        </p:nvSpPr>
        <p:spPr>
          <a:xfrm>
            <a:off x="749386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5" name="Content Placeholder 39">
            <a:extLst>
              <a:ext uri="{FF2B5EF4-FFF2-40B4-BE49-F238E27FC236}">
                <a16:creationId xmlns:a16="http://schemas.microsoft.com/office/drawing/2014/main" id="{108734A0-880E-44E2-858F-7AA6C6B0A5A3}"/>
              </a:ext>
            </a:extLst>
          </p:cNvPr>
          <p:cNvSpPr>
            <a:spLocks noGrp="1"/>
          </p:cNvSpPr>
          <p:nvPr>
            <p:ph sz="quarter" idx="17"/>
          </p:nvPr>
        </p:nvSpPr>
        <p:spPr>
          <a:xfrm>
            <a:off x="749386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10" name="Title 1">
            <a:extLst>
              <a:ext uri="{FF2B5EF4-FFF2-40B4-BE49-F238E27FC236}">
                <a16:creationId xmlns:a16="http://schemas.microsoft.com/office/drawing/2014/main" id="{63CED4CD-5348-488E-A883-0486DD5749A7}"/>
              </a:ext>
            </a:extLst>
          </p:cNvPr>
          <p:cNvSpPr>
            <a:spLocks noGrp="1"/>
          </p:cNvSpPr>
          <p:nvPr>
            <p:ph type="title"/>
          </p:nvPr>
        </p:nvSpPr>
        <p:spPr>
          <a:xfrm>
            <a:off x="660400" y="805213"/>
            <a:ext cx="10693400"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37142957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3603056595"/>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D9201-A1EB-CD13-BCE9-EA530FC321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E389646-7F49-710F-69AD-B229BAA1C9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6CB384-E299-A84D-096B-59E9E57EA51E}"/>
              </a:ext>
            </a:extLst>
          </p:cNvPr>
          <p:cNvSpPr>
            <a:spLocks noGrp="1"/>
          </p:cNvSpPr>
          <p:nvPr>
            <p:ph type="dt" sz="half" idx="10"/>
          </p:nvPr>
        </p:nvSpPr>
        <p:spPr/>
        <p:txBody>
          <a:bodyPr/>
          <a:lstStyle/>
          <a:p>
            <a:fld id="{42E8AF08-DA69-43DD-B375-BE66FDD3F64C}" type="datetimeFigureOut">
              <a:rPr lang="en-IN" smtClean="0"/>
              <a:t>29-11-2023</a:t>
            </a:fld>
            <a:endParaRPr lang="en-IN"/>
          </a:p>
        </p:txBody>
      </p:sp>
      <p:sp>
        <p:nvSpPr>
          <p:cNvPr id="5" name="Footer Placeholder 4">
            <a:extLst>
              <a:ext uri="{FF2B5EF4-FFF2-40B4-BE49-F238E27FC236}">
                <a16:creationId xmlns:a16="http://schemas.microsoft.com/office/drawing/2014/main" id="{F5911BA8-F83E-6A48-4DEA-8970BC7FF2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FE7F08-0205-B615-6D9E-0B04343EEA9D}"/>
              </a:ext>
            </a:extLst>
          </p:cNvPr>
          <p:cNvSpPr>
            <a:spLocks noGrp="1"/>
          </p:cNvSpPr>
          <p:nvPr>
            <p:ph type="sldNum" sz="quarter" idx="12"/>
          </p:nvPr>
        </p:nvSpPr>
        <p:spPr/>
        <p:txBody>
          <a:bodyPr/>
          <a:lstStyle/>
          <a:p>
            <a:fld id="{2535C5F8-4582-4786-B4F4-9FED6E4B281B}" type="slidenum">
              <a:rPr lang="en-IN" smtClean="0"/>
              <a:t>‹#›</a:t>
            </a:fld>
            <a:endParaRPr lang="en-IN"/>
          </a:p>
        </p:txBody>
      </p:sp>
    </p:spTree>
    <p:extLst>
      <p:ext uri="{BB962C8B-B14F-4D97-AF65-F5344CB8AC3E}">
        <p14:creationId xmlns:p14="http://schemas.microsoft.com/office/powerpoint/2010/main" val="54270023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8C162-A5A5-6E5A-6750-246F43DB7CA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38C838-09CE-1561-7BED-77B44BA0EC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FDCD5DC-5150-CB64-84B4-B7C16D0FDF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FA580E5-7176-CDAB-6D3B-146E530C1D47}"/>
              </a:ext>
            </a:extLst>
          </p:cNvPr>
          <p:cNvSpPr>
            <a:spLocks noGrp="1"/>
          </p:cNvSpPr>
          <p:nvPr>
            <p:ph type="dt" sz="half" idx="10"/>
          </p:nvPr>
        </p:nvSpPr>
        <p:spPr/>
        <p:txBody>
          <a:bodyPr/>
          <a:lstStyle/>
          <a:p>
            <a:fld id="{42E8AF08-DA69-43DD-B375-BE66FDD3F64C}" type="datetimeFigureOut">
              <a:rPr lang="en-IN" smtClean="0"/>
              <a:t>29-11-2023</a:t>
            </a:fld>
            <a:endParaRPr lang="en-IN"/>
          </a:p>
        </p:txBody>
      </p:sp>
      <p:sp>
        <p:nvSpPr>
          <p:cNvPr id="6" name="Footer Placeholder 5">
            <a:extLst>
              <a:ext uri="{FF2B5EF4-FFF2-40B4-BE49-F238E27FC236}">
                <a16:creationId xmlns:a16="http://schemas.microsoft.com/office/drawing/2014/main" id="{995A5CB6-6B61-6406-24CD-F175FD6D2A0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7A1F2F-2A49-9477-D90F-C3383ABDD98F}"/>
              </a:ext>
            </a:extLst>
          </p:cNvPr>
          <p:cNvSpPr>
            <a:spLocks noGrp="1"/>
          </p:cNvSpPr>
          <p:nvPr>
            <p:ph type="sldNum" sz="quarter" idx="12"/>
          </p:nvPr>
        </p:nvSpPr>
        <p:spPr/>
        <p:txBody>
          <a:bodyPr/>
          <a:lstStyle/>
          <a:p>
            <a:fld id="{2535C5F8-4582-4786-B4F4-9FED6E4B281B}" type="slidenum">
              <a:rPr lang="en-IN" smtClean="0"/>
              <a:t>‹#›</a:t>
            </a:fld>
            <a:endParaRPr lang="en-IN"/>
          </a:p>
        </p:txBody>
      </p:sp>
    </p:spTree>
    <p:extLst>
      <p:ext uri="{BB962C8B-B14F-4D97-AF65-F5344CB8AC3E}">
        <p14:creationId xmlns:p14="http://schemas.microsoft.com/office/powerpoint/2010/main" val="4169619307"/>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A20E-9B2A-4A68-6A96-DB7C662BAC0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47E93A-AD31-FB51-C917-91C4D9A84B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4C386D-0966-33FD-C7CD-958E61468D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0588119-3CEE-4348-7E23-7D3E5F642B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9E5B35-991B-D4D0-DE52-2AD3EDF543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DE29478-4377-1EAB-AFED-52580085F49F}"/>
              </a:ext>
            </a:extLst>
          </p:cNvPr>
          <p:cNvSpPr>
            <a:spLocks noGrp="1"/>
          </p:cNvSpPr>
          <p:nvPr>
            <p:ph type="dt" sz="half" idx="10"/>
          </p:nvPr>
        </p:nvSpPr>
        <p:spPr/>
        <p:txBody>
          <a:bodyPr/>
          <a:lstStyle/>
          <a:p>
            <a:fld id="{42E8AF08-DA69-43DD-B375-BE66FDD3F64C}" type="datetimeFigureOut">
              <a:rPr lang="en-IN" smtClean="0"/>
              <a:t>29-11-2023</a:t>
            </a:fld>
            <a:endParaRPr lang="en-IN"/>
          </a:p>
        </p:txBody>
      </p:sp>
      <p:sp>
        <p:nvSpPr>
          <p:cNvPr id="8" name="Footer Placeholder 7">
            <a:extLst>
              <a:ext uri="{FF2B5EF4-FFF2-40B4-BE49-F238E27FC236}">
                <a16:creationId xmlns:a16="http://schemas.microsoft.com/office/drawing/2014/main" id="{97A7EF6D-972D-D48D-D469-E378BF5D6E9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F0BA081-509B-4B94-707E-0E0D21A79CFE}"/>
              </a:ext>
            </a:extLst>
          </p:cNvPr>
          <p:cNvSpPr>
            <a:spLocks noGrp="1"/>
          </p:cNvSpPr>
          <p:nvPr>
            <p:ph type="sldNum" sz="quarter" idx="12"/>
          </p:nvPr>
        </p:nvSpPr>
        <p:spPr/>
        <p:txBody>
          <a:bodyPr/>
          <a:lstStyle/>
          <a:p>
            <a:fld id="{2535C5F8-4582-4786-B4F4-9FED6E4B281B}" type="slidenum">
              <a:rPr lang="en-IN" smtClean="0"/>
              <a:t>‹#›</a:t>
            </a:fld>
            <a:endParaRPr lang="en-IN"/>
          </a:p>
        </p:txBody>
      </p:sp>
    </p:spTree>
    <p:extLst>
      <p:ext uri="{BB962C8B-B14F-4D97-AF65-F5344CB8AC3E}">
        <p14:creationId xmlns:p14="http://schemas.microsoft.com/office/powerpoint/2010/main" val="79233071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42958-1AB8-E435-F16E-7F7C84D49B1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FD521F3-5FB3-5B70-18E0-4D41E7FBFFCF}"/>
              </a:ext>
            </a:extLst>
          </p:cNvPr>
          <p:cNvSpPr>
            <a:spLocks noGrp="1"/>
          </p:cNvSpPr>
          <p:nvPr>
            <p:ph type="dt" sz="half" idx="10"/>
          </p:nvPr>
        </p:nvSpPr>
        <p:spPr/>
        <p:txBody>
          <a:bodyPr/>
          <a:lstStyle/>
          <a:p>
            <a:fld id="{42E8AF08-DA69-43DD-B375-BE66FDD3F64C}" type="datetimeFigureOut">
              <a:rPr lang="en-IN" smtClean="0"/>
              <a:t>29-11-2023</a:t>
            </a:fld>
            <a:endParaRPr lang="en-IN"/>
          </a:p>
        </p:txBody>
      </p:sp>
      <p:sp>
        <p:nvSpPr>
          <p:cNvPr id="4" name="Footer Placeholder 3">
            <a:extLst>
              <a:ext uri="{FF2B5EF4-FFF2-40B4-BE49-F238E27FC236}">
                <a16:creationId xmlns:a16="http://schemas.microsoft.com/office/drawing/2014/main" id="{52F41E3C-2133-8D5F-70E9-3ABEFDA3564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E92B1A2-92B4-21E2-DDCA-23E3576210B4}"/>
              </a:ext>
            </a:extLst>
          </p:cNvPr>
          <p:cNvSpPr>
            <a:spLocks noGrp="1"/>
          </p:cNvSpPr>
          <p:nvPr>
            <p:ph type="sldNum" sz="quarter" idx="12"/>
          </p:nvPr>
        </p:nvSpPr>
        <p:spPr/>
        <p:txBody>
          <a:bodyPr/>
          <a:lstStyle/>
          <a:p>
            <a:fld id="{2535C5F8-4582-4786-B4F4-9FED6E4B281B}" type="slidenum">
              <a:rPr lang="en-IN" smtClean="0"/>
              <a:t>‹#›</a:t>
            </a:fld>
            <a:endParaRPr lang="en-IN"/>
          </a:p>
        </p:txBody>
      </p:sp>
    </p:spTree>
    <p:extLst>
      <p:ext uri="{BB962C8B-B14F-4D97-AF65-F5344CB8AC3E}">
        <p14:creationId xmlns:p14="http://schemas.microsoft.com/office/powerpoint/2010/main" val="1846339374"/>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36ADF0-339F-D4D9-B13C-63E9FB72D8F4}"/>
              </a:ext>
            </a:extLst>
          </p:cNvPr>
          <p:cNvSpPr>
            <a:spLocks noGrp="1"/>
          </p:cNvSpPr>
          <p:nvPr>
            <p:ph type="dt" sz="half" idx="10"/>
          </p:nvPr>
        </p:nvSpPr>
        <p:spPr/>
        <p:txBody>
          <a:bodyPr/>
          <a:lstStyle/>
          <a:p>
            <a:fld id="{42E8AF08-DA69-43DD-B375-BE66FDD3F64C}" type="datetimeFigureOut">
              <a:rPr lang="en-IN" smtClean="0"/>
              <a:t>29-11-2023</a:t>
            </a:fld>
            <a:endParaRPr lang="en-IN"/>
          </a:p>
        </p:txBody>
      </p:sp>
      <p:sp>
        <p:nvSpPr>
          <p:cNvPr id="3" name="Footer Placeholder 2">
            <a:extLst>
              <a:ext uri="{FF2B5EF4-FFF2-40B4-BE49-F238E27FC236}">
                <a16:creationId xmlns:a16="http://schemas.microsoft.com/office/drawing/2014/main" id="{C822F615-F17A-B071-76B4-F59C580C267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EA94875-D024-035A-2968-4F936B3B4D04}"/>
              </a:ext>
            </a:extLst>
          </p:cNvPr>
          <p:cNvSpPr>
            <a:spLocks noGrp="1"/>
          </p:cNvSpPr>
          <p:nvPr>
            <p:ph type="sldNum" sz="quarter" idx="12"/>
          </p:nvPr>
        </p:nvSpPr>
        <p:spPr/>
        <p:txBody>
          <a:bodyPr/>
          <a:lstStyle/>
          <a:p>
            <a:fld id="{2535C5F8-4582-4786-B4F4-9FED6E4B281B}" type="slidenum">
              <a:rPr lang="en-IN" smtClean="0"/>
              <a:t>‹#›</a:t>
            </a:fld>
            <a:endParaRPr lang="en-IN"/>
          </a:p>
        </p:txBody>
      </p:sp>
    </p:spTree>
    <p:extLst>
      <p:ext uri="{BB962C8B-B14F-4D97-AF65-F5344CB8AC3E}">
        <p14:creationId xmlns:p14="http://schemas.microsoft.com/office/powerpoint/2010/main" val="518309462"/>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17C1E-6B32-9A25-7B23-D7E7BCBF5D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52C70CF-6F78-72D0-7166-7828C0032D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92D1FC9-707F-276C-E5EA-881DD975B8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2FDBDB-B07F-D2A1-C000-9BEED6BF2192}"/>
              </a:ext>
            </a:extLst>
          </p:cNvPr>
          <p:cNvSpPr>
            <a:spLocks noGrp="1"/>
          </p:cNvSpPr>
          <p:nvPr>
            <p:ph type="dt" sz="half" idx="10"/>
          </p:nvPr>
        </p:nvSpPr>
        <p:spPr/>
        <p:txBody>
          <a:bodyPr/>
          <a:lstStyle/>
          <a:p>
            <a:fld id="{42E8AF08-DA69-43DD-B375-BE66FDD3F64C}" type="datetimeFigureOut">
              <a:rPr lang="en-IN" smtClean="0"/>
              <a:t>29-11-2023</a:t>
            </a:fld>
            <a:endParaRPr lang="en-IN"/>
          </a:p>
        </p:txBody>
      </p:sp>
      <p:sp>
        <p:nvSpPr>
          <p:cNvPr id="6" name="Footer Placeholder 5">
            <a:extLst>
              <a:ext uri="{FF2B5EF4-FFF2-40B4-BE49-F238E27FC236}">
                <a16:creationId xmlns:a16="http://schemas.microsoft.com/office/drawing/2014/main" id="{5BDF7B7E-AE7F-8838-3C19-709CD08250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348422-2C78-D656-4850-F0B47AC9B2FC}"/>
              </a:ext>
            </a:extLst>
          </p:cNvPr>
          <p:cNvSpPr>
            <a:spLocks noGrp="1"/>
          </p:cNvSpPr>
          <p:nvPr>
            <p:ph type="sldNum" sz="quarter" idx="12"/>
          </p:nvPr>
        </p:nvSpPr>
        <p:spPr/>
        <p:txBody>
          <a:bodyPr/>
          <a:lstStyle/>
          <a:p>
            <a:fld id="{2535C5F8-4582-4786-B4F4-9FED6E4B281B}" type="slidenum">
              <a:rPr lang="en-IN" smtClean="0"/>
              <a:t>‹#›</a:t>
            </a:fld>
            <a:endParaRPr lang="en-IN"/>
          </a:p>
        </p:txBody>
      </p:sp>
    </p:spTree>
    <p:extLst>
      <p:ext uri="{BB962C8B-B14F-4D97-AF65-F5344CB8AC3E}">
        <p14:creationId xmlns:p14="http://schemas.microsoft.com/office/powerpoint/2010/main" val="99053703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68E86-1A0B-868C-2505-5AF9E160E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7B0150E-99A0-1B28-F1DB-11586C5F22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01D09F8-9CF8-5AFD-59A7-F2792CA67E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A5AC72-EDC4-8F22-4D76-5230DB7BD950}"/>
              </a:ext>
            </a:extLst>
          </p:cNvPr>
          <p:cNvSpPr>
            <a:spLocks noGrp="1"/>
          </p:cNvSpPr>
          <p:nvPr>
            <p:ph type="dt" sz="half" idx="10"/>
          </p:nvPr>
        </p:nvSpPr>
        <p:spPr/>
        <p:txBody>
          <a:bodyPr/>
          <a:lstStyle/>
          <a:p>
            <a:fld id="{42E8AF08-DA69-43DD-B375-BE66FDD3F64C}" type="datetimeFigureOut">
              <a:rPr lang="en-IN" smtClean="0"/>
              <a:t>29-11-2023</a:t>
            </a:fld>
            <a:endParaRPr lang="en-IN"/>
          </a:p>
        </p:txBody>
      </p:sp>
      <p:sp>
        <p:nvSpPr>
          <p:cNvPr id="6" name="Footer Placeholder 5">
            <a:extLst>
              <a:ext uri="{FF2B5EF4-FFF2-40B4-BE49-F238E27FC236}">
                <a16:creationId xmlns:a16="http://schemas.microsoft.com/office/drawing/2014/main" id="{5C97BE47-C416-E706-5D34-8D7F652F15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1C0874-E374-CC52-F83C-F76C637B5DBC}"/>
              </a:ext>
            </a:extLst>
          </p:cNvPr>
          <p:cNvSpPr>
            <a:spLocks noGrp="1"/>
          </p:cNvSpPr>
          <p:nvPr>
            <p:ph type="sldNum" sz="quarter" idx="12"/>
          </p:nvPr>
        </p:nvSpPr>
        <p:spPr/>
        <p:txBody>
          <a:bodyPr/>
          <a:lstStyle/>
          <a:p>
            <a:fld id="{2535C5F8-4582-4786-B4F4-9FED6E4B281B}" type="slidenum">
              <a:rPr lang="en-IN" smtClean="0"/>
              <a:t>‹#›</a:t>
            </a:fld>
            <a:endParaRPr lang="en-IN"/>
          </a:p>
        </p:txBody>
      </p:sp>
    </p:spTree>
    <p:extLst>
      <p:ext uri="{BB962C8B-B14F-4D97-AF65-F5344CB8AC3E}">
        <p14:creationId xmlns:p14="http://schemas.microsoft.com/office/powerpoint/2010/main" val="259029969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E3FB6A-3390-ED68-1CD7-2AA2FF2ED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4C7B14D-FB85-E71D-3385-E0BC5FDE00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5330E0-1423-E4F8-68BF-4AB15D0DB5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E8AF08-DA69-43DD-B375-BE66FDD3F64C}" type="datetimeFigureOut">
              <a:rPr lang="en-IN" smtClean="0"/>
              <a:t>29-11-2023</a:t>
            </a:fld>
            <a:endParaRPr lang="en-IN"/>
          </a:p>
        </p:txBody>
      </p:sp>
      <p:sp>
        <p:nvSpPr>
          <p:cNvPr id="5" name="Footer Placeholder 4">
            <a:extLst>
              <a:ext uri="{FF2B5EF4-FFF2-40B4-BE49-F238E27FC236}">
                <a16:creationId xmlns:a16="http://schemas.microsoft.com/office/drawing/2014/main" id="{2C0350C5-E66E-8A0D-415A-1EC7BEEA51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632B30C-1871-91C2-B4AC-269D237C1D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35C5F8-4582-4786-B4F4-9FED6E4B281B}" type="slidenum">
              <a:rPr lang="en-IN" smtClean="0"/>
              <a:t>‹#›</a:t>
            </a:fld>
            <a:endParaRPr lang="en-IN"/>
          </a:p>
        </p:txBody>
      </p:sp>
      <p:sp>
        <p:nvSpPr>
          <p:cNvPr id="7" name="Date Placeholder 3">
            <a:extLst>
              <a:ext uri="{FF2B5EF4-FFF2-40B4-BE49-F238E27FC236}">
                <a16:creationId xmlns:a16="http://schemas.microsoft.com/office/drawing/2014/main" id="{61DD8444-D502-5D9E-61D5-4907FA57F001}"/>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11/29/2023</a:t>
            </a:fld>
            <a:endParaRPr lang="en-US" sz="1100" dirty="0">
              <a:solidFill>
                <a:schemeClr val="accent2"/>
              </a:solidFill>
            </a:endParaRPr>
          </a:p>
        </p:txBody>
      </p:sp>
      <p:sp>
        <p:nvSpPr>
          <p:cNvPr id="8" name="Footer Placeholder 4">
            <a:extLst>
              <a:ext uri="{FF2B5EF4-FFF2-40B4-BE49-F238E27FC236}">
                <a16:creationId xmlns:a16="http://schemas.microsoft.com/office/drawing/2014/main" id="{D9DB113D-3223-8F11-8971-C51F01657A5E}"/>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9" name="Slide Number Placeholder 5">
            <a:extLst>
              <a:ext uri="{FF2B5EF4-FFF2-40B4-BE49-F238E27FC236}">
                <a16:creationId xmlns:a16="http://schemas.microsoft.com/office/drawing/2014/main" id="{05A8908C-B37A-7030-60F4-C578C43F28F7}"/>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2689606501"/>
      </p:ext>
    </p:extLst>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 id="2147484063" r:id="rId13"/>
    <p:sldLayoutId id="2147484064" r:id="rId14"/>
    <p:sldLayoutId id="2147484065" r:id="rId15"/>
    <p:sldLayoutId id="2147484066" r:id="rId16"/>
    <p:sldLayoutId id="2147484067" r:id="rId17"/>
    <p:sldLayoutId id="2147484068" r:id="rId18"/>
    <p:sldLayoutId id="2147484070" r:id="rId19"/>
    <p:sldLayoutId id="2147484071" r:id="rId20"/>
    <p:sldLayoutId id="2147484072" r:id="rId21"/>
    <p:sldLayoutId id="2147483677" r:id="rId2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7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hyperlink" Target="https://www.hindawi.com/journals/srt/2018/3238165/" TargetMode="External"/><Relationship Id="rId2" Type="http://schemas.openxmlformats.org/officeDocument/2006/relationships/image" Target="../media/image3.jpg"/><Relationship Id="rId1" Type="http://schemas.openxmlformats.org/officeDocument/2006/relationships/slideLayout" Target="../slideLayouts/slideLayout20.xml"/><Relationship Id="rId4" Type="http://schemas.openxmlformats.org/officeDocument/2006/relationships/hyperlink" Target="http://dx.doi.org/10.2471/BLT.16.181636"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Blue glass building">
            <a:extLst>
              <a:ext uri="{FF2B5EF4-FFF2-40B4-BE49-F238E27FC236}">
                <a16:creationId xmlns:a16="http://schemas.microsoft.com/office/drawing/2014/main" id="{E6A5B61D-69C0-4661-AD66-3D72D9A6E86F}"/>
              </a:ext>
            </a:extLst>
          </p:cNvPr>
          <p:cNvPicPr>
            <a:picLocks noGrp="1" noChangeAspect="1"/>
          </p:cNvPicPr>
          <p:nvPr>
            <p:ph type="pic" sz="quarter" idx="10"/>
          </p:nvPr>
        </p:nvPicPr>
        <p:blipFill>
          <a:blip r:embed="rId3">
            <a:alphaModFix amt="80000"/>
          </a:blip>
          <a:srcRect t="7802" b="7802"/>
          <a:stretch/>
        </p:blipFill>
        <p:spPr>
          <a:xfrm>
            <a:off x="10160" y="0"/>
            <a:ext cx="12192000" cy="6858000"/>
          </a:xfrm>
          <a:blipFill dpi="0" rotWithShape="1">
            <a:blip r:embed="rId3">
              <a:alphaModFix amt="80000"/>
              <a:extLst>
                <a:ext uri="{28A0092B-C50C-407E-A947-70E740481C1C}">
                  <a14:useLocalDpi xmlns:a14="http://schemas.microsoft.com/office/drawing/2010/main" val="0"/>
                </a:ext>
              </a:extLst>
            </a:blip>
            <a:srcRect/>
            <a:stretch>
              <a:fillRect/>
            </a:stretch>
          </a:blipFill>
        </p:spPr>
      </p:pic>
      <p:sp>
        <p:nvSpPr>
          <p:cNvPr id="7" name="Title 6">
            <a:extLst>
              <a:ext uri="{FF2B5EF4-FFF2-40B4-BE49-F238E27FC236}">
                <a16:creationId xmlns:a16="http://schemas.microsoft.com/office/drawing/2014/main" id="{BD837CEB-1A69-4F72-95D4-054D82F09696}"/>
              </a:ext>
            </a:extLst>
          </p:cNvPr>
          <p:cNvSpPr>
            <a:spLocks noGrp="1"/>
          </p:cNvSpPr>
          <p:nvPr>
            <p:ph type="title"/>
          </p:nvPr>
        </p:nvSpPr>
        <p:spPr>
          <a:xfrm>
            <a:off x="4043680" y="1538833"/>
            <a:ext cx="4765040" cy="1890167"/>
          </a:xfrm>
        </p:spPr>
        <p:txBody>
          <a:bodyPr>
            <a:normAutofit/>
          </a:bodyPr>
          <a:lstStyle/>
          <a:p>
            <a:r>
              <a:rPr lang="en-US" dirty="0">
                <a:latin typeface="Informal Roman" panose="030604020304060B0204" pitchFamily="66" charset="0"/>
              </a:rPr>
              <a:t>HEART STROKE       PREDICTION</a:t>
            </a:r>
          </a:p>
        </p:txBody>
      </p:sp>
      <p:sp>
        <p:nvSpPr>
          <p:cNvPr id="11" name="Text Placeholder 10">
            <a:extLst>
              <a:ext uri="{FF2B5EF4-FFF2-40B4-BE49-F238E27FC236}">
                <a16:creationId xmlns:a16="http://schemas.microsoft.com/office/drawing/2014/main" id="{E6DF5064-7AAC-4887-9BD5-FB6BC40A6768}"/>
              </a:ext>
            </a:extLst>
          </p:cNvPr>
          <p:cNvSpPr>
            <a:spLocks noGrp="1"/>
          </p:cNvSpPr>
          <p:nvPr>
            <p:ph type="body" sz="quarter" idx="11"/>
          </p:nvPr>
        </p:nvSpPr>
        <p:spPr>
          <a:xfrm>
            <a:off x="6187440" y="3789681"/>
            <a:ext cx="2027876" cy="2009064"/>
          </a:xfrm>
        </p:spPr>
        <p:txBody>
          <a:bodyPr>
            <a:normAutofit fontScale="32500" lnSpcReduction="20000"/>
          </a:bodyPr>
          <a:lstStyle/>
          <a:p>
            <a:endParaRPr lang="en-US" dirty="0"/>
          </a:p>
          <a:p>
            <a:endParaRPr lang="en-US" dirty="0"/>
          </a:p>
          <a:p>
            <a:endParaRPr lang="en-US" dirty="0"/>
          </a:p>
          <a:p>
            <a:endParaRPr lang="en-US" dirty="0"/>
          </a:p>
          <a:p>
            <a:endParaRPr lang="en-US" dirty="0"/>
          </a:p>
          <a:p>
            <a:endParaRPr lang="en-US" dirty="0"/>
          </a:p>
          <a:p>
            <a:endParaRPr lang="en-US" dirty="0"/>
          </a:p>
          <a:p>
            <a:r>
              <a:rPr lang="en-US" sz="3400" dirty="0">
                <a:latin typeface="Aptos" panose="020B0004020202020204" pitchFamily="34" charset="0"/>
              </a:rPr>
              <a:t>Submitted by:-</a:t>
            </a:r>
          </a:p>
          <a:p>
            <a:r>
              <a:rPr lang="en-US" sz="3400" dirty="0">
                <a:latin typeface="Aptos" panose="020B0004020202020204" pitchFamily="34" charset="0"/>
              </a:rPr>
              <a:t>               SRISHTI MITTAL</a:t>
            </a:r>
          </a:p>
          <a:p>
            <a:endParaRPr lang="en-US" sz="2800" dirty="0">
              <a:latin typeface="Aptos" panose="020B0004020202020204" pitchFamily="34" charset="0"/>
            </a:endParaRPr>
          </a:p>
          <a:p>
            <a:endParaRPr lang="en-US" dirty="0"/>
          </a:p>
        </p:txBody>
      </p:sp>
      <p:sp>
        <p:nvSpPr>
          <p:cNvPr id="6" name="Hexagon 5">
            <a:extLst>
              <a:ext uri="{FF2B5EF4-FFF2-40B4-BE49-F238E27FC236}">
                <a16:creationId xmlns:a16="http://schemas.microsoft.com/office/drawing/2014/main" id="{38AF5374-EA50-4722-BB45-6C182E5A16AE}"/>
              </a:ext>
              <a:ext uri="{C183D7F6-B498-43B3-948B-1728B52AA6E4}">
                <adec:decorative xmlns:adec="http://schemas.microsoft.com/office/drawing/2017/decorative" val="1"/>
              </a:ext>
            </a:extLst>
          </p:cNvPr>
          <p:cNvSpPr/>
          <p:nvPr/>
        </p:nvSpPr>
        <p:spPr>
          <a:xfrm>
            <a:off x="3237521" y="903483"/>
            <a:ext cx="5859196" cy="5051033"/>
          </a:xfrm>
          <a:prstGeom prst="hexagon">
            <a:avLst/>
          </a:prstGeom>
          <a:no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Hexagon 20">
            <a:extLst>
              <a:ext uri="{FF2B5EF4-FFF2-40B4-BE49-F238E27FC236}">
                <a16:creationId xmlns:a16="http://schemas.microsoft.com/office/drawing/2014/main" id="{35FAA64B-9D7A-4109-97E0-B0BAA29C475F}"/>
              </a:ext>
              <a:ext uri="{C183D7F6-B498-43B3-948B-1728B52AA6E4}">
                <adec:decorative xmlns:adec="http://schemas.microsoft.com/office/drawing/2017/decorative" val="1"/>
              </a:ext>
            </a:extLst>
          </p:cNvPr>
          <p:cNvSpPr/>
          <p:nvPr/>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B06F39E4-24A5-44F2-BD9A-7E8C8AF2773B}"/>
              </a:ext>
              <a:ext uri="{C183D7F6-B498-43B3-948B-1728B52AA6E4}">
                <adec:decorative xmlns:adec="http://schemas.microsoft.com/office/drawing/2017/decorative" val="1"/>
              </a:ext>
            </a:extLst>
          </p:cNvPr>
          <p:cNvSpPr/>
          <p:nvPr/>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Heart Contractions Simplified - Interactive Biology, with Leslie Samuel">
            <a:extLst>
              <a:ext uri="{FF2B5EF4-FFF2-40B4-BE49-F238E27FC236}">
                <a16:creationId xmlns:a16="http://schemas.microsoft.com/office/drawing/2014/main" id="{25BE46E5-3E0F-64FF-F588-09598054C9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38275" y="3740801"/>
            <a:ext cx="1257689" cy="1293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5993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810858CF-6A2F-3A1E-BFBF-A71229ADBD1E}"/>
              </a:ext>
            </a:extLst>
          </p:cNvPr>
          <p:cNvSpPr txBox="1"/>
          <p:nvPr/>
        </p:nvSpPr>
        <p:spPr>
          <a:xfrm>
            <a:off x="599439" y="419854"/>
            <a:ext cx="6096000" cy="830997"/>
          </a:xfrm>
          <a:prstGeom prst="rect">
            <a:avLst/>
          </a:prstGeom>
          <a:noFill/>
        </p:spPr>
        <p:txBody>
          <a:bodyPr wrap="square">
            <a:spAutoFit/>
          </a:bodyPr>
          <a:lstStyle/>
          <a:p>
            <a:pPr marL="285750" indent="-285750">
              <a:buFont typeface="Wingdings" panose="05000000000000000000" pitchFamily="2" charset="2"/>
              <a:buChar char="Ø"/>
            </a:pPr>
            <a:r>
              <a:rPr lang="en-IN" sz="4800" b="1" dirty="0">
                <a:latin typeface="Aptos" panose="020B0004020202020204" pitchFamily="34" charset="0"/>
              </a:rPr>
              <a:t>Result</a:t>
            </a:r>
          </a:p>
        </p:txBody>
      </p:sp>
      <p:pic>
        <p:nvPicPr>
          <p:cNvPr id="2" name="Picture 1">
            <a:extLst>
              <a:ext uri="{FF2B5EF4-FFF2-40B4-BE49-F238E27FC236}">
                <a16:creationId xmlns:a16="http://schemas.microsoft.com/office/drawing/2014/main" id="{CDD4CD41-96B9-D6C1-7783-E25AB68103E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89760" y="1250851"/>
            <a:ext cx="8524240" cy="5187295"/>
          </a:xfrm>
          <a:prstGeom prst="rect">
            <a:avLst/>
          </a:prstGeom>
          <a:noFill/>
          <a:ln>
            <a:noFill/>
          </a:ln>
        </p:spPr>
      </p:pic>
    </p:spTree>
    <p:extLst>
      <p:ext uri="{BB962C8B-B14F-4D97-AF65-F5344CB8AC3E}">
        <p14:creationId xmlns:p14="http://schemas.microsoft.com/office/powerpoint/2010/main" val="3033804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Placeholder 4" descr="close up of building">
            <a:extLst>
              <a:ext uri="{FF2B5EF4-FFF2-40B4-BE49-F238E27FC236}">
                <a16:creationId xmlns:a16="http://schemas.microsoft.com/office/drawing/2014/main" id="{B43125FE-4923-4B38-ADD6-3F547696AB11}"/>
              </a:ext>
            </a:extLst>
          </p:cNvPr>
          <p:cNvPicPr>
            <a:picLocks noGrp="1" noChangeAspect="1"/>
          </p:cNvPicPr>
          <p:nvPr>
            <p:ph type="pic" sz="quarter" idx="17"/>
          </p:nvPr>
        </p:nvPicPr>
        <p:blipFill rotWithShape="1">
          <a:blip r:embed="rId2"/>
          <a:srcRect t="10082" b="10082"/>
          <a:stretch/>
        </p:blipFill>
        <p:spPr/>
      </p:pic>
      <p:sp>
        <p:nvSpPr>
          <p:cNvPr id="18" name="TextBox 17">
            <a:extLst>
              <a:ext uri="{FF2B5EF4-FFF2-40B4-BE49-F238E27FC236}">
                <a16:creationId xmlns:a16="http://schemas.microsoft.com/office/drawing/2014/main" id="{CE12EE03-10BD-4C4E-D7D0-2E826D958EFB}"/>
              </a:ext>
            </a:extLst>
          </p:cNvPr>
          <p:cNvSpPr txBox="1"/>
          <p:nvPr/>
        </p:nvSpPr>
        <p:spPr>
          <a:xfrm>
            <a:off x="375920" y="1110684"/>
            <a:ext cx="9469120" cy="5262979"/>
          </a:xfrm>
          <a:prstGeom prst="rect">
            <a:avLst/>
          </a:prstGeom>
          <a:noFill/>
        </p:spPr>
        <p:txBody>
          <a:bodyPr wrap="square">
            <a:spAutoFit/>
          </a:bodyPr>
          <a:lstStyle/>
          <a:p>
            <a:pPr marL="571500" indent="-571500" algn="l">
              <a:buFont typeface="Wingdings" panose="05000000000000000000" pitchFamily="2" charset="2"/>
              <a:buChar char="Ø"/>
            </a:pPr>
            <a:r>
              <a:rPr lang="en-US" sz="4000" b="1" i="0" dirty="0">
                <a:effectLst/>
                <a:latin typeface="Aptos" panose="020B0004020202020204" pitchFamily="34" charset="0"/>
              </a:rPr>
              <a:t>Conclusions </a:t>
            </a:r>
          </a:p>
          <a:p>
            <a:pPr algn="l"/>
            <a:endParaRPr lang="en-US" sz="2000" b="0" i="0" dirty="0">
              <a:solidFill>
                <a:srgbClr val="374151"/>
              </a:solidFill>
              <a:effectLst/>
              <a:latin typeface="Aptos" panose="020B0004020202020204" pitchFamily="34" charset="0"/>
            </a:endParaRPr>
          </a:p>
          <a:p>
            <a:pPr algn="l">
              <a:buFont typeface="+mj-lt"/>
              <a:buAutoNum type="arabicPeriod"/>
            </a:pPr>
            <a:r>
              <a:rPr lang="en-US" sz="2000" b="0" i="0" dirty="0">
                <a:solidFill>
                  <a:srgbClr val="242424"/>
                </a:solidFill>
                <a:effectLst/>
                <a:latin typeface="Aptos" panose="020B0004020202020204" pitchFamily="34" charset="0"/>
              </a:rPr>
              <a:t>It seemed like both BMI and Age were positively correlated, though the association was not strong.</a:t>
            </a:r>
          </a:p>
          <a:p>
            <a:pPr algn="l">
              <a:buFont typeface="+mj-lt"/>
              <a:buAutoNum type="arabicPeriod"/>
            </a:pPr>
            <a:r>
              <a:rPr lang="en-US" sz="2000" b="0" i="0" dirty="0">
                <a:solidFill>
                  <a:srgbClr val="242424"/>
                </a:solidFill>
                <a:effectLst/>
                <a:latin typeface="Aptos" panose="020B0004020202020204" pitchFamily="34" charset="0"/>
              </a:rPr>
              <a:t>Older patient was more likely to suffer a stroke than a younger patient.</a:t>
            </a:r>
          </a:p>
          <a:p>
            <a:pPr algn="l">
              <a:buFont typeface="+mj-lt"/>
              <a:buAutoNum type="arabicPeriod"/>
            </a:pPr>
            <a:r>
              <a:rPr lang="en-US" sz="2000" b="0" i="0" dirty="0">
                <a:solidFill>
                  <a:srgbClr val="242424"/>
                </a:solidFill>
                <a:effectLst/>
                <a:latin typeface="Aptos" panose="020B0004020202020204" pitchFamily="34" charset="0"/>
              </a:rPr>
              <a:t>Higher BMI does not increase the stroke risk.</a:t>
            </a:r>
          </a:p>
          <a:p>
            <a:pPr algn="l">
              <a:buFont typeface="+mj-lt"/>
              <a:buAutoNum type="arabicPeriod"/>
            </a:pPr>
            <a:r>
              <a:rPr lang="en-US" sz="2000" b="0" i="0" dirty="0">
                <a:solidFill>
                  <a:srgbClr val="242424"/>
                </a:solidFill>
                <a:effectLst/>
                <a:latin typeface="Aptos" panose="020B0004020202020204" pitchFamily="34" charset="0"/>
              </a:rPr>
              <a:t>Diabetes is one of the risk factors for stroke occurrence and prediabetes patients have an increased risk of stroke.</a:t>
            </a:r>
          </a:p>
          <a:p>
            <a:pPr algn="l">
              <a:buFont typeface="+mj-lt"/>
              <a:buAutoNum type="arabicPeriod"/>
            </a:pPr>
            <a:r>
              <a:rPr lang="en-US" sz="2000" b="0" i="0" dirty="0">
                <a:solidFill>
                  <a:srgbClr val="242424"/>
                </a:solidFill>
                <a:effectLst/>
                <a:latin typeface="Aptos" panose="020B0004020202020204" pitchFamily="34" charset="0"/>
              </a:rPr>
              <a:t>Higher proportion of patients who suffered from hypertension or heart disease experienced a stroke, all else being equal.</a:t>
            </a:r>
          </a:p>
          <a:p>
            <a:pPr algn="l">
              <a:buFont typeface="+mj-lt"/>
              <a:buAutoNum type="arabicPeriod"/>
            </a:pPr>
            <a:r>
              <a:rPr lang="en-US" sz="2000" b="0" i="0" dirty="0">
                <a:solidFill>
                  <a:srgbClr val="242424"/>
                </a:solidFill>
                <a:effectLst/>
                <a:latin typeface="Aptos" panose="020B0004020202020204" pitchFamily="34" charset="0"/>
              </a:rPr>
              <a:t>Regardless of patient’s gender, and where they stayed, they have the same likelihood to experience stroke</a:t>
            </a:r>
          </a:p>
          <a:p>
            <a:pPr algn="l">
              <a:buFont typeface="+mj-lt"/>
              <a:buAutoNum type="arabicPeriod"/>
            </a:pPr>
            <a:r>
              <a:rPr lang="en-US" sz="2000" b="0" i="0" dirty="0">
                <a:solidFill>
                  <a:srgbClr val="242424"/>
                </a:solidFill>
                <a:effectLst/>
                <a:latin typeface="Aptos" panose="020B0004020202020204" pitchFamily="34" charset="0"/>
              </a:rPr>
              <a:t>Work type variable was highly associated with age.</a:t>
            </a:r>
          </a:p>
          <a:p>
            <a:pPr algn="l">
              <a:buFont typeface="+mj-lt"/>
              <a:buAutoNum type="arabicPeriod"/>
            </a:pPr>
            <a:r>
              <a:rPr lang="en-US" sz="2000" b="0" i="0" dirty="0">
                <a:solidFill>
                  <a:srgbClr val="242424"/>
                </a:solidFill>
                <a:effectLst/>
                <a:latin typeface="Aptos" panose="020B0004020202020204" pitchFamily="34" charset="0"/>
              </a:rPr>
              <a:t>Marital status variable was highly associated with age.</a:t>
            </a:r>
          </a:p>
          <a:p>
            <a:br>
              <a:rPr lang="en-US" dirty="0">
                <a:latin typeface="Aptos" panose="020B0004020202020204" pitchFamily="34" charset="0"/>
              </a:rPr>
            </a:br>
            <a:endParaRPr lang="en-IN" dirty="0">
              <a:latin typeface="Aptos" panose="020B0004020202020204" pitchFamily="34" charset="0"/>
            </a:endParaRPr>
          </a:p>
        </p:txBody>
      </p:sp>
    </p:spTree>
    <p:extLst>
      <p:ext uri="{BB962C8B-B14F-4D97-AF65-F5344CB8AC3E}">
        <p14:creationId xmlns:p14="http://schemas.microsoft.com/office/powerpoint/2010/main" val="3007378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Placeholder 3" descr="close up of building">
            <a:extLst>
              <a:ext uri="{FF2B5EF4-FFF2-40B4-BE49-F238E27FC236}">
                <a16:creationId xmlns:a16="http://schemas.microsoft.com/office/drawing/2014/main" id="{5A9FCEFE-ADCB-4861-8CEA-A074136512A6}"/>
              </a:ext>
            </a:extLst>
          </p:cNvPr>
          <p:cNvPicPr>
            <a:picLocks noGrp="1" noChangeAspect="1"/>
          </p:cNvPicPr>
          <p:nvPr>
            <p:ph type="pic" sz="quarter" idx="20"/>
          </p:nvPr>
        </p:nvPicPr>
        <p:blipFill>
          <a:blip r:embed="rId2"/>
          <a:srcRect t="13712" b="13712"/>
          <a:stretch>
            <a:fillRect/>
          </a:stretch>
        </p:blipFill>
        <p:spPr>
          <a:custGeom>
            <a:avLst/>
            <a:gdLst>
              <a:gd name="connsiteX0" fmla="*/ 316595 w 2798762"/>
              <a:gd name="connsiteY0" fmla="*/ 369378 h 1635849"/>
              <a:gd name="connsiteX1" fmla="*/ 1152465 w 2798762"/>
              <a:gd name="connsiteY1" fmla="*/ 369378 h 1635849"/>
              <a:gd name="connsiteX2" fmla="*/ 1469083 w 2798762"/>
              <a:gd name="connsiteY2" fmla="*/ 1002614 h 1635849"/>
              <a:gd name="connsiteX3" fmla="*/ 1152465 w 2798762"/>
              <a:gd name="connsiteY3" fmla="*/ 1635849 h 1635849"/>
              <a:gd name="connsiteX4" fmla="*/ 316595 w 2798762"/>
              <a:gd name="connsiteY4" fmla="*/ 1635849 h 1635849"/>
              <a:gd name="connsiteX5" fmla="*/ 0 w 2798762"/>
              <a:gd name="connsiteY5" fmla="*/ 1002660 h 1635849"/>
              <a:gd name="connsiteX6" fmla="*/ 0 w 2798762"/>
              <a:gd name="connsiteY6" fmla="*/ 1002568 h 1635849"/>
              <a:gd name="connsiteX7" fmla="*/ 1193125 w 2798762"/>
              <a:gd name="connsiteY7" fmla="*/ 0 h 1635849"/>
              <a:gd name="connsiteX8" fmla="*/ 2798762 w 2798762"/>
              <a:gd name="connsiteY8" fmla="*/ 0 h 1635849"/>
              <a:gd name="connsiteX9" fmla="*/ 2798762 w 2798762"/>
              <a:gd name="connsiteY9" fmla="*/ 786966 h 1635849"/>
              <a:gd name="connsiteX10" fmla="*/ 2719777 w 2798762"/>
              <a:gd name="connsiteY10" fmla="*/ 944936 h 1635849"/>
              <a:gd name="connsiteX11" fmla="*/ 1582346 w 2798762"/>
              <a:gd name="connsiteY11" fmla="*/ 944936 h 1635849"/>
              <a:gd name="connsiteX12" fmla="*/ 1151501 w 2798762"/>
              <a:gd name="connsiteY12" fmla="*/ 83246 h 1635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8762" h="1635849">
                <a:moveTo>
                  <a:pt x="316595" y="369378"/>
                </a:moveTo>
                <a:lnTo>
                  <a:pt x="1152465" y="369378"/>
                </a:lnTo>
                <a:lnTo>
                  <a:pt x="1469083" y="1002614"/>
                </a:lnTo>
                <a:lnTo>
                  <a:pt x="1152465" y="1635849"/>
                </a:lnTo>
                <a:lnTo>
                  <a:pt x="316595" y="1635849"/>
                </a:lnTo>
                <a:lnTo>
                  <a:pt x="0" y="1002660"/>
                </a:lnTo>
                <a:lnTo>
                  <a:pt x="0" y="1002568"/>
                </a:lnTo>
                <a:close/>
                <a:moveTo>
                  <a:pt x="1193125" y="0"/>
                </a:moveTo>
                <a:lnTo>
                  <a:pt x="2798762" y="0"/>
                </a:lnTo>
                <a:lnTo>
                  <a:pt x="2798762" y="786966"/>
                </a:lnTo>
                <a:lnTo>
                  <a:pt x="2719777" y="944936"/>
                </a:lnTo>
                <a:lnTo>
                  <a:pt x="1582346" y="944936"/>
                </a:lnTo>
                <a:lnTo>
                  <a:pt x="1151501" y="83246"/>
                </a:lnTo>
                <a:close/>
              </a:path>
            </a:pathLst>
          </a:custGeom>
        </p:spPr>
      </p:pic>
      <p:sp>
        <p:nvSpPr>
          <p:cNvPr id="25" name="TextBox 24">
            <a:extLst>
              <a:ext uri="{FF2B5EF4-FFF2-40B4-BE49-F238E27FC236}">
                <a16:creationId xmlns:a16="http://schemas.microsoft.com/office/drawing/2014/main" id="{23735138-883C-671E-9D01-50E2A10D3081}"/>
              </a:ext>
            </a:extLst>
          </p:cNvPr>
          <p:cNvSpPr txBox="1"/>
          <p:nvPr/>
        </p:nvSpPr>
        <p:spPr>
          <a:xfrm>
            <a:off x="457200" y="329853"/>
            <a:ext cx="6634480" cy="2923877"/>
          </a:xfrm>
          <a:prstGeom prst="rect">
            <a:avLst/>
          </a:prstGeom>
          <a:noFill/>
        </p:spPr>
        <p:txBody>
          <a:bodyPr wrap="square">
            <a:spAutoFit/>
          </a:bodyPr>
          <a:lstStyle/>
          <a:p>
            <a:pPr marL="571500" indent="-571500" algn="l">
              <a:buFont typeface="Wingdings" panose="05000000000000000000" pitchFamily="2" charset="2"/>
              <a:buChar char="Ø"/>
            </a:pPr>
            <a:r>
              <a:rPr lang="en-US" sz="4400" b="1" i="0" dirty="0">
                <a:effectLst/>
                <a:latin typeface="Aptos" panose="020B0004020202020204" pitchFamily="34" charset="0"/>
              </a:rPr>
              <a:t>References</a:t>
            </a:r>
          </a:p>
          <a:p>
            <a:pPr algn="l">
              <a:buFont typeface="+mj-lt"/>
              <a:buAutoNum type="arabicPeriod"/>
            </a:pPr>
            <a:endParaRPr lang="en-US" sz="2000" b="0" i="0" dirty="0">
              <a:solidFill>
                <a:srgbClr val="374151"/>
              </a:solidFill>
              <a:effectLst/>
              <a:latin typeface="Aptos" panose="020B0004020202020204" pitchFamily="34" charset="0"/>
            </a:endParaRPr>
          </a:p>
          <a:p>
            <a:pPr algn="l"/>
            <a:r>
              <a:rPr lang="en-US" sz="2000" b="0" i="0" dirty="0">
                <a:solidFill>
                  <a:srgbClr val="242424"/>
                </a:solidFill>
                <a:effectLst/>
                <a:latin typeface="source-serif-pro"/>
              </a:rPr>
              <a:t>[1</a:t>
            </a:r>
            <a:r>
              <a:rPr lang="en-US" sz="2000" b="0" i="0" dirty="0">
                <a:solidFill>
                  <a:srgbClr val="242424"/>
                </a:solidFill>
                <a:effectLst/>
                <a:latin typeface="Aptos" panose="020B0004020202020204" pitchFamily="34" charset="0"/>
              </a:rPr>
              <a:t>] E. S. Donkor, </a:t>
            </a:r>
            <a:r>
              <a:rPr lang="en-US" sz="2000" b="0" i="0" u="sng" dirty="0">
                <a:solidFill>
                  <a:srgbClr val="242424"/>
                </a:solidFill>
                <a:effectLst/>
                <a:latin typeface="Aptos" panose="020B0004020202020204" pitchFamily="34" charset="0"/>
                <a:hlinkClick r:id="rId3"/>
              </a:rPr>
              <a:t>Stroke in the 21st century: a snapshot of the burden, epidemiology, and quality of life</a:t>
            </a:r>
            <a:r>
              <a:rPr lang="en-US" sz="2000" b="0" i="0" dirty="0">
                <a:solidFill>
                  <a:srgbClr val="242424"/>
                </a:solidFill>
                <a:effectLst/>
                <a:latin typeface="Aptos" panose="020B0004020202020204" pitchFamily="34" charset="0"/>
              </a:rPr>
              <a:t> (2018), Stroke research and treatment</a:t>
            </a:r>
          </a:p>
          <a:p>
            <a:pPr algn="l"/>
            <a:r>
              <a:rPr lang="en-US" sz="2000" b="0" i="0" dirty="0">
                <a:solidFill>
                  <a:srgbClr val="242424"/>
                </a:solidFill>
                <a:effectLst/>
                <a:latin typeface="Aptos" panose="020B0004020202020204" pitchFamily="34" charset="0"/>
              </a:rPr>
              <a:t>[2] W. Johnson, O. </a:t>
            </a:r>
            <a:r>
              <a:rPr lang="en-US" sz="2000" b="0" i="0" dirty="0" err="1">
                <a:solidFill>
                  <a:srgbClr val="242424"/>
                </a:solidFill>
                <a:effectLst/>
                <a:latin typeface="Aptos" panose="020B0004020202020204" pitchFamily="34" charset="0"/>
              </a:rPr>
              <a:t>Onuma</a:t>
            </a:r>
            <a:r>
              <a:rPr lang="en-US" sz="2000" b="0" i="0" dirty="0">
                <a:solidFill>
                  <a:srgbClr val="242424"/>
                </a:solidFill>
                <a:effectLst/>
                <a:latin typeface="Aptos" panose="020B0004020202020204" pitchFamily="34" charset="0"/>
              </a:rPr>
              <a:t>, M. Owolabi and S. Sachdev, </a:t>
            </a:r>
            <a:r>
              <a:rPr lang="en-US" sz="2000" b="0" i="0" u="sng" dirty="0">
                <a:solidFill>
                  <a:srgbClr val="242424"/>
                </a:solidFill>
                <a:effectLst/>
                <a:latin typeface="Aptos" panose="020B0004020202020204" pitchFamily="34" charset="0"/>
                <a:hlinkClick r:id="rId4"/>
              </a:rPr>
              <a:t>Stroke: a global response is needed</a:t>
            </a:r>
            <a:r>
              <a:rPr lang="en-US" sz="2000" b="0" i="0" dirty="0">
                <a:solidFill>
                  <a:srgbClr val="242424"/>
                </a:solidFill>
                <a:effectLst/>
                <a:latin typeface="Aptos" panose="020B0004020202020204" pitchFamily="34" charset="0"/>
              </a:rPr>
              <a:t> (2016), Bulletin of the World Health Organization</a:t>
            </a:r>
          </a:p>
        </p:txBody>
      </p:sp>
    </p:spTree>
    <p:extLst>
      <p:ext uri="{BB962C8B-B14F-4D97-AF65-F5344CB8AC3E}">
        <p14:creationId xmlns:p14="http://schemas.microsoft.com/office/powerpoint/2010/main" val="3903608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2350CB5-82DC-9592-EF26-EE95BE5729EA}"/>
              </a:ext>
            </a:extLst>
          </p:cNvPr>
          <p:cNvSpPr/>
          <p:nvPr/>
        </p:nvSpPr>
        <p:spPr>
          <a:xfrm>
            <a:off x="2943016" y="2408535"/>
            <a:ext cx="6143413" cy="1569660"/>
          </a:xfrm>
          <a:prstGeom prst="rect">
            <a:avLst/>
          </a:prstGeom>
          <a:noFill/>
        </p:spPr>
        <p:txBody>
          <a:bodyPr wrap="none" lIns="91440" tIns="45720" rIns="91440" bIns="45720">
            <a:spAutoFit/>
          </a:bodyPr>
          <a:lstStyle/>
          <a:p>
            <a:pPr algn="ctr"/>
            <a:r>
              <a:rPr lang="en-US" sz="9600" dirty="0">
                <a:ln w="0"/>
                <a:effectLst>
                  <a:outerShdw blurRad="38100" dist="19050" dir="2700000" algn="tl" rotWithShape="0">
                    <a:schemeClr val="dk1">
                      <a:alpha val="40000"/>
                    </a:schemeClr>
                  </a:outerShdw>
                </a:effectLst>
              </a:rPr>
              <a:t>THANK YOU</a:t>
            </a:r>
          </a:p>
        </p:txBody>
      </p:sp>
    </p:spTree>
    <p:extLst>
      <p:ext uri="{BB962C8B-B14F-4D97-AF65-F5344CB8AC3E}">
        <p14:creationId xmlns:p14="http://schemas.microsoft.com/office/powerpoint/2010/main" val="4120671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1" name="Picture Placeholder 10" descr="close up of building">
            <a:extLst>
              <a:ext uri="{FF2B5EF4-FFF2-40B4-BE49-F238E27FC236}">
                <a16:creationId xmlns:a16="http://schemas.microsoft.com/office/drawing/2014/main" id="{1CE2008D-DBCE-465F-90DA-B28A4E525131}"/>
              </a:ext>
            </a:extLst>
          </p:cNvPr>
          <p:cNvPicPr>
            <a:picLocks noGrp="1" noChangeAspect="1"/>
          </p:cNvPicPr>
          <p:nvPr>
            <p:ph type="pic" sz="quarter" idx="10"/>
          </p:nvPr>
        </p:nvPicPr>
        <p:blipFill>
          <a:blip r:embed="rId3"/>
          <a:srcRect l="15351" r="15351"/>
          <a:stretch>
            <a:fillRect/>
          </a:stretch>
        </p:blipFill>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955040" y="2085340"/>
            <a:ext cx="4500880" cy="3560763"/>
          </a:xfrm>
        </p:spPr>
        <p:txBody>
          <a:bodyPr>
            <a:noAutofit/>
          </a:bodyPr>
          <a:lstStyle/>
          <a:p>
            <a:r>
              <a:rPr lang="en-US" sz="1800" b="0" i="0" dirty="0">
                <a:solidFill>
                  <a:srgbClr val="374151"/>
                </a:solidFill>
                <a:effectLst/>
                <a:latin typeface="Aptos" panose="020B0004020202020204" pitchFamily="34" charset="0"/>
              </a:rPr>
              <a:t>The Heart Stroke Prediction Project was undertaken to develop a predictive model for early detection of heart strokes utilizing data science methodologies. This report encapsulates the comprehensive process, from data preparation to model evaluation, and presents the key findings and insights gained through this analysis</a:t>
            </a:r>
            <a:r>
              <a:rPr lang="en-US" sz="1200" b="0" i="0" dirty="0">
                <a:solidFill>
                  <a:srgbClr val="374151"/>
                </a:solidFill>
                <a:effectLst/>
                <a:latin typeface="Söhne"/>
              </a:rPr>
              <a:t>.</a:t>
            </a:r>
            <a:endParaRPr lang="en-US" sz="1400" dirty="0">
              <a:latin typeface="Aptos" panose="020B0004020202020204" pitchFamily="34" charset="0"/>
            </a:endParaRPr>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p:txBody>
          <a:bodyPr>
            <a:normAutofit/>
          </a:bodyPr>
          <a:lstStyle/>
          <a:p>
            <a:pPr marL="571500" indent="-571500">
              <a:buFont typeface="Wingdings" panose="05000000000000000000" pitchFamily="2" charset="2"/>
              <a:buChar char="Ø"/>
            </a:pPr>
            <a:r>
              <a:rPr lang="en-IN" sz="2800" b="1" i="0" dirty="0">
                <a:effectLst/>
                <a:latin typeface="Aptos" panose="020B0004020202020204" pitchFamily="34" charset="0"/>
              </a:rPr>
              <a:t>Executive Summary</a:t>
            </a:r>
            <a:endParaRPr lang="en-US" sz="2800" dirty="0">
              <a:latin typeface="Aptos" panose="020B0004020202020204" pitchFamily="34" charset="0"/>
            </a:endParaRPr>
          </a:p>
        </p:txBody>
      </p:sp>
    </p:spTree>
    <p:extLst>
      <p:ext uri="{BB962C8B-B14F-4D97-AF65-F5344CB8AC3E}">
        <p14:creationId xmlns:p14="http://schemas.microsoft.com/office/powerpoint/2010/main" val="1341901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6F03AADD-A4FE-4CE8-944C-3F9C9777F0AB}"/>
              </a:ext>
            </a:extLst>
          </p:cNvPr>
          <p:cNvSpPr>
            <a:spLocks noGrp="1"/>
          </p:cNvSpPr>
          <p:nvPr>
            <p:ph type="body" sz="quarter" idx="12"/>
          </p:nvPr>
        </p:nvSpPr>
        <p:spPr>
          <a:xfrm>
            <a:off x="1056640" y="2219207"/>
            <a:ext cx="4275138" cy="2526983"/>
          </a:xfrm>
        </p:spPr>
        <p:txBody>
          <a:bodyPr>
            <a:noAutofit/>
          </a:bodyPr>
          <a:lstStyle/>
          <a:p>
            <a:pPr marL="0" indent="0">
              <a:buNone/>
            </a:pPr>
            <a:r>
              <a:rPr lang="en-US" b="0" i="0" dirty="0">
                <a:solidFill>
                  <a:srgbClr val="374151"/>
                </a:solidFill>
                <a:effectLst/>
                <a:latin typeface="Aptos" panose="020B0004020202020204" pitchFamily="34" charset="0"/>
              </a:rPr>
              <a:t>Heart stroke prediction is a critical application of data science and healthcare analytics. It involves utilizing machine learning algorithms and statistical models to assess the likelihood of an individual experiencing a heart stroke based on various health-related factors. Early detection of this potential risk is of paramount importance for timely medical intervention and prevention.</a:t>
            </a:r>
            <a:endParaRPr lang="en-US" dirty="0">
              <a:latin typeface="Aptos" panose="020B0004020202020204" pitchFamily="34" charset="0"/>
            </a:endParaRPr>
          </a:p>
        </p:txBody>
      </p:sp>
      <p:pic>
        <p:nvPicPr>
          <p:cNvPr id="4" name="Picture Placeholder 3" descr="close up of building">
            <a:extLst>
              <a:ext uri="{FF2B5EF4-FFF2-40B4-BE49-F238E27FC236}">
                <a16:creationId xmlns:a16="http://schemas.microsoft.com/office/drawing/2014/main" id="{5EAB7860-C105-46A8-8B51-C886DCFAB528}"/>
              </a:ext>
            </a:extLst>
          </p:cNvPr>
          <p:cNvPicPr>
            <a:picLocks noGrp="1" noChangeAspect="1"/>
          </p:cNvPicPr>
          <p:nvPr>
            <p:ph type="pic" sz="quarter" idx="13"/>
          </p:nvPr>
        </p:nvPicPr>
        <p:blipFill>
          <a:blip r:embed="rId2"/>
          <a:srcRect l="22544" r="22544"/>
          <a:stretch>
            <a:fillRect/>
          </a:stretch>
        </p:blipFill>
        <p:spPr/>
      </p:pic>
      <p:sp>
        <p:nvSpPr>
          <p:cNvPr id="3" name="Title 2">
            <a:extLst>
              <a:ext uri="{FF2B5EF4-FFF2-40B4-BE49-F238E27FC236}">
                <a16:creationId xmlns:a16="http://schemas.microsoft.com/office/drawing/2014/main" id="{173639AA-A02F-AC51-F00B-DA6D5471AF55}"/>
              </a:ext>
            </a:extLst>
          </p:cNvPr>
          <p:cNvSpPr>
            <a:spLocks noGrp="1"/>
          </p:cNvSpPr>
          <p:nvPr>
            <p:ph type="title"/>
          </p:nvPr>
        </p:nvSpPr>
        <p:spPr/>
        <p:txBody>
          <a:bodyPr>
            <a:normAutofit/>
          </a:bodyPr>
          <a:lstStyle/>
          <a:p>
            <a:pPr marL="685800" indent="-685800">
              <a:buFont typeface="Wingdings" panose="05000000000000000000" pitchFamily="2" charset="2"/>
              <a:buChar char="Ø"/>
            </a:pPr>
            <a:r>
              <a:rPr lang="en-IN" dirty="0"/>
              <a:t>Introduction</a:t>
            </a:r>
          </a:p>
        </p:txBody>
      </p:sp>
    </p:spTree>
    <p:extLst>
      <p:ext uri="{BB962C8B-B14F-4D97-AF65-F5344CB8AC3E}">
        <p14:creationId xmlns:p14="http://schemas.microsoft.com/office/powerpoint/2010/main" val="3696770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 name="Picture Placeholder 9" descr="Escalators">
            <a:extLst>
              <a:ext uri="{FF2B5EF4-FFF2-40B4-BE49-F238E27FC236}">
                <a16:creationId xmlns:a16="http://schemas.microsoft.com/office/drawing/2014/main" id="{067ABCFB-135D-465A-8D06-3042F9E75BB6}"/>
              </a:ext>
            </a:extLst>
          </p:cNvPr>
          <p:cNvPicPr>
            <a:picLocks noGrp="1" noChangeAspect="1"/>
          </p:cNvPicPr>
          <p:nvPr>
            <p:ph type="pic" sz="quarter" idx="10"/>
          </p:nvPr>
        </p:nvPicPr>
        <p:blipFill rotWithShape="1">
          <a:blip r:embed="rId2">
            <a:alphaModFix amt="60000"/>
          </a:blip>
          <a:srcRect t="10193" b="10193"/>
          <a:stretch/>
        </p:blipFill>
        <p:spPr/>
      </p:pic>
      <p:sp>
        <p:nvSpPr>
          <p:cNvPr id="11" name="Title 10">
            <a:extLst>
              <a:ext uri="{FF2B5EF4-FFF2-40B4-BE49-F238E27FC236}">
                <a16:creationId xmlns:a16="http://schemas.microsoft.com/office/drawing/2014/main" id="{3D9E7E43-0082-4819-947F-94AD5664FC83}"/>
              </a:ext>
            </a:extLst>
          </p:cNvPr>
          <p:cNvSpPr>
            <a:spLocks noGrp="1"/>
          </p:cNvSpPr>
          <p:nvPr>
            <p:ph type="title"/>
          </p:nvPr>
        </p:nvSpPr>
        <p:spPr>
          <a:xfrm>
            <a:off x="3891280" y="-254000"/>
            <a:ext cx="4409440" cy="6532880"/>
          </a:xfrm>
        </p:spPr>
        <p:txBody>
          <a:bodyPr>
            <a:normAutofit/>
          </a:bodyPr>
          <a:lstStyle/>
          <a:p>
            <a:pPr algn="l"/>
            <a:r>
              <a:rPr lang="en-US" sz="2400" b="0" i="0" dirty="0">
                <a:effectLst/>
                <a:latin typeface="Aptos" panose="020B0004020202020204" pitchFamily="34" charset="0"/>
              </a:rPr>
              <a:t>       </a:t>
            </a:r>
            <a:r>
              <a:rPr lang="en-US" b="0" i="0" dirty="0">
                <a:effectLst/>
                <a:latin typeface="Aptos" panose="020B0004020202020204" pitchFamily="34" charset="0"/>
              </a:rPr>
              <a:t>OBJECTIVES</a:t>
            </a:r>
            <a:br>
              <a:rPr lang="en-US" sz="2400" b="0" i="0" dirty="0">
                <a:effectLst/>
                <a:latin typeface="Aptos" panose="020B0004020202020204" pitchFamily="34" charset="0"/>
              </a:rPr>
            </a:br>
            <a:br>
              <a:rPr lang="en-US" sz="2400" b="0" i="0" dirty="0">
                <a:effectLst/>
                <a:latin typeface="Aptos" panose="020B0004020202020204" pitchFamily="34" charset="0"/>
              </a:rPr>
            </a:br>
            <a:r>
              <a:rPr lang="en-US" sz="2800" b="0" i="0" dirty="0">
                <a:effectLst/>
                <a:latin typeface="Aptos" panose="020B0004020202020204" pitchFamily="34" charset="0"/>
              </a:rPr>
              <a:t>The primary objectives of this project were:</a:t>
            </a:r>
            <a:br>
              <a:rPr lang="en-US" sz="2800" b="0" i="0" dirty="0">
                <a:effectLst/>
                <a:latin typeface="Aptos" panose="020B0004020202020204" pitchFamily="34" charset="0"/>
              </a:rPr>
            </a:br>
            <a:r>
              <a:rPr lang="en-US" sz="2800" b="0" i="0" dirty="0">
                <a:solidFill>
                  <a:schemeClr val="accent2">
                    <a:lumMod val="60000"/>
                    <a:lumOff val="40000"/>
                  </a:schemeClr>
                </a:solidFill>
                <a:effectLst/>
                <a:latin typeface="Aptos" panose="020B0004020202020204" pitchFamily="34" charset="0"/>
              </a:rPr>
              <a:t>Build a predictive model for heart stroke detection.</a:t>
            </a:r>
            <a:br>
              <a:rPr lang="en-US" sz="2800" b="0" i="0" dirty="0">
                <a:solidFill>
                  <a:schemeClr val="accent2">
                    <a:lumMod val="60000"/>
                    <a:lumOff val="40000"/>
                  </a:schemeClr>
                </a:solidFill>
                <a:effectLst/>
                <a:latin typeface="Aptos" panose="020B0004020202020204" pitchFamily="34" charset="0"/>
              </a:rPr>
            </a:br>
            <a:r>
              <a:rPr lang="en-US" sz="2800" b="0" i="0" dirty="0">
                <a:solidFill>
                  <a:schemeClr val="accent4">
                    <a:lumMod val="40000"/>
                    <a:lumOff val="60000"/>
                  </a:schemeClr>
                </a:solidFill>
                <a:effectLst/>
                <a:latin typeface="Aptos" panose="020B0004020202020204" pitchFamily="34" charset="0"/>
              </a:rPr>
              <a:t>Achieve high accuracy and reliability in predictions.</a:t>
            </a:r>
          </a:p>
        </p:txBody>
      </p:sp>
    </p:spTree>
    <p:extLst>
      <p:ext uri="{BB962C8B-B14F-4D97-AF65-F5344CB8AC3E}">
        <p14:creationId xmlns:p14="http://schemas.microsoft.com/office/powerpoint/2010/main" val="1110251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F035C3-7877-56A2-5AD3-529066B7EFDE}"/>
              </a:ext>
            </a:extLst>
          </p:cNvPr>
          <p:cNvSpPr>
            <a:spLocks noGrp="1"/>
          </p:cNvSpPr>
          <p:nvPr>
            <p:ph type="title"/>
          </p:nvPr>
        </p:nvSpPr>
        <p:spPr>
          <a:xfrm>
            <a:off x="838200" y="635000"/>
            <a:ext cx="10515600" cy="5349240"/>
          </a:xfrm>
        </p:spPr>
        <p:txBody>
          <a:bodyPr>
            <a:normAutofit/>
          </a:bodyPr>
          <a:lstStyle/>
          <a:p>
            <a:pPr marL="685800" indent="-685800" algn="l">
              <a:buFont typeface="Wingdings" panose="05000000000000000000" pitchFamily="2" charset="2"/>
              <a:buChar char="Ø"/>
            </a:pPr>
            <a:r>
              <a:rPr lang="en-US" b="1" i="0" dirty="0">
                <a:effectLst/>
                <a:latin typeface="Aptos" panose="020B0004020202020204" pitchFamily="34" charset="0"/>
              </a:rPr>
              <a:t> Data Collection and Preparation</a:t>
            </a:r>
            <a:br>
              <a:rPr lang="en-US" b="1" i="0" dirty="0">
                <a:effectLst/>
                <a:latin typeface="Söhne"/>
              </a:rPr>
            </a:br>
            <a:br>
              <a:rPr lang="en-US" b="1" i="0" dirty="0">
                <a:effectLst/>
                <a:latin typeface="Söhne"/>
              </a:rPr>
            </a:br>
            <a:r>
              <a:rPr lang="en-US" sz="2400" b="1" i="0" dirty="0">
                <a:effectLst/>
                <a:latin typeface="Aptos" panose="020B0004020202020204" pitchFamily="34" charset="0"/>
              </a:rPr>
              <a:t>1. Data Sources</a:t>
            </a:r>
            <a:br>
              <a:rPr lang="en-US" sz="2000" b="1" i="0" dirty="0">
                <a:effectLst/>
                <a:latin typeface="Aptos" panose="020B0004020202020204" pitchFamily="34" charset="0"/>
              </a:rPr>
            </a:br>
            <a:r>
              <a:rPr lang="en-US" sz="2000" b="0" i="0" dirty="0">
                <a:solidFill>
                  <a:srgbClr val="374151"/>
                </a:solidFill>
                <a:effectLst/>
                <a:latin typeface="Aptos" panose="020B0004020202020204" pitchFamily="34" charset="0"/>
              </a:rPr>
              <a:t>The dataset used in this project contains information on health-related features including age, blood pressure, cholesterol levels, etc. The target variable is binary, indicating the likelihood of a heart stroke</a:t>
            </a:r>
            <a:r>
              <a:rPr lang="en-US" sz="900" b="0" i="0" dirty="0">
                <a:solidFill>
                  <a:srgbClr val="374151"/>
                </a:solidFill>
                <a:effectLst/>
                <a:latin typeface="Aptos" panose="020B0004020202020204" pitchFamily="34" charset="0"/>
              </a:rPr>
              <a:t>.</a:t>
            </a:r>
            <a:br>
              <a:rPr lang="en-US" sz="900" b="0" i="0" dirty="0">
                <a:solidFill>
                  <a:srgbClr val="374151"/>
                </a:solidFill>
                <a:effectLst/>
                <a:latin typeface="Aptos" panose="020B0004020202020204" pitchFamily="34" charset="0"/>
              </a:rPr>
            </a:br>
            <a:r>
              <a:rPr lang="en-US" sz="900" b="0" i="0" dirty="0">
                <a:solidFill>
                  <a:srgbClr val="374151"/>
                </a:solidFill>
                <a:effectLst/>
                <a:latin typeface="Aptos" panose="020B0004020202020204" pitchFamily="34" charset="0"/>
              </a:rPr>
              <a:t> </a:t>
            </a:r>
            <a:br>
              <a:rPr lang="en-US" sz="900" b="0" dirty="0">
                <a:solidFill>
                  <a:srgbClr val="374151"/>
                </a:solidFill>
                <a:latin typeface="Aptos" panose="020B0004020202020204" pitchFamily="34" charset="0"/>
              </a:rPr>
            </a:br>
            <a:br>
              <a:rPr lang="en-US" sz="900" b="0" i="0" dirty="0">
                <a:solidFill>
                  <a:srgbClr val="374151"/>
                </a:solidFill>
                <a:effectLst/>
                <a:latin typeface="Aptos" panose="020B0004020202020204" pitchFamily="34" charset="0"/>
              </a:rPr>
            </a:br>
            <a:r>
              <a:rPr lang="en-US" sz="2400" b="1" i="0" dirty="0">
                <a:effectLst/>
                <a:latin typeface="Aptos" panose="020B0004020202020204" pitchFamily="34" charset="0"/>
              </a:rPr>
              <a:t>2. Data Cleaning</a:t>
            </a:r>
            <a:br>
              <a:rPr lang="en-US" sz="2000" b="1" i="0" dirty="0">
                <a:effectLst/>
                <a:latin typeface="Aptos" panose="020B0004020202020204" pitchFamily="34" charset="0"/>
              </a:rPr>
            </a:br>
            <a:r>
              <a:rPr lang="en-US" sz="2000" b="0" i="0" dirty="0">
                <a:solidFill>
                  <a:srgbClr val="374151"/>
                </a:solidFill>
                <a:effectLst/>
                <a:latin typeface="Aptos" panose="020B0004020202020204" pitchFamily="34" charset="0"/>
              </a:rPr>
              <a:t>The data underwent comprehensive preprocessing to ensure its quality and suitability for analysis. This involved:</a:t>
            </a:r>
            <a:br>
              <a:rPr lang="en-US" sz="2000" b="0" i="0" dirty="0">
                <a:solidFill>
                  <a:srgbClr val="374151"/>
                </a:solidFill>
                <a:effectLst/>
                <a:latin typeface="Aptos" panose="020B0004020202020204" pitchFamily="34" charset="0"/>
              </a:rPr>
            </a:br>
            <a:r>
              <a:rPr lang="en-US" sz="2000" b="0" i="0" dirty="0">
                <a:solidFill>
                  <a:srgbClr val="374151"/>
                </a:solidFill>
                <a:effectLst/>
                <a:latin typeface="Aptos" panose="020B0004020202020204" pitchFamily="34" charset="0"/>
              </a:rPr>
              <a:t>1.</a:t>
            </a:r>
            <a:r>
              <a:rPr lang="en-US" sz="2200" b="0" i="0" dirty="0">
                <a:solidFill>
                  <a:srgbClr val="374151"/>
                </a:solidFill>
                <a:effectLst/>
                <a:latin typeface="Aptos" panose="020B0004020202020204" pitchFamily="34" charset="0"/>
              </a:rPr>
              <a:t>Handling missing values.</a:t>
            </a:r>
            <a:br>
              <a:rPr lang="en-US" sz="2200" b="0" i="0" dirty="0">
                <a:solidFill>
                  <a:srgbClr val="374151"/>
                </a:solidFill>
                <a:effectLst/>
                <a:latin typeface="Aptos" panose="020B0004020202020204" pitchFamily="34" charset="0"/>
              </a:rPr>
            </a:br>
            <a:r>
              <a:rPr lang="en-US" sz="2200" b="0" i="0" dirty="0">
                <a:solidFill>
                  <a:srgbClr val="374151"/>
                </a:solidFill>
                <a:effectLst/>
                <a:latin typeface="Aptos" panose="020B0004020202020204" pitchFamily="34" charset="0"/>
              </a:rPr>
              <a:t>2.Encoding Categorical variables.</a:t>
            </a:r>
            <a:br>
              <a:rPr lang="en-US" sz="2200" b="0" i="0" dirty="0">
                <a:solidFill>
                  <a:srgbClr val="374151"/>
                </a:solidFill>
                <a:effectLst/>
                <a:latin typeface="Aptos" panose="020B0004020202020204" pitchFamily="34" charset="0"/>
              </a:rPr>
            </a:br>
            <a:r>
              <a:rPr lang="en-US" sz="2200" b="0" i="0" dirty="0">
                <a:solidFill>
                  <a:srgbClr val="374151"/>
                </a:solidFill>
                <a:effectLst/>
                <a:latin typeface="Aptos" panose="020B0004020202020204" pitchFamily="34" charset="0"/>
              </a:rPr>
              <a:t>3.Normalizing Numerical Features.</a:t>
            </a:r>
            <a:br>
              <a:rPr lang="en-US" sz="900" b="0" i="0" dirty="0">
                <a:solidFill>
                  <a:srgbClr val="374151"/>
                </a:solidFill>
                <a:effectLst/>
                <a:latin typeface="Aptos" panose="020B0004020202020204" pitchFamily="34" charset="0"/>
              </a:rPr>
            </a:br>
            <a:endParaRPr lang="en-IN" sz="2200" dirty="0">
              <a:latin typeface="Aptos" panose="020B0004020202020204" pitchFamily="34" charset="0"/>
            </a:endParaRPr>
          </a:p>
        </p:txBody>
      </p:sp>
    </p:spTree>
    <p:extLst>
      <p:ext uri="{BB962C8B-B14F-4D97-AF65-F5344CB8AC3E}">
        <p14:creationId xmlns:p14="http://schemas.microsoft.com/office/powerpoint/2010/main" val="25800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A86A9EC-640F-47FB-AA92-2851B3012347}"/>
              </a:ext>
            </a:extLst>
          </p:cNvPr>
          <p:cNvSpPr>
            <a:spLocks noGrp="1"/>
          </p:cNvSpPr>
          <p:nvPr>
            <p:ph type="title"/>
          </p:nvPr>
        </p:nvSpPr>
        <p:spPr>
          <a:xfrm rot="10800000" flipV="1">
            <a:off x="335277" y="-802640"/>
            <a:ext cx="11562081" cy="7183120"/>
          </a:xfrm>
        </p:spPr>
        <p:txBody>
          <a:bodyPr>
            <a:normAutofit fontScale="90000"/>
          </a:bodyPr>
          <a:lstStyle/>
          <a:p>
            <a:pPr algn="l">
              <a:buFont typeface="Arial" panose="020B0604020202020204" pitchFamily="34" charset="0"/>
              <a:buChar char="•"/>
            </a:pPr>
            <a:r>
              <a:rPr lang="en-US" b="1" i="0" dirty="0">
                <a:effectLst/>
                <a:latin typeface="Söhne"/>
              </a:rPr>
              <a:t>   </a:t>
            </a:r>
            <a:br>
              <a:rPr lang="en-US" b="1" i="0" dirty="0">
                <a:effectLst/>
                <a:latin typeface="Söhne"/>
              </a:rPr>
            </a:br>
            <a:br>
              <a:rPr lang="en-US" b="1" i="0" dirty="0">
                <a:effectLst/>
                <a:latin typeface="Söhne"/>
              </a:rPr>
            </a:br>
            <a:br>
              <a:rPr lang="en-US" b="1" i="0" dirty="0">
                <a:effectLst/>
                <a:latin typeface="Söhne"/>
              </a:rPr>
            </a:br>
            <a:br>
              <a:rPr lang="en-US" b="1" i="0" dirty="0">
                <a:effectLst/>
                <a:latin typeface="Söhne"/>
              </a:rPr>
            </a:br>
            <a:br>
              <a:rPr lang="en-US" b="1" i="0" dirty="0">
                <a:effectLst/>
                <a:latin typeface="Söhne"/>
              </a:rPr>
            </a:br>
            <a:br>
              <a:rPr lang="en-US" b="1" i="0" dirty="0">
                <a:effectLst/>
                <a:latin typeface="Söhne"/>
              </a:rPr>
            </a:br>
            <a:r>
              <a:rPr lang="en-US" b="1" i="0" dirty="0">
                <a:effectLst/>
                <a:latin typeface="Söhne"/>
              </a:rPr>
              <a:t>        </a:t>
            </a:r>
            <a:br>
              <a:rPr lang="en-US" b="1" i="0" dirty="0">
                <a:effectLst/>
                <a:latin typeface="Söhne"/>
              </a:rPr>
            </a:br>
            <a:br>
              <a:rPr lang="en-US" b="1" i="0" dirty="0">
                <a:effectLst/>
                <a:latin typeface="Söhne"/>
              </a:rPr>
            </a:br>
            <a:r>
              <a:rPr lang="en-US" b="1" i="0" dirty="0">
                <a:effectLst/>
                <a:latin typeface="Söhne"/>
              </a:rPr>
              <a:t>                </a:t>
            </a:r>
            <a:r>
              <a:rPr lang="en-IN" sz="4900" b="1" i="0" dirty="0">
                <a:effectLst/>
                <a:latin typeface="Söhne"/>
              </a:rPr>
              <a:t>Exploratory Data Analysis (EDA)</a:t>
            </a:r>
            <a:br>
              <a:rPr lang="en-US" sz="4900" b="1" i="0" dirty="0">
                <a:effectLst/>
                <a:latin typeface="Söhne"/>
              </a:rPr>
            </a:br>
            <a:br>
              <a:rPr lang="en-US" sz="4900" b="1" i="0" dirty="0">
                <a:effectLst/>
                <a:latin typeface="Söhne"/>
              </a:rPr>
            </a:br>
            <a:r>
              <a:rPr lang="en-US" sz="4000" b="1" i="0" dirty="0">
                <a:effectLst/>
                <a:latin typeface="Söhne"/>
              </a:rPr>
              <a:t>1. </a:t>
            </a:r>
            <a:r>
              <a:rPr lang="en-US" sz="4000" dirty="0">
                <a:solidFill>
                  <a:srgbClr val="374151"/>
                </a:solidFill>
                <a:latin typeface="Söhne"/>
              </a:rPr>
              <a:t>Descriptive Statistics</a:t>
            </a:r>
            <a:br>
              <a:rPr lang="en-US" sz="4000" b="1" i="0" dirty="0">
                <a:solidFill>
                  <a:srgbClr val="374151"/>
                </a:solidFill>
                <a:effectLst/>
                <a:latin typeface="Söhne"/>
              </a:rPr>
            </a:br>
            <a:r>
              <a:rPr lang="en-US" sz="2200" b="1" i="0" dirty="0">
                <a:solidFill>
                  <a:srgbClr val="374151"/>
                </a:solidFill>
                <a:effectLst/>
                <a:latin typeface="Söhne"/>
              </a:rPr>
              <a:t>for</a:t>
            </a:r>
            <a:r>
              <a:rPr lang="en-US" sz="4000" b="1" i="0" dirty="0">
                <a:solidFill>
                  <a:srgbClr val="374151"/>
                </a:solidFill>
                <a:effectLst/>
                <a:latin typeface="Söhne"/>
              </a:rPr>
              <a:t> </a:t>
            </a:r>
            <a:r>
              <a:rPr lang="en-IN" sz="2200" b="1" i="0" dirty="0">
                <a:effectLst/>
                <a:latin typeface="Söhne"/>
              </a:rPr>
              <a:t>Age (in years),</a:t>
            </a:r>
            <a:r>
              <a:rPr lang="en-US" sz="2200" b="1" i="0" dirty="0">
                <a:effectLst/>
                <a:latin typeface="Söhne"/>
              </a:rPr>
              <a:t> Systolic Blood Pressure (in mm Hg),</a:t>
            </a:r>
            <a:r>
              <a:rPr lang="nl-NL" sz="2200" b="1" i="0" dirty="0">
                <a:effectLst/>
                <a:latin typeface="Söhne"/>
              </a:rPr>
              <a:t> Cholesterol Levels (in mg/dL),</a:t>
            </a:r>
            <a:r>
              <a:rPr lang="en-IN" sz="2200" b="1" i="0" dirty="0">
                <a:effectLst/>
                <a:latin typeface="Söhne"/>
              </a:rPr>
              <a:t> Body Mass Index (BMI)</a:t>
            </a:r>
            <a:br>
              <a:rPr lang="en-IN" sz="2200" b="1" i="0" dirty="0">
                <a:effectLst/>
                <a:latin typeface="Söhne"/>
              </a:rPr>
            </a:br>
            <a:br>
              <a:rPr lang="nl-NL" sz="1000" b="1" i="0" dirty="0">
                <a:effectLst/>
                <a:latin typeface="Söhne"/>
              </a:rPr>
            </a:br>
            <a:r>
              <a:rPr lang="en-IN" sz="2200" b="1" i="0" dirty="0">
                <a:solidFill>
                  <a:srgbClr val="374151"/>
                </a:solidFill>
                <a:effectLst/>
                <a:latin typeface="Söhne"/>
              </a:rPr>
              <a:t>Mean:</a:t>
            </a:r>
            <a:r>
              <a:rPr lang="en-IN" sz="2200" b="0" i="0" dirty="0">
                <a:solidFill>
                  <a:srgbClr val="374151"/>
                </a:solidFill>
                <a:effectLst/>
                <a:latin typeface="Söhne"/>
              </a:rPr>
              <a:t> [Mean Value]</a:t>
            </a:r>
            <a:br>
              <a:rPr lang="en-IN" sz="2200" b="0" i="0" dirty="0">
                <a:solidFill>
                  <a:srgbClr val="374151"/>
                </a:solidFill>
                <a:effectLst/>
                <a:latin typeface="Söhne"/>
              </a:rPr>
            </a:br>
            <a:r>
              <a:rPr lang="en-IN" sz="2200" b="1" i="0" dirty="0">
                <a:solidFill>
                  <a:srgbClr val="374151"/>
                </a:solidFill>
                <a:effectLst/>
                <a:latin typeface="Söhne"/>
              </a:rPr>
              <a:t>Median (50th Percentile):</a:t>
            </a:r>
            <a:r>
              <a:rPr lang="en-IN" sz="2200" b="0" i="0" dirty="0">
                <a:solidFill>
                  <a:srgbClr val="374151"/>
                </a:solidFill>
                <a:effectLst/>
                <a:latin typeface="Söhne"/>
              </a:rPr>
              <a:t> [Median Value]</a:t>
            </a:r>
            <a:br>
              <a:rPr lang="en-IN" sz="2200" b="0" i="0" dirty="0">
                <a:solidFill>
                  <a:srgbClr val="374151"/>
                </a:solidFill>
                <a:effectLst/>
                <a:latin typeface="Söhne"/>
              </a:rPr>
            </a:br>
            <a:r>
              <a:rPr lang="en-IN" sz="2200" b="1" i="0" dirty="0">
                <a:solidFill>
                  <a:srgbClr val="374151"/>
                </a:solidFill>
                <a:effectLst/>
                <a:latin typeface="Söhne"/>
              </a:rPr>
              <a:t>Mode:</a:t>
            </a:r>
            <a:r>
              <a:rPr lang="en-IN" sz="2200" b="0" i="0" dirty="0">
                <a:solidFill>
                  <a:srgbClr val="374151"/>
                </a:solidFill>
                <a:effectLst/>
                <a:latin typeface="Söhne"/>
              </a:rPr>
              <a:t> [Mode Value]</a:t>
            </a:r>
            <a:br>
              <a:rPr lang="en-IN" sz="2200" b="0" i="0" dirty="0">
                <a:solidFill>
                  <a:srgbClr val="374151"/>
                </a:solidFill>
                <a:effectLst/>
                <a:latin typeface="Söhne"/>
              </a:rPr>
            </a:br>
            <a:r>
              <a:rPr lang="en-IN" sz="2200" b="1" i="0" dirty="0">
                <a:solidFill>
                  <a:srgbClr val="374151"/>
                </a:solidFill>
                <a:effectLst/>
                <a:latin typeface="Söhne"/>
              </a:rPr>
              <a:t>Standard Deviation:</a:t>
            </a:r>
            <a:r>
              <a:rPr lang="en-IN" sz="2200" b="0" i="0" dirty="0">
                <a:solidFill>
                  <a:srgbClr val="374151"/>
                </a:solidFill>
                <a:effectLst/>
                <a:latin typeface="Söhne"/>
              </a:rPr>
              <a:t> [Standard Deviation Value]</a:t>
            </a:r>
            <a:br>
              <a:rPr lang="en-IN" sz="2200" b="0" i="0" dirty="0">
                <a:solidFill>
                  <a:srgbClr val="374151"/>
                </a:solidFill>
                <a:effectLst/>
                <a:latin typeface="Söhne"/>
              </a:rPr>
            </a:br>
            <a:r>
              <a:rPr lang="en-IN" sz="2200" b="1" i="0" dirty="0">
                <a:solidFill>
                  <a:srgbClr val="374151"/>
                </a:solidFill>
                <a:effectLst/>
                <a:latin typeface="Söhne"/>
              </a:rPr>
              <a:t>Minimum:</a:t>
            </a:r>
            <a:r>
              <a:rPr lang="en-IN" sz="2200" b="0" i="0" dirty="0">
                <a:solidFill>
                  <a:srgbClr val="374151"/>
                </a:solidFill>
                <a:effectLst/>
                <a:latin typeface="Söhne"/>
              </a:rPr>
              <a:t> [Minimum Value]</a:t>
            </a:r>
            <a:br>
              <a:rPr lang="en-IN" sz="2200" b="0" i="0" dirty="0">
                <a:solidFill>
                  <a:srgbClr val="374151"/>
                </a:solidFill>
                <a:effectLst/>
                <a:latin typeface="Söhne"/>
              </a:rPr>
            </a:br>
            <a:r>
              <a:rPr lang="en-IN" sz="2200" b="1" i="0" dirty="0">
                <a:solidFill>
                  <a:srgbClr val="374151"/>
                </a:solidFill>
                <a:effectLst/>
                <a:latin typeface="Söhne"/>
              </a:rPr>
              <a:t>Maximum:</a:t>
            </a:r>
            <a:r>
              <a:rPr lang="en-IN" sz="2200" b="0" i="0" dirty="0">
                <a:solidFill>
                  <a:srgbClr val="374151"/>
                </a:solidFill>
                <a:effectLst/>
                <a:latin typeface="Söhne"/>
              </a:rPr>
              <a:t> [Maximum Value]</a:t>
            </a:r>
            <a:br>
              <a:rPr lang="en-IN" sz="2200" b="0" i="0" dirty="0">
                <a:solidFill>
                  <a:srgbClr val="374151"/>
                </a:solidFill>
                <a:effectLst/>
                <a:latin typeface="Söhne"/>
              </a:rPr>
            </a:br>
            <a:br>
              <a:rPr lang="en-US" sz="2200" b="1" i="0" dirty="0">
                <a:solidFill>
                  <a:srgbClr val="374151"/>
                </a:solidFill>
                <a:effectLst/>
                <a:latin typeface="Söhne"/>
              </a:rPr>
            </a:br>
            <a:r>
              <a:rPr lang="en-US" sz="2200" b="1" i="0" dirty="0">
                <a:solidFill>
                  <a:srgbClr val="374151"/>
                </a:solidFill>
                <a:effectLst/>
                <a:latin typeface="Söhne"/>
              </a:rPr>
              <a:t>for </a:t>
            </a:r>
            <a:r>
              <a:rPr lang="en-US" sz="2200" b="1" i="0" dirty="0">
                <a:effectLst/>
                <a:latin typeface="Söhne"/>
              </a:rPr>
              <a:t>Smoking Status (0: Non-Smoker, 1: Smoker),</a:t>
            </a:r>
            <a:r>
              <a:rPr lang="pt-BR" sz="2200" b="1" i="0" dirty="0">
                <a:effectLst/>
                <a:latin typeface="Söhne"/>
              </a:rPr>
              <a:t> Diabetes Status (0: Non-Diabetic, 1: Diabetic)</a:t>
            </a:r>
            <a:br>
              <a:rPr lang="pt-BR" sz="2200" b="1" i="0" dirty="0">
                <a:effectLst/>
                <a:latin typeface="Söhne"/>
              </a:rPr>
            </a:br>
            <a:br>
              <a:rPr lang="en-US" sz="1400" b="1" i="0" dirty="0">
                <a:effectLst/>
                <a:latin typeface="Söhne"/>
              </a:rPr>
            </a:br>
            <a:r>
              <a:rPr lang="en-US" sz="2200" b="1" i="0" dirty="0">
                <a:solidFill>
                  <a:srgbClr val="374151"/>
                </a:solidFill>
                <a:effectLst/>
                <a:latin typeface="Söhne"/>
              </a:rPr>
              <a:t>Percentage of Non-Smokers:</a:t>
            </a:r>
            <a:r>
              <a:rPr lang="en-US" sz="2200" b="0" i="0" dirty="0">
                <a:solidFill>
                  <a:srgbClr val="374151"/>
                </a:solidFill>
                <a:effectLst/>
                <a:latin typeface="Söhne"/>
              </a:rPr>
              <a:t> [Percentage]</a:t>
            </a:r>
            <a:br>
              <a:rPr lang="en-US" sz="2200" b="0" i="0" dirty="0">
                <a:solidFill>
                  <a:srgbClr val="374151"/>
                </a:solidFill>
                <a:effectLst/>
                <a:latin typeface="Söhne"/>
              </a:rPr>
            </a:br>
            <a:r>
              <a:rPr lang="en-US" sz="2200" b="1" i="0" dirty="0">
                <a:solidFill>
                  <a:srgbClr val="374151"/>
                </a:solidFill>
                <a:effectLst/>
                <a:latin typeface="Söhne"/>
              </a:rPr>
              <a:t>Percentage of Smokers:</a:t>
            </a:r>
            <a:r>
              <a:rPr lang="en-US" sz="2200" b="0" i="0" dirty="0">
                <a:solidFill>
                  <a:srgbClr val="374151"/>
                </a:solidFill>
                <a:effectLst/>
                <a:latin typeface="Söhne"/>
              </a:rPr>
              <a:t> [Percentage]</a:t>
            </a:r>
            <a:br>
              <a:rPr lang="en-US" sz="2200" b="0" i="0" dirty="0">
                <a:solidFill>
                  <a:srgbClr val="374151"/>
                </a:solidFill>
                <a:effectLst/>
                <a:latin typeface="Söhne"/>
              </a:rPr>
            </a:br>
            <a:br>
              <a:rPr lang="en-US" sz="2200" b="1" i="0" dirty="0">
                <a:solidFill>
                  <a:srgbClr val="374151"/>
                </a:solidFill>
                <a:effectLst/>
                <a:latin typeface="Söhne"/>
              </a:rPr>
            </a:br>
            <a:br>
              <a:rPr lang="en-US" sz="4000" b="1" i="0" dirty="0">
                <a:solidFill>
                  <a:srgbClr val="374151"/>
                </a:solidFill>
                <a:effectLst/>
                <a:latin typeface="Söhne"/>
              </a:rPr>
            </a:br>
            <a:br>
              <a:rPr lang="en-US" sz="4000" b="1" i="0" dirty="0">
                <a:solidFill>
                  <a:srgbClr val="374151"/>
                </a:solidFill>
                <a:effectLst/>
                <a:latin typeface="Söhne"/>
              </a:rPr>
            </a:br>
            <a:br>
              <a:rPr lang="en-US" sz="4000" b="1" i="0" dirty="0">
                <a:solidFill>
                  <a:srgbClr val="374151"/>
                </a:solidFill>
                <a:effectLst/>
                <a:latin typeface="Söhne"/>
              </a:rPr>
            </a:br>
            <a:br>
              <a:rPr lang="en-US" sz="4000" b="1" i="0" dirty="0">
                <a:solidFill>
                  <a:srgbClr val="374151"/>
                </a:solidFill>
                <a:effectLst/>
                <a:latin typeface="Söhne"/>
              </a:rPr>
            </a:br>
            <a:br>
              <a:rPr lang="en-US" sz="4000" b="1" i="0" dirty="0">
                <a:solidFill>
                  <a:srgbClr val="374151"/>
                </a:solidFill>
                <a:effectLst/>
                <a:latin typeface="Söhne"/>
              </a:rPr>
            </a:br>
            <a:br>
              <a:rPr lang="en-US" b="0" i="0" dirty="0">
                <a:solidFill>
                  <a:srgbClr val="374151"/>
                </a:solidFill>
                <a:effectLst/>
                <a:latin typeface="Söhne"/>
              </a:rPr>
            </a:br>
            <a:r>
              <a:rPr lang="en-US" dirty="0"/>
              <a:t> </a:t>
            </a:r>
          </a:p>
        </p:txBody>
      </p:sp>
    </p:spTree>
    <p:extLst>
      <p:ext uri="{BB962C8B-B14F-4D97-AF65-F5344CB8AC3E}">
        <p14:creationId xmlns:p14="http://schemas.microsoft.com/office/powerpoint/2010/main" val="2575421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1" name="Picture Placeholder 10" descr="Reflection of city at dusk on mirrored building">
            <a:extLst>
              <a:ext uri="{FF2B5EF4-FFF2-40B4-BE49-F238E27FC236}">
                <a16:creationId xmlns:a16="http://schemas.microsoft.com/office/drawing/2014/main" id="{80F641B8-D4CB-4B34-AF57-A526981DEDAF}"/>
              </a:ext>
            </a:extLst>
          </p:cNvPr>
          <p:cNvPicPr>
            <a:picLocks noGrp="1" noChangeAspect="1"/>
          </p:cNvPicPr>
          <p:nvPr>
            <p:ph type="pic" sz="quarter" idx="10"/>
          </p:nvPr>
        </p:nvPicPr>
        <p:blipFill>
          <a:blip r:embed="rId2">
            <a:alphaModFix amt="80000"/>
          </a:blip>
          <a:srcRect t="6692" b="6692"/>
          <a:stretch/>
        </p:blipFill>
        <p:spPr>
          <a:xfrm>
            <a:off x="-8809" y="-32359"/>
            <a:ext cx="12202060" cy="6936079"/>
          </a:xfrm>
        </p:spPr>
      </p:pic>
      <p:sp>
        <p:nvSpPr>
          <p:cNvPr id="2" name="Oval 1">
            <a:extLst>
              <a:ext uri="{FF2B5EF4-FFF2-40B4-BE49-F238E27FC236}">
                <a16:creationId xmlns:a16="http://schemas.microsoft.com/office/drawing/2014/main" id="{733AD71F-DA66-44DD-B812-447839E534FB}"/>
              </a:ext>
              <a:ext uri="{C183D7F6-B498-43B3-948B-1728B52AA6E4}">
                <adec:decorative xmlns:adec="http://schemas.microsoft.com/office/drawing/2017/decorative" val="1"/>
              </a:ext>
            </a:extLst>
          </p:cNvPr>
          <p:cNvSpPr/>
          <p:nvPr/>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a:extLst>
              <a:ext uri="{FF2B5EF4-FFF2-40B4-BE49-F238E27FC236}">
                <a16:creationId xmlns:a16="http://schemas.microsoft.com/office/drawing/2014/main" id="{A7CF27D1-2BD8-40D7-A92B-834F8A4F76F0}"/>
              </a:ext>
              <a:ext uri="{C183D7F6-B498-43B3-948B-1728B52AA6E4}">
                <adec:decorative xmlns:adec="http://schemas.microsoft.com/office/drawing/2017/decorative" val="1"/>
              </a:ext>
            </a:extLst>
          </p:cNvPr>
          <p:cNvSpPr/>
          <p:nvPr/>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290F2B13-F976-4C2D-883C-E495CDF04ACA}"/>
              </a:ext>
              <a:ext uri="{C183D7F6-B498-43B3-948B-1728B52AA6E4}">
                <adec:decorative xmlns:adec="http://schemas.microsoft.com/office/drawing/2017/decorative" val="1"/>
              </a:ext>
            </a:extLst>
          </p:cNvPr>
          <p:cNvSpPr/>
          <p:nvPr/>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DAE1A592-96E0-D145-048E-ED2BD1A8024D}"/>
              </a:ext>
            </a:extLst>
          </p:cNvPr>
          <p:cNvSpPr txBox="1"/>
          <p:nvPr/>
        </p:nvSpPr>
        <p:spPr>
          <a:xfrm>
            <a:off x="299720" y="312581"/>
            <a:ext cx="6197600" cy="707886"/>
          </a:xfrm>
          <a:prstGeom prst="rect">
            <a:avLst/>
          </a:prstGeom>
          <a:noFill/>
        </p:spPr>
        <p:txBody>
          <a:bodyPr wrap="square">
            <a:spAutoFit/>
          </a:bodyPr>
          <a:lstStyle/>
          <a:p>
            <a:r>
              <a:rPr lang="en-IN" sz="4000" b="1" i="0" dirty="0">
                <a:effectLst/>
                <a:latin typeface="Söhne"/>
              </a:rPr>
              <a:t>2. </a:t>
            </a:r>
            <a:r>
              <a:rPr lang="en-IN" sz="4000" b="1" dirty="0">
                <a:latin typeface="Söhne"/>
              </a:rPr>
              <a:t>Data Visualization</a:t>
            </a:r>
            <a:endParaRPr lang="en-IN" sz="4000" dirty="0"/>
          </a:p>
        </p:txBody>
      </p:sp>
      <p:pic>
        <p:nvPicPr>
          <p:cNvPr id="5" name="Picture 4">
            <a:extLst>
              <a:ext uri="{FF2B5EF4-FFF2-40B4-BE49-F238E27FC236}">
                <a16:creationId xmlns:a16="http://schemas.microsoft.com/office/drawing/2014/main" id="{E6971D94-EF78-3634-BE49-94E51D632A8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4960" y="1156356"/>
            <a:ext cx="9306560" cy="5203804"/>
          </a:xfrm>
          <a:prstGeom prst="rect">
            <a:avLst/>
          </a:prstGeom>
          <a:noFill/>
          <a:ln>
            <a:noFill/>
          </a:ln>
        </p:spPr>
      </p:pic>
    </p:spTree>
    <p:extLst>
      <p:ext uri="{BB962C8B-B14F-4D97-AF65-F5344CB8AC3E}">
        <p14:creationId xmlns:p14="http://schemas.microsoft.com/office/powerpoint/2010/main" val="4101399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0" name="TextBox 3089">
            <a:extLst>
              <a:ext uri="{FF2B5EF4-FFF2-40B4-BE49-F238E27FC236}">
                <a16:creationId xmlns:a16="http://schemas.microsoft.com/office/drawing/2014/main" id="{51F3B767-2826-00A3-C514-91C0077B5587}"/>
              </a:ext>
            </a:extLst>
          </p:cNvPr>
          <p:cNvSpPr txBox="1"/>
          <p:nvPr/>
        </p:nvSpPr>
        <p:spPr>
          <a:xfrm>
            <a:off x="547940" y="950267"/>
            <a:ext cx="10510344" cy="4832092"/>
          </a:xfrm>
          <a:prstGeom prst="rect">
            <a:avLst/>
          </a:prstGeom>
          <a:noFill/>
        </p:spPr>
        <p:txBody>
          <a:bodyPr wrap="square">
            <a:spAutoFit/>
          </a:bodyPr>
          <a:lstStyle/>
          <a:p>
            <a:pPr marL="685800" indent="-685800" algn="l">
              <a:buFont typeface="Wingdings" panose="05000000000000000000" pitchFamily="2" charset="2"/>
              <a:buChar char="Ø"/>
            </a:pPr>
            <a:r>
              <a:rPr lang="en-US" sz="4800" b="1" i="0" dirty="0">
                <a:effectLst/>
                <a:latin typeface="Aptos" panose="020B0004020202020204" pitchFamily="34" charset="0"/>
              </a:rPr>
              <a:t>Methods Used</a:t>
            </a:r>
          </a:p>
          <a:p>
            <a:pPr marL="457200" indent="-457200" algn="l">
              <a:buFont typeface="Wingdings" panose="05000000000000000000" pitchFamily="2" charset="2"/>
              <a:buChar char="Ø"/>
            </a:pPr>
            <a:endParaRPr lang="en-US" sz="2800" b="1" i="0" dirty="0">
              <a:solidFill>
                <a:srgbClr val="374151"/>
              </a:solidFill>
              <a:effectLst/>
              <a:latin typeface="Aptos" panose="020B0004020202020204" pitchFamily="34" charset="0"/>
            </a:endParaRPr>
          </a:p>
          <a:p>
            <a:pPr algn="l">
              <a:buFont typeface="+mj-lt"/>
              <a:buAutoNum type="arabicPeriod"/>
            </a:pPr>
            <a:r>
              <a:rPr lang="en-US" sz="2400" b="1" i="0" dirty="0">
                <a:solidFill>
                  <a:srgbClr val="374151"/>
                </a:solidFill>
                <a:effectLst/>
                <a:latin typeface="Aptos" panose="020B0004020202020204" pitchFamily="34" charset="0"/>
              </a:rPr>
              <a:t>Logistic Regression:</a:t>
            </a:r>
            <a:endParaRPr lang="en-US" sz="2400" b="0" i="0" dirty="0">
              <a:solidFill>
                <a:srgbClr val="374151"/>
              </a:solidFill>
              <a:effectLst/>
              <a:latin typeface="Aptos" panose="020B0004020202020204" pitchFamily="34" charset="0"/>
            </a:endParaRPr>
          </a:p>
          <a:p>
            <a:pPr lvl="1" algn="l"/>
            <a:r>
              <a:rPr lang="en-US" sz="2000" b="0" i="0" dirty="0">
                <a:solidFill>
                  <a:srgbClr val="374151"/>
                </a:solidFill>
                <a:effectLst/>
                <a:latin typeface="Aptos" panose="020B0004020202020204" pitchFamily="34" charset="0"/>
              </a:rPr>
              <a:t>A commonly used statistical technique for binary classification tasks like predicting heart strokes.</a:t>
            </a:r>
            <a:endParaRPr lang="en-US" sz="2000" dirty="0">
              <a:solidFill>
                <a:srgbClr val="374151"/>
              </a:solidFill>
              <a:latin typeface="Aptos" panose="020B0004020202020204" pitchFamily="34" charset="0"/>
            </a:endParaRPr>
          </a:p>
          <a:p>
            <a:pPr lvl="1" algn="l"/>
            <a:endParaRPr lang="en-US" sz="2000" b="0" i="0" dirty="0">
              <a:solidFill>
                <a:srgbClr val="374151"/>
              </a:solidFill>
              <a:effectLst/>
              <a:latin typeface="Aptos" panose="020B0004020202020204" pitchFamily="34" charset="0"/>
            </a:endParaRPr>
          </a:p>
          <a:p>
            <a:pPr algn="l">
              <a:buFont typeface="+mj-lt"/>
              <a:buAutoNum type="arabicPeriod"/>
            </a:pPr>
            <a:r>
              <a:rPr lang="en-US" sz="2400" b="1" i="0" dirty="0">
                <a:solidFill>
                  <a:srgbClr val="374151"/>
                </a:solidFill>
                <a:effectLst/>
                <a:latin typeface="Aptos" panose="020B0004020202020204" pitchFamily="34" charset="0"/>
              </a:rPr>
              <a:t>Decision Trees:</a:t>
            </a:r>
            <a:endParaRPr lang="en-US" sz="2400" b="0" i="0" dirty="0">
              <a:solidFill>
                <a:srgbClr val="374151"/>
              </a:solidFill>
              <a:effectLst/>
              <a:latin typeface="Aptos" panose="020B0004020202020204" pitchFamily="34" charset="0"/>
            </a:endParaRPr>
          </a:p>
          <a:p>
            <a:pPr lvl="1" algn="l"/>
            <a:r>
              <a:rPr lang="en-US" sz="2000" b="0" i="0" dirty="0">
                <a:solidFill>
                  <a:srgbClr val="374151"/>
                </a:solidFill>
                <a:effectLst/>
                <a:latin typeface="Aptos" panose="020B0004020202020204" pitchFamily="34" charset="0"/>
              </a:rPr>
              <a:t>Effective for capturing non-linear relationships and interactions between features.</a:t>
            </a:r>
          </a:p>
          <a:p>
            <a:pPr lvl="1" algn="l"/>
            <a:endParaRPr lang="en-US" sz="2000" dirty="0">
              <a:solidFill>
                <a:srgbClr val="374151"/>
              </a:solidFill>
              <a:latin typeface="Aptos" panose="020B0004020202020204" pitchFamily="34" charset="0"/>
            </a:endParaRPr>
          </a:p>
          <a:p>
            <a:pPr algn="l"/>
            <a:r>
              <a:rPr lang="en-US" sz="2400" b="1" i="0" dirty="0">
                <a:solidFill>
                  <a:srgbClr val="374151"/>
                </a:solidFill>
                <a:effectLst/>
                <a:latin typeface="Söhne"/>
              </a:rPr>
              <a:t>3.</a:t>
            </a:r>
            <a:r>
              <a:rPr lang="en-IN" sz="2400" b="1" i="0" dirty="0">
                <a:solidFill>
                  <a:srgbClr val="212121"/>
                </a:solidFill>
                <a:effectLst/>
                <a:latin typeface="Roboto" panose="02000000000000000000" pitchFamily="2" charset="0"/>
              </a:rPr>
              <a:t> </a:t>
            </a:r>
            <a:r>
              <a:rPr lang="en-IN" sz="2400" b="1" i="0" dirty="0">
                <a:solidFill>
                  <a:srgbClr val="212121"/>
                </a:solidFill>
                <a:effectLst/>
                <a:latin typeface="Aptos" panose="020B0004020202020204" pitchFamily="34" charset="0"/>
              </a:rPr>
              <a:t>Support Vector Machine</a:t>
            </a:r>
            <a:r>
              <a:rPr lang="en-US" sz="2400" b="1" i="0" dirty="0">
                <a:solidFill>
                  <a:srgbClr val="374151"/>
                </a:solidFill>
                <a:effectLst/>
                <a:latin typeface="Söhne"/>
              </a:rPr>
              <a:t>:</a:t>
            </a:r>
            <a:endParaRPr lang="en-US" sz="2400" b="0" i="0" dirty="0">
              <a:solidFill>
                <a:srgbClr val="374151"/>
              </a:solidFill>
              <a:effectLst/>
              <a:latin typeface="Söhne"/>
            </a:endParaRPr>
          </a:p>
          <a:p>
            <a:pPr lvl="1"/>
            <a:r>
              <a:rPr lang="en-US" sz="2000" b="0" i="0" dirty="0">
                <a:solidFill>
                  <a:srgbClr val="374151"/>
                </a:solidFill>
                <a:effectLst/>
                <a:latin typeface="Söhne"/>
              </a:rPr>
              <a:t>It is a supervised machine learning algorithm that can be used for classification or regression tasks. The primary goal of an SVM is to find a hyperplane in a high-dimensional space that best separates data points of one class from another.</a:t>
            </a:r>
          </a:p>
        </p:txBody>
      </p:sp>
    </p:spTree>
    <p:extLst>
      <p:ext uri="{BB962C8B-B14F-4D97-AF65-F5344CB8AC3E}">
        <p14:creationId xmlns:p14="http://schemas.microsoft.com/office/powerpoint/2010/main" val="3401748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A9C7CBF2-CE27-AF4B-779E-E4FC375551A3}"/>
              </a:ext>
            </a:extLst>
          </p:cNvPr>
          <p:cNvSpPr txBox="1"/>
          <p:nvPr/>
        </p:nvSpPr>
        <p:spPr>
          <a:xfrm>
            <a:off x="589280" y="1223556"/>
            <a:ext cx="11186160" cy="1015663"/>
          </a:xfrm>
          <a:prstGeom prst="rect">
            <a:avLst/>
          </a:prstGeom>
          <a:noFill/>
        </p:spPr>
        <p:txBody>
          <a:bodyPr wrap="square">
            <a:spAutoFit/>
          </a:bodyPr>
          <a:lstStyle/>
          <a:p>
            <a:r>
              <a:rPr lang="en-US" sz="2000" b="0" i="0" dirty="0">
                <a:solidFill>
                  <a:srgbClr val="374151"/>
                </a:solidFill>
                <a:effectLst/>
                <a:latin typeface="Söhne"/>
              </a:rPr>
              <a:t>is a supervised machine learning algorithm used for both classification and regression tasks. It's a type of instance-based learning or lazy learning, meaning it doesn't explicitly build a model but memorizes the training dataset.</a:t>
            </a:r>
            <a:endParaRPr lang="en-IN" sz="2000" dirty="0"/>
          </a:p>
        </p:txBody>
      </p:sp>
      <p:sp>
        <p:nvSpPr>
          <p:cNvPr id="23" name="TextBox 22">
            <a:extLst>
              <a:ext uri="{FF2B5EF4-FFF2-40B4-BE49-F238E27FC236}">
                <a16:creationId xmlns:a16="http://schemas.microsoft.com/office/drawing/2014/main" id="{70A7027A-8E9E-72BB-8E3F-0BC5D5385D0F}"/>
              </a:ext>
            </a:extLst>
          </p:cNvPr>
          <p:cNvSpPr txBox="1"/>
          <p:nvPr/>
        </p:nvSpPr>
        <p:spPr>
          <a:xfrm>
            <a:off x="416560" y="761891"/>
            <a:ext cx="6096000" cy="461665"/>
          </a:xfrm>
          <a:prstGeom prst="rect">
            <a:avLst/>
          </a:prstGeom>
          <a:noFill/>
        </p:spPr>
        <p:txBody>
          <a:bodyPr wrap="square">
            <a:spAutoFit/>
          </a:bodyPr>
          <a:lstStyle/>
          <a:p>
            <a:r>
              <a:rPr lang="en-IN" sz="2400" b="1" dirty="0">
                <a:solidFill>
                  <a:srgbClr val="374151"/>
                </a:solidFill>
                <a:latin typeface="Söhne"/>
              </a:rPr>
              <a:t>4</a:t>
            </a:r>
            <a:r>
              <a:rPr lang="en-IN" sz="2400" b="1" i="0" dirty="0">
                <a:solidFill>
                  <a:srgbClr val="374151"/>
                </a:solidFill>
                <a:effectLst/>
                <a:latin typeface="Söhne"/>
              </a:rPr>
              <a:t>. K-Nearest </a:t>
            </a:r>
            <a:r>
              <a:rPr lang="en-IN" sz="2400" b="1" i="0" dirty="0" err="1">
                <a:solidFill>
                  <a:srgbClr val="374151"/>
                </a:solidFill>
                <a:effectLst/>
                <a:latin typeface="Söhne"/>
              </a:rPr>
              <a:t>Neighbors</a:t>
            </a:r>
            <a:r>
              <a:rPr lang="en-IN" sz="2400" b="1" i="0" dirty="0">
                <a:solidFill>
                  <a:srgbClr val="374151"/>
                </a:solidFill>
                <a:effectLst/>
                <a:latin typeface="Söhne"/>
              </a:rPr>
              <a:t> (KNN): </a:t>
            </a:r>
            <a:endParaRPr lang="en-IN" sz="2400" b="1" dirty="0"/>
          </a:p>
        </p:txBody>
      </p:sp>
      <p:sp>
        <p:nvSpPr>
          <p:cNvPr id="27" name="TextBox 26">
            <a:extLst>
              <a:ext uri="{FF2B5EF4-FFF2-40B4-BE49-F238E27FC236}">
                <a16:creationId xmlns:a16="http://schemas.microsoft.com/office/drawing/2014/main" id="{D160BB2D-CC76-6E1D-5AE4-92138CA03AF1}"/>
              </a:ext>
            </a:extLst>
          </p:cNvPr>
          <p:cNvSpPr txBox="1"/>
          <p:nvPr/>
        </p:nvSpPr>
        <p:spPr>
          <a:xfrm>
            <a:off x="416560" y="2477204"/>
            <a:ext cx="11186160" cy="1384995"/>
          </a:xfrm>
          <a:prstGeom prst="rect">
            <a:avLst/>
          </a:prstGeom>
          <a:noFill/>
        </p:spPr>
        <p:txBody>
          <a:bodyPr wrap="square">
            <a:spAutoFit/>
          </a:bodyPr>
          <a:lstStyle/>
          <a:p>
            <a:r>
              <a:rPr lang="en-US" sz="2400" b="1" i="0" dirty="0">
                <a:solidFill>
                  <a:srgbClr val="374151"/>
                </a:solidFill>
                <a:effectLst/>
                <a:latin typeface="Aptos" panose="020B0004020202020204" pitchFamily="34" charset="0"/>
              </a:rPr>
              <a:t>5. Random Forest:</a:t>
            </a:r>
          </a:p>
          <a:p>
            <a:r>
              <a:rPr lang="en-US" sz="2000" b="0" i="0" dirty="0">
                <a:solidFill>
                  <a:srgbClr val="374151"/>
                </a:solidFill>
                <a:effectLst/>
                <a:latin typeface="Söhne"/>
              </a:rPr>
              <a:t>       It is a powerful and versatile algorithm that is widely used in practice due to its good                     performance and ease of use. It is effective in handling high-dimensional data, capturing complex  r            relationships, and dealing with noisy datasets.</a:t>
            </a:r>
            <a:endParaRPr lang="en-US" sz="2000" b="1" i="0" dirty="0">
              <a:solidFill>
                <a:srgbClr val="374151"/>
              </a:solidFill>
              <a:effectLst/>
              <a:latin typeface="Aptos" panose="020B0004020202020204" pitchFamily="34" charset="0"/>
            </a:endParaRPr>
          </a:p>
        </p:txBody>
      </p:sp>
      <p:sp>
        <p:nvSpPr>
          <p:cNvPr id="29" name="TextBox 28">
            <a:extLst>
              <a:ext uri="{FF2B5EF4-FFF2-40B4-BE49-F238E27FC236}">
                <a16:creationId xmlns:a16="http://schemas.microsoft.com/office/drawing/2014/main" id="{90D55DCD-640F-F32F-43CD-AC023336A3C5}"/>
              </a:ext>
            </a:extLst>
          </p:cNvPr>
          <p:cNvSpPr txBox="1"/>
          <p:nvPr/>
        </p:nvSpPr>
        <p:spPr>
          <a:xfrm>
            <a:off x="416560" y="4185365"/>
            <a:ext cx="6096000" cy="461665"/>
          </a:xfrm>
          <a:prstGeom prst="rect">
            <a:avLst/>
          </a:prstGeom>
          <a:noFill/>
        </p:spPr>
        <p:txBody>
          <a:bodyPr wrap="square">
            <a:spAutoFit/>
          </a:bodyPr>
          <a:lstStyle/>
          <a:p>
            <a:r>
              <a:rPr lang="en-IN" sz="2400" b="1" dirty="0">
                <a:solidFill>
                  <a:srgbClr val="212121"/>
                </a:solidFill>
                <a:latin typeface="Roboto" panose="02000000000000000000" pitchFamily="2" charset="0"/>
              </a:rPr>
              <a:t>6</a:t>
            </a:r>
            <a:r>
              <a:rPr lang="en-IN" sz="2400" b="1" i="0" dirty="0">
                <a:solidFill>
                  <a:srgbClr val="212121"/>
                </a:solidFill>
                <a:effectLst/>
                <a:latin typeface="Roboto" panose="02000000000000000000" pitchFamily="2" charset="0"/>
              </a:rPr>
              <a:t>. Naive Bayes:</a:t>
            </a:r>
            <a:endParaRPr lang="en-IN" sz="2400" dirty="0"/>
          </a:p>
        </p:txBody>
      </p:sp>
      <p:sp>
        <p:nvSpPr>
          <p:cNvPr id="31" name="TextBox 30">
            <a:extLst>
              <a:ext uri="{FF2B5EF4-FFF2-40B4-BE49-F238E27FC236}">
                <a16:creationId xmlns:a16="http://schemas.microsoft.com/office/drawing/2014/main" id="{D4BC99DE-C5C8-035D-D09C-A1586ED6D0A6}"/>
              </a:ext>
            </a:extLst>
          </p:cNvPr>
          <p:cNvSpPr txBox="1"/>
          <p:nvPr/>
        </p:nvSpPr>
        <p:spPr>
          <a:xfrm>
            <a:off x="589280" y="4782354"/>
            <a:ext cx="11186160" cy="1015663"/>
          </a:xfrm>
          <a:prstGeom prst="rect">
            <a:avLst/>
          </a:prstGeom>
          <a:noFill/>
        </p:spPr>
        <p:txBody>
          <a:bodyPr wrap="square">
            <a:spAutoFit/>
          </a:bodyPr>
          <a:lstStyle/>
          <a:p>
            <a:r>
              <a:rPr lang="en-IN" sz="2000" dirty="0"/>
              <a:t>It is a family of probabilistic classification algorithms based on Bayes' theorem, with the "naive" assumption of independence between features. These classifiers are particularly popular for text classification tasks, such as spam filtering and sentiment analysis.</a:t>
            </a:r>
          </a:p>
        </p:txBody>
      </p:sp>
    </p:spTree>
    <p:extLst>
      <p:ext uri="{BB962C8B-B14F-4D97-AF65-F5344CB8AC3E}">
        <p14:creationId xmlns:p14="http://schemas.microsoft.com/office/powerpoint/2010/main" val="9451571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4DEA9014-ED64-4558-B1E1-D03F0EE32BEB}">
  <ds:schemaRefs>
    <ds:schemaRef ds:uri="http://purl.org/dc/dcmitype/"/>
    <ds:schemaRef ds:uri="http://schemas.microsoft.com/office/2006/documentManagement/types"/>
    <ds:schemaRef ds:uri="http://purl.org/dc/terms/"/>
    <ds:schemaRef ds:uri="http://schemas.microsoft.com/office/2006/metadata/properties"/>
    <ds:schemaRef ds:uri="http://www.w3.org/XML/1998/namespace"/>
    <ds:schemaRef ds:uri="http://purl.org/dc/elements/1.1/"/>
    <ds:schemaRef ds:uri="71af3243-3dd4-4a8d-8c0d-dd76da1f02a5"/>
    <ds:schemaRef ds:uri="http://schemas.openxmlformats.org/package/2006/metadata/core-properties"/>
    <ds:schemaRef ds:uri="http://schemas.microsoft.com/office/infopath/2007/PartnerControls"/>
    <ds:schemaRef ds:uri="16c05727-aa75-4e4a-9b5f-8a80a1165891"/>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398</TotalTime>
  <Words>816</Words>
  <Application>Microsoft Office PowerPoint</Application>
  <PresentationFormat>Widescreen</PresentationFormat>
  <Paragraphs>54</Paragraphs>
  <Slides>13</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Aptos</vt:lpstr>
      <vt:lpstr>Arial</vt:lpstr>
      <vt:lpstr>Calibri</vt:lpstr>
      <vt:lpstr>Calibri Light</vt:lpstr>
      <vt:lpstr>Informal Roman</vt:lpstr>
      <vt:lpstr>Roboto</vt:lpstr>
      <vt:lpstr>Söhne</vt:lpstr>
      <vt:lpstr>source-serif-pro</vt:lpstr>
      <vt:lpstr>Wingdings</vt:lpstr>
      <vt:lpstr>Office Theme</vt:lpstr>
      <vt:lpstr>HEART STROKE       PREDICTION</vt:lpstr>
      <vt:lpstr>Executive Summary</vt:lpstr>
      <vt:lpstr>Introduction</vt:lpstr>
      <vt:lpstr>       OBJECTIVES  The primary objectives of this project were: Build a predictive model for heart stroke detection. Achieve high accuracy and reliability in predictions.</vt:lpstr>
      <vt:lpstr> Data Collection and Preparation  1. Data Sources The dataset used in this project contains information on health-related features including age, blood pressure, cholesterol levels, etc. The target variable is binary, indicating the likelihood of a heart stroke.    2. Data Cleaning The data underwent comprehensive preprocessing to ensure its quality and suitability for analysis. This involved: 1.Handling missing values. 2.Encoding Categorical variables. 3.Normalizing Numerical Features. </vt:lpstr>
      <vt:lpstr>                                   Exploratory Data Analysis (EDA)  1. Descriptive Statistics for Age (in years), Systolic Blood Pressure (in mm Hg), Cholesterol Levels (in mg/dL), Body Mass Index (BMI)  Mean: [Mean Value] Median (50th Percentile): [Median Value] Mode: [Mode Value] Standard Deviation: [Standard Deviation Value] Minimum: [Minimum Value] Maximum: [Maximum Value]  for Smoking Status (0: Non-Smoker, 1: Smoker), Diabetes Status (0: Non-Diabetic, 1: Diabetic)  Percentage of Non-Smokers: [Percentage] Percentage of Smokers: [Percentage]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FLOW OPTIMIZATION</dc:title>
  <dc:creator>Srishti Mittal</dc:creator>
  <cp:lastModifiedBy>Srishti Mittal</cp:lastModifiedBy>
  <cp:revision>3</cp:revision>
  <dcterms:created xsi:type="dcterms:W3CDTF">2023-10-25T17:26:55Z</dcterms:created>
  <dcterms:modified xsi:type="dcterms:W3CDTF">2023-11-29T07:30:23Z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