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46"/>
  </p:notesMasterIdLst>
  <p:handoutMasterIdLst>
    <p:handoutMasterId r:id="rId47"/>
  </p:handoutMasterIdLst>
  <p:sldIdLst>
    <p:sldId id="256" r:id="rId5"/>
    <p:sldId id="257" r:id="rId6"/>
    <p:sldId id="258" r:id="rId7"/>
    <p:sldId id="259" r:id="rId8"/>
    <p:sldId id="260" r:id="rId9"/>
    <p:sldId id="261" r:id="rId10"/>
    <p:sldId id="262" r:id="rId11"/>
    <p:sldId id="263" r:id="rId12"/>
    <p:sldId id="264" r:id="rId13"/>
    <p:sldId id="265" r:id="rId14"/>
    <p:sldId id="266" r:id="rId15"/>
    <p:sldId id="294"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95" r:id="rId32"/>
    <p:sldId id="296" r:id="rId33"/>
    <p:sldId id="282" r:id="rId34"/>
    <p:sldId id="283" r:id="rId35"/>
    <p:sldId id="284" r:id="rId36"/>
    <p:sldId id="285" r:id="rId37"/>
    <p:sldId id="286" r:id="rId38"/>
    <p:sldId id="287" r:id="rId39"/>
    <p:sldId id="288" r:id="rId40"/>
    <p:sldId id="289" r:id="rId41"/>
    <p:sldId id="290" r:id="rId42"/>
    <p:sldId id="291" r:id="rId43"/>
    <p:sldId id="297" r:id="rId44"/>
    <p:sldId id="292" r:id="rId4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C32319-D134-45E3-8939-E4BCE16E6DDB}"/>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8826B4C9-E3AF-406C-8E06-E991E299F6F1}"/>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2CCE4BC4-38AE-42E9-9198-5846125CAC72}"/>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5F4E1DCD-1786-4F05-A2EC-DCB74B71B705}"/>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890AC34D-4E7E-45C6-94DC-76ED91A27133}" type="slidenum">
              <a:t>‹#›</a:t>
            </a:fld>
            <a:endParaRPr lang="en-IN" sz="1400" b="0" i="0" u="none" strike="noStrike" kern="1200">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657586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2E0482-F9DB-4030-B1C5-F151E38E0760}"/>
              </a:ext>
            </a:extLst>
          </p:cNvPr>
          <p:cNvSpPr>
            <a:spLocks noGrp="1" noRot="1" noChangeAspect="1"/>
          </p:cNvSpPr>
          <p:nvPr>
            <p:ph type="sldImg" idx="2"/>
          </p:nvPr>
        </p:nvSpPr>
        <p:spPr>
          <a:xfrm>
            <a:off x="720000" y="900000"/>
            <a:ext cx="6120000" cy="3441600"/>
          </a:xfrm>
          <a:prstGeom prst="rect">
            <a:avLst/>
          </a:prstGeom>
          <a:noFill/>
          <a:ln>
            <a:noFill/>
            <a:prstDash val="solid"/>
          </a:ln>
        </p:spPr>
      </p:sp>
      <p:sp>
        <p:nvSpPr>
          <p:cNvPr id="3" name="Notes Placeholder 2">
            <a:extLst>
              <a:ext uri="{FF2B5EF4-FFF2-40B4-BE49-F238E27FC236}">
                <a16:creationId xmlns:a16="http://schemas.microsoft.com/office/drawing/2014/main" id="{3614C10B-63AA-4FBE-AD1D-908A8D74E09F}"/>
              </a:ext>
            </a:extLst>
          </p:cNvPr>
          <p:cNvSpPr txBox="1">
            <a:spLocks noGrp="1"/>
          </p:cNvSpPr>
          <p:nvPr>
            <p:ph type="body" sz="quarter" idx="3"/>
          </p:nvPr>
        </p:nvSpPr>
        <p:spPr>
          <a:xfrm>
            <a:off x="720000" y="4680000"/>
            <a:ext cx="6120000" cy="504000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7BA91A91-9326-42A3-A4CB-21AA772335D2}"/>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kern="1200">
                <a:solidFill>
                  <a:srgbClr val="770707"/>
                </a:solidFill>
                <a:latin typeface="Liberation Sans" pitchFamily="34"/>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582B6735-A0BF-423A-9925-14A2A8D948FE}"/>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kern="1200">
                <a:solidFill>
                  <a:srgbClr val="770707"/>
                </a:solidFill>
                <a:latin typeface="Liberation Sans" pitchFamily="34"/>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11655339-37D4-46CA-932C-8DC266471A1C}"/>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kern="1200">
                <a:solidFill>
                  <a:srgbClr val="770707"/>
                </a:solidFill>
                <a:latin typeface="Liberation Sans" pitchFamily="34"/>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1A4DE02A-0F4E-4155-86DD-792FCD135712}"/>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kern="1200">
                <a:solidFill>
                  <a:srgbClr val="770707"/>
                </a:solidFill>
                <a:latin typeface="Liberation Sans" pitchFamily="34"/>
                <a:ea typeface="DejaVu Sans" pitchFamily="2"/>
                <a:cs typeface="DejaVu Sans" pitchFamily="2"/>
              </a:defRPr>
            </a:lvl1pPr>
          </a:lstStyle>
          <a:p>
            <a:pPr lvl="0"/>
            <a:fld id="{EEEB09BC-72D5-4D2A-8854-64C04C5F46C5}" type="slidenum">
              <a:t>‹#›</a:t>
            </a:fld>
            <a:endParaRPr lang="en-IN"/>
          </a:p>
        </p:txBody>
      </p:sp>
    </p:spTree>
    <p:extLst>
      <p:ext uri="{BB962C8B-B14F-4D97-AF65-F5344CB8AC3E}">
        <p14:creationId xmlns:p14="http://schemas.microsoft.com/office/powerpoint/2010/main" val="752077914"/>
      </p:ext>
    </p:extLst>
  </p:cSld>
  <p:clrMap bg1="lt1" tx1="dk1" bg2="lt2" tx2="dk2" accent1="accent1" accent2="accent2" accent3="accent3" accent4="accent4" accent5="accent5" accent6="accent6" hlink="hlink" folHlink="folHlink"/>
  <p:notesStyle>
    <a:lvl1pPr marL="216000" marR="0" indent="0" hangingPunct="0">
      <a:tabLst/>
      <a:defRPr lang="en-IN"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683BEE4-ECA4-4901-A255-03FD71218577}"/>
              </a:ext>
            </a:extLst>
          </p:cNvPr>
          <p:cNvSpPr txBox="1">
            <a:spLocks noGrp="1"/>
          </p:cNvSpPr>
          <p:nvPr>
            <p:ph type="sldNum" sz="quarter" idx="5"/>
          </p:nvPr>
        </p:nvSpPr>
        <p:spPr>
          <a:ln/>
        </p:spPr>
        <p:txBody>
          <a:bodyPr lIns="0" tIns="0" rIns="0" bIns="0" anchor="b" anchorCtr="0">
            <a:noAutofit/>
          </a:bodyPr>
          <a:lstStyle/>
          <a:p>
            <a:pPr lvl="0"/>
            <a:fld id="{1F14B725-41B4-42C0-81D4-B42032962CB7}" type="slidenum">
              <a:t>1</a:t>
            </a:fld>
            <a:endParaRPr lang="en-IN"/>
          </a:p>
        </p:txBody>
      </p:sp>
      <p:sp>
        <p:nvSpPr>
          <p:cNvPr id="2" name="Slide Image Placeholder 1">
            <a:extLst>
              <a:ext uri="{FF2B5EF4-FFF2-40B4-BE49-F238E27FC236}">
                <a16:creationId xmlns:a16="http://schemas.microsoft.com/office/drawing/2014/main" id="{C578E893-57C5-4790-B8B0-5D9F180A518D}"/>
              </a:ext>
            </a:extLst>
          </p:cNvPr>
          <p:cNvSpPr>
            <a:spLocks noGrp="1" noRot="1" noChangeAspect="1" noResize="1"/>
          </p:cNvSpPr>
          <p:nvPr>
            <p:ph type="sldImg"/>
          </p:nvPr>
        </p:nvSpPr>
        <p:spPr>
          <a:xfrm>
            <a:off x="457200" y="1117600"/>
            <a:ext cx="6643688" cy="3738563"/>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EB200B4E-DF0E-4960-B552-5356B2CD2FA1}"/>
              </a:ext>
            </a:extLst>
          </p:cNvPr>
          <p:cNvSpPr txBox="1">
            <a:spLocks noGrp="1"/>
          </p:cNvSpPr>
          <p:nvPr>
            <p:ph type="body" sz="quarter" idx="1"/>
          </p:nvPr>
        </p:nvSpPr>
        <p:spPr>
          <a:xfrm>
            <a:off x="1044000" y="5096520"/>
            <a:ext cx="5471640" cy="4487040"/>
          </a:xfrm>
        </p:spPr>
        <p:txBody>
          <a:bodyPr>
            <a:spAutoFit/>
          </a:bodyPr>
          <a:lstStyle/>
          <a:p>
            <a:pPr marL="0">
              <a:lnSpc>
                <a:spcPct val="110000"/>
              </a:lnSpc>
              <a:spcAft>
                <a:spcPts val="567"/>
              </a:spcAft>
            </a:pPr>
            <a:endParaRPr lang="en-IN" sz="2620">
              <a:latin typeface="Noto Sans Regular" pitchFamily="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2E647B-3AB2-4785-A176-7E6E0F2852C5}"/>
              </a:ext>
            </a:extLst>
          </p:cNvPr>
          <p:cNvSpPr txBox="1">
            <a:spLocks noGrp="1"/>
          </p:cNvSpPr>
          <p:nvPr>
            <p:ph type="sldNum" sz="quarter" idx="5"/>
          </p:nvPr>
        </p:nvSpPr>
        <p:spPr>
          <a:ln/>
        </p:spPr>
        <p:txBody>
          <a:bodyPr lIns="0" tIns="0" rIns="0" bIns="0" anchor="b" anchorCtr="0">
            <a:noAutofit/>
          </a:bodyPr>
          <a:lstStyle/>
          <a:p>
            <a:pPr lvl="0"/>
            <a:fld id="{3B05B4BB-331C-48E1-A071-5B00E23A0956}" type="slidenum">
              <a:t>10</a:t>
            </a:fld>
            <a:endParaRPr lang="en-IN"/>
          </a:p>
        </p:txBody>
      </p:sp>
      <p:sp>
        <p:nvSpPr>
          <p:cNvPr id="2" name="Slide Image Placeholder 1">
            <a:extLst>
              <a:ext uri="{FF2B5EF4-FFF2-40B4-BE49-F238E27FC236}">
                <a16:creationId xmlns:a16="http://schemas.microsoft.com/office/drawing/2014/main" id="{5EBE2EC9-B70F-46F6-89D2-9F483AF76398}"/>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2AB249A-934B-4F40-B70D-0674CB2EFF8F}"/>
              </a:ext>
            </a:extLst>
          </p:cNvPr>
          <p:cNvSpPr txBox="1">
            <a:spLocks noGrp="1"/>
          </p:cNvSpPr>
          <p:nvPr>
            <p:ph type="body" sz="quarter" idx="1"/>
          </p:nvPr>
        </p:nvSpPr>
        <p:spPr>
          <a:xfrm>
            <a:off x="756000" y="5078520"/>
            <a:ext cx="6047640" cy="4811040"/>
          </a:xfrm>
        </p:spPr>
        <p:txBody>
          <a:bodyPr>
            <a:spAutoFit/>
          </a:bodyPr>
          <a:lstStyle/>
          <a:p>
            <a:pPr indent="-216000"/>
            <a:endParaRPr lang="en-IN" sz="2810">
              <a:highlight>
                <a:scrgbClr r="0" g="0" b="0">
                  <a:alpha val="0"/>
                </a:scrgbClr>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79D87A4-CA68-4D24-8418-8DB55E2FB3C5}"/>
              </a:ext>
            </a:extLst>
          </p:cNvPr>
          <p:cNvSpPr txBox="1">
            <a:spLocks noGrp="1"/>
          </p:cNvSpPr>
          <p:nvPr>
            <p:ph type="sldNum" sz="quarter" idx="5"/>
          </p:nvPr>
        </p:nvSpPr>
        <p:spPr>
          <a:ln/>
        </p:spPr>
        <p:txBody>
          <a:bodyPr lIns="0" tIns="0" rIns="0" bIns="0" anchor="b" anchorCtr="0">
            <a:noAutofit/>
          </a:bodyPr>
          <a:lstStyle/>
          <a:p>
            <a:pPr lvl="0"/>
            <a:fld id="{FCB3A8E1-6FC3-4DF7-9C2D-205B40CA500B}" type="slidenum">
              <a:t>11</a:t>
            </a:fld>
            <a:endParaRPr lang="en-IN"/>
          </a:p>
        </p:txBody>
      </p:sp>
      <p:sp>
        <p:nvSpPr>
          <p:cNvPr id="2" name="Slide Image Placeholder 1">
            <a:extLst>
              <a:ext uri="{FF2B5EF4-FFF2-40B4-BE49-F238E27FC236}">
                <a16:creationId xmlns:a16="http://schemas.microsoft.com/office/drawing/2014/main" id="{45C1A29E-A7CD-4730-A7FF-165C98985F2C}"/>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A0183A2-1FE6-4F84-855A-89FB9DD5AB38}"/>
              </a:ext>
            </a:extLst>
          </p:cNvPr>
          <p:cNvSpPr txBox="1">
            <a:spLocks noGrp="1"/>
          </p:cNvSpPr>
          <p:nvPr>
            <p:ph type="body" sz="quarter" idx="1"/>
          </p:nvPr>
        </p:nvSpPr>
        <p:spPr>
          <a:xfrm>
            <a:off x="756000" y="5078520"/>
            <a:ext cx="6047640" cy="4811040"/>
          </a:xfrm>
        </p:spPr>
        <p:txBody>
          <a:bodyPr/>
          <a:lstStyle/>
          <a:p>
            <a:pPr indent="-216000"/>
            <a:endParaRPr lang="en-IN" sz="2810">
              <a:highlight>
                <a:scrgbClr r="0" g="0" b="0">
                  <a:alpha val="0"/>
                </a:scrgbClr>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A0B0C4-0414-4701-8845-7C31B30E03C3}"/>
              </a:ext>
            </a:extLst>
          </p:cNvPr>
          <p:cNvSpPr txBox="1">
            <a:spLocks noGrp="1"/>
          </p:cNvSpPr>
          <p:nvPr>
            <p:ph type="sldNum" sz="quarter" idx="5"/>
          </p:nvPr>
        </p:nvSpPr>
        <p:spPr>
          <a:ln/>
        </p:spPr>
        <p:txBody>
          <a:bodyPr lIns="0" tIns="0" rIns="0" bIns="0" anchor="b" anchorCtr="0">
            <a:noAutofit/>
          </a:bodyPr>
          <a:lstStyle/>
          <a:p>
            <a:pPr lvl="0"/>
            <a:fld id="{766F7699-74EA-41C7-A265-24DB0E822241}" type="slidenum">
              <a:t>12</a:t>
            </a:fld>
            <a:endParaRPr lang="en-IN"/>
          </a:p>
        </p:txBody>
      </p:sp>
      <p:sp>
        <p:nvSpPr>
          <p:cNvPr id="2" name="Slide Image Placeholder 1">
            <a:extLst>
              <a:ext uri="{FF2B5EF4-FFF2-40B4-BE49-F238E27FC236}">
                <a16:creationId xmlns:a16="http://schemas.microsoft.com/office/drawing/2014/main" id="{8299CB1B-7619-4D6C-9212-07AF7D2BEC10}"/>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719D8AC-BD1D-4AB5-ADF6-A2F1F5FC1857}"/>
              </a:ext>
            </a:extLst>
          </p:cNvPr>
          <p:cNvSpPr txBox="1">
            <a:spLocks noGrp="1"/>
          </p:cNvSpPr>
          <p:nvPr>
            <p:ph type="body" sz="quarter" idx="1"/>
          </p:nvPr>
        </p:nvSpPr>
        <p:spPr/>
        <p:txBody>
          <a:bodyPr/>
          <a:lstStyle/>
          <a:p>
            <a:endParaRPr lang="en-IN" sz="2940"/>
          </a:p>
        </p:txBody>
      </p:sp>
    </p:spTree>
    <p:extLst>
      <p:ext uri="{BB962C8B-B14F-4D97-AF65-F5344CB8AC3E}">
        <p14:creationId xmlns:p14="http://schemas.microsoft.com/office/powerpoint/2010/main" val="3300400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6B3664C-C8A2-4A68-AED3-9C82DAB44241}"/>
              </a:ext>
            </a:extLst>
          </p:cNvPr>
          <p:cNvSpPr txBox="1">
            <a:spLocks noGrp="1"/>
          </p:cNvSpPr>
          <p:nvPr>
            <p:ph type="sldNum" sz="quarter" idx="5"/>
          </p:nvPr>
        </p:nvSpPr>
        <p:spPr>
          <a:ln/>
        </p:spPr>
        <p:txBody>
          <a:bodyPr lIns="0" tIns="0" rIns="0" bIns="0" anchor="b" anchorCtr="0">
            <a:noAutofit/>
          </a:bodyPr>
          <a:lstStyle/>
          <a:p>
            <a:pPr lvl="0"/>
            <a:fld id="{28894957-ADFE-4CAE-9B8A-F7F6006A160C}" type="slidenum">
              <a:t>13</a:t>
            </a:fld>
            <a:endParaRPr lang="en-IN"/>
          </a:p>
        </p:txBody>
      </p:sp>
      <p:sp>
        <p:nvSpPr>
          <p:cNvPr id="2" name="Slide Image Placeholder 1">
            <a:extLst>
              <a:ext uri="{FF2B5EF4-FFF2-40B4-BE49-F238E27FC236}">
                <a16:creationId xmlns:a16="http://schemas.microsoft.com/office/drawing/2014/main" id="{72F1A69C-ACCE-47B2-A7D9-BF8B375C8033}"/>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18E9D9FC-38A6-4949-9597-B4322BCA2235}"/>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0D44DE6-DA5C-478E-88F5-6CA469E2764C}"/>
              </a:ext>
            </a:extLst>
          </p:cNvPr>
          <p:cNvSpPr txBox="1">
            <a:spLocks noGrp="1"/>
          </p:cNvSpPr>
          <p:nvPr>
            <p:ph type="sldNum" sz="quarter" idx="5"/>
          </p:nvPr>
        </p:nvSpPr>
        <p:spPr>
          <a:ln/>
        </p:spPr>
        <p:txBody>
          <a:bodyPr lIns="0" tIns="0" rIns="0" bIns="0" anchor="b" anchorCtr="0">
            <a:noAutofit/>
          </a:bodyPr>
          <a:lstStyle/>
          <a:p>
            <a:pPr lvl="0"/>
            <a:fld id="{6205D453-3975-41D0-8A8F-CBD8A83B981C}" type="slidenum">
              <a:t>14</a:t>
            </a:fld>
            <a:endParaRPr lang="en-IN"/>
          </a:p>
        </p:txBody>
      </p:sp>
      <p:sp>
        <p:nvSpPr>
          <p:cNvPr id="2" name="Slide Image Placeholder 1">
            <a:extLst>
              <a:ext uri="{FF2B5EF4-FFF2-40B4-BE49-F238E27FC236}">
                <a16:creationId xmlns:a16="http://schemas.microsoft.com/office/drawing/2014/main" id="{0ECA4DF6-1C8C-4694-A731-23207D487F1F}"/>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D4EDD00A-C107-4B72-BEA9-6319847C0930}"/>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04BDA6-AE90-43D2-963B-2F17567A450B}"/>
              </a:ext>
            </a:extLst>
          </p:cNvPr>
          <p:cNvSpPr txBox="1">
            <a:spLocks noGrp="1"/>
          </p:cNvSpPr>
          <p:nvPr>
            <p:ph type="sldNum" sz="quarter" idx="5"/>
          </p:nvPr>
        </p:nvSpPr>
        <p:spPr>
          <a:ln/>
        </p:spPr>
        <p:txBody>
          <a:bodyPr lIns="0" tIns="0" rIns="0" bIns="0" anchor="b" anchorCtr="0">
            <a:noAutofit/>
          </a:bodyPr>
          <a:lstStyle/>
          <a:p>
            <a:pPr lvl="0"/>
            <a:fld id="{3CDD78F3-1000-48FD-9590-8124739DFCE1}" type="slidenum">
              <a:t>15</a:t>
            </a:fld>
            <a:endParaRPr lang="en-IN"/>
          </a:p>
        </p:txBody>
      </p:sp>
      <p:sp>
        <p:nvSpPr>
          <p:cNvPr id="2" name="Slide Image Placeholder 1">
            <a:extLst>
              <a:ext uri="{FF2B5EF4-FFF2-40B4-BE49-F238E27FC236}">
                <a16:creationId xmlns:a16="http://schemas.microsoft.com/office/drawing/2014/main" id="{A5957334-DF2C-47E8-8909-1C88683D9C69}"/>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E18BAA20-E96A-494D-A178-8E73C1B53989}"/>
              </a:ext>
            </a:extLst>
          </p:cNvPr>
          <p:cNvSpPr txBox="1">
            <a:spLocks noGrp="1"/>
          </p:cNvSpPr>
          <p:nvPr>
            <p:ph type="body" sz="quarter" idx="1"/>
          </p:nvPr>
        </p:nvSpPr>
        <p:spPr>
          <a:xfrm>
            <a:off x="756000" y="5078520"/>
            <a:ext cx="6047640" cy="4811040"/>
          </a:xfrm>
        </p:spPr>
        <p:txBody>
          <a:bodyPr>
            <a:spAutoFit/>
          </a:bodyPr>
          <a:lstStyle/>
          <a:p>
            <a:pPr indent="-216000"/>
            <a:endParaRPr lang="en-IN" sz="2810">
              <a:highlight>
                <a:scrgbClr r="0" g="0" b="0">
                  <a:alpha val="0"/>
                </a:scrgbClr>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CC6AC-D634-47AD-BE3A-D32AE66740B9}"/>
              </a:ext>
            </a:extLst>
          </p:cNvPr>
          <p:cNvSpPr txBox="1">
            <a:spLocks noGrp="1"/>
          </p:cNvSpPr>
          <p:nvPr>
            <p:ph type="sldNum" sz="quarter" idx="5"/>
          </p:nvPr>
        </p:nvSpPr>
        <p:spPr>
          <a:ln/>
        </p:spPr>
        <p:txBody>
          <a:bodyPr lIns="0" tIns="0" rIns="0" bIns="0" anchor="b" anchorCtr="0">
            <a:noAutofit/>
          </a:bodyPr>
          <a:lstStyle/>
          <a:p>
            <a:pPr lvl="0"/>
            <a:fld id="{8A10F66A-7614-4714-BF03-1C026F737E5A}" type="slidenum">
              <a:t>16</a:t>
            </a:fld>
            <a:endParaRPr lang="en-IN"/>
          </a:p>
        </p:txBody>
      </p:sp>
      <p:sp>
        <p:nvSpPr>
          <p:cNvPr id="2" name="Slide Image Placeholder 1">
            <a:extLst>
              <a:ext uri="{FF2B5EF4-FFF2-40B4-BE49-F238E27FC236}">
                <a16:creationId xmlns:a16="http://schemas.microsoft.com/office/drawing/2014/main" id="{F4C744EF-5C9E-4047-AF20-A08E878A54FF}"/>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4E629C1-BCF1-49EA-B19D-CE25DD7D1A79}"/>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0B04C56-C807-4832-B210-AF9697776069}"/>
              </a:ext>
            </a:extLst>
          </p:cNvPr>
          <p:cNvSpPr txBox="1">
            <a:spLocks noGrp="1"/>
          </p:cNvSpPr>
          <p:nvPr>
            <p:ph type="sldNum" sz="quarter" idx="5"/>
          </p:nvPr>
        </p:nvSpPr>
        <p:spPr>
          <a:ln/>
        </p:spPr>
        <p:txBody>
          <a:bodyPr lIns="0" tIns="0" rIns="0" bIns="0" anchor="b" anchorCtr="0">
            <a:noAutofit/>
          </a:bodyPr>
          <a:lstStyle/>
          <a:p>
            <a:pPr lvl="0"/>
            <a:fld id="{EE2DEA65-7F3D-4B6F-88A1-2F5AB25B35C7}" type="slidenum">
              <a:t>17</a:t>
            </a:fld>
            <a:endParaRPr lang="en-IN"/>
          </a:p>
        </p:txBody>
      </p:sp>
      <p:sp>
        <p:nvSpPr>
          <p:cNvPr id="2" name="Slide Image Placeholder 1">
            <a:extLst>
              <a:ext uri="{FF2B5EF4-FFF2-40B4-BE49-F238E27FC236}">
                <a16:creationId xmlns:a16="http://schemas.microsoft.com/office/drawing/2014/main" id="{268197F5-33EB-4308-B589-4400A663B863}"/>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145271E5-0EBD-4C32-BD15-940A61024A70}"/>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D4308DC-7E94-4008-878E-ACC8B7661CC0}"/>
              </a:ext>
            </a:extLst>
          </p:cNvPr>
          <p:cNvSpPr txBox="1">
            <a:spLocks noGrp="1"/>
          </p:cNvSpPr>
          <p:nvPr>
            <p:ph type="sldNum" sz="quarter" idx="5"/>
          </p:nvPr>
        </p:nvSpPr>
        <p:spPr>
          <a:ln/>
        </p:spPr>
        <p:txBody>
          <a:bodyPr lIns="0" tIns="0" rIns="0" bIns="0" anchor="b" anchorCtr="0">
            <a:noAutofit/>
          </a:bodyPr>
          <a:lstStyle/>
          <a:p>
            <a:pPr lvl="0"/>
            <a:fld id="{B877DBB5-7AC3-4221-981A-4FE08590192D}" type="slidenum">
              <a:t>18</a:t>
            </a:fld>
            <a:endParaRPr lang="en-IN"/>
          </a:p>
        </p:txBody>
      </p:sp>
      <p:sp>
        <p:nvSpPr>
          <p:cNvPr id="2" name="Slide Image Placeholder 1">
            <a:extLst>
              <a:ext uri="{FF2B5EF4-FFF2-40B4-BE49-F238E27FC236}">
                <a16:creationId xmlns:a16="http://schemas.microsoft.com/office/drawing/2014/main" id="{963FF63D-CFFE-4529-B9D5-6778A2BAE457}"/>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C4699AE-2154-4984-A366-012A12A2D0A2}"/>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6F310C-403F-4A4F-968A-5FD6AD3D3BB2}"/>
              </a:ext>
            </a:extLst>
          </p:cNvPr>
          <p:cNvSpPr txBox="1">
            <a:spLocks noGrp="1"/>
          </p:cNvSpPr>
          <p:nvPr>
            <p:ph type="sldNum" sz="quarter" idx="5"/>
          </p:nvPr>
        </p:nvSpPr>
        <p:spPr>
          <a:ln/>
        </p:spPr>
        <p:txBody>
          <a:bodyPr lIns="0" tIns="0" rIns="0" bIns="0" anchor="b" anchorCtr="0">
            <a:noAutofit/>
          </a:bodyPr>
          <a:lstStyle/>
          <a:p>
            <a:pPr lvl="0"/>
            <a:fld id="{292BD61F-6E06-4029-B0F5-2ECBC6C45C7E}" type="slidenum">
              <a:t>19</a:t>
            </a:fld>
            <a:endParaRPr lang="en-IN"/>
          </a:p>
        </p:txBody>
      </p:sp>
      <p:sp>
        <p:nvSpPr>
          <p:cNvPr id="2" name="Slide Image Placeholder 1">
            <a:extLst>
              <a:ext uri="{FF2B5EF4-FFF2-40B4-BE49-F238E27FC236}">
                <a16:creationId xmlns:a16="http://schemas.microsoft.com/office/drawing/2014/main" id="{4B736EC4-540F-4298-ADED-7ABC96ACEB7E}"/>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7464D955-FE7B-4193-83D1-9F13BA7034E0}"/>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D993F1-E218-46B4-A3C8-3FB4A37968E1}"/>
              </a:ext>
            </a:extLst>
          </p:cNvPr>
          <p:cNvSpPr txBox="1">
            <a:spLocks noGrp="1"/>
          </p:cNvSpPr>
          <p:nvPr>
            <p:ph type="sldNum" sz="quarter" idx="5"/>
          </p:nvPr>
        </p:nvSpPr>
        <p:spPr>
          <a:ln/>
        </p:spPr>
        <p:txBody>
          <a:bodyPr lIns="0" tIns="0" rIns="0" bIns="0" anchor="b" anchorCtr="0">
            <a:noAutofit/>
          </a:bodyPr>
          <a:lstStyle/>
          <a:p>
            <a:pPr lvl="0"/>
            <a:fld id="{4D2E4DAD-D996-4411-A9A1-EA499DFD7016}" type="slidenum">
              <a:t>2</a:t>
            </a:fld>
            <a:endParaRPr lang="en-IN"/>
          </a:p>
        </p:txBody>
      </p:sp>
      <p:sp>
        <p:nvSpPr>
          <p:cNvPr id="2" name="Slide Image Placeholder 1">
            <a:extLst>
              <a:ext uri="{FF2B5EF4-FFF2-40B4-BE49-F238E27FC236}">
                <a16:creationId xmlns:a16="http://schemas.microsoft.com/office/drawing/2014/main" id="{37ABC9CA-C7D2-47F4-9AB2-3BE72555BAEC}"/>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B2E81CB-C0EE-4FE5-81DE-E200D6A62D8A}"/>
              </a:ext>
            </a:extLst>
          </p:cNvPr>
          <p:cNvSpPr txBox="1">
            <a:spLocks noGrp="1"/>
          </p:cNvSpPr>
          <p:nvPr>
            <p:ph type="body" sz="quarter" idx="1"/>
          </p:nvPr>
        </p:nvSpPr>
        <p:spPr/>
        <p:txBody>
          <a:bodyPr>
            <a:spAutoFit/>
          </a:bodyPr>
          <a:lstStyle/>
          <a:p>
            <a:endParaRPr lang="en-IN" sz="294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E5A1A2-7806-4C07-BAC2-3F546FB4D69E}"/>
              </a:ext>
            </a:extLst>
          </p:cNvPr>
          <p:cNvSpPr txBox="1">
            <a:spLocks noGrp="1"/>
          </p:cNvSpPr>
          <p:nvPr>
            <p:ph type="sldNum" sz="quarter" idx="5"/>
          </p:nvPr>
        </p:nvSpPr>
        <p:spPr>
          <a:ln/>
        </p:spPr>
        <p:txBody>
          <a:bodyPr lIns="0" tIns="0" rIns="0" bIns="0" anchor="b" anchorCtr="0">
            <a:noAutofit/>
          </a:bodyPr>
          <a:lstStyle/>
          <a:p>
            <a:pPr lvl="0"/>
            <a:fld id="{CA54066C-CB89-44CA-B674-00748AF2A5C3}" type="slidenum">
              <a:t>20</a:t>
            </a:fld>
            <a:endParaRPr lang="en-IN"/>
          </a:p>
        </p:txBody>
      </p:sp>
      <p:sp>
        <p:nvSpPr>
          <p:cNvPr id="2" name="Slide Image Placeholder 1">
            <a:extLst>
              <a:ext uri="{FF2B5EF4-FFF2-40B4-BE49-F238E27FC236}">
                <a16:creationId xmlns:a16="http://schemas.microsoft.com/office/drawing/2014/main" id="{1A26FD74-37B8-4FAD-A977-E6C199EF4F83}"/>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11F34A7-73DD-420A-B8F8-47FCAEC9710A}"/>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24D59D-0E39-4FAC-9AFC-30D7E79139C3}"/>
              </a:ext>
            </a:extLst>
          </p:cNvPr>
          <p:cNvSpPr txBox="1">
            <a:spLocks noGrp="1"/>
          </p:cNvSpPr>
          <p:nvPr>
            <p:ph type="sldNum" sz="quarter" idx="5"/>
          </p:nvPr>
        </p:nvSpPr>
        <p:spPr>
          <a:ln/>
        </p:spPr>
        <p:txBody>
          <a:bodyPr lIns="0" tIns="0" rIns="0" bIns="0" anchor="b" anchorCtr="0">
            <a:noAutofit/>
          </a:bodyPr>
          <a:lstStyle/>
          <a:p>
            <a:pPr lvl="0"/>
            <a:fld id="{81989E20-7538-46BF-872D-2E41DF008BEC}" type="slidenum">
              <a:t>21</a:t>
            </a:fld>
            <a:endParaRPr lang="en-IN"/>
          </a:p>
        </p:txBody>
      </p:sp>
      <p:sp>
        <p:nvSpPr>
          <p:cNvPr id="2" name="Slide Image Placeholder 1">
            <a:extLst>
              <a:ext uri="{FF2B5EF4-FFF2-40B4-BE49-F238E27FC236}">
                <a16:creationId xmlns:a16="http://schemas.microsoft.com/office/drawing/2014/main" id="{00590859-30B6-4CE6-8A42-64CA4F751D5F}"/>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79ABE41-A84E-4E12-8F1D-9663A23A6499}"/>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5C8F1E-60D9-4DE8-B334-965CE32FB316}"/>
              </a:ext>
            </a:extLst>
          </p:cNvPr>
          <p:cNvSpPr txBox="1">
            <a:spLocks noGrp="1"/>
          </p:cNvSpPr>
          <p:nvPr>
            <p:ph type="sldNum" sz="quarter" idx="5"/>
          </p:nvPr>
        </p:nvSpPr>
        <p:spPr>
          <a:ln/>
        </p:spPr>
        <p:txBody>
          <a:bodyPr lIns="0" tIns="0" rIns="0" bIns="0" anchor="b" anchorCtr="0">
            <a:noAutofit/>
          </a:bodyPr>
          <a:lstStyle/>
          <a:p>
            <a:pPr lvl="0"/>
            <a:fld id="{98E2FC1F-B46C-4CD6-A70A-870186FCDFCC}" type="slidenum">
              <a:t>22</a:t>
            </a:fld>
            <a:endParaRPr lang="en-IN"/>
          </a:p>
        </p:txBody>
      </p:sp>
      <p:sp>
        <p:nvSpPr>
          <p:cNvPr id="2" name="Slide Image Placeholder 1">
            <a:extLst>
              <a:ext uri="{FF2B5EF4-FFF2-40B4-BE49-F238E27FC236}">
                <a16:creationId xmlns:a16="http://schemas.microsoft.com/office/drawing/2014/main" id="{9A62483A-41D4-4671-A6E3-356DC21DC4A5}"/>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826FDA9-B2D7-4DEF-A136-4FA0279C9780}"/>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614E88A-E165-4F69-8058-08C664CBAA30}"/>
              </a:ext>
            </a:extLst>
          </p:cNvPr>
          <p:cNvSpPr txBox="1">
            <a:spLocks noGrp="1"/>
          </p:cNvSpPr>
          <p:nvPr>
            <p:ph type="sldNum" sz="quarter" idx="5"/>
          </p:nvPr>
        </p:nvSpPr>
        <p:spPr>
          <a:ln/>
        </p:spPr>
        <p:txBody>
          <a:bodyPr lIns="0" tIns="0" rIns="0" bIns="0" anchor="b" anchorCtr="0">
            <a:noAutofit/>
          </a:bodyPr>
          <a:lstStyle/>
          <a:p>
            <a:pPr lvl="0"/>
            <a:fld id="{ABBDB02F-3711-4992-80CC-F14285AB05BA}" type="slidenum">
              <a:t>23</a:t>
            </a:fld>
            <a:endParaRPr lang="en-IN"/>
          </a:p>
        </p:txBody>
      </p:sp>
      <p:sp>
        <p:nvSpPr>
          <p:cNvPr id="2" name="Slide Image Placeholder 1">
            <a:extLst>
              <a:ext uri="{FF2B5EF4-FFF2-40B4-BE49-F238E27FC236}">
                <a16:creationId xmlns:a16="http://schemas.microsoft.com/office/drawing/2014/main" id="{81054AA2-6F30-4F13-906F-BB54868F4B97}"/>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E22666AA-3F1E-4290-B86D-89BF99432D4F}"/>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D9BB84-E12A-45D8-B20C-B20269D799E1}"/>
              </a:ext>
            </a:extLst>
          </p:cNvPr>
          <p:cNvSpPr txBox="1">
            <a:spLocks noGrp="1"/>
          </p:cNvSpPr>
          <p:nvPr>
            <p:ph type="sldNum" sz="quarter" idx="5"/>
          </p:nvPr>
        </p:nvSpPr>
        <p:spPr>
          <a:ln/>
        </p:spPr>
        <p:txBody>
          <a:bodyPr lIns="0" tIns="0" rIns="0" bIns="0" anchor="b" anchorCtr="0">
            <a:noAutofit/>
          </a:bodyPr>
          <a:lstStyle/>
          <a:p>
            <a:pPr lvl="0"/>
            <a:fld id="{13433E57-5D62-4BD8-AC42-6546814017D9}" type="slidenum">
              <a:t>24</a:t>
            </a:fld>
            <a:endParaRPr lang="en-IN"/>
          </a:p>
        </p:txBody>
      </p:sp>
      <p:sp>
        <p:nvSpPr>
          <p:cNvPr id="2" name="Slide Image Placeholder 1">
            <a:extLst>
              <a:ext uri="{FF2B5EF4-FFF2-40B4-BE49-F238E27FC236}">
                <a16:creationId xmlns:a16="http://schemas.microsoft.com/office/drawing/2014/main" id="{4C2C2142-70BF-4339-81E6-C146B941A930}"/>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9168105-4144-4625-9F49-2532E908CBBF}"/>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4C33F8-E49A-431E-9F66-600F6B2FA1C6}"/>
              </a:ext>
            </a:extLst>
          </p:cNvPr>
          <p:cNvSpPr txBox="1">
            <a:spLocks noGrp="1"/>
          </p:cNvSpPr>
          <p:nvPr>
            <p:ph type="sldNum" sz="quarter" idx="5"/>
          </p:nvPr>
        </p:nvSpPr>
        <p:spPr>
          <a:ln/>
        </p:spPr>
        <p:txBody>
          <a:bodyPr lIns="0" tIns="0" rIns="0" bIns="0" anchor="b" anchorCtr="0">
            <a:noAutofit/>
          </a:bodyPr>
          <a:lstStyle/>
          <a:p>
            <a:pPr lvl="0"/>
            <a:fld id="{19C77B6E-C6A7-4078-8DE5-EA6A4810CA54}" type="slidenum">
              <a:t>25</a:t>
            </a:fld>
            <a:endParaRPr lang="en-IN"/>
          </a:p>
        </p:txBody>
      </p:sp>
      <p:sp>
        <p:nvSpPr>
          <p:cNvPr id="2" name="Slide Image Placeholder 1">
            <a:extLst>
              <a:ext uri="{FF2B5EF4-FFF2-40B4-BE49-F238E27FC236}">
                <a16:creationId xmlns:a16="http://schemas.microsoft.com/office/drawing/2014/main" id="{40B63950-8951-4915-8E1E-833902FF0DA0}"/>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CBD94EB4-204B-46D5-933E-201303819BB7}"/>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2A22C5-ED69-4DC4-91FD-0A35C6815C6D}"/>
              </a:ext>
            </a:extLst>
          </p:cNvPr>
          <p:cNvSpPr txBox="1">
            <a:spLocks noGrp="1"/>
          </p:cNvSpPr>
          <p:nvPr>
            <p:ph type="sldNum" sz="quarter" idx="5"/>
          </p:nvPr>
        </p:nvSpPr>
        <p:spPr>
          <a:ln/>
        </p:spPr>
        <p:txBody>
          <a:bodyPr lIns="0" tIns="0" rIns="0" bIns="0" anchor="b" anchorCtr="0">
            <a:noAutofit/>
          </a:bodyPr>
          <a:lstStyle/>
          <a:p>
            <a:pPr lvl="0"/>
            <a:fld id="{7248A0AE-76FD-4A98-8583-43777D6A402E}" type="slidenum">
              <a:t>26</a:t>
            </a:fld>
            <a:endParaRPr lang="en-IN"/>
          </a:p>
        </p:txBody>
      </p:sp>
      <p:sp>
        <p:nvSpPr>
          <p:cNvPr id="2" name="Slide Image Placeholder 1">
            <a:extLst>
              <a:ext uri="{FF2B5EF4-FFF2-40B4-BE49-F238E27FC236}">
                <a16:creationId xmlns:a16="http://schemas.microsoft.com/office/drawing/2014/main" id="{E9517B28-B771-44FB-B617-85E8F9F0049C}"/>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8875F956-84EE-4B6A-BA32-2CEE6CA7A539}"/>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DA5F52A-8746-446B-97E4-302825C40BFE}"/>
              </a:ext>
            </a:extLst>
          </p:cNvPr>
          <p:cNvSpPr txBox="1">
            <a:spLocks noGrp="1"/>
          </p:cNvSpPr>
          <p:nvPr>
            <p:ph type="sldNum" sz="quarter" idx="5"/>
          </p:nvPr>
        </p:nvSpPr>
        <p:spPr>
          <a:ln/>
        </p:spPr>
        <p:txBody>
          <a:bodyPr lIns="0" tIns="0" rIns="0" bIns="0" anchor="b" anchorCtr="0">
            <a:noAutofit/>
          </a:bodyPr>
          <a:lstStyle/>
          <a:p>
            <a:pPr lvl="0"/>
            <a:fld id="{FA0C8DE1-0F8B-4396-91CA-CDF4DB2C6B34}" type="slidenum">
              <a:t>27</a:t>
            </a:fld>
            <a:endParaRPr lang="en-IN"/>
          </a:p>
        </p:txBody>
      </p:sp>
      <p:sp>
        <p:nvSpPr>
          <p:cNvPr id="2" name="Slide Image Placeholder 1">
            <a:extLst>
              <a:ext uri="{FF2B5EF4-FFF2-40B4-BE49-F238E27FC236}">
                <a16:creationId xmlns:a16="http://schemas.microsoft.com/office/drawing/2014/main" id="{513502D6-B0D0-476D-A6A8-5C90046F6802}"/>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D25A67EC-4220-49A7-8FCE-3FA4ECC4A22F}"/>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ACFB2E9-3CC7-4BA8-A1FB-95DF391037B2}"/>
              </a:ext>
            </a:extLst>
          </p:cNvPr>
          <p:cNvSpPr txBox="1">
            <a:spLocks noGrp="1"/>
          </p:cNvSpPr>
          <p:nvPr>
            <p:ph type="sldNum" sz="quarter" idx="5"/>
          </p:nvPr>
        </p:nvSpPr>
        <p:spPr>
          <a:ln/>
        </p:spPr>
        <p:txBody>
          <a:bodyPr lIns="0" tIns="0" rIns="0" bIns="0" anchor="b" anchorCtr="0">
            <a:noAutofit/>
          </a:bodyPr>
          <a:lstStyle/>
          <a:p>
            <a:pPr lvl="0"/>
            <a:fld id="{731123C8-8DEF-47C3-85B0-1CBBE589B8CA}" type="slidenum">
              <a:t>30</a:t>
            </a:fld>
            <a:endParaRPr lang="en-IN"/>
          </a:p>
        </p:txBody>
      </p:sp>
      <p:sp>
        <p:nvSpPr>
          <p:cNvPr id="2" name="Slide Image Placeholder 1">
            <a:extLst>
              <a:ext uri="{FF2B5EF4-FFF2-40B4-BE49-F238E27FC236}">
                <a16:creationId xmlns:a16="http://schemas.microsoft.com/office/drawing/2014/main" id="{9C0DA993-AEBF-488F-932C-A380280BD172}"/>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B068B2D-7E67-4640-A4CB-197B27FC0896}"/>
              </a:ext>
            </a:extLst>
          </p:cNvPr>
          <p:cNvSpPr txBox="1">
            <a:spLocks noGrp="1"/>
          </p:cNvSpPr>
          <p:nvPr>
            <p:ph type="body" sz="quarter" idx="1"/>
          </p:nvPr>
        </p:nvSpPr>
        <p:spPr>
          <a:xfrm>
            <a:off x="756000" y="5078520"/>
            <a:ext cx="6047640" cy="4811040"/>
          </a:xfrm>
        </p:spPr>
        <p:txBody>
          <a:bodyPr>
            <a:spAutoFit/>
          </a:bodyPr>
          <a:lstStyle/>
          <a:p>
            <a:pPr indent="-216000"/>
            <a:endParaRPr lang="en-IN" sz="2810">
              <a:highlight>
                <a:scrgbClr r="0" g="0" b="0">
                  <a:alpha val="0"/>
                </a:scrgbClr>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56EDEEF-AEDB-4043-A4C7-77DCEF4129AC}"/>
              </a:ext>
            </a:extLst>
          </p:cNvPr>
          <p:cNvSpPr txBox="1">
            <a:spLocks noGrp="1"/>
          </p:cNvSpPr>
          <p:nvPr>
            <p:ph type="sldNum" sz="quarter" idx="5"/>
          </p:nvPr>
        </p:nvSpPr>
        <p:spPr>
          <a:ln/>
        </p:spPr>
        <p:txBody>
          <a:bodyPr lIns="0" tIns="0" rIns="0" bIns="0" anchor="b" anchorCtr="0">
            <a:noAutofit/>
          </a:bodyPr>
          <a:lstStyle/>
          <a:p>
            <a:pPr lvl="0"/>
            <a:fld id="{6726BEC5-580F-4309-9C8B-02D45642E165}" type="slidenum">
              <a:t>31</a:t>
            </a:fld>
            <a:endParaRPr lang="en-IN"/>
          </a:p>
        </p:txBody>
      </p:sp>
      <p:sp>
        <p:nvSpPr>
          <p:cNvPr id="2" name="Slide Image Placeholder 1">
            <a:extLst>
              <a:ext uri="{FF2B5EF4-FFF2-40B4-BE49-F238E27FC236}">
                <a16:creationId xmlns:a16="http://schemas.microsoft.com/office/drawing/2014/main" id="{239FEC5C-0C21-455E-AA59-BE2A4FB6CAE1}"/>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9E1E5B1-A53E-427C-A91D-3E35B1FEA2D5}"/>
              </a:ext>
            </a:extLst>
          </p:cNvPr>
          <p:cNvSpPr txBox="1">
            <a:spLocks noGrp="1"/>
          </p:cNvSpPr>
          <p:nvPr>
            <p:ph type="body" sz="quarter" idx="1"/>
          </p:nvPr>
        </p:nvSpPr>
        <p:spPr>
          <a:xfrm>
            <a:off x="756000" y="5078520"/>
            <a:ext cx="6047640" cy="4811040"/>
          </a:xfrm>
        </p:spPr>
        <p:txBody>
          <a:bodyPr/>
          <a:lstStyle/>
          <a:p>
            <a:pPr indent="-216000"/>
            <a:endParaRPr lang="en-IN" sz="2810">
              <a:highlight>
                <a:scrgbClr r="0" g="0" b="0">
                  <a:alpha val="0"/>
                </a:scrgbClr>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BEF5C4-A9B3-479F-BC4E-C651FCC33627}"/>
              </a:ext>
            </a:extLst>
          </p:cNvPr>
          <p:cNvSpPr txBox="1">
            <a:spLocks noGrp="1"/>
          </p:cNvSpPr>
          <p:nvPr>
            <p:ph type="sldNum" sz="quarter" idx="5"/>
          </p:nvPr>
        </p:nvSpPr>
        <p:spPr>
          <a:ln/>
        </p:spPr>
        <p:txBody>
          <a:bodyPr lIns="0" tIns="0" rIns="0" bIns="0" anchor="b" anchorCtr="0">
            <a:noAutofit/>
          </a:bodyPr>
          <a:lstStyle/>
          <a:p>
            <a:pPr lvl="0"/>
            <a:fld id="{34AE54E0-E35A-427D-BBE9-B6364B34884C}" type="slidenum">
              <a:t>3</a:t>
            </a:fld>
            <a:endParaRPr lang="en-IN"/>
          </a:p>
        </p:txBody>
      </p:sp>
      <p:sp>
        <p:nvSpPr>
          <p:cNvPr id="2" name="Slide Image Placeholder 1">
            <a:extLst>
              <a:ext uri="{FF2B5EF4-FFF2-40B4-BE49-F238E27FC236}">
                <a16:creationId xmlns:a16="http://schemas.microsoft.com/office/drawing/2014/main" id="{D75827A4-2D42-4BA8-99C5-8CDBFE5CC666}"/>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3CB97C85-FAD3-43D5-AE7B-F6A984FE6132}"/>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E5F781A-B986-4A0C-9B86-6B5CFA5666F3}"/>
              </a:ext>
            </a:extLst>
          </p:cNvPr>
          <p:cNvSpPr txBox="1">
            <a:spLocks noGrp="1"/>
          </p:cNvSpPr>
          <p:nvPr>
            <p:ph type="sldNum" sz="quarter" idx="5"/>
          </p:nvPr>
        </p:nvSpPr>
        <p:spPr>
          <a:ln/>
        </p:spPr>
        <p:txBody>
          <a:bodyPr lIns="0" tIns="0" rIns="0" bIns="0" anchor="b" anchorCtr="0">
            <a:noAutofit/>
          </a:bodyPr>
          <a:lstStyle/>
          <a:p>
            <a:pPr lvl="0"/>
            <a:fld id="{216FA97C-C700-4404-9356-2133AB68FFF6}" type="slidenum">
              <a:t>32</a:t>
            </a:fld>
            <a:endParaRPr lang="en-IN"/>
          </a:p>
        </p:txBody>
      </p:sp>
      <p:sp>
        <p:nvSpPr>
          <p:cNvPr id="2" name="Slide Image Placeholder 1">
            <a:extLst>
              <a:ext uri="{FF2B5EF4-FFF2-40B4-BE49-F238E27FC236}">
                <a16:creationId xmlns:a16="http://schemas.microsoft.com/office/drawing/2014/main" id="{39E0E2C2-D6DB-4F5B-A744-59FF1FA73312}"/>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F6995BC-BCE5-4890-A7CD-82FC689C59B9}"/>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B3F443F-C0FE-4A3E-9EFD-09ACCED8BBA4}"/>
              </a:ext>
            </a:extLst>
          </p:cNvPr>
          <p:cNvSpPr txBox="1">
            <a:spLocks noGrp="1"/>
          </p:cNvSpPr>
          <p:nvPr>
            <p:ph type="sldNum" sz="quarter" idx="5"/>
          </p:nvPr>
        </p:nvSpPr>
        <p:spPr>
          <a:ln/>
        </p:spPr>
        <p:txBody>
          <a:bodyPr lIns="0" tIns="0" rIns="0" bIns="0" anchor="b" anchorCtr="0">
            <a:noAutofit/>
          </a:bodyPr>
          <a:lstStyle/>
          <a:p>
            <a:pPr lvl="0"/>
            <a:fld id="{0CB00E5B-F8E9-4A96-98FE-AA984BEBA3EB}" type="slidenum">
              <a:t>33</a:t>
            </a:fld>
            <a:endParaRPr lang="en-IN"/>
          </a:p>
        </p:txBody>
      </p:sp>
      <p:sp>
        <p:nvSpPr>
          <p:cNvPr id="2" name="Slide Image Placeholder 1">
            <a:extLst>
              <a:ext uri="{FF2B5EF4-FFF2-40B4-BE49-F238E27FC236}">
                <a16:creationId xmlns:a16="http://schemas.microsoft.com/office/drawing/2014/main" id="{27A8AA82-53E5-4685-8478-0D01E5AD9D3C}"/>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6636D59-600C-4851-A707-F3A8ACBC8983}"/>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4F366D0-FE9C-466E-B25A-8E4128975463}"/>
              </a:ext>
            </a:extLst>
          </p:cNvPr>
          <p:cNvSpPr txBox="1">
            <a:spLocks noGrp="1"/>
          </p:cNvSpPr>
          <p:nvPr>
            <p:ph type="sldNum" sz="quarter" idx="5"/>
          </p:nvPr>
        </p:nvSpPr>
        <p:spPr>
          <a:ln/>
        </p:spPr>
        <p:txBody>
          <a:bodyPr lIns="0" tIns="0" rIns="0" bIns="0" anchor="b" anchorCtr="0">
            <a:noAutofit/>
          </a:bodyPr>
          <a:lstStyle/>
          <a:p>
            <a:pPr lvl="0"/>
            <a:fld id="{155DE215-D340-4C97-9E97-8F4AF9789D5D}" type="slidenum">
              <a:t>34</a:t>
            </a:fld>
            <a:endParaRPr lang="en-IN"/>
          </a:p>
        </p:txBody>
      </p:sp>
      <p:sp>
        <p:nvSpPr>
          <p:cNvPr id="2" name="Slide Image Placeholder 1">
            <a:extLst>
              <a:ext uri="{FF2B5EF4-FFF2-40B4-BE49-F238E27FC236}">
                <a16:creationId xmlns:a16="http://schemas.microsoft.com/office/drawing/2014/main" id="{07F8A0D6-B075-4719-950C-5FD41370E1BF}"/>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8A5DA80-C058-412D-AF0F-6EC5D9D7D408}"/>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5EAE858-6F33-4EEE-A672-D730FA61EBFD}"/>
              </a:ext>
            </a:extLst>
          </p:cNvPr>
          <p:cNvSpPr txBox="1">
            <a:spLocks noGrp="1"/>
          </p:cNvSpPr>
          <p:nvPr>
            <p:ph type="sldNum" sz="quarter" idx="5"/>
          </p:nvPr>
        </p:nvSpPr>
        <p:spPr>
          <a:ln/>
        </p:spPr>
        <p:txBody>
          <a:bodyPr lIns="0" tIns="0" rIns="0" bIns="0" anchor="b" anchorCtr="0">
            <a:noAutofit/>
          </a:bodyPr>
          <a:lstStyle/>
          <a:p>
            <a:pPr lvl="0"/>
            <a:fld id="{E96F9091-8C29-4FA2-84C6-3D5BF6DDB26C}" type="slidenum">
              <a:t>35</a:t>
            </a:fld>
            <a:endParaRPr lang="en-IN"/>
          </a:p>
        </p:txBody>
      </p:sp>
      <p:sp>
        <p:nvSpPr>
          <p:cNvPr id="2" name="Slide Image Placeholder 1">
            <a:extLst>
              <a:ext uri="{FF2B5EF4-FFF2-40B4-BE49-F238E27FC236}">
                <a16:creationId xmlns:a16="http://schemas.microsoft.com/office/drawing/2014/main" id="{B249442D-3890-4171-B4FA-9D5576CF6933}"/>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4E92E79A-A71F-4D91-BB8C-4F8DA1052321}"/>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DDCF31-E579-41A3-AD79-EEE9B7B8909B}"/>
              </a:ext>
            </a:extLst>
          </p:cNvPr>
          <p:cNvSpPr txBox="1">
            <a:spLocks noGrp="1"/>
          </p:cNvSpPr>
          <p:nvPr>
            <p:ph type="sldNum" sz="quarter" idx="5"/>
          </p:nvPr>
        </p:nvSpPr>
        <p:spPr>
          <a:ln/>
        </p:spPr>
        <p:txBody>
          <a:bodyPr lIns="0" tIns="0" rIns="0" bIns="0" anchor="b" anchorCtr="0">
            <a:noAutofit/>
          </a:bodyPr>
          <a:lstStyle/>
          <a:p>
            <a:pPr lvl="0"/>
            <a:fld id="{8B06F364-BB61-4EB6-B665-D483E8C0E214}" type="slidenum">
              <a:t>36</a:t>
            </a:fld>
            <a:endParaRPr lang="en-IN"/>
          </a:p>
        </p:txBody>
      </p:sp>
      <p:sp>
        <p:nvSpPr>
          <p:cNvPr id="2" name="Slide Image Placeholder 1">
            <a:extLst>
              <a:ext uri="{FF2B5EF4-FFF2-40B4-BE49-F238E27FC236}">
                <a16:creationId xmlns:a16="http://schemas.microsoft.com/office/drawing/2014/main" id="{D5907F49-5E9C-48AC-8C34-F61658B53A0A}"/>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455BF9D8-9FFE-419B-AB58-8F8B56E053A7}"/>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C3209B-4C03-454E-8B72-AB0245FD042D}"/>
              </a:ext>
            </a:extLst>
          </p:cNvPr>
          <p:cNvSpPr txBox="1">
            <a:spLocks noGrp="1"/>
          </p:cNvSpPr>
          <p:nvPr>
            <p:ph type="sldNum" sz="quarter" idx="5"/>
          </p:nvPr>
        </p:nvSpPr>
        <p:spPr>
          <a:ln/>
        </p:spPr>
        <p:txBody>
          <a:bodyPr lIns="0" tIns="0" rIns="0" bIns="0" anchor="b" anchorCtr="0">
            <a:noAutofit/>
          </a:bodyPr>
          <a:lstStyle/>
          <a:p>
            <a:pPr lvl="0"/>
            <a:fld id="{E44F0609-BB0B-48D2-B8C0-256FD7974F9C}" type="slidenum">
              <a:t>37</a:t>
            </a:fld>
            <a:endParaRPr lang="en-IN"/>
          </a:p>
        </p:txBody>
      </p:sp>
      <p:sp>
        <p:nvSpPr>
          <p:cNvPr id="2" name="Slide Image Placeholder 1">
            <a:extLst>
              <a:ext uri="{FF2B5EF4-FFF2-40B4-BE49-F238E27FC236}">
                <a16:creationId xmlns:a16="http://schemas.microsoft.com/office/drawing/2014/main" id="{E53EA444-A3A3-48AC-B89F-25792D9525F9}"/>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6CE8FCD0-5840-4B8C-84E2-B57D2D0A3B43}"/>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3DF432-4E0D-41DA-BDF2-82E482DC2A15}"/>
              </a:ext>
            </a:extLst>
          </p:cNvPr>
          <p:cNvSpPr txBox="1">
            <a:spLocks noGrp="1"/>
          </p:cNvSpPr>
          <p:nvPr>
            <p:ph type="sldNum" sz="quarter" idx="5"/>
          </p:nvPr>
        </p:nvSpPr>
        <p:spPr>
          <a:ln/>
        </p:spPr>
        <p:txBody>
          <a:bodyPr lIns="0" tIns="0" rIns="0" bIns="0" anchor="b" anchorCtr="0">
            <a:noAutofit/>
          </a:bodyPr>
          <a:lstStyle/>
          <a:p>
            <a:pPr lvl="0"/>
            <a:fld id="{A6057D9B-0559-479E-BFD4-3DFBE81EA21D}" type="slidenum">
              <a:t>38</a:t>
            </a:fld>
            <a:endParaRPr lang="en-IN"/>
          </a:p>
        </p:txBody>
      </p:sp>
      <p:sp>
        <p:nvSpPr>
          <p:cNvPr id="2" name="Slide Image Placeholder 1">
            <a:extLst>
              <a:ext uri="{FF2B5EF4-FFF2-40B4-BE49-F238E27FC236}">
                <a16:creationId xmlns:a16="http://schemas.microsoft.com/office/drawing/2014/main" id="{C556FD84-1762-415B-97AF-B43B5BC464D2}"/>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0C7E4D53-F67F-4AD6-A226-7511628B05B1}"/>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7D9F5C-641C-414C-98AB-384EF62A4B73}"/>
              </a:ext>
            </a:extLst>
          </p:cNvPr>
          <p:cNvSpPr txBox="1">
            <a:spLocks noGrp="1"/>
          </p:cNvSpPr>
          <p:nvPr>
            <p:ph type="sldNum" sz="quarter" idx="5"/>
          </p:nvPr>
        </p:nvSpPr>
        <p:spPr>
          <a:ln/>
        </p:spPr>
        <p:txBody>
          <a:bodyPr lIns="0" tIns="0" rIns="0" bIns="0" anchor="b" anchorCtr="0">
            <a:noAutofit/>
          </a:bodyPr>
          <a:lstStyle/>
          <a:p>
            <a:pPr lvl="0"/>
            <a:fld id="{9DF02EF8-FBB5-4DF6-8CF1-A2BBBA954C3F}" type="slidenum">
              <a:t>39</a:t>
            </a:fld>
            <a:endParaRPr lang="en-IN"/>
          </a:p>
        </p:txBody>
      </p:sp>
      <p:sp>
        <p:nvSpPr>
          <p:cNvPr id="2" name="Slide Image Placeholder 1">
            <a:extLst>
              <a:ext uri="{FF2B5EF4-FFF2-40B4-BE49-F238E27FC236}">
                <a16:creationId xmlns:a16="http://schemas.microsoft.com/office/drawing/2014/main" id="{B5B611B8-37AC-44A8-B21C-BEA4DDF0BFE9}"/>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4FA156F7-DD3C-4B6B-9F1C-C7E4BC9B1ACD}"/>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BA1C9DD-2058-466A-BA43-720AAD972825}"/>
              </a:ext>
            </a:extLst>
          </p:cNvPr>
          <p:cNvSpPr txBox="1">
            <a:spLocks noGrp="1"/>
          </p:cNvSpPr>
          <p:nvPr>
            <p:ph type="sldNum" sz="quarter" idx="5"/>
          </p:nvPr>
        </p:nvSpPr>
        <p:spPr>
          <a:ln/>
        </p:spPr>
        <p:txBody>
          <a:bodyPr lIns="0" tIns="0" rIns="0" bIns="0" anchor="b" anchorCtr="0">
            <a:noAutofit/>
          </a:bodyPr>
          <a:lstStyle/>
          <a:p>
            <a:pPr lvl="0"/>
            <a:fld id="{22429F68-D5C8-4F51-B2BB-88606605E44F}" type="slidenum">
              <a:t>41</a:t>
            </a:fld>
            <a:endParaRPr lang="en-IN"/>
          </a:p>
        </p:txBody>
      </p:sp>
      <p:sp>
        <p:nvSpPr>
          <p:cNvPr id="2" name="Slide Image Placeholder 1">
            <a:extLst>
              <a:ext uri="{FF2B5EF4-FFF2-40B4-BE49-F238E27FC236}">
                <a16:creationId xmlns:a16="http://schemas.microsoft.com/office/drawing/2014/main" id="{942C2BB1-8521-4DEF-9CC5-EA582D10C46D}"/>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241382FD-FA3D-4FF2-97D8-14BBF75319D4}"/>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F01E9-D1AA-48BA-A4BF-A01DD11A79A3}"/>
              </a:ext>
            </a:extLst>
          </p:cNvPr>
          <p:cNvSpPr txBox="1">
            <a:spLocks noGrp="1"/>
          </p:cNvSpPr>
          <p:nvPr>
            <p:ph type="sldNum" sz="quarter" idx="5"/>
          </p:nvPr>
        </p:nvSpPr>
        <p:spPr>
          <a:ln/>
        </p:spPr>
        <p:txBody>
          <a:bodyPr lIns="0" tIns="0" rIns="0" bIns="0" anchor="b" anchorCtr="0">
            <a:noAutofit/>
          </a:bodyPr>
          <a:lstStyle/>
          <a:p>
            <a:pPr lvl="0"/>
            <a:fld id="{447A011C-DDF4-4028-88B1-8CC06E8C9D97}" type="slidenum">
              <a:t>4</a:t>
            </a:fld>
            <a:endParaRPr lang="en-IN"/>
          </a:p>
        </p:txBody>
      </p:sp>
      <p:sp>
        <p:nvSpPr>
          <p:cNvPr id="2" name="Slide Image Placeholder 1">
            <a:extLst>
              <a:ext uri="{FF2B5EF4-FFF2-40B4-BE49-F238E27FC236}">
                <a16:creationId xmlns:a16="http://schemas.microsoft.com/office/drawing/2014/main" id="{97FD4AAE-EE42-4C10-B2A4-6C5D68BDBEB8}"/>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8C66003-B3E7-4419-B47F-C4172DD83C00}"/>
              </a:ext>
            </a:extLst>
          </p:cNvPr>
          <p:cNvSpPr txBox="1">
            <a:spLocks noGrp="1"/>
          </p:cNvSpPr>
          <p:nvPr>
            <p:ph type="body" sz="quarter" idx="1"/>
          </p:nvPr>
        </p:nvSpPr>
        <p:spPr>
          <a:xfrm>
            <a:off x="756000" y="5078520"/>
            <a:ext cx="6047640" cy="4811040"/>
          </a:xfrm>
        </p:spPr>
        <p:txBody>
          <a:bodyPr>
            <a:spAutoFit/>
          </a:bodyPr>
          <a:lstStyle/>
          <a:p>
            <a:pPr indent="-216000"/>
            <a:endParaRPr lang="en-IN" sz="2810">
              <a:highlight>
                <a:scrgbClr r="0" g="0" b="0">
                  <a:alpha val="0"/>
                </a:scrgbClr>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9B33B85-93A1-45B8-B66D-5E8FFDD64996}"/>
              </a:ext>
            </a:extLst>
          </p:cNvPr>
          <p:cNvSpPr txBox="1">
            <a:spLocks noGrp="1"/>
          </p:cNvSpPr>
          <p:nvPr>
            <p:ph type="sldNum" sz="quarter" idx="5"/>
          </p:nvPr>
        </p:nvSpPr>
        <p:spPr>
          <a:ln/>
        </p:spPr>
        <p:txBody>
          <a:bodyPr lIns="0" tIns="0" rIns="0" bIns="0" anchor="b" anchorCtr="0">
            <a:noAutofit/>
          </a:bodyPr>
          <a:lstStyle/>
          <a:p>
            <a:pPr lvl="0"/>
            <a:fld id="{7DE497BE-8160-4BAD-BBEA-4A816F4CDBBD}" type="slidenum">
              <a:t>5</a:t>
            </a:fld>
            <a:endParaRPr lang="en-IN"/>
          </a:p>
        </p:txBody>
      </p:sp>
      <p:sp>
        <p:nvSpPr>
          <p:cNvPr id="2" name="Slide Image Placeholder 1">
            <a:extLst>
              <a:ext uri="{FF2B5EF4-FFF2-40B4-BE49-F238E27FC236}">
                <a16:creationId xmlns:a16="http://schemas.microsoft.com/office/drawing/2014/main" id="{5D719B55-26F8-44D6-816B-11F0BE4F515E}"/>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1C2CBD0-B9AA-4538-95F2-1AD2C53EE0EF}"/>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86B7A7-926B-4B98-B57E-E150CC8F8155}"/>
              </a:ext>
            </a:extLst>
          </p:cNvPr>
          <p:cNvSpPr txBox="1">
            <a:spLocks noGrp="1"/>
          </p:cNvSpPr>
          <p:nvPr>
            <p:ph type="sldNum" sz="quarter" idx="5"/>
          </p:nvPr>
        </p:nvSpPr>
        <p:spPr>
          <a:ln/>
        </p:spPr>
        <p:txBody>
          <a:bodyPr lIns="0" tIns="0" rIns="0" bIns="0" anchor="b" anchorCtr="0">
            <a:noAutofit/>
          </a:bodyPr>
          <a:lstStyle/>
          <a:p>
            <a:pPr lvl="0"/>
            <a:fld id="{43A2F835-743F-43E8-88C0-E31F4EA6DB78}" type="slidenum">
              <a:t>6</a:t>
            </a:fld>
            <a:endParaRPr lang="en-IN"/>
          </a:p>
        </p:txBody>
      </p:sp>
      <p:sp>
        <p:nvSpPr>
          <p:cNvPr id="2" name="Slide Image Placeholder 1">
            <a:extLst>
              <a:ext uri="{FF2B5EF4-FFF2-40B4-BE49-F238E27FC236}">
                <a16:creationId xmlns:a16="http://schemas.microsoft.com/office/drawing/2014/main" id="{7A4B9EAA-6C76-4C66-96AA-42FEBB14851F}"/>
              </a:ext>
            </a:extLst>
          </p:cNvPr>
          <p:cNvSpPr>
            <a:spLocks noGrp="1" noRot="1" noChangeAspect="1" noResize="1"/>
          </p:cNvSpPr>
          <p:nvPr>
            <p:ph type="sldImg"/>
          </p:nvPr>
        </p:nvSpPr>
        <p:spPr>
          <a:xfrm>
            <a:off x="217488" y="812800"/>
            <a:ext cx="7124700"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9D297D09-E452-4FA6-BF64-56E95788B953}"/>
              </a:ext>
            </a:extLst>
          </p:cNvPr>
          <p:cNvSpPr txBox="1">
            <a:spLocks noGrp="1"/>
          </p:cNvSpPr>
          <p:nvPr>
            <p:ph type="body" sz="quarter" idx="1"/>
          </p:nvPr>
        </p:nvSpPr>
        <p:spPr>
          <a:xfrm>
            <a:off x="756000" y="5078520"/>
            <a:ext cx="6047640" cy="4811040"/>
          </a:xfrm>
        </p:spPr>
        <p:txBody>
          <a:bodyPr>
            <a:spAutoFit/>
          </a:bodyPr>
          <a:lstStyle/>
          <a:p>
            <a:pPr indent="-216000"/>
            <a:endParaRPr lang="en-IN" sz="2810">
              <a:highlight>
                <a:scrgbClr r="0" g="0" b="0">
                  <a:alpha val="0"/>
                </a:scrgbClr>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FD5F7C-3C47-4F6F-8E4E-3B8E5D1436BC}"/>
              </a:ext>
            </a:extLst>
          </p:cNvPr>
          <p:cNvSpPr txBox="1">
            <a:spLocks noGrp="1"/>
          </p:cNvSpPr>
          <p:nvPr>
            <p:ph type="sldNum" sz="quarter" idx="5"/>
          </p:nvPr>
        </p:nvSpPr>
        <p:spPr>
          <a:ln/>
        </p:spPr>
        <p:txBody>
          <a:bodyPr lIns="0" tIns="0" rIns="0" bIns="0" anchor="b" anchorCtr="0">
            <a:noAutofit/>
          </a:bodyPr>
          <a:lstStyle/>
          <a:p>
            <a:pPr lvl="0"/>
            <a:fld id="{B8DAFD94-D440-41F0-9E8E-37FE31F11A40}" type="slidenum">
              <a:t>7</a:t>
            </a:fld>
            <a:endParaRPr lang="en-IN"/>
          </a:p>
        </p:txBody>
      </p:sp>
      <p:sp>
        <p:nvSpPr>
          <p:cNvPr id="2" name="Slide Image Placeholder 1">
            <a:extLst>
              <a:ext uri="{FF2B5EF4-FFF2-40B4-BE49-F238E27FC236}">
                <a16:creationId xmlns:a16="http://schemas.microsoft.com/office/drawing/2014/main" id="{F4BF9FCA-C5B5-415D-BA36-319DC7EDE675}"/>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FA5802A3-7F2E-4C22-A3E5-3D03BC80B1BF}"/>
              </a:ext>
            </a:extLst>
          </p:cNvPr>
          <p:cNvSpPr txBox="1">
            <a:spLocks noGrp="1"/>
          </p:cNvSpPr>
          <p:nvPr>
            <p:ph type="body" sz="quarter" idx="1"/>
          </p:nvPr>
        </p:nvSpPr>
        <p:spPr/>
        <p:txBody>
          <a:bodyPr>
            <a:spAutoFit/>
          </a:bodyPr>
          <a:lstStyle/>
          <a:p>
            <a:endParaRPr lang="en-IN" sz="294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7BE954-3865-4BEE-8843-8FBF3856E9AF}"/>
              </a:ext>
            </a:extLst>
          </p:cNvPr>
          <p:cNvSpPr txBox="1">
            <a:spLocks noGrp="1"/>
          </p:cNvSpPr>
          <p:nvPr>
            <p:ph type="sldNum" sz="quarter" idx="5"/>
          </p:nvPr>
        </p:nvSpPr>
        <p:spPr>
          <a:ln/>
        </p:spPr>
        <p:txBody>
          <a:bodyPr lIns="0" tIns="0" rIns="0" bIns="0" anchor="b" anchorCtr="0">
            <a:noAutofit/>
          </a:bodyPr>
          <a:lstStyle/>
          <a:p>
            <a:pPr lvl="0"/>
            <a:fld id="{DA8E7D9E-2105-4E0B-AB02-CDA2C7B46B9A}" type="slidenum">
              <a:t>8</a:t>
            </a:fld>
            <a:endParaRPr lang="en-IN"/>
          </a:p>
        </p:txBody>
      </p:sp>
      <p:sp>
        <p:nvSpPr>
          <p:cNvPr id="2" name="Slide Image Placeholder 1">
            <a:extLst>
              <a:ext uri="{FF2B5EF4-FFF2-40B4-BE49-F238E27FC236}">
                <a16:creationId xmlns:a16="http://schemas.microsoft.com/office/drawing/2014/main" id="{077212FD-5478-4D55-A6F6-81E4DE0FDF20}"/>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50C4F1E8-7963-407D-A1BA-F20B89898145}"/>
              </a:ext>
            </a:extLst>
          </p:cNvPr>
          <p:cNvSpPr txBox="1">
            <a:spLocks noGrp="1"/>
          </p:cNvSpPr>
          <p:nvPr>
            <p:ph type="body" sz="quarter" idx="1"/>
          </p:nvPr>
        </p:nvSpPr>
        <p:spPr/>
        <p:txBody>
          <a:bodyPr/>
          <a:lstStyle/>
          <a:p>
            <a:endParaRPr lang="en-IN" sz="294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A0B0C4-0414-4701-8845-7C31B30E03C3}"/>
              </a:ext>
            </a:extLst>
          </p:cNvPr>
          <p:cNvSpPr txBox="1">
            <a:spLocks noGrp="1"/>
          </p:cNvSpPr>
          <p:nvPr>
            <p:ph type="sldNum" sz="quarter" idx="5"/>
          </p:nvPr>
        </p:nvSpPr>
        <p:spPr>
          <a:ln/>
        </p:spPr>
        <p:txBody>
          <a:bodyPr lIns="0" tIns="0" rIns="0" bIns="0" anchor="b" anchorCtr="0">
            <a:noAutofit/>
          </a:bodyPr>
          <a:lstStyle/>
          <a:p>
            <a:pPr lvl="0"/>
            <a:fld id="{766F7699-74EA-41C7-A265-24DB0E822241}" type="slidenum">
              <a:t>9</a:t>
            </a:fld>
            <a:endParaRPr lang="en-IN"/>
          </a:p>
        </p:txBody>
      </p:sp>
      <p:sp>
        <p:nvSpPr>
          <p:cNvPr id="2" name="Slide Image Placeholder 1">
            <a:extLst>
              <a:ext uri="{FF2B5EF4-FFF2-40B4-BE49-F238E27FC236}">
                <a16:creationId xmlns:a16="http://schemas.microsoft.com/office/drawing/2014/main" id="{8299CB1B-7619-4D6C-9212-07AF7D2BEC10}"/>
              </a:ext>
            </a:extLst>
          </p:cNvPr>
          <p:cNvSpPr>
            <a:spLocks noGrp="1" noRot="1" noChangeAspect="1" noResize="1"/>
          </p:cNvSpPr>
          <p:nvPr>
            <p:ph type="sldImg"/>
          </p:nvPr>
        </p:nvSpPr>
        <p:spPr>
          <a:xfrm>
            <a:off x="720725" y="900113"/>
            <a:ext cx="6118225" cy="3441700"/>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B719D8AC-BD1D-4AB5-ADF6-A2F1F5FC1857}"/>
              </a:ext>
            </a:extLst>
          </p:cNvPr>
          <p:cNvSpPr txBox="1">
            <a:spLocks noGrp="1"/>
          </p:cNvSpPr>
          <p:nvPr>
            <p:ph type="body" sz="quarter" idx="1"/>
          </p:nvPr>
        </p:nvSpPr>
        <p:spPr/>
        <p:txBody>
          <a:bodyPr/>
          <a:lstStyle/>
          <a:p>
            <a:endParaRPr lang="en-IN" sz="294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25BF-EC7A-4D16-93BC-F48714F1229B}"/>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04E0A7-BB16-4543-BA86-CD5683448FE4}"/>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F96F17-E54E-4297-8644-6C8606FF0D2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92FE85C-BF6A-4277-BCA1-AE49A8DB3BFF}"/>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01382212-8F44-428E-81D1-5BFE523EA8E6}"/>
              </a:ext>
            </a:extLst>
          </p:cNvPr>
          <p:cNvSpPr>
            <a:spLocks noGrp="1"/>
          </p:cNvSpPr>
          <p:nvPr>
            <p:ph type="sldNum" sz="quarter" idx="12"/>
          </p:nvPr>
        </p:nvSpPr>
        <p:spPr/>
        <p:txBody>
          <a:bodyPr/>
          <a:lstStyle/>
          <a:p>
            <a:pPr lvl="0"/>
            <a:fld id="{57876177-1BC2-4492-B090-6C81B19F1488}" type="slidenum">
              <a:t>‹#›</a:t>
            </a:fld>
            <a:endParaRPr lang="en-IN"/>
          </a:p>
        </p:txBody>
      </p:sp>
    </p:spTree>
    <p:extLst>
      <p:ext uri="{BB962C8B-B14F-4D97-AF65-F5344CB8AC3E}">
        <p14:creationId xmlns:p14="http://schemas.microsoft.com/office/powerpoint/2010/main" val="275148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D7F3-A182-4E02-802B-03EC622AF9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D381E-53BD-43A6-A1BD-E13E57974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94D31-1ADA-4201-B9DC-B759B6224A1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1894124-DCDA-4064-95B7-9BC2A3B569F5}"/>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105478B1-B442-4B60-8CE9-52BCD9AA5788}"/>
              </a:ext>
            </a:extLst>
          </p:cNvPr>
          <p:cNvSpPr>
            <a:spLocks noGrp="1"/>
          </p:cNvSpPr>
          <p:nvPr>
            <p:ph type="sldNum" sz="quarter" idx="12"/>
          </p:nvPr>
        </p:nvSpPr>
        <p:spPr/>
        <p:txBody>
          <a:bodyPr/>
          <a:lstStyle/>
          <a:p>
            <a:pPr lvl="0"/>
            <a:fld id="{1CA356E2-DD58-4D9A-BB3C-0FDBF94C850D}" type="slidenum">
              <a:t>‹#›</a:t>
            </a:fld>
            <a:endParaRPr lang="en-IN"/>
          </a:p>
        </p:txBody>
      </p:sp>
    </p:spTree>
    <p:extLst>
      <p:ext uri="{BB962C8B-B14F-4D97-AF65-F5344CB8AC3E}">
        <p14:creationId xmlns:p14="http://schemas.microsoft.com/office/powerpoint/2010/main" val="301004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7B8D1-9CB6-4258-BBED-55B61BCD9FDB}"/>
              </a:ext>
            </a:extLst>
          </p:cNvPr>
          <p:cNvSpPr>
            <a:spLocks noGrp="1"/>
          </p:cNvSpPr>
          <p:nvPr>
            <p:ph type="title" orient="vert"/>
          </p:nvPr>
        </p:nvSpPr>
        <p:spPr>
          <a:xfrm>
            <a:off x="7065963" y="360363"/>
            <a:ext cx="2024062" cy="46069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FC7E3-9397-4E1E-BA49-AF3C80DD4E3F}"/>
              </a:ext>
            </a:extLst>
          </p:cNvPr>
          <p:cNvSpPr>
            <a:spLocks noGrp="1"/>
          </p:cNvSpPr>
          <p:nvPr>
            <p:ph type="body" orient="vert" idx="1"/>
          </p:nvPr>
        </p:nvSpPr>
        <p:spPr>
          <a:xfrm>
            <a:off x="990600" y="360363"/>
            <a:ext cx="5922963" cy="4606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827D4A-E9CC-430B-95EA-3505FD37CE54}"/>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9E19916-5B6E-4E57-8D4B-AF283F4AA38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68E0B180-5266-4EB0-9AD2-88659B3BDE01}"/>
              </a:ext>
            </a:extLst>
          </p:cNvPr>
          <p:cNvSpPr>
            <a:spLocks noGrp="1"/>
          </p:cNvSpPr>
          <p:nvPr>
            <p:ph type="sldNum" sz="quarter" idx="12"/>
          </p:nvPr>
        </p:nvSpPr>
        <p:spPr/>
        <p:txBody>
          <a:bodyPr/>
          <a:lstStyle/>
          <a:p>
            <a:pPr lvl="0"/>
            <a:fld id="{00D6BC47-2D92-4DF4-86C3-FEB297AAA844}" type="slidenum">
              <a:t>‹#›</a:t>
            </a:fld>
            <a:endParaRPr lang="en-IN"/>
          </a:p>
        </p:txBody>
      </p:sp>
    </p:spTree>
    <p:extLst>
      <p:ext uri="{BB962C8B-B14F-4D97-AF65-F5344CB8AC3E}">
        <p14:creationId xmlns:p14="http://schemas.microsoft.com/office/powerpoint/2010/main" val="340549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1167-0929-45CD-9CEE-1F7249A15E09}"/>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16B6A1-9AFD-435D-945C-86B0193B858F}"/>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6FB102-5051-4ED0-AFBC-B215780810B3}"/>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D0C00CD4-F51E-4ADD-B5B3-049CB907590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11C387E-F627-425B-BE38-045BBF9D021D}"/>
              </a:ext>
            </a:extLst>
          </p:cNvPr>
          <p:cNvSpPr>
            <a:spLocks noGrp="1"/>
          </p:cNvSpPr>
          <p:nvPr>
            <p:ph type="sldNum" sz="quarter" idx="12"/>
          </p:nvPr>
        </p:nvSpPr>
        <p:spPr/>
        <p:txBody>
          <a:bodyPr/>
          <a:lstStyle/>
          <a:p>
            <a:pPr lvl="0"/>
            <a:fld id="{724BD4FB-21FA-4AD4-BFE1-6E95A2F88928}" type="slidenum">
              <a:t>‹#›</a:t>
            </a:fld>
            <a:endParaRPr lang="en-IN"/>
          </a:p>
        </p:txBody>
      </p:sp>
    </p:spTree>
    <p:extLst>
      <p:ext uri="{BB962C8B-B14F-4D97-AF65-F5344CB8AC3E}">
        <p14:creationId xmlns:p14="http://schemas.microsoft.com/office/powerpoint/2010/main" val="296907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5253-2771-4B9A-BEF9-E08FB9D66B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EFED8-5C89-4F96-94FB-FB5A39DBA1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956A8-3635-4F1E-882A-929301A6AEDB}"/>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5E68831A-DDFE-42F7-8445-A7EC4E7EC623}"/>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E66F440D-6DDA-485D-9163-AA7142E715E2}"/>
              </a:ext>
            </a:extLst>
          </p:cNvPr>
          <p:cNvSpPr>
            <a:spLocks noGrp="1"/>
          </p:cNvSpPr>
          <p:nvPr>
            <p:ph type="sldNum" sz="quarter" idx="12"/>
          </p:nvPr>
        </p:nvSpPr>
        <p:spPr/>
        <p:txBody>
          <a:bodyPr/>
          <a:lstStyle/>
          <a:p>
            <a:pPr lvl="0"/>
            <a:fld id="{59FE5D95-BB9E-4330-B7C0-8F8561017613}" type="slidenum">
              <a:t>‹#›</a:t>
            </a:fld>
            <a:endParaRPr lang="en-IN"/>
          </a:p>
        </p:txBody>
      </p:sp>
    </p:spTree>
    <p:extLst>
      <p:ext uri="{BB962C8B-B14F-4D97-AF65-F5344CB8AC3E}">
        <p14:creationId xmlns:p14="http://schemas.microsoft.com/office/powerpoint/2010/main" val="2129227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AE95-FB15-4E4F-AA9B-D98DBDDBB5DC}"/>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1E6BE9-4BBE-498D-AA2D-1D7014C65581}"/>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EA240-5F76-409B-B5CE-70CB724AE668}"/>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4B2CE294-D90D-458A-A1BE-66E318C36A3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5BB5BFEC-1F6F-42C3-865A-4C3EF3FB66E3}"/>
              </a:ext>
            </a:extLst>
          </p:cNvPr>
          <p:cNvSpPr>
            <a:spLocks noGrp="1"/>
          </p:cNvSpPr>
          <p:nvPr>
            <p:ph type="sldNum" sz="quarter" idx="12"/>
          </p:nvPr>
        </p:nvSpPr>
        <p:spPr/>
        <p:txBody>
          <a:bodyPr/>
          <a:lstStyle/>
          <a:p>
            <a:pPr lvl="0"/>
            <a:fld id="{64BE6158-8154-4B4B-BCD2-DE33B754003D}" type="slidenum">
              <a:t>‹#›</a:t>
            </a:fld>
            <a:endParaRPr lang="en-IN"/>
          </a:p>
        </p:txBody>
      </p:sp>
    </p:spTree>
    <p:extLst>
      <p:ext uri="{BB962C8B-B14F-4D97-AF65-F5344CB8AC3E}">
        <p14:creationId xmlns:p14="http://schemas.microsoft.com/office/powerpoint/2010/main" val="501782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71AC-BF50-49D5-9742-843223FB8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D7C86F-5576-4BB0-A43B-DDFD056C3BAA}"/>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A9E2BF-3671-4DD2-A864-48C54560F33E}"/>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474500-05A7-47C8-B17E-3100B791BF5A}"/>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8EB6CA52-878B-4FFA-B113-200A83B69ED6}"/>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72BED88E-53BA-48B4-BFBE-E49DD1E97A66}"/>
              </a:ext>
            </a:extLst>
          </p:cNvPr>
          <p:cNvSpPr>
            <a:spLocks noGrp="1"/>
          </p:cNvSpPr>
          <p:nvPr>
            <p:ph type="sldNum" sz="quarter" idx="12"/>
          </p:nvPr>
        </p:nvSpPr>
        <p:spPr/>
        <p:txBody>
          <a:bodyPr/>
          <a:lstStyle/>
          <a:p>
            <a:pPr lvl="0"/>
            <a:fld id="{4393E033-AC06-4D5C-BF96-66225080AD24}" type="slidenum">
              <a:t>‹#›</a:t>
            </a:fld>
            <a:endParaRPr lang="en-IN"/>
          </a:p>
        </p:txBody>
      </p:sp>
    </p:spTree>
    <p:extLst>
      <p:ext uri="{BB962C8B-B14F-4D97-AF65-F5344CB8AC3E}">
        <p14:creationId xmlns:p14="http://schemas.microsoft.com/office/powerpoint/2010/main" val="332638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E443-FBF9-4BE0-A8C1-339C9A0F0188}"/>
              </a:ext>
            </a:extLst>
          </p:cNvPr>
          <p:cNvSpPr>
            <a:spLocks noGrp="1"/>
          </p:cNvSpPr>
          <p:nvPr>
            <p:ph type="title"/>
          </p:nvPr>
        </p:nvSpPr>
        <p:spPr>
          <a:xfrm>
            <a:off x="693738" y="301625"/>
            <a:ext cx="8694737" cy="10969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DDEDB-C72F-4302-B311-4C29D51951C5}"/>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BB69B3-164E-467F-AE35-C69926B856D3}"/>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085787-CE01-41DA-8ADA-BE43116609C4}"/>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DA811-1AE8-48FB-B4C5-DA6B4EAADA04}"/>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58FA88-F1E1-4C27-944F-AB043AC84FD6}"/>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2707954B-928C-4281-AEFA-4F1E75137821}"/>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D3866DF2-AFBB-4535-B803-F9CE9BBDE63F}"/>
              </a:ext>
            </a:extLst>
          </p:cNvPr>
          <p:cNvSpPr>
            <a:spLocks noGrp="1"/>
          </p:cNvSpPr>
          <p:nvPr>
            <p:ph type="sldNum" sz="quarter" idx="12"/>
          </p:nvPr>
        </p:nvSpPr>
        <p:spPr/>
        <p:txBody>
          <a:bodyPr/>
          <a:lstStyle/>
          <a:p>
            <a:pPr lvl="0"/>
            <a:fld id="{748251AE-2AB2-46E9-BFF8-15450857F33F}" type="slidenum">
              <a:t>‹#›</a:t>
            </a:fld>
            <a:endParaRPr lang="en-IN"/>
          </a:p>
        </p:txBody>
      </p:sp>
    </p:spTree>
    <p:extLst>
      <p:ext uri="{BB962C8B-B14F-4D97-AF65-F5344CB8AC3E}">
        <p14:creationId xmlns:p14="http://schemas.microsoft.com/office/powerpoint/2010/main" val="355004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37EE-DBEE-403B-BC62-AF257F0CBE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0A695C-1261-401A-8A5C-F43316E14DFD}"/>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EA25994C-D9EA-4094-B360-C6A817B9CAB5}"/>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33C74C56-A1AE-4F88-B2A7-B27E51E471FF}"/>
              </a:ext>
            </a:extLst>
          </p:cNvPr>
          <p:cNvSpPr>
            <a:spLocks noGrp="1"/>
          </p:cNvSpPr>
          <p:nvPr>
            <p:ph type="sldNum" sz="quarter" idx="12"/>
          </p:nvPr>
        </p:nvSpPr>
        <p:spPr/>
        <p:txBody>
          <a:bodyPr/>
          <a:lstStyle/>
          <a:p>
            <a:pPr lvl="0"/>
            <a:fld id="{EA3FF11C-7D7A-42DF-9A94-7ECA3355E675}" type="slidenum">
              <a:t>‹#›</a:t>
            </a:fld>
            <a:endParaRPr lang="en-IN"/>
          </a:p>
        </p:txBody>
      </p:sp>
    </p:spTree>
    <p:extLst>
      <p:ext uri="{BB962C8B-B14F-4D97-AF65-F5344CB8AC3E}">
        <p14:creationId xmlns:p14="http://schemas.microsoft.com/office/powerpoint/2010/main" val="2941058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5BCAF-183D-44ED-89DF-DD78064AB594}"/>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AF717609-91BB-4F3B-919E-C3D2D7EFD01F}"/>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8B54A1B7-8215-446A-85A8-70D96D521F8E}"/>
              </a:ext>
            </a:extLst>
          </p:cNvPr>
          <p:cNvSpPr>
            <a:spLocks noGrp="1"/>
          </p:cNvSpPr>
          <p:nvPr>
            <p:ph type="sldNum" sz="quarter" idx="12"/>
          </p:nvPr>
        </p:nvSpPr>
        <p:spPr/>
        <p:txBody>
          <a:bodyPr/>
          <a:lstStyle/>
          <a:p>
            <a:pPr lvl="0"/>
            <a:fld id="{C90948E6-C317-46C9-BD9C-E0099584C5BB}" type="slidenum">
              <a:t>‹#›</a:t>
            </a:fld>
            <a:endParaRPr lang="en-IN"/>
          </a:p>
        </p:txBody>
      </p:sp>
    </p:spTree>
    <p:extLst>
      <p:ext uri="{BB962C8B-B14F-4D97-AF65-F5344CB8AC3E}">
        <p14:creationId xmlns:p14="http://schemas.microsoft.com/office/powerpoint/2010/main" val="351846994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F5-51AC-42E0-B5E9-300CA489D54D}"/>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B201FA-4383-447C-9DED-D1D608520EB1}"/>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43DED5-B291-4345-963C-C97616233F99}"/>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6F95D-EBF7-4F74-944A-788F71D32DC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4A8C2E4-CCFD-4B6D-9FB5-D66C12E1C08B}"/>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9DA928ED-3056-40D3-9D71-F731D70BD478}"/>
              </a:ext>
            </a:extLst>
          </p:cNvPr>
          <p:cNvSpPr>
            <a:spLocks noGrp="1"/>
          </p:cNvSpPr>
          <p:nvPr>
            <p:ph type="sldNum" sz="quarter" idx="12"/>
          </p:nvPr>
        </p:nvSpPr>
        <p:spPr/>
        <p:txBody>
          <a:bodyPr/>
          <a:lstStyle/>
          <a:p>
            <a:pPr lvl="0"/>
            <a:fld id="{25BB3F8B-9210-4F0C-86EF-18BF42E7060B}" type="slidenum">
              <a:t>‹#›</a:t>
            </a:fld>
            <a:endParaRPr lang="en-IN"/>
          </a:p>
        </p:txBody>
      </p:sp>
    </p:spTree>
    <p:extLst>
      <p:ext uri="{BB962C8B-B14F-4D97-AF65-F5344CB8AC3E}">
        <p14:creationId xmlns:p14="http://schemas.microsoft.com/office/powerpoint/2010/main" val="396106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14E0E-6670-48E0-82FF-9BF0F886A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9FCE4-2994-4D35-B8FA-BF83DFCBB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560E33-7ACF-4A47-843A-CBFB69C00C51}"/>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56BEEBC-131A-459A-A33B-3D4991CE6174}"/>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2C684A32-9CD6-47FD-93AE-9D42C9630C30}"/>
              </a:ext>
            </a:extLst>
          </p:cNvPr>
          <p:cNvSpPr>
            <a:spLocks noGrp="1"/>
          </p:cNvSpPr>
          <p:nvPr>
            <p:ph type="sldNum" sz="quarter" idx="12"/>
          </p:nvPr>
        </p:nvSpPr>
        <p:spPr/>
        <p:txBody>
          <a:bodyPr/>
          <a:lstStyle/>
          <a:p>
            <a:pPr lvl="0"/>
            <a:fld id="{740867F7-D584-411D-BB69-74F9F559373B}" type="slidenum">
              <a:t>‹#›</a:t>
            </a:fld>
            <a:endParaRPr lang="en-IN"/>
          </a:p>
        </p:txBody>
      </p:sp>
    </p:spTree>
    <p:extLst>
      <p:ext uri="{BB962C8B-B14F-4D97-AF65-F5344CB8AC3E}">
        <p14:creationId xmlns:p14="http://schemas.microsoft.com/office/powerpoint/2010/main" val="181992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2C04-BA0D-4D75-A5BA-08672AE1EA2F}"/>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54A2FD-FCB9-4147-A491-A62266ACCA33}"/>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6E501C-5080-4C50-A471-4B623BD94A9F}"/>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2CE80-EA03-4F76-B049-833C0812EC7F}"/>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495FF2B1-4701-4CD3-810B-57DAE8EA6A4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82CDF6E2-22C2-4BB5-A3A4-B4753C454329}"/>
              </a:ext>
            </a:extLst>
          </p:cNvPr>
          <p:cNvSpPr>
            <a:spLocks noGrp="1"/>
          </p:cNvSpPr>
          <p:nvPr>
            <p:ph type="sldNum" sz="quarter" idx="12"/>
          </p:nvPr>
        </p:nvSpPr>
        <p:spPr/>
        <p:txBody>
          <a:bodyPr/>
          <a:lstStyle/>
          <a:p>
            <a:pPr lvl="0"/>
            <a:fld id="{6F4F1439-93BE-4FDF-B1F9-DA18267AAFFD}" type="slidenum">
              <a:t>‹#›</a:t>
            </a:fld>
            <a:endParaRPr lang="en-IN"/>
          </a:p>
        </p:txBody>
      </p:sp>
    </p:spTree>
    <p:extLst>
      <p:ext uri="{BB962C8B-B14F-4D97-AF65-F5344CB8AC3E}">
        <p14:creationId xmlns:p14="http://schemas.microsoft.com/office/powerpoint/2010/main" val="1806514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66EE-3F2B-42CF-A622-5356DA3523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186585-CDF0-4730-8771-E6EB752E9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B2F0F-A578-4F4E-AE98-B4978F5851E2}"/>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DB75F63A-3A6C-4A62-AEDD-66651BC9783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EAAC2F1D-F42F-4F9D-9F7C-DAE5295EA789}"/>
              </a:ext>
            </a:extLst>
          </p:cNvPr>
          <p:cNvSpPr>
            <a:spLocks noGrp="1"/>
          </p:cNvSpPr>
          <p:nvPr>
            <p:ph type="sldNum" sz="quarter" idx="12"/>
          </p:nvPr>
        </p:nvSpPr>
        <p:spPr/>
        <p:txBody>
          <a:bodyPr/>
          <a:lstStyle/>
          <a:p>
            <a:pPr lvl="0"/>
            <a:fld id="{438AAC41-0698-4EAB-82DD-711F19C6ED6F}" type="slidenum">
              <a:t>‹#›</a:t>
            </a:fld>
            <a:endParaRPr lang="en-IN"/>
          </a:p>
        </p:txBody>
      </p:sp>
    </p:spTree>
    <p:extLst>
      <p:ext uri="{BB962C8B-B14F-4D97-AF65-F5344CB8AC3E}">
        <p14:creationId xmlns:p14="http://schemas.microsoft.com/office/powerpoint/2010/main" val="4094625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4291E1-1604-4C9F-ABEE-AB2710F3E4FC}"/>
              </a:ext>
            </a:extLst>
          </p:cNvPr>
          <p:cNvSpPr>
            <a:spLocks noGrp="1"/>
          </p:cNvSpPr>
          <p:nvPr>
            <p:ph type="title" orient="vert"/>
          </p:nvPr>
        </p:nvSpPr>
        <p:spPr>
          <a:xfrm>
            <a:off x="7308850" y="225425"/>
            <a:ext cx="2266950" cy="43894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8A4467-A631-4E21-BB79-5AAC874E58AC}"/>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5B70F-4202-408F-AAFB-7817F6296B3E}"/>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035C08E2-C38F-41F3-8A78-49A5FD73FDD4}"/>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5F8C361E-A582-4210-BCCD-5DCDDDA94F13}"/>
              </a:ext>
            </a:extLst>
          </p:cNvPr>
          <p:cNvSpPr>
            <a:spLocks noGrp="1"/>
          </p:cNvSpPr>
          <p:nvPr>
            <p:ph type="sldNum" sz="quarter" idx="12"/>
          </p:nvPr>
        </p:nvSpPr>
        <p:spPr/>
        <p:txBody>
          <a:bodyPr/>
          <a:lstStyle/>
          <a:p>
            <a:pPr lvl="0"/>
            <a:fld id="{6033B3D2-2013-4452-81CA-FEF8A61AA5DF}" type="slidenum">
              <a:t>‹#›</a:t>
            </a:fld>
            <a:endParaRPr lang="en-IN"/>
          </a:p>
        </p:txBody>
      </p:sp>
    </p:spTree>
    <p:extLst>
      <p:ext uri="{BB962C8B-B14F-4D97-AF65-F5344CB8AC3E}">
        <p14:creationId xmlns:p14="http://schemas.microsoft.com/office/powerpoint/2010/main" val="1514018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5491-437A-495C-9BB5-5B8659C2EBEF}"/>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A6CD2D-2C44-4458-B0B2-FF6A02F55123}"/>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B50DA-BB5E-4309-B562-4D8FA58C776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4BD556DC-646A-4BA0-ADB2-5D5F209A12D2}"/>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1B880AF9-4E7D-472F-BD4E-A9AE9CED9DA1}"/>
              </a:ext>
            </a:extLst>
          </p:cNvPr>
          <p:cNvSpPr>
            <a:spLocks noGrp="1"/>
          </p:cNvSpPr>
          <p:nvPr>
            <p:ph type="sldNum" sz="quarter" idx="12"/>
          </p:nvPr>
        </p:nvSpPr>
        <p:spPr/>
        <p:txBody>
          <a:bodyPr/>
          <a:lstStyle/>
          <a:p>
            <a:pPr lvl="0"/>
            <a:fld id="{8BB422AE-D887-4CA3-B13C-98E941B427D4}" type="slidenum">
              <a:t>‹#›</a:t>
            </a:fld>
            <a:endParaRPr lang="en-IN"/>
          </a:p>
        </p:txBody>
      </p:sp>
    </p:spTree>
    <p:extLst>
      <p:ext uri="{BB962C8B-B14F-4D97-AF65-F5344CB8AC3E}">
        <p14:creationId xmlns:p14="http://schemas.microsoft.com/office/powerpoint/2010/main" val="732739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1F19-8C73-4818-B8BD-A52D206FC2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D2CFB-8D17-4B9F-BB82-DE66241C4F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0378A6-80ED-4E91-BF73-EA438B51A6D0}"/>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2DCABB4B-63DD-4F01-8CD3-65C0FD2F55A6}"/>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BD4BC1F-1437-4779-891D-CADCD22C3C88}"/>
              </a:ext>
            </a:extLst>
          </p:cNvPr>
          <p:cNvSpPr>
            <a:spLocks noGrp="1"/>
          </p:cNvSpPr>
          <p:nvPr>
            <p:ph type="sldNum" sz="quarter" idx="12"/>
          </p:nvPr>
        </p:nvSpPr>
        <p:spPr/>
        <p:txBody>
          <a:bodyPr/>
          <a:lstStyle/>
          <a:p>
            <a:pPr lvl="0"/>
            <a:fld id="{366832F0-82D5-4E7D-A7C9-DB358B15342D}" type="slidenum">
              <a:t>‹#›</a:t>
            </a:fld>
            <a:endParaRPr lang="en-IN"/>
          </a:p>
        </p:txBody>
      </p:sp>
    </p:spTree>
    <p:extLst>
      <p:ext uri="{BB962C8B-B14F-4D97-AF65-F5344CB8AC3E}">
        <p14:creationId xmlns:p14="http://schemas.microsoft.com/office/powerpoint/2010/main" val="378421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E3CC0-D6D3-43E2-9830-91A85BD1C1BB}"/>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A3D4D1-ACA5-40DF-9F4F-5B7EEEC5A7C0}"/>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46DEC5-87F0-4929-8827-1C56FF233578}"/>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ADDA84D4-CF33-4C89-8658-01919E20D88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3FABB1C6-69D6-4AC4-BE07-7EF64047686A}"/>
              </a:ext>
            </a:extLst>
          </p:cNvPr>
          <p:cNvSpPr>
            <a:spLocks noGrp="1"/>
          </p:cNvSpPr>
          <p:nvPr>
            <p:ph type="sldNum" sz="quarter" idx="12"/>
          </p:nvPr>
        </p:nvSpPr>
        <p:spPr/>
        <p:txBody>
          <a:bodyPr/>
          <a:lstStyle/>
          <a:p>
            <a:pPr lvl="0"/>
            <a:fld id="{58158D92-EB22-45CE-B5BD-6E9191762303}" type="slidenum">
              <a:t>‹#›</a:t>
            </a:fld>
            <a:endParaRPr lang="en-IN"/>
          </a:p>
        </p:txBody>
      </p:sp>
    </p:spTree>
    <p:extLst>
      <p:ext uri="{BB962C8B-B14F-4D97-AF65-F5344CB8AC3E}">
        <p14:creationId xmlns:p14="http://schemas.microsoft.com/office/powerpoint/2010/main" val="3066954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7A8F-2391-4A4B-9667-84E11C321B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CBB94-9143-4B8A-8B8B-67431DAD5A1F}"/>
              </a:ext>
            </a:extLst>
          </p:cNvPr>
          <p:cNvSpPr>
            <a:spLocks noGrp="1"/>
          </p:cNvSpPr>
          <p:nvPr>
            <p:ph sz="half" idx="1"/>
          </p:nvPr>
        </p:nvSpPr>
        <p:spPr>
          <a:xfrm>
            <a:off x="503238" y="1349375"/>
            <a:ext cx="4459287" cy="328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E3F2B-2C08-417E-A2E8-E45D94228A52}"/>
              </a:ext>
            </a:extLst>
          </p:cNvPr>
          <p:cNvSpPr>
            <a:spLocks noGrp="1"/>
          </p:cNvSpPr>
          <p:nvPr>
            <p:ph sz="half" idx="2"/>
          </p:nvPr>
        </p:nvSpPr>
        <p:spPr>
          <a:xfrm>
            <a:off x="5114925" y="1349375"/>
            <a:ext cx="4460875" cy="328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5BB05D-46DD-421B-8853-1FF556B84599}"/>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4B6C59FB-8835-4280-AB72-8306C007C68A}"/>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E1DD6ACD-C100-44C7-A933-D12CF40ABEFB}"/>
              </a:ext>
            </a:extLst>
          </p:cNvPr>
          <p:cNvSpPr>
            <a:spLocks noGrp="1"/>
          </p:cNvSpPr>
          <p:nvPr>
            <p:ph type="sldNum" sz="quarter" idx="12"/>
          </p:nvPr>
        </p:nvSpPr>
        <p:spPr/>
        <p:txBody>
          <a:bodyPr/>
          <a:lstStyle/>
          <a:p>
            <a:pPr lvl="0"/>
            <a:fld id="{995625C1-4063-457E-8AC4-8990295DC52C}" type="slidenum">
              <a:t>‹#›</a:t>
            </a:fld>
            <a:endParaRPr lang="en-IN"/>
          </a:p>
        </p:txBody>
      </p:sp>
    </p:spTree>
    <p:extLst>
      <p:ext uri="{BB962C8B-B14F-4D97-AF65-F5344CB8AC3E}">
        <p14:creationId xmlns:p14="http://schemas.microsoft.com/office/powerpoint/2010/main" val="2499531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8A3B-00C9-4DA5-AEF2-D416D42CB30B}"/>
              </a:ext>
            </a:extLst>
          </p:cNvPr>
          <p:cNvSpPr>
            <a:spLocks noGrp="1"/>
          </p:cNvSpPr>
          <p:nvPr>
            <p:ph type="title"/>
          </p:nvPr>
        </p:nvSpPr>
        <p:spPr>
          <a:xfrm>
            <a:off x="693738" y="301625"/>
            <a:ext cx="8694737" cy="10969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D628C6-B480-4220-BCB5-9CD6D36E1171}"/>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305D3-2D78-40FB-BD80-F960E23E17D2}"/>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DB2DCE-A20F-48C1-BB3B-7A4CA4361D35}"/>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AC537-5FB2-4D37-ACEF-94EF156EB4F1}"/>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F7B47B-976D-40B0-A01D-813FECC84AE9}"/>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E4B52F75-B910-42FC-9E6B-299F025A0A23}"/>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C67441AE-FAA9-427F-B210-E96D94A48664}"/>
              </a:ext>
            </a:extLst>
          </p:cNvPr>
          <p:cNvSpPr>
            <a:spLocks noGrp="1"/>
          </p:cNvSpPr>
          <p:nvPr>
            <p:ph type="sldNum" sz="quarter" idx="12"/>
          </p:nvPr>
        </p:nvSpPr>
        <p:spPr/>
        <p:txBody>
          <a:bodyPr/>
          <a:lstStyle/>
          <a:p>
            <a:pPr lvl="0"/>
            <a:fld id="{1D014EF3-0077-40CE-8595-E9F96B0563CA}" type="slidenum">
              <a:t>‹#›</a:t>
            </a:fld>
            <a:endParaRPr lang="en-IN"/>
          </a:p>
        </p:txBody>
      </p:sp>
    </p:spTree>
    <p:extLst>
      <p:ext uri="{BB962C8B-B14F-4D97-AF65-F5344CB8AC3E}">
        <p14:creationId xmlns:p14="http://schemas.microsoft.com/office/powerpoint/2010/main" val="14189677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354A6-57F8-4487-9E38-0E56FC2737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DC2E69-ED0D-4552-B397-C4186C768DBA}"/>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CFD926B4-BF86-442E-8380-94B7C621F537}"/>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ACC06CB4-ADE4-4EAA-9C49-527F8DBD11D9}"/>
              </a:ext>
            </a:extLst>
          </p:cNvPr>
          <p:cNvSpPr>
            <a:spLocks noGrp="1"/>
          </p:cNvSpPr>
          <p:nvPr>
            <p:ph type="sldNum" sz="quarter" idx="12"/>
          </p:nvPr>
        </p:nvSpPr>
        <p:spPr/>
        <p:txBody>
          <a:bodyPr/>
          <a:lstStyle/>
          <a:p>
            <a:pPr lvl="0"/>
            <a:fld id="{B3089207-878E-40F7-AFFA-4DDBBF25EAA2}" type="slidenum">
              <a:t>‹#›</a:t>
            </a:fld>
            <a:endParaRPr lang="en-IN"/>
          </a:p>
        </p:txBody>
      </p:sp>
    </p:spTree>
    <p:extLst>
      <p:ext uri="{BB962C8B-B14F-4D97-AF65-F5344CB8AC3E}">
        <p14:creationId xmlns:p14="http://schemas.microsoft.com/office/powerpoint/2010/main" val="35200467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17546-6135-4D5D-BD4E-4C6E1A9D37D9}"/>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007D0D09-B76C-4EB2-A537-F68E64912555}"/>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F0C8BC35-E8FC-42EA-83AB-B73E14740C4B}"/>
              </a:ext>
            </a:extLst>
          </p:cNvPr>
          <p:cNvSpPr>
            <a:spLocks noGrp="1"/>
          </p:cNvSpPr>
          <p:nvPr>
            <p:ph type="sldNum" sz="quarter" idx="12"/>
          </p:nvPr>
        </p:nvSpPr>
        <p:spPr/>
        <p:txBody>
          <a:bodyPr/>
          <a:lstStyle/>
          <a:p>
            <a:pPr lvl="0"/>
            <a:fld id="{46B57AFF-DD83-4279-8DA2-14295A3D1169}" type="slidenum">
              <a:t>‹#›</a:t>
            </a:fld>
            <a:endParaRPr lang="en-IN"/>
          </a:p>
        </p:txBody>
      </p:sp>
    </p:spTree>
    <p:extLst>
      <p:ext uri="{BB962C8B-B14F-4D97-AF65-F5344CB8AC3E}">
        <p14:creationId xmlns:p14="http://schemas.microsoft.com/office/powerpoint/2010/main" val="27085911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27FB-8EB4-4AFE-9276-557194C9AF29}"/>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D32A6F-5F22-4E47-A7A2-3021DBA68A96}"/>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6E6475-ECD2-429D-A8EC-48BC43A36458}"/>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0A7EFE6A-8B1F-4D41-BE13-1C68FFA0062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84D4BA2-4B6F-43A1-9587-6DFBCA948F33}"/>
              </a:ext>
            </a:extLst>
          </p:cNvPr>
          <p:cNvSpPr>
            <a:spLocks noGrp="1"/>
          </p:cNvSpPr>
          <p:nvPr>
            <p:ph type="sldNum" sz="quarter" idx="12"/>
          </p:nvPr>
        </p:nvSpPr>
        <p:spPr/>
        <p:txBody>
          <a:bodyPr/>
          <a:lstStyle/>
          <a:p>
            <a:pPr lvl="0"/>
            <a:fld id="{76AF997B-B43F-4585-9446-37AB6CD708DC}" type="slidenum">
              <a:t>‹#›</a:t>
            </a:fld>
            <a:endParaRPr lang="en-IN"/>
          </a:p>
        </p:txBody>
      </p:sp>
    </p:spTree>
    <p:extLst>
      <p:ext uri="{BB962C8B-B14F-4D97-AF65-F5344CB8AC3E}">
        <p14:creationId xmlns:p14="http://schemas.microsoft.com/office/powerpoint/2010/main" val="6559303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53B-F2BC-42D8-92B2-F16B7E102E01}"/>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E1CAA4-365A-4253-A232-6C3733B37947}"/>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42875A-B789-46CA-87A8-A1669FFD76E9}"/>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97F08-B2EF-453C-89F1-E62256CEAC9A}"/>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0F827542-B6E6-4256-8A31-8228009AE7C7}"/>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37BC1CCC-2842-42ED-943E-EC0490BE3518}"/>
              </a:ext>
            </a:extLst>
          </p:cNvPr>
          <p:cNvSpPr>
            <a:spLocks noGrp="1"/>
          </p:cNvSpPr>
          <p:nvPr>
            <p:ph type="sldNum" sz="quarter" idx="12"/>
          </p:nvPr>
        </p:nvSpPr>
        <p:spPr/>
        <p:txBody>
          <a:bodyPr/>
          <a:lstStyle/>
          <a:p>
            <a:pPr lvl="0"/>
            <a:fld id="{AFEFCC5C-D386-4D2C-BF9A-5147380264E0}" type="slidenum">
              <a:t>‹#›</a:t>
            </a:fld>
            <a:endParaRPr lang="en-IN"/>
          </a:p>
        </p:txBody>
      </p:sp>
    </p:spTree>
    <p:extLst>
      <p:ext uri="{BB962C8B-B14F-4D97-AF65-F5344CB8AC3E}">
        <p14:creationId xmlns:p14="http://schemas.microsoft.com/office/powerpoint/2010/main" val="30106388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A572-84CC-4B72-99FA-E069EEC555A0}"/>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83A30D-2705-4C5E-97DA-FB2CF5AE3FF1}"/>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639B37-1BED-401C-9B9C-8530588476C7}"/>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2286E-D8B8-4EE8-8EB5-5482C965D459}"/>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DCADFB20-2693-4081-8891-C69998193115}"/>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99D48696-217F-4115-8673-EF142888C634}"/>
              </a:ext>
            </a:extLst>
          </p:cNvPr>
          <p:cNvSpPr>
            <a:spLocks noGrp="1"/>
          </p:cNvSpPr>
          <p:nvPr>
            <p:ph type="sldNum" sz="quarter" idx="12"/>
          </p:nvPr>
        </p:nvSpPr>
        <p:spPr/>
        <p:txBody>
          <a:bodyPr/>
          <a:lstStyle/>
          <a:p>
            <a:pPr lvl="0"/>
            <a:fld id="{71A74C52-3FD8-4F95-B74E-B97DF75EEC90}" type="slidenum">
              <a:t>‹#›</a:t>
            </a:fld>
            <a:endParaRPr lang="en-IN"/>
          </a:p>
        </p:txBody>
      </p:sp>
    </p:spTree>
    <p:extLst>
      <p:ext uri="{BB962C8B-B14F-4D97-AF65-F5344CB8AC3E}">
        <p14:creationId xmlns:p14="http://schemas.microsoft.com/office/powerpoint/2010/main" val="2426451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06D7-B1B6-4597-8895-CAE260808A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AEBA58-F171-4517-BBD0-D2A2088B3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082E6-D74C-4C33-8F4B-996C3FBE35DE}"/>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3F1FB895-E413-4088-8B1B-E08DFB6F51C2}"/>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E763FC15-B5B3-483A-8946-B184C35D5C70}"/>
              </a:ext>
            </a:extLst>
          </p:cNvPr>
          <p:cNvSpPr>
            <a:spLocks noGrp="1"/>
          </p:cNvSpPr>
          <p:nvPr>
            <p:ph type="sldNum" sz="quarter" idx="12"/>
          </p:nvPr>
        </p:nvSpPr>
        <p:spPr/>
        <p:txBody>
          <a:bodyPr/>
          <a:lstStyle/>
          <a:p>
            <a:pPr lvl="0"/>
            <a:fld id="{F0AB4BFA-E31F-4F53-948B-8A118B463FF6}" type="slidenum">
              <a:t>‹#›</a:t>
            </a:fld>
            <a:endParaRPr lang="en-IN"/>
          </a:p>
        </p:txBody>
      </p:sp>
    </p:spTree>
    <p:extLst>
      <p:ext uri="{BB962C8B-B14F-4D97-AF65-F5344CB8AC3E}">
        <p14:creationId xmlns:p14="http://schemas.microsoft.com/office/powerpoint/2010/main" val="410014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7E2F8-8956-4C0D-894A-45083E5D096E}"/>
              </a:ext>
            </a:extLst>
          </p:cNvPr>
          <p:cNvSpPr>
            <a:spLocks noGrp="1"/>
          </p:cNvSpPr>
          <p:nvPr>
            <p:ph type="title" orient="vert"/>
          </p:nvPr>
        </p:nvSpPr>
        <p:spPr>
          <a:xfrm>
            <a:off x="7308850" y="431800"/>
            <a:ext cx="2266950" cy="420687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EFE1B-D34E-4DA9-A589-186E6FB33CAC}"/>
              </a:ext>
            </a:extLst>
          </p:cNvPr>
          <p:cNvSpPr>
            <a:spLocks noGrp="1"/>
          </p:cNvSpPr>
          <p:nvPr>
            <p:ph type="body" orient="vert" idx="1"/>
          </p:nvPr>
        </p:nvSpPr>
        <p:spPr>
          <a:xfrm>
            <a:off x="503238" y="431800"/>
            <a:ext cx="6653212" cy="4206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B390A-D59C-47FF-8E4C-A97625927354}"/>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80C048B-C3C3-4E15-91C0-16BD6317F77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05FC8CF-63F5-4AC7-A8CA-7700CF6C60A9}"/>
              </a:ext>
            </a:extLst>
          </p:cNvPr>
          <p:cNvSpPr>
            <a:spLocks noGrp="1"/>
          </p:cNvSpPr>
          <p:nvPr>
            <p:ph type="sldNum" sz="quarter" idx="12"/>
          </p:nvPr>
        </p:nvSpPr>
        <p:spPr/>
        <p:txBody>
          <a:bodyPr/>
          <a:lstStyle/>
          <a:p>
            <a:pPr lvl="0"/>
            <a:fld id="{D55996C1-7F0C-44CD-A677-6CDDCD585E90}" type="slidenum">
              <a:t>‹#›</a:t>
            </a:fld>
            <a:endParaRPr lang="en-IN"/>
          </a:p>
        </p:txBody>
      </p:sp>
    </p:spTree>
    <p:extLst>
      <p:ext uri="{BB962C8B-B14F-4D97-AF65-F5344CB8AC3E}">
        <p14:creationId xmlns:p14="http://schemas.microsoft.com/office/powerpoint/2010/main" val="4821096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8570-8A75-418D-A3C6-EB3E867F01EE}"/>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2F148-7AA0-4F70-94C0-4CE36074E4A9}"/>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831685-D9EA-4E68-87C5-4B6FA120D489}"/>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D0AD625F-E8A5-4760-ABE0-4672ACDA7BF4}"/>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0164BD06-613E-4A65-ADDD-928814FE36AE}"/>
              </a:ext>
            </a:extLst>
          </p:cNvPr>
          <p:cNvSpPr>
            <a:spLocks noGrp="1"/>
          </p:cNvSpPr>
          <p:nvPr>
            <p:ph type="sldNum" sz="quarter" idx="12"/>
          </p:nvPr>
        </p:nvSpPr>
        <p:spPr/>
        <p:txBody>
          <a:bodyPr/>
          <a:lstStyle/>
          <a:p>
            <a:pPr lvl="0"/>
            <a:fld id="{AA018137-4732-49D3-B630-22EBC74F9032}" type="slidenum">
              <a:t>‹#›</a:t>
            </a:fld>
            <a:endParaRPr lang="en-IN"/>
          </a:p>
        </p:txBody>
      </p:sp>
    </p:spTree>
    <p:extLst>
      <p:ext uri="{BB962C8B-B14F-4D97-AF65-F5344CB8AC3E}">
        <p14:creationId xmlns:p14="http://schemas.microsoft.com/office/powerpoint/2010/main" val="17983182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DC2B-4311-4FB5-9421-06EECCD4CF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88F468-1F6F-4A59-8E84-3BC7AE0B1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95777-1AFF-48EF-9D5B-D2E616217506}"/>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671EDAC9-6DFF-4546-ADF3-50A3396D8C9B}"/>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E84C6386-FDED-4861-9312-4010DC15140D}"/>
              </a:ext>
            </a:extLst>
          </p:cNvPr>
          <p:cNvSpPr>
            <a:spLocks noGrp="1"/>
          </p:cNvSpPr>
          <p:nvPr>
            <p:ph type="sldNum" sz="quarter" idx="12"/>
          </p:nvPr>
        </p:nvSpPr>
        <p:spPr/>
        <p:txBody>
          <a:bodyPr/>
          <a:lstStyle/>
          <a:p>
            <a:pPr lvl="0"/>
            <a:fld id="{7223B91B-7DE1-4889-AB85-35FEA4CE0354}" type="slidenum">
              <a:t>‹#›</a:t>
            </a:fld>
            <a:endParaRPr lang="en-IN"/>
          </a:p>
        </p:txBody>
      </p:sp>
    </p:spTree>
    <p:extLst>
      <p:ext uri="{BB962C8B-B14F-4D97-AF65-F5344CB8AC3E}">
        <p14:creationId xmlns:p14="http://schemas.microsoft.com/office/powerpoint/2010/main" val="29322405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6A7D-4B1B-479B-AFA7-F3E6283370E2}"/>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61F8A1-D533-49CF-9B0A-ADB3923D0A59}"/>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51477B-7B3B-4F99-AB6C-F7E1218E494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63AFA1E1-C2B9-4736-9362-DA1BE0B0AC7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1E647C07-8B85-4F86-98FD-C689F8966614}"/>
              </a:ext>
            </a:extLst>
          </p:cNvPr>
          <p:cNvSpPr>
            <a:spLocks noGrp="1"/>
          </p:cNvSpPr>
          <p:nvPr>
            <p:ph type="sldNum" sz="quarter" idx="12"/>
          </p:nvPr>
        </p:nvSpPr>
        <p:spPr/>
        <p:txBody>
          <a:bodyPr/>
          <a:lstStyle/>
          <a:p>
            <a:pPr lvl="0"/>
            <a:fld id="{4F5C20E5-4815-415D-AEBD-98B18D3FEC6C}" type="slidenum">
              <a:t>‹#›</a:t>
            </a:fld>
            <a:endParaRPr lang="en-IN"/>
          </a:p>
        </p:txBody>
      </p:sp>
    </p:spTree>
    <p:extLst>
      <p:ext uri="{BB962C8B-B14F-4D97-AF65-F5344CB8AC3E}">
        <p14:creationId xmlns:p14="http://schemas.microsoft.com/office/powerpoint/2010/main" val="3809763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44C9-F8C9-469D-BA97-A1F3A9E61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1AF81B-8C30-4E2C-8610-3E5CC01F4234}"/>
              </a:ext>
            </a:extLst>
          </p:cNvPr>
          <p:cNvSpPr>
            <a:spLocks noGrp="1"/>
          </p:cNvSpPr>
          <p:nvPr>
            <p:ph sz="half" idx="1"/>
          </p:nvPr>
        </p:nvSpPr>
        <p:spPr>
          <a:xfrm>
            <a:off x="465138" y="3911600"/>
            <a:ext cx="4454525" cy="1163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98021D-6E76-48EA-A8FA-3DE4CAE7AD68}"/>
              </a:ext>
            </a:extLst>
          </p:cNvPr>
          <p:cNvSpPr>
            <a:spLocks noGrp="1"/>
          </p:cNvSpPr>
          <p:nvPr>
            <p:ph sz="half" idx="2"/>
          </p:nvPr>
        </p:nvSpPr>
        <p:spPr>
          <a:xfrm>
            <a:off x="5072063" y="3911600"/>
            <a:ext cx="4456112" cy="1163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C10DD2-2EBA-4C87-92C2-33517493FF88}"/>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57CF716E-E495-4A39-9DF9-D76611EB2670}"/>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6182E820-F005-4F73-97C5-214CE815409A}"/>
              </a:ext>
            </a:extLst>
          </p:cNvPr>
          <p:cNvSpPr>
            <a:spLocks noGrp="1"/>
          </p:cNvSpPr>
          <p:nvPr>
            <p:ph type="sldNum" sz="quarter" idx="12"/>
          </p:nvPr>
        </p:nvSpPr>
        <p:spPr/>
        <p:txBody>
          <a:bodyPr/>
          <a:lstStyle/>
          <a:p>
            <a:pPr lvl="0"/>
            <a:fld id="{5798B2D3-D647-41C9-BDF6-DF2D8F2F410C}" type="slidenum">
              <a:t>‹#›</a:t>
            </a:fld>
            <a:endParaRPr lang="en-IN"/>
          </a:p>
        </p:txBody>
      </p:sp>
    </p:spTree>
    <p:extLst>
      <p:ext uri="{BB962C8B-B14F-4D97-AF65-F5344CB8AC3E}">
        <p14:creationId xmlns:p14="http://schemas.microsoft.com/office/powerpoint/2010/main" val="15308450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C131-56DE-4143-BBC7-B5EDAF0D1B14}"/>
              </a:ext>
            </a:extLst>
          </p:cNvPr>
          <p:cNvSpPr>
            <a:spLocks noGrp="1"/>
          </p:cNvSpPr>
          <p:nvPr>
            <p:ph type="title"/>
          </p:nvPr>
        </p:nvSpPr>
        <p:spPr>
          <a:xfrm>
            <a:off x="693738" y="301625"/>
            <a:ext cx="8694737" cy="10969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7515B-84E9-4CE8-AF8A-6FBA452679B0}"/>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268A48-B709-4355-B52B-3FD482BB400B}"/>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649ECC-83FB-4EAB-8127-669798C3583C}"/>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E094C7-BA65-481F-96CF-E3A445BBC1A7}"/>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66FCD1-FDED-415F-A029-828FAB2E70E4}"/>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FCEFB6F5-DBDA-42E7-9454-16636E7DCB34}"/>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5D6A8F53-0293-48DB-B40D-9389A356A46C}"/>
              </a:ext>
            </a:extLst>
          </p:cNvPr>
          <p:cNvSpPr>
            <a:spLocks noGrp="1"/>
          </p:cNvSpPr>
          <p:nvPr>
            <p:ph type="sldNum" sz="quarter" idx="12"/>
          </p:nvPr>
        </p:nvSpPr>
        <p:spPr/>
        <p:txBody>
          <a:bodyPr/>
          <a:lstStyle/>
          <a:p>
            <a:pPr lvl="0"/>
            <a:fld id="{452EB616-B1C3-4E34-8FC6-D761051FF19F}" type="slidenum">
              <a:t>‹#›</a:t>
            </a:fld>
            <a:endParaRPr lang="en-IN"/>
          </a:p>
        </p:txBody>
      </p:sp>
    </p:spTree>
    <p:extLst>
      <p:ext uri="{BB962C8B-B14F-4D97-AF65-F5344CB8AC3E}">
        <p14:creationId xmlns:p14="http://schemas.microsoft.com/office/powerpoint/2010/main" val="39308148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C501-5205-484C-9CB4-C5290C9FE6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244F52-8672-4725-AC67-CBD3FE3581AD}"/>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C3BA7E6B-1A64-4F2B-8CB0-98DE545528EF}"/>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CB7E4B32-AD7F-4746-B577-6CEAC944034F}"/>
              </a:ext>
            </a:extLst>
          </p:cNvPr>
          <p:cNvSpPr>
            <a:spLocks noGrp="1"/>
          </p:cNvSpPr>
          <p:nvPr>
            <p:ph type="sldNum" sz="quarter" idx="12"/>
          </p:nvPr>
        </p:nvSpPr>
        <p:spPr/>
        <p:txBody>
          <a:bodyPr/>
          <a:lstStyle/>
          <a:p>
            <a:pPr lvl="0"/>
            <a:fld id="{6BB8B0AD-FC62-4A28-9F3C-45E2CEEF5FFB}" type="slidenum">
              <a:t>‹#›</a:t>
            </a:fld>
            <a:endParaRPr lang="en-IN"/>
          </a:p>
        </p:txBody>
      </p:sp>
    </p:spTree>
    <p:extLst>
      <p:ext uri="{BB962C8B-B14F-4D97-AF65-F5344CB8AC3E}">
        <p14:creationId xmlns:p14="http://schemas.microsoft.com/office/powerpoint/2010/main" val="188240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5F35-CF10-43B6-9860-971D863CFC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8EEAF7-3A31-45C8-9488-E7381E249B79}"/>
              </a:ext>
            </a:extLst>
          </p:cNvPr>
          <p:cNvSpPr>
            <a:spLocks noGrp="1"/>
          </p:cNvSpPr>
          <p:nvPr>
            <p:ph sz="half" idx="1"/>
          </p:nvPr>
        </p:nvSpPr>
        <p:spPr>
          <a:xfrm>
            <a:off x="990600" y="1368425"/>
            <a:ext cx="3973513" cy="359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F43F65-6CFF-491A-B86F-C2A898DEA444}"/>
              </a:ext>
            </a:extLst>
          </p:cNvPr>
          <p:cNvSpPr>
            <a:spLocks noGrp="1"/>
          </p:cNvSpPr>
          <p:nvPr>
            <p:ph sz="half" idx="2"/>
          </p:nvPr>
        </p:nvSpPr>
        <p:spPr>
          <a:xfrm>
            <a:off x="5116513" y="1368425"/>
            <a:ext cx="3973512" cy="3598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BC74ED-8563-478B-8C29-1BA4BB55696D}"/>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0503CE5B-13C7-4EBE-B96F-CAFF417ADD25}"/>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FAD726CE-5936-413C-A7DE-5EEFC152E143}"/>
              </a:ext>
            </a:extLst>
          </p:cNvPr>
          <p:cNvSpPr>
            <a:spLocks noGrp="1"/>
          </p:cNvSpPr>
          <p:nvPr>
            <p:ph type="sldNum" sz="quarter" idx="12"/>
          </p:nvPr>
        </p:nvSpPr>
        <p:spPr/>
        <p:txBody>
          <a:bodyPr/>
          <a:lstStyle/>
          <a:p>
            <a:pPr lvl="0"/>
            <a:fld id="{EDADED28-B16C-4B84-8B9D-5B190DFE5E21}" type="slidenum">
              <a:t>‹#›</a:t>
            </a:fld>
            <a:endParaRPr lang="en-IN"/>
          </a:p>
        </p:txBody>
      </p:sp>
    </p:spTree>
    <p:extLst>
      <p:ext uri="{BB962C8B-B14F-4D97-AF65-F5344CB8AC3E}">
        <p14:creationId xmlns:p14="http://schemas.microsoft.com/office/powerpoint/2010/main" val="1819684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6DBDF-1FE5-421F-B3B9-F2A570FC9B15}"/>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537958D2-E702-4ADA-86A1-462FE94C9077}"/>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12610378-25BE-47CE-9306-139C14462125}"/>
              </a:ext>
            </a:extLst>
          </p:cNvPr>
          <p:cNvSpPr>
            <a:spLocks noGrp="1"/>
          </p:cNvSpPr>
          <p:nvPr>
            <p:ph type="sldNum" sz="quarter" idx="12"/>
          </p:nvPr>
        </p:nvSpPr>
        <p:spPr/>
        <p:txBody>
          <a:bodyPr/>
          <a:lstStyle/>
          <a:p>
            <a:pPr lvl="0"/>
            <a:fld id="{13E8A27C-B920-4BC5-A2DF-D140FB1D7376}" type="slidenum">
              <a:t>‹#›</a:t>
            </a:fld>
            <a:endParaRPr lang="en-IN"/>
          </a:p>
        </p:txBody>
      </p:sp>
    </p:spTree>
    <p:extLst>
      <p:ext uri="{BB962C8B-B14F-4D97-AF65-F5344CB8AC3E}">
        <p14:creationId xmlns:p14="http://schemas.microsoft.com/office/powerpoint/2010/main" val="374366446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9CD1-A15E-483C-9178-A35007FEB5A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F73F9B-32C7-4745-945F-E430D74110DC}"/>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83E0E4-0FAC-45C8-9807-86D8352D1908}"/>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78A66-E2CD-4B42-96BA-5C5B3F7576CA}"/>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0C514017-1F38-4D9A-B10F-249F902FDE1F}"/>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2E52192F-9955-404D-8499-354ED2DA2F27}"/>
              </a:ext>
            </a:extLst>
          </p:cNvPr>
          <p:cNvSpPr>
            <a:spLocks noGrp="1"/>
          </p:cNvSpPr>
          <p:nvPr>
            <p:ph type="sldNum" sz="quarter" idx="12"/>
          </p:nvPr>
        </p:nvSpPr>
        <p:spPr/>
        <p:txBody>
          <a:bodyPr/>
          <a:lstStyle/>
          <a:p>
            <a:pPr lvl="0"/>
            <a:fld id="{598379CC-8F4D-44F4-BECA-02E6544E8FC1}" type="slidenum">
              <a:t>‹#›</a:t>
            </a:fld>
            <a:endParaRPr lang="en-IN"/>
          </a:p>
        </p:txBody>
      </p:sp>
    </p:spTree>
    <p:extLst>
      <p:ext uri="{BB962C8B-B14F-4D97-AF65-F5344CB8AC3E}">
        <p14:creationId xmlns:p14="http://schemas.microsoft.com/office/powerpoint/2010/main" val="41124471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9648-449A-4B86-BC44-B74EAE93582F}"/>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754DF4-FD4A-4A13-BD3D-CFC778D0A4F2}"/>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8A5833-152D-47D2-A0C2-11B2023500DE}"/>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D25AA-43AE-410E-AB12-F6D880E030C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49C065ED-F249-4E38-BABA-11EB15957703}"/>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C49AC742-8F3B-4681-81CA-0143507C0834}"/>
              </a:ext>
            </a:extLst>
          </p:cNvPr>
          <p:cNvSpPr>
            <a:spLocks noGrp="1"/>
          </p:cNvSpPr>
          <p:nvPr>
            <p:ph type="sldNum" sz="quarter" idx="12"/>
          </p:nvPr>
        </p:nvSpPr>
        <p:spPr/>
        <p:txBody>
          <a:bodyPr/>
          <a:lstStyle/>
          <a:p>
            <a:pPr lvl="0"/>
            <a:fld id="{A60B6FD0-CEF8-4F3C-8485-AF929359E88F}" type="slidenum">
              <a:t>‹#›</a:t>
            </a:fld>
            <a:endParaRPr lang="en-IN"/>
          </a:p>
        </p:txBody>
      </p:sp>
    </p:spTree>
    <p:extLst>
      <p:ext uri="{BB962C8B-B14F-4D97-AF65-F5344CB8AC3E}">
        <p14:creationId xmlns:p14="http://schemas.microsoft.com/office/powerpoint/2010/main" val="2673721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FC5D-26BF-4DEC-8367-CEDB884E6C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EE5CC1-4E97-4545-85D0-6EEFB773B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94C128-BF95-404B-9034-740E1051683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52A535DE-6E7C-49A8-956D-524A02E5381E}"/>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75EADACC-1928-4646-8ABF-BCEAD3A407E3}"/>
              </a:ext>
            </a:extLst>
          </p:cNvPr>
          <p:cNvSpPr>
            <a:spLocks noGrp="1"/>
          </p:cNvSpPr>
          <p:nvPr>
            <p:ph type="sldNum" sz="quarter" idx="12"/>
          </p:nvPr>
        </p:nvSpPr>
        <p:spPr/>
        <p:txBody>
          <a:bodyPr/>
          <a:lstStyle/>
          <a:p>
            <a:pPr lvl="0"/>
            <a:fld id="{C7A58629-F564-4BCC-AE67-C6CD4DE6DCC4}" type="slidenum">
              <a:t>‹#›</a:t>
            </a:fld>
            <a:endParaRPr lang="en-IN"/>
          </a:p>
        </p:txBody>
      </p:sp>
    </p:spTree>
    <p:extLst>
      <p:ext uri="{BB962C8B-B14F-4D97-AF65-F5344CB8AC3E}">
        <p14:creationId xmlns:p14="http://schemas.microsoft.com/office/powerpoint/2010/main" val="253677195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F8BAC-5DD5-4EC1-9A12-0D8FD5E4F0FC}"/>
              </a:ext>
            </a:extLst>
          </p:cNvPr>
          <p:cNvSpPr>
            <a:spLocks noGrp="1"/>
          </p:cNvSpPr>
          <p:nvPr>
            <p:ph type="title" orient="vert"/>
          </p:nvPr>
        </p:nvSpPr>
        <p:spPr>
          <a:xfrm>
            <a:off x="7265988" y="225425"/>
            <a:ext cx="2266950" cy="4849813"/>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2BCD8-97ED-423F-99A3-F87B1B188153}"/>
              </a:ext>
            </a:extLst>
          </p:cNvPr>
          <p:cNvSpPr>
            <a:spLocks noGrp="1"/>
          </p:cNvSpPr>
          <p:nvPr>
            <p:ph type="body" orient="vert" idx="1"/>
          </p:nvPr>
        </p:nvSpPr>
        <p:spPr>
          <a:xfrm>
            <a:off x="460375" y="225425"/>
            <a:ext cx="6653213" cy="484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E60F74-16D9-425B-BA8E-18D4B79C109B}"/>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8FBADB7F-FD1D-4F28-BB33-0D5FD30EF924}"/>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AD31E7F-9D3C-4A32-9DE5-D806FDCAFDCD}"/>
              </a:ext>
            </a:extLst>
          </p:cNvPr>
          <p:cNvSpPr>
            <a:spLocks noGrp="1"/>
          </p:cNvSpPr>
          <p:nvPr>
            <p:ph type="sldNum" sz="quarter" idx="12"/>
          </p:nvPr>
        </p:nvSpPr>
        <p:spPr/>
        <p:txBody>
          <a:bodyPr/>
          <a:lstStyle/>
          <a:p>
            <a:pPr lvl="0"/>
            <a:fld id="{A85D0B7F-1D74-414D-876C-9B5EA76CEE7D}" type="slidenum">
              <a:t>‹#›</a:t>
            </a:fld>
            <a:endParaRPr lang="en-IN"/>
          </a:p>
        </p:txBody>
      </p:sp>
    </p:spTree>
    <p:extLst>
      <p:ext uri="{BB962C8B-B14F-4D97-AF65-F5344CB8AC3E}">
        <p14:creationId xmlns:p14="http://schemas.microsoft.com/office/powerpoint/2010/main" val="331909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C2093-0C9D-481A-BB05-90AE7298EA05}"/>
              </a:ext>
            </a:extLst>
          </p:cNvPr>
          <p:cNvSpPr>
            <a:spLocks noGrp="1"/>
          </p:cNvSpPr>
          <p:nvPr>
            <p:ph type="title"/>
          </p:nvPr>
        </p:nvSpPr>
        <p:spPr>
          <a:xfrm>
            <a:off x="693738" y="301625"/>
            <a:ext cx="8694737" cy="10969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BACC5-4C23-42A2-88F1-674A97A79C60}"/>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BB1CF7-E5EE-41DA-9C24-D6C36FB8FD04}"/>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93E001-DD29-486A-9174-96D4A1864F0C}"/>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53444E-CC62-4E35-9A00-EFCD90D20D02}"/>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4306E2-CE6A-4D0A-AD62-1280159E78F6}"/>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947CB695-8D1E-4534-ACFB-27F1442A8C17}"/>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3BF5F8E5-99CD-4480-A81D-F973E6068155}"/>
              </a:ext>
            </a:extLst>
          </p:cNvPr>
          <p:cNvSpPr>
            <a:spLocks noGrp="1"/>
          </p:cNvSpPr>
          <p:nvPr>
            <p:ph type="sldNum" sz="quarter" idx="12"/>
          </p:nvPr>
        </p:nvSpPr>
        <p:spPr/>
        <p:txBody>
          <a:bodyPr/>
          <a:lstStyle/>
          <a:p>
            <a:pPr lvl="0"/>
            <a:fld id="{F3BE4B8C-5587-499B-B44E-DAA1B7F56365}" type="slidenum">
              <a:t>‹#›</a:t>
            </a:fld>
            <a:endParaRPr lang="en-IN"/>
          </a:p>
        </p:txBody>
      </p:sp>
    </p:spTree>
    <p:extLst>
      <p:ext uri="{BB962C8B-B14F-4D97-AF65-F5344CB8AC3E}">
        <p14:creationId xmlns:p14="http://schemas.microsoft.com/office/powerpoint/2010/main" val="27589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F269-ACCF-48C7-88B6-C39B6550B1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870B78-76A1-4556-81F4-B332CC37075F}"/>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478FC6EF-F707-42AB-9395-63A53429A50A}"/>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4D6326E4-D250-4935-A176-CD0C25F4259E}"/>
              </a:ext>
            </a:extLst>
          </p:cNvPr>
          <p:cNvSpPr>
            <a:spLocks noGrp="1"/>
          </p:cNvSpPr>
          <p:nvPr>
            <p:ph type="sldNum" sz="quarter" idx="12"/>
          </p:nvPr>
        </p:nvSpPr>
        <p:spPr/>
        <p:txBody>
          <a:bodyPr/>
          <a:lstStyle/>
          <a:p>
            <a:pPr lvl="0"/>
            <a:fld id="{88324C5E-4225-4B6D-8BA3-B2C703F0967A}" type="slidenum">
              <a:t>‹#›</a:t>
            </a:fld>
            <a:endParaRPr lang="en-IN"/>
          </a:p>
        </p:txBody>
      </p:sp>
    </p:spTree>
    <p:extLst>
      <p:ext uri="{BB962C8B-B14F-4D97-AF65-F5344CB8AC3E}">
        <p14:creationId xmlns:p14="http://schemas.microsoft.com/office/powerpoint/2010/main" val="303588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341F4D-71F7-44CC-A2DB-31FB52A2C3E8}"/>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431FD286-A331-479F-A759-CE41605CE1BA}"/>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3C61C8DC-ED6E-4096-B779-C8DC41F1F5EC}"/>
              </a:ext>
            </a:extLst>
          </p:cNvPr>
          <p:cNvSpPr>
            <a:spLocks noGrp="1"/>
          </p:cNvSpPr>
          <p:nvPr>
            <p:ph type="sldNum" sz="quarter" idx="12"/>
          </p:nvPr>
        </p:nvSpPr>
        <p:spPr/>
        <p:txBody>
          <a:bodyPr/>
          <a:lstStyle/>
          <a:p>
            <a:pPr lvl="0"/>
            <a:fld id="{F9E2A706-7460-42E2-9E0F-93622A39550C}" type="slidenum">
              <a:t>‹#›</a:t>
            </a:fld>
            <a:endParaRPr lang="en-IN"/>
          </a:p>
        </p:txBody>
      </p:sp>
    </p:spTree>
    <p:extLst>
      <p:ext uri="{BB962C8B-B14F-4D97-AF65-F5344CB8AC3E}">
        <p14:creationId xmlns:p14="http://schemas.microsoft.com/office/powerpoint/2010/main" val="362399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B849-C9EE-4ABA-B8BA-72005032341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DE446F-D51E-4EA5-953C-5FC50C96FA64}"/>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9C4BDC-D6C8-423D-91B8-B1E2026818A2}"/>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5D090-D3F4-4E8D-8105-41123078F39D}"/>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6D4454E5-38E0-4054-AB35-7F7D856EF09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CD0D7DE5-C779-40DB-9B3C-298633D25B00}"/>
              </a:ext>
            </a:extLst>
          </p:cNvPr>
          <p:cNvSpPr>
            <a:spLocks noGrp="1"/>
          </p:cNvSpPr>
          <p:nvPr>
            <p:ph type="sldNum" sz="quarter" idx="12"/>
          </p:nvPr>
        </p:nvSpPr>
        <p:spPr/>
        <p:txBody>
          <a:bodyPr/>
          <a:lstStyle/>
          <a:p>
            <a:pPr lvl="0"/>
            <a:fld id="{CCDAC058-8E92-4FF6-95E4-2BBDFB3F065B}" type="slidenum">
              <a:t>‹#›</a:t>
            </a:fld>
            <a:endParaRPr lang="en-IN"/>
          </a:p>
        </p:txBody>
      </p:sp>
    </p:spTree>
    <p:extLst>
      <p:ext uri="{BB962C8B-B14F-4D97-AF65-F5344CB8AC3E}">
        <p14:creationId xmlns:p14="http://schemas.microsoft.com/office/powerpoint/2010/main" val="48439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8527-5D3B-4462-978C-67FC25C3C581}"/>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F0C820-DB08-453D-AF30-84452729FE85}"/>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A1C6DB-4406-4077-879F-CDC95E1046B3}"/>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F23D2-EB97-4EFD-8843-E99F5FAE100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B06ADEE-8103-4739-A09D-16F4050FCBEA}"/>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12505914-F8F0-469B-B849-CF50AE805B36}"/>
              </a:ext>
            </a:extLst>
          </p:cNvPr>
          <p:cNvSpPr>
            <a:spLocks noGrp="1"/>
          </p:cNvSpPr>
          <p:nvPr>
            <p:ph type="sldNum" sz="quarter" idx="12"/>
          </p:nvPr>
        </p:nvSpPr>
        <p:spPr/>
        <p:txBody>
          <a:bodyPr/>
          <a:lstStyle/>
          <a:p>
            <a:pPr lvl="0"/>
            <a:fld id="{51EE6EF8-E796-42BE-A64D-43A892AB692F}" type="slidenum">
              <a:t>‹#›</a:t>
            </a:fld>
            <a:endParaRPr lang="en-IN"/>
          </a:p>
        </p:txBody>
      </p:sp>
    </p:spTree>
    <p:extLst>
      <p:ext uri="{BB962C8B-B14F-4D97-AF65-F5344CB8AC3E}">
        <p14:creationId xmlns:p14="http://schemas.microsoft.com/office/powerpoint/2010/main" val="184726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68C07BA-2811-490E-AAFF-C45F501FD440}"/>
              </a:ext>
            </a:extLst>
          </p:cNvPr>
          <p:cNvPicPr>
            <a:picLocks noChangeAspect="1"/>
          </p:cNvPicPr>
          <p:nvPr/>
        </p:nvPicPr>
        <p:blipFill>
          <a:blip r:embed="rId13">
            <a:lum/>
            <a:alphaModFix/>
            <a:extLst>
              <a:ext uri="{96DAC541-7B7A-43D3-8B79-37D633B846F1}">
                <asvg:svgBlip xmlns:asvg="http://schemas.microsoft.com/office/drawing/2016/SVG/main" r:embed="rId14"/>
              </a:ext>
            </a:extLst>
          </a:blip>
          <a:srcRect/>
          <a:stretch>
            <a:fillRect/>
          </a:stretch>
        </p:blipFill>
        <p:spPr>
          <a:xfrm>
            <a:off x="0" y="3240"/>
            <a:ext cx="10079640" cy="5666759"/>
          </a:xfrm>
          <a:prstGeom prst="rect">
            <a:avLst/>
          </a:prstGeom>
          <a:noFill/>
          <a:ln>
            <a:noFill/>
          </a:ln>
        </p:spPr>
      </p:pic>
      <p:sp>
        <p:nvSpPr>
          <p:cNvPr id="3" name="Title Placeholder 2">
            <a:extLst>
              <a:ext uri="{FF2B5EF4-FFF2-40B4-BE49-F238E27FC236}">
                <a16:creationId xmlns:a16="http://schemas.microsoft.com/office/drawing/2014/main" id="{90B5EB37-FE85-4FA8-A49F-1E7C43E4BD46}"/>
              </a:ext>
            </a:extLst>
          </p:cNvPr>
          <p:cNvSpPr txBox="1">
            <a:spLocks noGrp="1"/>
          </p:cNvSpPr>
          <p:nvPr>
            <p:ph type="title"/>
          </p:nvPr>
        </p:nvSpPr>
        <p:spPr>
          <a:xfrm>
            <a:off x="3456000" y="360000"/>
            <a:ext cx="3168000" cy="900000"/>
          </a:xfrm>
          <a:prstGeom prst="rect">
            <a:avLst/>
          </a:prstGeom>
          <a:noFill/>
          <a:ln>
            <a:noFill/>
          </a:ln>
        </p:spPr>
        <p:txBody>
          <a:bodyPr lIns="0" tIns="0" rIns="0" bIns="0" anchor="ctr">
            <a:normAutofit/>
          </a:bodyPr>
          <a:lstStyle/>
          <a:p>
            <a:endParaRPr lang="en-IN"/>
          </a:p>
        </p:txBody>
      </p:sp>
      <p:sp>
        <p:nvSpPr>
          <p:cNvPr id="4" name="Text Placeholder 3">
            <a:extLst>
              <a:ext uri="{FF2B5EF4-FFF2-40B4-BE49-F238E27FC236}">
                <a16:creationId xmlns:a16="http://schemas.microsoft.com/office/drawing/2014/main" id="{937BF1E8-9A9E-4754-84EA-1EC539F4FCA2}"/>
              </a:ext>
            </a:extLst>
          </p:cNvPr>
          <p:cNvSpPr txBox="1">
            <a:spLocks noGrp="1"/>
          </p:cNvSpPr>
          <p:nvPr>
            <p:ph type="body" idx="1"/>
          </p:nvPr>
        </p:nvSpPr>
        <p:spPr>
          <a:xfrm>
            <a:off x="990000" y="1368000"/>
            <a:ext cx="8100000" cy="36000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FCFA1-998A-44ED-B3C8-56516194F7E4}"/>
              </a:ext>
            </a:extLst>
          </p:cNvPr>
          <p:cNvSpPr txBox="1">
            <a:spLocks noGrp="1"/>
          </p:cNvSpPr>
          <p:nvPr>
            <p:ph type="dt" sz="half" idx="2"/>
          </p:nvPr>
        </p:nvSpPr>
        <p:spPr>
          <a:xfrm>
            <a:off x="864000" y="5166000"/>
            <a:ext cx="2132280" cy="390960"/>
          </a:xfrm>
          <a:prstGeom prst="rect">
            <a:avLst/>
          </a:prstGeom>
          <a:noFill/>
          <a:ln>
            <a:noFill/>
          </a:ln>
        </p:spPr>
        <p:txBody>
          <a:bodyPr lIns="0" tIns="0" rIns="0" bIns="0" anchorCtr="0">
            <a:noAutofit/>
          </a:bodyPr>
          <a:lstStyle>
            <a:lvl1pPr lvl="0" hangingPunct="0">
              <a:buNone/>
              <a:tabLst/>
              <a:defRPr lang="en-IN" sz="1400" kern="1200">
                <a:solidFill>
                  <a:srgbClr val="770707"/>
                </a:solidFill>
                <a:latin typeface="Liberation Sans" pitchFamily="34"/>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59145A1A-A447-4FD7-81F3-1DD702A04146}"/>
              </a:ext>
            </a:extLst>
          </p:cNvPr>
          <p:cNvSpPr txBox="1">
            <a:spLocks noGrp="1"/>
          </p:cNvSpPr>
          <p:nvPr>
            <p:ph type="ftr" sz="quarter" idx="3"/>
          </p:nvPr>
        </p:nvSpPr>
        <p:spPr>
          <a:xfrm>
            <a:off x="3447360" y="5165280"/>
            <a:ext cx="3195000" cy="390960"/>
          </a:xfrm>
          <a:prstGeom prst="rect">
            <a:avLst/>
          </a:prstGeom>
          <a:noFill/>
          <a:ln>
            <a:noFill/>
          </a:ln>
        </p:spPr>
        <p:txBody>
          <a:bodyPr lIns="0" tIns="0" rIns="0" bIns="0" anchorCtr="0">
            <a:noAutofit/>
          </a:bodyPr>
          <a:lstStyle>
            <a:lvl1pPr lvl="0" algn="ctr" hangingPunct="0">
              <a:buNone/>
              <a:tabLst/>
              <a:defRPr lang="en-IN" sz="1400" kern="1200">
                <a:solidFill>
                  <a:srgbClr val="770707"/>
                </a:solidFill>
                <a:latin typeface="Liberation Sans" pitchFamily="34"/>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7550B5F9-AD67-4836-A9A6-91E53535F135}"/>
              </a:ext>
            </a:extLst>
          </p:cNvPr>
          <p:cNvSpPr txBox="1">
            <a:spLocks noGrp="1"/>
          </p:cNvSpPr>
          <p:nvPr>
            <p:ph type="sldNum" sz="quarter" idx="4"/>
          </p:nvPr>
        </p:nvSpPr>
        <p:spPr>
          <a:xfrm>
            <a:off x="7083720" y="5166000"/>
            <a:ext cx="2204279" cy="390960"/>
          </a:xfrm>
          <a:prstGeom prst="rect">
            <a:avLst/>
          </a:prstGeom>
          <a:noFill/>
          <a:ln>
            <a:noFill/>
          </a:ln>
        </p:spPr>
        <p:txBody>
          <a:bodyPr lIns="0" tIns="0" rIns="0" bIns="0" anchorCtr="0">
            <a:noAutofit/>
          </a:bodyPr>
          <a:lstStyle>
            <a:lvl1pPr lvl="0" algn="r" hangingPunct="0">
              <a:buNone/>
              <a:tabLst/>
              <a:defRPr lang="en-IN" sz="1400" kern="1200">
                <a:solidFill>
                  <a:srgbClr val="770707"/>
                </a:solidFill>
                <a:latin typeface="Liberation Sans" pitchFamily="34"/>
                <a:ea typeface="DejaVu Sans" pitchFamily="2"/>
                <a:cs typeface="DejaVu Sans" pitchFamily="2"/>
              </a:defRPr>
            </a:lvl1pPr>
          </a:lstStyle>
          <a:p>
            <a:pPr lvl="0"/>
            <a:fld id="{D4534DE4-480D-4724-81E1-173F27FA9833}"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IN" sz="3300" b="1" i="0" u="none" strike="noStrike" kern="1200">
          <a:ln>
            <a:noFill/>
          </a:ln>
          <a:solidFill>
            <a:srgbClr val="FFFFFF"/>
          </a:solidFill>
          <a:latin typeface="Liberation Sans" pitchFamily="18"/>
        </a:defRPr>
      </a:lvl1pPr>
    </p:titleStyle>
    <p:bodyStyle>
      <a:lvl1pPr marL="0" marR="0" indent="0" hangingPunct="0">
        <a:spcBef>
          <a:spcPts val="0"/>
        </a:spcBef>
        <a:spcAft>
          <a:spcPts val="1063"/>
        </a:spcAft>
        <a:tabLst/>
        <a:defRPr lang="en-IN" sz="2400" b="0" i="0" u="none" strike="noStrike" kern="1200">
          <a:ln>
            <a:noFill/>
          </a:ln>
          <a:solidFill>
            <a:srgbClr val="FFFFFF"/>
          </a:solidFill>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D64898-C417-4EA4-94EA-896736C5B14B}"/>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IN"/>
          </a:p>
        </p:txBody>
      </p:sp>
      <p:sp>
        <p:nvSpPr>
          <p:cNvPr id="3" name="Text Placeholder 2">
            <a:extLst>
              <a:ext uri="{FF2B5EF4-FFF2-40B4-BE49-F238E27FC236}">
                <a16:creationId xmlns:a16="http://schemas.microsoft.com/office/drawing/2014/main" id="{013D12F0-460F-4919-A195-286D0089AE97}"/>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E9014-5353-4E05-A85C-07BFFDB664C7}"/>
              </a:ext>
            </a:extLst>
          </p:cNvPr>
          <p:cNvSpPr txBox="1">
            <a:spLocks noGrp="1"/>
          </p:cNvSpPr>
          <p:nvPr>
            <p:ph type="dt" sz="half" idx="2"/>
          </p:nvPr>
        </p:nvSpPr>
        <p:spPr>
          <a:xfrm>
            <a:off x="503999" y="5165280"/>
            <a:ext cx="2348280" cy="390600"/>
          </a:xfrm>
          <a:prstGeom prst="rect">
            <a:avLst/>
          </a:prstGeom>
          <a:noFill/>
          <a:ln>
            <a:noFill/>
          </a:ln>
        </p:spPr>
        <p:txBody>
          <a:bodyPr lIns="0" tIns="0" rIns="0" bIns="0" anchorCtr="0">
            <a:noAutofit/>
          </a:bodyPr>
          <a:lstStyle>
            <a:lvl1pPr lvl="0"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BD1F5AF9-4851-46E9-A2A1-B2E97F933323}"/>
              </a:ext>
            </a:extLst>
          </p:cNvPr>
          <p:cNvSpPr txBox="1">
            <a:spLocks noGrp="1"/>
          </p:cNvSpPr>
          <p:nvPr>
            <p:ph type="ftr" sz="quarter" idx="3"/>
          </p:nvPr>
        </p:nvSpPr>
        <p:spPr>
          <a:xfrm>
            <a:off x="3447360" y="5165280"/>
            <a:ext cx="3195000" cy="390600"/>
          </a:xfrm>
          <a:prstGeom prst="rect">
            <a:avLst/>
          </a:prstGeom>
          <a:noFill/>
          <a:ln>
            <a:noFill/>
          </a:ln>
        </p:spPr>
        <p:txBody>
          <a:bodyPr lIns="0" tIns="0" rIns="0" bIns="0" anchorCtr="0">
            <a:noAutofit/>
          </a:bodyPr>
          <a:lstStyle>
            <a:lvl1pPr lvl="0" algn="ctr" hangingPunct="0">
              <a:buNone/>
              <a:tabLst/>
              <a:defRPr lang="en-IN" sz="1400" kern="1200">
                <a:latin typeface="Liberation Serif" pitchFamily="18"/>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76912D61-977E-4485-A890-F176E428C2CF}"/>
              </a:ext>
            </a:extLst>
          </p:cNvPr>
          <p:cNvSpPr txBox="1">
            <a:spLocks noGrp="1"/>
          </p:cNvSpPr>
          <p:nvPr>
            <p:ph type="sldNum" sz="quarter" idx="4"/>
          </p:nvPr>
        </p:nvSpPr>
        <p:spPr>
          <a:xfrm>
            <a:off x="7227360" y="5165280"/>
            <a:ext cx="2348280" cy="390600"/>
          </a:xfrm>
          <a:prstGeom prst="rect">
            <a:avLst/>
          </a:prstGeom>
          <a:noFill/>
          <a:ln>
            <a:noFill/>
          </a:ln>
        </p:spPr>
        <p:txBody>
          <a:bodyPr lIns="0" tIns="0" rIns="0" bIns="0" anchorCtr="0">
            <a:noAutofit/>
          </a:bodyPr>
          <a:lstStyle>
            <a:lvl1pPr lvl="0" algn="r" hangingPunct="0">
              <a:buNone/>
              <a:tabLst/>
              <a:defRPr lang="en-IN" sz="1400" kern="1200">
                <a:latin typeface="Liberation Serif" pitchFamily="18"/>
                <a:ea typeface="DejaVu Sans" pitchFamily="2"/>
                <a:cs typeface="DejaVu Sans" pitchFamily="2"/>
              </a:defRPr>
            </a:lvl1pPr>
          </a:lstStyle>
          <a:p>
            <a:pPr lvl="0"/>
            <a:fld id="{694FA5B3-3C8A-47D4-9893-543230A7AF4F}"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hangingPunct="0">
        <a:tabLst/>
        <a:defRPr lang="en-IN" sz="4400" b="0" i="0" u="none" strike="noStrike" kern="1200" cap="none">
          <a:ln>
            <a:noFill/>
          </a:ln>
          <a:highlight>
            <a:scrgbClr r="0" g="0" b="0">
              <a:alpha val="0"/>
            </a:scrgbClr>
          </a:highlight>
          <a:latin typeface="Liberation Sans" pitchFamily="18"/>
        </a:defRPr>
      </a:lvl1pPr>
    </p:titleStyle>
    <p:bodyStyle>
      <a:lvl1pPr marL="0" marR="0" indent="0" hangingPunct="0">
        <a:spcBef>
          <a:spcPts val="1414"/>
        </a:spcBef>
        <a:spcAft>
          <a:spcPts val="0"/>
        </a:spcAft>
        <a:tabLst/>
        <a:defRPr lang="en-IN"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B899ED-6162-43BE-A9F9-0B2E9A9560A8}"/>
              </a:ext>
            </a:extLst>
          </p:cNvPr>
          <p:cNvPicPr>
            <a:picLocks noChangeAspect="1"/>
          </p:cNvPicPr>
          <p:nvPr/>
        </p:nvPicPr>
        <p:blipFill>
          <a:blip r:embed="rId13">
            <a:lum/>
            <a:alphaModFix/>
          </a:blip>
          <a:srcRect/>
          <a:stretch>
            <a:fillRect/>
          </a:stretch>
        </p:blipFill>
        <p:spPr>
          <a:xfrm>
            <a:off x="720" y="360"/>
            <a:ext cx="10079640" cy="5669640"/>
          </a:xfrm>
          <a:prstGeom prst="rect">
            <a:avLst/>
          </a:prstGeom>
          <a:noFill/>
          <a:ln>
            <a:noFill/>
          </a:ln>
        </p:spPr>
      </p:pic>
      <p:sp>
        <p:nvSpPr>
          <p:cNvPr id="3" name="Title Placeholder 2">
            <a:extLst>
              <a:ext uri="{FF2B5EF4-FFF2-40B4-BE49-F238E27FC236}">
                <a16:creationId xmlns:a16="http://schemas.microsoft.com/office/drawing/2014/main" id="{2A2AEDE4-2BE5-45EF-B285-C6E757282728}"/>
              </a:ext>
            </a:extLst>
          </p:cNvPr>
          <p:cNvSpPr txBox="1">
            <a:spLocks noGrp="1"/>
          </p:cNvSpPr>
          <p:nvPr>
            <p:ph type="title"/>
          </p:nvPr>
        </p:nvSpPr>
        <p:spPr>
          <a:xfrm>
            <a:off x="503999" y="432000"/>
            <a:ext cx="7200000" cy="540000"/>
          </a:xfrm>
          <a:prstGeom prst="rect">
            <a:avLst/>
          </a:prstGeom>
          <a:noFill/>
          <a:ln>
            <a:noFill/>
          </a:ln>
        </p:spPr>
        <p:txBody>
          <a:bodyPr lIns="0" tIns="0" rIns="0" bIns="0" anchor="ctr"/>
          <a:lstStyle/>
          <a:p>
            <a:endParaRPr lang="en-IN"/>
          </a:p>
        </p:txBody>
      </p:sp>
      <p:sp>
        <p:nvSpPr>
          <p:cNvPr id="4" name="Text Placeholder 3">
            <a:extLst>
              <a:ext uri="{FF2B5EF4-FFF2-40B4-BE49-F238E27FC236}">
                <a16:creationId xmlns:a16="http://schemas.microsoft.com/office/drawing/2014/main" id="{06924BD8-9125-46EC-8EE2-EAC14D972575}"/>
              </a:ext>
            </a:extLst>
          </p:cNvPr>
          <p:cNvSpPr txBox="1">
            <a:spLocks noGrp="1"/>
          </p:cNvSpPr>
          <p:nvPr>
            <p:ph type="body" idx="1"/>
          </p:nvPr>
        </p:nvSpPr>
        <p:spPr>
          <a:xfrm>
            <a:off x="503999" y="1350000"/>
            <a:ext cx="907200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B1E5BC-07A9-4DA6-A5F9-960BEDC22A0D}"/>
              </a:ext>
            </a:extLst>
          </p:cNvPr>
          <p:cNvSpPr txBox="1">
            <a:spLocks noGrp="1"/>
          </p:cNvSpPr>
          <p:nvPr>
            <p:ph type="dt" sz="half" idx="2"/>
          </p:nvPr>
        </p:nvSpPr>
        <p:spPr>
          <a:xfrm>
            <a:off x="503999" y="5165280"/>
            <a:ext cx="2348280" cy="390960"/>
          </a:xfrm>
          <a:prstGeom prst="rect">
            <a:avLst/>
          </a:prstGeom>
          <a:noFill/>
          <a:ln>
            <a:noFill/>
          </a:ln>
        </p:spPr>
        <p:txBody>
          <a:bodyPr lIns="0" tIns="0" rIns="0" bIns="0" anchorCtr="0">
            <a:noAutofit/>
          </a:bodyPr>
          <a:lstStyle>
            <a:lvl1pPr lvl="0" hangingPunct="0">
              <a:buNone/>
              <a:tabLst/>
              <a:defRPr lang="en-IN" sz="1400" kern="1200">
                <a:latin typeface="Liberation Sans" pitchFamily="34"/>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AAB71552-E026-4D85-B75F-5880D8741702}"/>
              </a:ext>
            </a:extLst>
          </p:cNvPr>
          <p:cNvSpPr txBox="1">
            <a:spLocks noGrp="1"/>
          </p:cNvSpPr>
          <p:nvPr>
            <p:ph type="ftr" sz="quarter" idx="3"/>
          </p:nvPr>
        </p:nvSpPr>
        <p:spPr>
          <a:xfrm>
            <a:off x="3447360" y="5165280"/>
            <a:ext cx="3195000" cy="390960"/>
          </a:xfrm>
          <a:prstGeom prst="rect">
            <a:avLst/>
          </a:prstGeom>
          <a:noFill/>
          <a:ln>
            <a:noFill/>
          </a:ln>
        </p:spPr>
        <p:txBody>
          <a:bodyPr lIns="0" tIns="0" rIns="0" bIns="0" anchorCtr="0">
            <a:noAutofit/>
          </a:bodyPr>
          <a:lstStyle>
            <a:lvl1pPr lvl="0" algn="ctr" hangingPunct="0">
              <a:buNone/>
              <a:tabLst/>
              <a:defRPr lang="en-IN" sz="1400" kern="1200">
                <a:latin typeface="Liberation Sans" pitchFamily="34"/>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D0FDD104-1AAD-4E00-BF93-793A1DB5018E}"/>
              </a:ext>
            </a:extLst>
          </p:cNvPr>
          <p:cNvSpPr txBox="1">
            <a:spLocks noGrp="1"/>
          </p:cNvSpPr>
          <p:nvPr>
            <p:ph type="sldNum" sz="quarter" idx="4"/>
          </p:nvPr>
        </p:nvSpPr>
        <p:spPr>
          <a:xfrm>
            <a:off x="7227000" y="5165280"/>
            <a:ext cx="2348280" cy="390960"/>
          </a:xfrm>
          <a:prstGeom prst="rect">
            <a:avLst/>
          </a:prstGeom>
          <a:noFill/>
          <a:ln>
            <a:noFill/>
          </a:ln>
        </p:spPr>
        <p:txBody>
          <a:bodyPr lIns="0" tIns="0" rIns="0" bIns="0" anchorCtr="0">
            <a:noAutofit/>
          </a:bodyPr>
          <a:lstStyle>
            <a:lvl1pPr lvl="0" algn="r" hangingPunct="0">
              <a:buNone/>
              <a:tabLst/>
              <a:defRPr lang="en-IN" sz="1400" kern="1200">
                <a:latin typeface="Liberation Sans" pitchFamily="34"/>
                <a:ea typeface="DejaVu Sans" pitchFamily="2"/>
                <a:cs typeface="DejaVu Sans" pitchFamily="2"/>
              </a:defRPr>
            </a:lvl1pPr>
          </a:lstStyle>
          <a:p>
            <a:pPr lvl="0"/>
            <a:fld id="{28A58E40-8F09-43F8-813F-51CC4DDB7741}" type="slidenum">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hangingPunct="0">
        <a:tabLst/>
        <a:defRPr lang="en-IN" sz="2700" b="0" i="0" u="none" strike="noStrike" kern="1200">
          <a:ln>
            <a:noFill/>
          </a:ln>
          <a:latin typeface="Liberation Sans" pitchFamily="18"/>
        </a:defRPr>
      </a:lvl1pPr>
    </p:titleStyle>
    <p:bodyStyle>
      <a:lvl1pPr marL="0" marR="0" indent="0" hangingPunct="0">
        <a:spcBef>
          <a:spcPts val="0"/>
        </a:spcBef>
        <a:spcAft>
          <a:spcPts val="1060"/>
        </a:spcAft>
        <a:tabLst/>
        <a:defRPr lang="en-IN" sz="1950" b="0" i="0" u="none" strike="noStrike" kern="1200">
          <a:ln>
            <a:noFill/>
          </a:ln>
          <a:latin typeface="Liberation Sans"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5FE328-7035-42EF-B1A6-705D60D39AA0}"/>
              </a:ext>
            </a:extLst>
          </p:cNvPr>
          <p:cNvSpPr txBox="1">
            <a:spLocks noGrp="1"/>
          </p:cNvSpPr>
          <p:nvPr>
            <p:ph type="dt" sz="half" idx="2"/>
          </p:nvPr>
        </p:nvSpPr>
        <p:spPr>
          <a:xfrm>
            <a:off x="473040" y="5165280"/>
            <a:ext cx="2348280" cy="391320"/>
          </a:xfrm>
          <a:prstGeom prst="rect">
            <a:avLst/>
          </a:prstGeom>
          <a:noFill/>
        </p:spPr>
        <p:txBody>
          <a:bodyPr lIns="0" tIns="0" rIns="0" bIns="0" anchorCtr="0">
            <a:noAutofit/>
          </a:bodyPr>
          <a:lstStyle>
            <a:lvl1pPr lvl="0" hangingPunct="0">
              <a:buNone/>
              <a:tabLst/>
              <a:defRPr lang="en-IN" sz="2400" kern="1200">
                <a:solidFill>
                  <a:srgbClr val="DBF5F9"/>
                </a:solidFill>
                <a:latin typeface="Source Sans Pro" pitchFamily="2"/>
                <a:ea typeface="DejaVu Sans" pitchFamily="2"/>
                <a:cs typeface="DejaVu Sans" pitchFamily="2"/>
              </a:defRPr>
            </a:lvl1pPr>
          </a:lstStyle>
          <a:p>
            <a:pPr lvl="0"/>
            <a:endParaRPr lang="en-IN"/>
          </a:p>
        </p:txBody>
      </p:sp>
      <p:sp>
        <p:nvSpPr>
          <p:cNvPr id="3" name="Footer Placeholder 2">
            <a:extLst>
              <a:ext uri="{FF2B5EF4-FFF2-40B4-BE49-F238E27FC236}">
                <a16:creationId xmlns:a16="http://schemas.microsoft.com/office/drawing/2014/main" id="{8173FC76-D361-4FD4-987B-837ADB94B8C0}"/>
              </a:ext>
            </a:extLst>
          </p:cNvPr>
          <p:cNvSpPr txBox="1">
            <a:spLocks noGrp="1"/>
          </p:cNvSpPr>
          <p:nvPr>
            <p:ph type="ftr" sz="quarter" idx="3"/>
          </p:nvPr>
        </p:nvSpPr>
        <p:spPr>
          <a:xfrm>
            <a:off x="3416040" y="5165280"/>
            <a:ext cx="3194640" cy="391320"/>
          </a:xfrm>
          <a:prstGeom prst="rect">
            <a:avLst/>
          </a:prstGeom>
          <a:noFill/>
        </p:spPr>
        <p:txBody>
          <a:bodyPr lIns="0" tIns="0" rIns="0" bIns="0" anchorCtr="0">
            <a:noAutofit/>
          </a:bodyPr>
          <a:lstStyle>
            <a:lvl1pPr lvl="0" algn="ctr" hangingPunct="0">
              <a:buNone/>
              <a:tabLst/>
              <a:defRPr lang="en-IN" sz="2400" kern="1200">
                <a:solidFill>
                  <a:srgbClr val="DBF5F9"/>
                </a:solidFill>
                <a:latin typeface="Source Sans Pro" pitchFamily="2"/>
                <a:ea typeface="DejaVu Sans" pitchFamily="2"/>
                <a:cs typeface="DejaVu Sans" pitchFamily="2"/>
              </a:defRPr>
            </a:lvl1pPr>
          </a:lstStyle>
          <a:p>
            <a:pPr lvl="0"/>
            <a:endParaRPr lang="en-IN"/>
          </a:p>
        </p:txBody>
      </p:sp>
      <p:sp>
        <p:nvSpPr>
          <p:cNvPr id="4" name="Slide Number Placeholder 3">
            <a:extLst>
              <a:ext uri="{FF2B5EF4-FFF2-40B4-BE49-F238E27FC236}">
                <a16:creationId xmlns:a16="http://schemas.microsoft.com/office/drawing/2014/main" id="{2E386BB5-A47E-4361-B361-F6BF9C14C361}"/>
              </a:ext>
            </a:extLst>
          </p:cNvPr>
          <p:cNvSpPr txBox="1">
            <a:spLocks noGrp="1"/>
          </p:cNvSpPr>
          <p:nvPr>
            <p:ph type="sldNum" sz="quarter" idx="4"/>
          </p:nvPr>
        </p:nvSpPr>
        <p:spPr>
          <a:xfrm>
            <a:off x="7196039" y="5165280"/>
            <a:ext cx="2348280" cy="391320"/>
          </a:xfrm>
          <a:prstGeom prst="rect">
            <a:avLst/>
          </a:prstGeom>
          <a:noFill/>
        </p:spPr>
        <p:txBody>
          <a:bodyPr lIns="0" tIns="0" rIns="0" bIns="0" anchorCtr="0">
            <a:noAutofit/>
          </a:bodyPr>
          <a:lstStyle>
            <a:lvl1pPr lvl="0" algn="r" hangingPunct="0">
              <a:buNone/>
              <a:tabLst/>
              <a:defRPr lang="en-IN" sz="2400" kern="1200">
                <a:solidFill>
                  <a:srgbClr val="DBF5F9"/>
                </a:solidFill>
                <a:latin typeface="Source Sans Pro" pitchFamily="2"/>
                <a:ea typeface="DejaVu Sans" pitchFamily="2"/>
                <a:cs typeface="DejaVu Sans" pitchFamily="2"/>
              </a:defRPr>
            </a:lvl1pPr>
          </a:lstStyle>
          <a:p>
            <a:pPr lvl="0"/>
            <a:fld id="{106F97E1-7DA0-45C4-A95E-2321CA930CEC}" type="slidenum">
              <a:t>‹#›</a:t>
            </a:fld>
            <a:endParaRPr lang="en-IN"/>
          </a:p>
        </p:txBody>
      </p:sp>
      <p:sp>
        <p:nvSpPr>
          <p:cNvPr id="5" name="Title Placeholder 4">
            <a:extLst>
              <a:ext uri="{FF2B5EF4-FFF2-40B4-BE49-F238E27FC236}">
                <a16:creationId xmlns:a16="http://schemas.microsoft.com/office/drawing/2014/main" id="{FADD2952-DC1E-4CCE-A2E4-27E1F71297C0}"/>
              </a:ext>
            </a:extLst>
          </p:cNvPr>
          <p:cNvSpPr txBox="1">
            <a:spLocks noGrp="1"/>
          </p:cNvSpPr>
          <p:nvPr>
            <p:ph type="title"/>
          </p:nvPr>
        </p:nvSpPr>
        <p:spPr>
          <a:xfrm>
            <a:off x="460800" y="225720"/>
            <a:ext cx="9071640" cy="3340079"/>
          </a:xfrm>
          <a:prstGeom prst="rect">
            <a:avLst/>
          </a:prstGeom>
          <a:noFill/>
          <a:ln>
            <a:noFill/>
          </a:ln>
        </p:spPr>
        <p:txBody>
          <a:bodyPr wrap="none" lIns="0" tIns="0" rIns="0" bIns="0" anchor="b" anchorCtr="0">
            <a:normAutofit/>
          </a:bodyPr>
          <a:lstStyle/>
          <a:p>
            <a:endParaRPr lang="en-IN"/>
          </a:p>
        </p:txBody>
      </p:sp>
      <p:sp>
        <p:nvSpPr>
          <p:cNvPr id="6" name="Text Placeholder 5">
            <a:extLst>
              <a:ext uri="{FF2B5EF4-FFF2-40B4-BE49-F238E27FC236}">
                <a16:creationId xmlns:a16="http://schemas.microsoft.com/office/drawing/2014/main" id="{F55C9D17-85F4-4660-B10D-01CE0164700F}"/>
              </a:ext>
            </a:extLst>
          </p:cNvPr>
          <p:cNvSpPr txBox="1">
            <a:spLocks noGrp="1"/>
          </p:cNvSpPr>
          <p:nvPr>
            <p:ph type="body" idx="1"/>
          </p:nvPr>
        </p:nvSpPr>
        <p:spPr>
          <a:xfrm>
            <a:off x="464400" y="3912120"/>
            <a:ext cx="9064440" cy="1162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indent="0" algn="l" hangingPunct="0">
        <a:lnSpc>
          <a:spcPct val="100000"/>
        </a:lnSpc>
        <a:spcBef>
          <a:spcPts val="0"/>
        </a:spcBef>
        <a:spcAft>
          <a:spcPts val="0"/>
        </a:spcAft>
        <a:tabLst/>
        <a:defRPr lang="en-IN" sz="3380" b="0" i="0" u="none" strike="noStrike" kern="1200" spc="0" baseline="0">
          <a:ln>
            <a:noFill/>
          </a:ln>
          <a:solidFill>
            <a:srgbClr val="04617B"/>
          </a:solidFill>
          <a:latin typeface="Source Sans Pro Light" pitchFamily="2"/>
        </a:defRPr>
      </a:lvl1pPr>
    </p:titleStyle>
    <p:bodyStyle>
      <a:lvl1pPr marL="0" marR="0" indent="0" hangingPunct="0">
        <a:spcBef>
          <a:spcPts val="0"/>
        </a:spcBef>
        <a:spcAft>
          <a:spcPts val="516"/>
        </a:spcAft>
        <a:tabLst/>
        <a:defRPr lang="en-IN" sz="1180" b="0" i="0" u="none" strike="noStrike" kern="1200">
          <a:ln>
            <a:noFill/>
          </a:ln>
          <a:solidFill>
            <a:srgbClr val="DBF5F9"/>
          </a:solidFill>
          <a:latin typeface="Source Sans Pro"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281D-1AD9-4F8D-8432-BFC676D38E8F}"/>
              </a:ext>
            </a:extLst>
          </p:cNvPr>
          <p:cNvSpPr txBox="1">
            <a:spLocks noGrp="1"/>
          </p:cNvSpPr>
          <p:nvPr>
            <p:ph type="title" idx="4294967295"/>
          </p:nvPr>
        </p:nvSpPr>
        <p:spPr>
          <a:xfrm>
            <a:off x="1009561" y="2096611"/>
            <a:ext cx="8061502" cy="1477328"/>
          </a:xfrm>
        </p:spPr>
        <p:txBody>
          <a:bodyPr>
            <a:spAutoFit/>
          </a:bodyPr>
          <a:lstStyle/>
          <a:p>
            <a:pPr lvl="0" algn="ctr"/>
            <a:r>
              <a:rPr lang="en-IN" sz="4800" dirty="0"/>
              <a:t>Voice Activity Detection in Noise</a:t>
            </a:r>
            <a:br>
              <a:rPr lang="en-IN" sz="4800" dirty="0"/>
            </a:br>
            <a:r>
              <a:rPr lang="en-IN" sz="4800" dirty="0"/>
              <a:t>Using Deep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CAD6D-F554-490C-B957-DD1674386B06}"/>
              </a:ext>
            </a:extLst>
          </p:cNvPr>
          <p:cNvSpPr txBox="1"/>
          <p:nvPr/>
        </p:nvSpPr>
        <p:spPr>
          <a:xfrm>
            <a:off x="180000" y="288541"/>
            <a:ext cx="9534949" cy="1037063"/>
          </a:xfrm>
          <a:prstGeom prst="rect">
            <a:avLst/>
          </a:prstGeom>
          <a:noFill/>
          <a:ln>
            <a:noFill/>
          </a:ln>
        </p:spPr>
        <p:txBody>
          <a:bodyPr wrap="none" lIns="90000" tIns="45000" rIns="90000" bIns="45000" anchorCtr="0" compatLnSpc="0"/>
          <a:lstStyle/>
          <a:p>
            <a:pPr marL="0" marR="0" lvl="0" indent="0" algn="l" hangingPunct="0">
              <a:lnSpc>
                <a:spcPct val="100000"/>
              </a:lnSpc>
              <a:spcAft>
                <a:spcPts val="600"/>
              </a:spcAft>
              <a:buNone/>
              <a:tabLst/>
            </a:pPr>
            <a:r>
              <a:rPr lang="en-IN" sz="1800" b="0" i="0" u="none" strike="noStrike" kern="1200" dirty="0">
                <a:ln>
                  <a:noFill/>
                </a:ln>
                <a:latin typeface="Liberation Sans" pitchFamily="18"/>
                <a:ea typeface="DejaVu Sans" pitchFamily="2"/>
                <a:cs typeface="DejaVu Sans" pitchFamily="2"/>
              </a:rPr>
              <a:t>Create </a:t>
            </a:r>
            <a:r>
              <a:rPr lang="en-IN" sz="1800" b="0" i="0" u="none" strike="noStrike" kern="1200">
                <a:ln>
                  <a:noFill/>
                </a:ln>
                <a:latin typeface="Liberation Sans" pitchFamily="18"/>
                <a:ea typeface="DejaVu Sans" pitchFamily="2"/>
                <a:cs typeface="DejaVu Sans" pitchFamily="2"/>
              </a:rPr>
              <a:t>a 6000-second </a:t>
            </a:r>
            <a:r>
              <a:rPr lang="en-IN" sz="1800" b="0" i="0" u="none" strike="noStrike" kern="1200" dirty="0">
                <a:ln>
                  <a:noFill/>
                </a:ln>
                <a:latin typeface="Liberation Sans" pitchFamily="18"/>
                <a:ea typeface="DejaVu Sans" pitchFamily="2"/>
                <a:cs typeface="DejaVu Sans" pitchFamily="2"/>
              </a:rPr>
              <a:t>training </a:t>
            </a:r>
            <a:r>
              <a:rPr lang="en-IN" sz="2000" b="0" i="0" u="none" strike="noStrike" kern="1200" dirty="0">
                <a:ln>
                  <a:noFill/>
                </a:ln>
                <a:latin typeface="Liberation Sans" pitchFamily="18"/>
                <a:ea typeface="DejaVu Sans" pitchFamily="2"/>
                <a:cs typeface="DejaVu Sans" pitchFamily="2"/>
              </a:rPr>
              <a:t>signal</a:t>
            </a:r>
            <a:r>
              <a:rPr lang="en-IN" sz="1800" b="0" i="0" u="none" strike="noStrike" kern="1200" dirty="0">
                <a:ln>
                  <a:noFill/>
                </a:ln>
                <a:latin typeface="Liberation Sans" pitchFamily="18"/>
                <a:ea typeface="DejaVu Sans" pitchFamily="2"/>
                <a:cs typeface="DejaVu Sans" pitchFamily="2"/>
              </a:rPr>
              <a:t> by combining multiple speech files from the training data </a:t>
            </a:r>
          </a:p>
          <a:p>
            <a:pPr marL="0" marR="0" lvl="0" indent="0" algn="l" hangingPunct="0">
              <a:lnSpc>
                <a:spcPct val="100000"/>
              </a:lnSpc>
              <a:spcAft>
                <a:spcPts val="600"/>
              </a:spcAft>
              <a:buNone/>
              <a:tabLst/>
            </a:pPr>
            <a:r>
              <a:rPr lang="en-IN" sz="1800" b="0" i="0" u="none" strike="noStrike" kern="1200" dirty="0">
                <a:ln>
                  <a:noFill/>
                </a:ln>
                <a:latin typeface="Liberation Sans" pitchFamily="18"/>
                <a:ea typeface="DejaVu Sans" pitchFamily="2"/>
                <a:cs typeface="DejaVu Sans" pitchFamily="2"/>
              </a:rPr>
              <a:t>set. Use detectSpeech to remove unwanted portions of each file. Insert a random period of </a:t>
            </a:r>
          </a:p>
          <a:p>
            <a:pPr marL="0" marR="0" lvl="0" indent="0" algn="l" hangingPunct="0">
              <a:lnSpc>
                <a:spcPct val="100000"/>
              </a:lnSpc>
              <a:spcAft>
                <a:spcPts val="600"/>
              </a:spcAft>
              <a:buNone/>
              <a:tabLst/>
            </a:pPr>
            <a:r>
              <a:rPr lang="en-IN" sz="1800" b="0" i="0" u="none" strike="noStrike" kern="1200" dirty="0">
                <a:ln>
                  <a:noFill/>
                </a:ln>
                <a:latin typeface="Liberation Sans" pitchFamily="18"/>
                <a:ea typeface="DejaVu Sans" pitchFamily="2"/>
                <a:cs typeface="DejaVu Sans" pitchFamily="2"/>
              </a:rPr>
              <a:t>silence between speech segments. Preallocate the training signal.</a:t>
            </a:r>
          </a:p>
        </p:txBody>
      </p:sp>
      <p:sp>
        <p:nvSpPr>
          <p:cNvPr id="3" name="TextBox 2">
            <a:extLst>
              <a:ext uri="{FF2B5EF4-FFF2-40B4-BE49-F238E27FC236}">
                <a16:creationId xmlns:a16="http://schemas.microsoft.com/office/drawing/2014/main" id="{395605AA-AF23-4414-B575-141B1616C9C0}"/>
              </a:ext>
            </a:extLst>
          </p:cNvPr>
          <p:cNvSpPr txBox="1"/>
          <p:nvPr/>
        </p:nvSpPr>
        <p:spPr>
          <a:xfrm>
            <a:off x="288000" y="1574999"/>
            <a:ext cx="4896000" cy="689231"/>
          </a:xfrm>
          <a:prstGeom prst="rect">
            <a:avLst/>
          </a:prstGeom>
          <a:solidFill>
            <a:srgbClr val="CCCCCC"/>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sz="1800" b="0" i="0" u="none" strike="noStrike" kern="1200" dirty="0">
                <a:ln>
                  <a:noFill/>
                </a:ln>
                <a:latin typeface="Liberation Mono" pitchFamily="49"/>
                <a:ea typeface="Liberation Mono" pitchFamily="49"/>
                <a:cs typeface="Liberation Mono" pitchFamily="49"/>
              </a:rPr>
              <a:t>duration = 6000*Fs;</a:t>
            </a:r>
          </a:p>
          <a:p>
            <a:pPr marL="0" marR="0" lvl="0" indent="0" algn="l" hangingPunct="0">
              <a:lnSpc>
                <a:spcPct val="100000"/>
              </a:lnSpc>
              <a:spcBef>
                <a:spcPts val="0"/>
              </a:spcBef>
              <a:spcAft>
                <a:spcPts val="0"/>
              </a:spcAft>
              <a:buNone/>
              <a:tabLst/>
            </a:pPr>
            <a:r>
              <a:rPr lang="en-IN" sz="1800" b="0" i="0" u="none" strike="noStrike" kern="1200" dirty="0">
                <a:ln>
                  <a:noFill/>
                </a:ln>
                <a:latin typeface="Liberation Mono" pitchFamily="49"/>
                <a:ea typeface="Liberation Mono" pitchFamily="49"/>
                <a:cs typeface="Liberation Mono" pitchFamily="49"/>
              </a:rPr>
              <a:t>audioTraining = zeros(duration,1);</a:t>
            </a:r>
          </a:p>
        </p:txBody>
      </p:sp>
      <p:sp>
        <p:nvSpPr>
          <p:cNvPr id="4" name="TextBox 3">
            <a:extLst>
              <a:ext uri="{FF2B5EF4-FFF2-40B4-BE49-F238E27FC236}">
                <a16:creationId xmlns:a16="http://schemas.microsoft.com/office/drawing/2014/main" id="{5B26E8D7-08C8-4541-9EF6-33ACB866FCE1}"/>
              </a:ext>
            </a:extLst>
          </p:cNvPr>
          <p:cNvSpPr txBox="1"/>
          <p:nvPr/>
        </p:nvSpPr>
        <p:spPr>
          <a:xfrm>
            <a:off x="180000" y="2457719"/>
            <a:ext cx="9720000" cy="602280"/>
          </a:xfrm>
          <a:prstGeom prst="rect">
            <a:avLst/>
          </a:prstGeom>
          <a:noFill/>
          <a:ln>
            <a:noFill/>
          </a:ln>
        </p:spPr>
        <p:txBody>
          <a:bodyPr wrap="none" lIns="90000" tIns="45000" rIns="90000" bIns="45000" anchorCtr="0" compatLnSpc="0"/>
          <a:lstStyle/>
          <a:p>
            <a:pPr marL="0" marR="0" lvl="0" indent="0" hangingPunct="0">
              <a:lnSpc>
                <a:spcPct val="100000"/>
              </a:lnSpc>
              <a:spcAft>
                <a:spcPts val="600"/>
              </a:spcAft>
              <a:buNone/>
              <a:tabLst/>
            </a:pPr>
            <a:r>
              <a:rPr lang="en-IN" sz="1800" b="0" i="0" u="none" strike="noStrike" kern="1200" dirty="0">
                <a:ln>
                  <a:noFill/>
                </a:ln>
                <a:latin typeface="Liberation Sans" pitchFamily="18"/>
                <a:ea typeface="DejaVu Sans" pitchFamily="2"/>
                <a:cs typeface="DejaVu Sans" pitchFamily="2"/>
              </a:rPr>
              <a:t>Preallocate the voice activity training mask. Values of 1 in the mask correspond to samples </a:t>
            </a:r>
          </a:p>
          <a:p>
            <a:pPr marL="0" marR="0" lvl="0" indent="0" hangingPunct="0">
              <a:lnSpc>
                <a:spcPct val="100000"/>
              </a:lnSpc>
              <a:spcAft>
                <a:spcPts val="600"/>
              </a:spcAft>
              <a:buNone/>
              <a:tabLst/>
            </a:pPr>
            <a:r>
              <a:rPr lang="en-IN" sz="1800" b="0" i="0" u="none" strike="noStrike" kern="1200" dirty="0">
                <a:ln>
                  <a:noFill/>
                </a:ln>
                <a:latin typeface="Liberation Sans" pitchFamily="18"/>
                <a:ea typeface="DejaVu Sans" pitchFamily="2"/>
                <a:cs typeface="DejaVu Sans" pitchFamily="2"/>
              </a:rPr>
              <a:t>located in areas with voice activity. Values of 0 correspond to areas with no voice activity.</a:t>
            </a:r>
          </a:p>
        </p:txBody>
      </p:sp>
      <p:sp>
        <p:nvSpPr>
          <p:cNvPr id="5" name="TextBox 4">
            <a:extLst>
              <a:ext uri="{FF2B5EF4-FFF2-40B4-BE49-F238E27FC236}">
                <a16:creationId xmlns:a16="http://schemas.microsoft.com/office/drawing/2014/main" id="{A402D282-CF6B-4267-B491-E1D01E9FCCF2}"/>
              </a:ext>
            </a:extLst>
          </p:cNvPr>
          <p:cNvSpPr txBox="1"/>
          <p:nvPr/>
        </p:nvSpPr>
        <p:spPr>
          <a:xfrm>
            <a:off x="279312" y="3361679"/>
            <a:ext cx="4761000" cy="436597"/>
          </a:xfrm>
          <a:prstGeom prst="rect">
            <a:avLst/>
          </a:prstGeom>
          <a:solidFill>
            <a:srgbClr val="CCCCCC"/>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sz="1800" b="0" i="0" u="none" strike="noStrike" kern="1200" dirty="0">
                <a:ln>
                  <a:noFill/>
                </a:ln>
                <a:latin typeface="Liberation Mono" pitchFamily="49"/>
                <a:ea typeface="Liberation Mono" pitchFamily="49"/>
                <a:cs typeface="Liberation Mono" pitchFamily="49"/>
              </a:rPr>
              <a:t>maskTraining = zeros(duration,1);</a:t>
            </a:r>
          </a:p>
        </p:txBody>
      </p:sp>
      <p:sp>
        <p:nvSpPr>
          <p:cNvPr id="6" name="TextBox 5">
            <a:extLst>
              <a:ext uri="{FF2B5EF4-FFF2-40B4-BE49-F238E27FC236}">
                <a16:creationId xmlns:a16="http://schemas.microsoft.com/office/drawing/2014/main" id="{F4BAC38B-AE09-421C-9C1C-436DFEE5AE2D}"/>
              </a:ext>
            </a:extLst>
          </p:cNvPr>
          <p:cNvSpPr txBox="1"/>
          <p:nvPr/>
        </p:nvSpPr>
        <p:spPr>
          <a:xfrm>
            <a:off x="180000" y="3998626"/>
            <a:ext cx="6248160" cy="346320"/>
          </a:xfrm>
          <a:prstGeom prst="rect">
            <a:avLst/>
          </a:prstGeom>
          <a:noFill/>
          <a:ln>
            <a:noFill/>
          </a:ln>
        </p:spPr>
        <p:txBody>
          <a:bodyPr wrap="none" lIns="90000" tIns="45000" rIns="90000" bIns="45000" anchorCtr="0" compatLnSpc="0"/>
          <a:lstStyle/>
          <a:p>
            <a:pPr marL="0" marR="0" lvl="0" indent="0" hangingPunct="0">
              <a:lnSpc>
                <a:spcPct val="100000"/>
              </a:lnSpc>
              <a:spcBef>
                <a:spcPts val="1191"/>
              </a:spcBef>
              <a:spcAft>
                <a:spcPts val="992"/>
              </a:spcAft>
              <a:buNone/>
              <a:tabLst/>
            </a:pPr>
            <a:r>
              <a:rPr lang="en-IN" sz="1800" b="0" i="0" u="none" strike="noStrike" kern="1200">
                <a:ln>
                  <a:noFill/>
                </a:ln>
                <a:latin typeface="Liberation Sans" pitchFamily="18"/>
                <a:ea typeface="DejaVu Sans" pitchFamily="2"/>
                <a:cs typeface="DejaVu Sans" pitchFamily="2"/>
              </a:rPr>
              <a:t>Specify a maximum silence segment duration of 2 seconds.</a:t>
            </a:r>
          </a:p>
        </p:txBody>
      </p:sp>
      <p:sp>
        <p:nvSpPr>
          <p:cNvPr id="7" name="TextBox 6">
            <a:extLst>
              <a:ext uri="{FF2B5EF4-FFF2-40B4-BE49-F238E27FC236}">
                <a16:creationId xmlns:a16="http://schemas.microsoft.com/office/drawing/2014/main" id="{21992A3C-9123-4C93-8CB2-B45E49F10CD9}"/>
              </a:ext>
            </a:extLst>
          </p:cNvPr>
          <p:cNvSpPr txBox="1"/>
          <p:nvPr/>
        </p:nvSpPr>
        <p:spPr>
          <a:xfrm>
            <a:off x="295815" y="4621679"/>
            <a:ext cx="3261960" cy="419243"/>
          </a:xfrm>
          <a:prstGeom prst="rect">
            <a:avLst/>
          </a:prstGeom>
          <a:solidFill>
            <a:srgbClr val="CCCCCC"/>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sz="1800" b="0" i="0" u="none" strike="noStrike" kern="1200" dirty="0">
                <a:ln>
                  <a:noFill/>
                </a:ln>
                <a:latin typeface="Liberation Mono" pitchFamily="49"/>
                <a:ea typeface="Liberation Mono" pitchFamily="49"/>
                <a:cs typeface="Liberation Mono" pitchFamily="49"/>
              </a:rPr>
              <a:t>maxSilenceSegment = 2;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976B8-43E1-4E45-8087-2E9F6B05AD08}"/>
              </a:ext>
            </a:extLst>
          </p:cNvPr>
          <p:cNvSpPr txBox="1">
            <a:spLocks noGrp="1"/>
          </p:cNvSpPr>
          <p:nvPr>
            <p:ph type="title" idx="4294967295"/>
          </p:nvPr>
        </p:nvSpPr>
        <p:spPr>
          <a:xfrm>
            <a:off x="503999" y="117720"/>
            <a:ext cx="9071640" cy="350280"/>
          </a:xfrm>
        </p:spPr>
        <p:txBody>
          <a:bodyPr/>
          <a:lstStyle/>
          <a:p>
            <a:pPr lvl="0" algn="l"/>
            <a:r>
              <a:rPr lang="en-IN" sz="2000"/>
              <a:t>Construct the training signal by calling read on the datastore in a loop.</a:t>
            </a:r>
          </a:p>
        </p:txBody>
      </p:sp>
      <p:sp>
        <p:nvSpPr>
          <p:cNvPr id="3" name="TextBox 2">
            <a:extLst>
              <a:ext uri="{FF2B5EF4-FFF2-40B4-BE49-F238E27FC236}">
                <a16:creationId xmlns:a16="http://schemas.microsoft.com/office/drawing/2014/main" id="{3FBA343A-BF8B-42B5-99FA-3058D4ED01C6}"/>
              </a:ext>
            </a:extLst>
          </p:cNvPr>
          <p:cNvSpPr txBox="1"/>
          <p:nvPr/>
        </p:nvSpPr>
        <p:spPr>
          <a:xfrm>
            <a:off x="503999" y="501310"/>
            <a:ext cx="8316000" cy="5051520"/>
          </a:xfrm>
          <a:prstGeom prst="rect">
            <a:avLst/>
          </a:prstGeom>
          <a:solidFill>
            <a:schemeClr val="bg2"/>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numSamples = 1;    </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while numSamples &lt; duration</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data = read(adsTrain);</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data = data ./ max(abs(data));  </a:t>
            </a:r>
            <a:r>
              <a:rPr lang="en-IN" sz="1400" b="0" i="0" u="none" strike="noStrike" kern="1200" dirty="0">
                <a:ln>
                  <a:noFill/>
                </a:ln>
                <a:solidFill>
                  <a:schemeClr val="accent6"/>
                </a:solidFill>
                <a:latin typeface="Liberation Mono" pitchFamily="49"/>
                <a:ea typeface="Liberation Mono" pitchFamily="49"/>
                <a:cs typeface="Liberation Mono" pitchFamily="49"/>
              </a:rPr>
              <a:t>% Normalize amplitude</a:t>
            </a:r>
          </a:p>
          <a:p>
            <a:pPr marL="0" marR="0" lvl="0" indent="0" algn="l" hangingPunct="0">
              <a:lnSpc>
                <a:spcPct val="100000"/>
              </a:lnSpc>
              <a:spcBef>
                <a:spcPts val="0"/>
              </a:spcBef>
              <a:spcAft>
                <a:spcPts val="0"/>
              </a:spcAft>
              <a:buNone/>
              <a:tabLst/>
            </a:pPr>
            <a:r>
              <a:rPr lang="en-IN" sz="1400" b="0" i="0" u="none" strike="noStrike" kern="1200" dirty="0">
                <a:ln>
                  <a:noFill/>
                </a:ln>
                <a:solidFill>
                  <a:schemeClr val="accent6"/>
                </a:solidFill>
                <a:latin typeface="Liberation Mono" pitchFamily="49"/>
                <a:ea typeface="Liberation Mono" pitchFamily="49"/>
                <a:cs typeface="Liberation Mono" pitchFamily="49"/>
              </a:rPr>
              <a:t>    % Determine regions of speech</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idx = detectSpeech(data, Fs, 'Window’, win, 'Thresholds’, T);</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 If a region of speech is detected</a:t>
            </a:r>
          </a:p>
          <a:p>
            <a:pPr marL="0" marR="0" lvl="0" indent="0" algn="l" hangingPunct="0">
              <a:lnSpc>
                <a:spcPct val="100000"/>
              </a:lnSpc>
              <a:spcBef>
                <a:spcPts val="0"/>
              </a:spcBef>
              <a:spcAft>
                <a:spcPts val="0"/>
              </a:spcAft>
              <a:buNone/>
              <a:tabLst/>
            </a:pPr>
            <a:endParaRPr lang="en-IN" sz="1200" b="0" i="0" u="none" strike="noStrike" kern="1200" dirty="0">
              <a:ln>
                <a:noFill/>
              </a:ln>
              <a:latin typeface="Liberation Mono" pitchFamily="49"/>
              <a:ea typeface="Liberation Mono" pitchFamily="49"/>
              <a:cs typeface="Liberation Mono" pitchFamily="49"/>
            </a:endParaRP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if ~isempty (idx)</a:t>
            </a:r>
          </a:p>
          <a:p>
            <a:pPr marL="0" marR="0" lvl="0" indent="0" algn="l" hangingPunct="0">
              <a:lnSpc>
                <a:spcPct val="100000"/>
              </a:lnSpc>
              <a:spcBef>
                <a:spcPts val="0"/>
              </a:spcBef>
              <a:spcAft>
                <a:spcPts val="0"/>
              </a:spcAft>
              <a:buNone/>
              <a:tabLst/>
            </a:pPr>
            <a:r>
              <a:rPr lang="en-IN" sz="1400" b="0" i="0" u="none" strike="noStrike" kern="1200" dirty="0">
                <a:ln>
                  <a:noFill/>
                </a:ln>
                <a:solidFill>
                  <a:schemeClr val="accent6"/>
                </a:solidFill>
                <a:latin typeface="Liberation Mono" pitchFamily="49"/>
                <a:ea typeface="Liberation Mono" pitchFamily="49"/>
                <a:cs typeface="Liberation Mono" pitchFamily="49"/>
              </a:rPr>
              <a:t>        % Extend the indices by five frames</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idx(1,1) = max(1,idx(1,1) - 5*numel(win));</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idx(1,2) = min(length(data),idx(1,2) + 5*numel(win));</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a:t>
            </a:r>
            <a:r>
              <a:rPr lang="en-IN" sz="1400" b="0" i="0" u="none" strike="noStrike" kern="1200" dirty="0">
                <a:ln>
                  <a:noFill/>
                </a:ln>
                <a:solidFill>
                  <a:schemeClr val="accent6"/>
                </a:solidFill>
                <a:latin typeface="Liberation Mono" pitchFamily="49"/>
                <a:ea typeface="Liberation Mono" pitchFamily="49"/>
                <a:cs typeface="Liberation Mono" pitchFamily="49"/>
              </a:rPr>
              <a:t>% Isolate the speech</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data = data(idx(1,1):idx(1,2));</a:t>
            </a:r>
          </a:p>
          <a:p>
            <a:pPr marL="0" marR="0" lvl="0" indent="0" algn="l" hangingPunct="0">
              <a:lnSpc>
                <a:spcPct val="100000"/>
              </a:lnSpc>
              <a:spcBef>
                <a:spcPts val="0"/>
              </a:spcBef>
              <a:spcAft>
                <a:spcPts val="0"/>
              </a:spcAft>
              <a:buNone/>
              <a:tabLst/>
            </a:pPr>
            <a:r>
              <a:rPr lang="en-IN" sz="1400" b="0" i="0" u="none" strike="noStrike" kern="1200" dirty="0">
                <a:ln>
                  <a:noFill/>
                </a:ln>
                <a:solidFill>
                  <a:schemeClr val="accent6"/>
                </a:solidFill>
                <a:latin typeface="Liberation Mono" pitchFamily="49"/>
                <a:ea typeface="Liberation Mono" pitchFamily="49"/>
                <a:cs typeface="Liberation Mono" pitchFamily="49"/>
              </a:rPr>
              <a:t>        % Write speech segment to training signal</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audioTraining(numSamples : numSamples + numel(data)-1) = data;</a:t>
            </a:r>
          </a:p>
          <a:p>
            <a:pPr marL="0" marR="0" lvl="0" indent="0" algn="l" hangingPunct="0">
              <a:lnSpc>
                <a:spcPct val="100000"/>
              </a:lnSpc>
              <a:spcBef>
                <a:spcPts val="0"/>
              </a:spcBef>
              <a:spcAft>
                <a:spcPts val="0"/>
              </a:spcAft>
              <a:buNone/>
              <a:tabLst/>
            </a:pPr>
            <a:r>
              <a:rPr lang="en-IN" sz="1400" b="0" i="0" u="none" strike="noStrike" kern="1200" dirty="0">
                <a:ln>
                  <a:noFill/>
                </a:ln>
                <a:solidFill>
                  <a:schemeClr val="accent6"/>
                </a:solidFill>
                <a:latin typeface="Liberation Mono" pitchFamily="49"/>
                <a:ea typeface="Liberation Mono" pitchFamily="49"/>
                <a:cs typeface="Liberation Mono" pitchFamily="49"/>
              </a:rPr>
              <a:t>        % Set VAD baseline</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maskTraining(numSamples : numSamples + numel(data)-1) = true;</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a:t>
            </a:r>
            <a:r>
              <a:rPr lang="en-IN" sz="1400" b="0" i="0" u="none" strike="noStrike" kern="1200" dirty="0">
                <a:ln>
                  <a:noFill/>
                </a:ln>
                <a:solidFill>
                  <a:schemeClr val="accent6"/>
                </a:solidFill>
                <a:latin typeface="Liberation Mono" pitchFamily="49"/>
                <a:ea typeface="Liberation Mono" pitchFamily="49"/>
                <a:cs typeface="Liberation Mono" pitchFamily="49"/>
              </a:rPr>
              <a:t>% Random silence period</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numSilenceSamples = randi(maxSilenceSegment*Fs,1,1);</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numSamples = numSamples + numel(data) + numSilenceSamples;</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    end</a:t>
            </a:r>
          </a:p>
          <a:p>
            <a:pPr marL="0" marR="0" lvl="0" indent="0" algn="l" hangingPunct="0">
              <a:lnSpc>
                <a:spcPct val="100000"/>
              </a:lnSpc>
              <a:spcBef>
                <a:spcPts val="0"/>
              </a:spcBef>
              <a:spcAft>
                <a:spcPts val="0"/>
              </a:spcAft>
              <a:buNone/>
              <a:tabLst/>
            </a:pPr>
            <a:r>
              <a:rPr lang="en-IN" sz="1400" b="0" i="0" u="none" strike="noStrike" kern="1200" dirty="0">
                <a:ln>
                  <a:noFill/>
                </a:ln>
                <a:latin typeface="Liberation Mono" pitchFamily="49"/>
                <a:ea typeface="Liberation Mono" pitchFamily="49"/>
                <a:cs typeface="Liberation Mono" pitchFamily="49"/>
              </a:rPr>
              <a:t>end</a:t>
            </a:r>
            <a:endParaRPr lang="en-IN" sz="1500" b="0" i="0" u="none" strike="noStrike" kern="1200" dirty="0">
              <a:ln>
                <a:noFill/>
              </a:ln>
              <a:latin typeface="Liberation Mono" pitchFamily="49"/>
              <a:ea typeface="Liberation Mono" pitchFamily="49"/>
              <a:cs typeface="Liberation Mono" pitchFamily="49"/>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620A7-C49E-416A-8988-EAE1C2E27E8A}"/>
              </a:ext>
            </a:extLst>
          </p:cNvPr>
          <p:cNvSpPr txBox="1"/>
          <p:nvPr/>
        </p:nvSpPr>
        <p:spPr>
          <a:xfrm>
            <a:off x="658556" y="1537933"/>
            <a:ext cx="6408358" cy="3412396"/>
          </a:xfrm>
          <a:prstGeom prst="rect">
            <a:avLst/>
          </a:prstGeom>
          <a:solidFill>
            <a:schemeClr val="bg2">
              <a:lumMod val="90000"/>
            </a:schemeClr>
          </a:solidFill>
          <a:ln>
            <a:noFill/>
          </a:ln>
        </p:spPr>
        <p:txBody>
          <a:bodyPr wrap="none" lIns="90000" tIns="45000" rIns="90000" bIns="45000" anchorCtr="0" compatLnSpc="0"/>
          <a:lstStyle/>
          <a:p>
            <a:r>
              <a:rPr lang="en-IN" sz="1800" b="0" i="0" dirty="0">
                <a:solidFill>
                  <a:schemeClr val="accent6"/>
                </a:solidFill>
                <a:effectLst/>
                <a:latin typeface="Menlo"/>
              </a:rPr>
              <a:t>%Create an </a:t>
            </a:r>
            <a:r>
              <a:rPr lang="en-IN" sz="1800" b="0" i="0" dirty="0" err="1">
                <a:solidFill>
                  <a:schemeClr val="accent6"/>
                </a:solidFill>
                <a:effectLst/>
                <a:latin typeface="Menlo"/>
              </a:rPr>
              <a:t>audioDatastore</a:t>
            </a:r>
            <a:r>
              <a:rPr lang="en-IN" sz="1800" b="0" i="0" dirty="0">
                <a:solidFill>
                  <a:schemeClr val="accent6"/>
                </a:solidFill>
                <a:effectLst/>
                <a:latin typeface="Menlo"/>
              </a:rPr>
              <a:t> that points to the noise data set.</a:t>
            </a:r>
            <a:endParaRPr lang="en-IN" sz="1800" b="0" i="0" dirty="0">
              <a:effectLst/>
              <a:latin typeface="Menlo"/>
            </a:endParaRPr>
          </a:p>
          <a:p>
            <a:r>
              <a:rPr lang="en-IN" sz="1800" b="0" i="0" dirty="0" err="1">
                <a:effectLst/>
                <a:latin typeface="Menlo"/>
              </a:rPr>
              <a:t>adsNoise</a:t>
            </a:r>
            <a:r>
              <a:rPr lang="en-IN" sz="1800" b="0" i="0" dirty="0">
                <a:effectLst/>
                <a:latin typeface="Menlo"/>
              </a:rPr>
              <a:t> = </a:t>
            </a:r>
            <a:r>
              <a:rPr lang="en-IN" sz="1800" b="0" i="0" dirty="0" err="1">
                <a:effectLst/>
                <a:latin typeface="Menlo"/>
              </a:rPr>
              <a:t>audioDatastore</a:t>
            </a:r>
            <a:r>
              <a:rPr lang="en-IN" sz="1800" b="0" i="0" dirty="0">
                <a:effectLst/>
                <a:latin typeface="Menlo"/>
              </a:rPr>
              <a:t>(</a:t>
            </a:r>
            <a:r>
              <a:rPr lang="en-IN" sz="1800" b="0" i="0" dirty="0">
                <a:solidFill>
                  <a:srgbClr val="AA04F9"/>
                </a:solidFill>
                <a:effectLst/>
                <a:latin typeface="Menlo"/>
              </a:rPr>
              <a:t>'</a:t>
            </a:r>
            <a:r>
              <a:rPr lang="en-IN" sz="1800" b="0" i="0" dirty="0" err="1">
                <a:solidFill>
                  <a:srgbClr val="AA04F9"/>
                </a:solidFill>
                <a:effectLst/>
                <a:latin typeface="Menlo"/>
              </a:rPr>
              <a:t>noise_new</a:t>
            </a:r>
            <a:r>
              <a:rPr lang="en-IN" sz="1800" b="0" i="0" dirty="0">
                <a:solidFill>
                  <a:srgbClr val="AA04F9"/>
                </a:solidFill>
                <a:effectLst/>
                <a:latin typeface="Menlo"/>
              </a:rPr>
              <a:t>'</a:t>
            </a:r>
            <a:r>
              <a:rPr lang="en-IN" sz="1800" b="0" i="0" dirty="0">
                <a:effectLst/>
                <a:latin typeface="Menlo"/>
              </a:rPr>
              <a:t>, </a:t>
            </a:r>
            <a:r>
              <a:rPr lang="en-IN" sz="1800" b="0" i="0" dirty="0">
                <a:solidFill>
                  <a:srgbClr val="AA04F9"/>
                </a:solidFill>
                <a:effectLst/>
                <a:latin typeface="Menlo"/>
              </a:rPr>
              <a:t>"</a:t>
            </a:r>
            <a:r>
              <a:rPr lang="en-IN" sz="1800" b="0" i="0" dirty="0" err="1">
                <a:solidFill>
                  <a:srgbClr val="AA04F9"/>
                </a:solidFill>
                <a:effectLst/>
                <a:latin typeface="Menlo"/>
              </a:rPr>
              <a:t>Includesubfolders</a:t>
            </a:r>
            <a:r>
              <a:rPr lang="en-IN" sz="1800" b="0" i="0" dirty="0">
                <a:solidFill>
                  <a:srgbClr val="AA04F9"/>
                </a:solidFill>
                <a:effectLst/>
                <a:latin typeface="Menlo"/>
              </a:rPr>
              <a:t>"</a:t>
            </a:r>
            <a:r>
              <a:rPr lang="en-IN" sz="1800" b="0" i="0" dirty="0">
                <a:effectLst/>
                <a:latin typeface="Menlo"/>
              </a:rPr>
              <a:t>,true);</a:t>
            </a:r>
          </a:p>
          <a:p>
            <a:r>
              <a:rPr lang="en-IN" sz="1800" b="0" i="0" dirty="0" err="1">
                <a:effectLst/>
                <a:latin typeface="Menlo"/>
              </a:rPr>
              <a:t>adsNoise</a:t>
            </a:r>
            <a:r>
              <a:rPr lang="en-IN" sz="1800" b="0" i="0" dirty="0">
                <a:effectLst/>
                <a:latin typeface="Menlo"/>
              </a:rPr>
              <a:t>=shuffle(</a:t>
            </a:r>
            <a:r>
              <a:rPr lang="en-IN" sz="1800" b="0" i="0" dirty="0" err="1">
                <a:effectLst/>
                <a:latin typeface="Menlo"/>
              </a:rPr>
              <a:t>adsNoise</a:t>
            </a:r>
            <a:r>
              <a:rPr lang="en-IN" sz="1800" b="0" i="0" dirty="0">
                <a:effectLst/>
                <a:latin typeface="Menlo"/>
              </a:rPr>
              <a:t>); </a:t>
            </a:r>
          </a:p>
          <a:p>
            <a:r>
              <a:rPr lang="en-IN" sz="1800" b="0" i="0" dirty="0" err="1">
                <a:effectLst/>
                <a:latin typeface="Menlo"/>
              </a:rPr>
              <a:t>numSample</a:t>
            </a:r>
            <a:r>
              <a:rPr lang="en-IN" sz="1800" b="0" i="0" dirty="0">
                <a:effectLst/>
                <a:latin typeface="Menlo"/>
              </a:rPr>
              <a:t>=1;</a:t>
            </a:r>
          </a:p>
          <a:p>
            <a:r>
              <a:rPr lang="en-IN" sz="1800" b="0" i="0" dirty="0">
                <a:effectLst/>
                <a:latin typeface="Menlo"/>
              </a:rPr>
              <a:t>duration=18000*Fs;</a:t>
            </a:r>
          </a:p>
          <a:p>
            <a:r>
              <a:rPr lang="en-IN" sz="1800" b="0" i="0" dirty="0">
                <a:effectLst/>
                <a:latin typeface="Menlo"/>
              </a:rPr>
              <a:t>noiseData = zeros(duration,1);</a:t>
            </a:r>
          </a:p>
          <a:p>
            <a:r>
              <a:rPr lang="en-IN" sz="1800" b="0" i="0" dirty="0">
                <a:solidFill>
                  <a:srgbClr val="0E00FF"/>
                </a:solidFill>
                <a:effectLst/>
                <a:latin typeface="Menlo"/>
              </a:rPr>
              <a:t>while </a:t>
            </a:r>
            <a:r>
              <a:rPr lang="en-IN" sz="1800" b="0" i="0" dirty="0" err="1">
                <a:effectLst/>
                <a:latin typeface="Menlo"/>
              </a:rPr>
              <a:t>numSample</a:t>
            </a:r>
            <a:r>
              <a:rPr lang="en-IN" sz="1800" b="0" i="0" dirty="0">
                <a:effectLst/>
                <a:latin typeface="Menlo"/>
              </a:rPr>
              <a:t> &lt; duration</a:t>
            </a:r>
          </a:p>
          <a:p>
            <a:r>
              <a:rPr lang="en-IN" sz="1800" b="0" i="0" dirty="0">
                <a:effectLst/>
                <a:latin typeface="Menlo"/>
              </a:rPr>
              <a:t>data = read(</a:t>
            </a:r>
            <a:r>
              <a:rPr lang="en-IN" sz="1800" b="0" i="0" dirty="0" err="1">
                <a:effectLst/>
                <a:latin typeface="Menlo"/>
              </a:rPr>
              <a:t>adsNoise</a:t>
            </a:r>
            <a:r>
              <a:rPr lang="en-IN" sz="1800" b="0" i="0" dirty="0">
                <a:effectLst/>
                <a:latin typeface="Menlo"/>
              </a:rPr>
              <a:t>);</a:t>
            </a:r>
          </a:p>
          <a:p>
            <a:r>
              <a:rPr lang="en-IN" sz="1800" b="0" i="0" dirty="0">
                <a:effectLst/>
                <a:latin typeface="Menlo"/>
              </a:rPr>
              <a:t>data = data ./ max(abs(data)); </a:t>
            </a:r>
            <a:r>
              <a:rPr lang="en-IN" sz="1800" b="0" i="0" dirty="0">
                <a:solidFill>
                  <a:srgbClr val="028009"/>
                </a:solidFill>
                <a:effectLst/>
                <a:latin typeface="Menlo"/>
              </a:rPr>
              <a:t>% Normalize amplitude</a:t>
            </a:r>
            <a:endParaRPr lang="en-IN" sz="1800" b="0" i="0" dirty="0">
              <a:effectLst/>
              <a:latin typeface="Menlo"/>
            </a:endParaRPr>
          </a:p>
          <a:p>
            <a:r>
              <a:rPr lang="en-IN" sz="1800" b="0" i="0" dirty="0">
                <a:effectLst/>
                <a:latin typeface="Menlo"/>
              </a:rPr>
              <a:t>noiseData(</a:t>
            </a:r>
            <a:r>
              <a:rPr lang="en-IN" sz="1800" b="0" i="0" dirty="0" err="1">
                <a:effectLst/>
                <a:latin typeface="Menlo"/>
              </a:rPr>
              <a:t>numSample:numSample+numel</a:t>
            </a:r>
            <a:r>
              <a:rPr lang="en-IN" sz="1800" b="0" i="0" dirty="0">
                <a:effectLst/>
                <a:latin typeface="Menlo"/>
              </a:rPr>
              <a:t>(data)-1) = data;</a:t>
            </a:r>
          </a:p>
          <a:p>
            <a:r>
              <a:rPr lang="en-IN" sz="1800" b="0" i="0" dirty="0" err="1">
                <a:effectLst/>
                <a:latin typeface="Menlo"/>
              </a:rPr>
              <a:t>numSample</a:t>
            </a:r>
            <a:r>
              <a:rPr lang="en-IN" sz="1800" b="0" i="0" dirty="0">
                <a:effectLst/>
                <a:latin typeface="Menlo"/>
              </a:rPr>
              <a:t> = </a:t>
            </a:r>
            <a:r>
              <a:rPr lang="en-IN" sz="1800" b="0" i="0" dirty="0" err="1">
                <a:effectLst/>
                <a:latin typeface="Menlo"/>
              </a:rPr>
              <a:t>numSample</a:t>
            </a:r>
            <a:r>
              <a:rPr lang="en-IN" sz="1800" b="0" i="0" dirty="0">
                <a:effectLst/>
                <a:latin typeface="Menlo"/>
              </a:rPr>
              <a:t> + numel(data);</a:t>
            </a:r>
          </a:p>
          <a:p>
            <a:r>
              <a:rPr lang="en-IN" sz="1800" b="0" i="0" dirty="0">
                <a:solidFill>
                  <a:srgbClr val="0E00FF"/>
                </a:solidFill>
                <a:effectLst/>
                <a:latin typeface="Menlo"/>
              </a:rPr>
              <a:t>end</a:t>
            </a:r>
            <a:endParaRPr lang="en-IN" sz="1800" b="0" i="0" dirty="0">
              <a:effectLst/>
              <a:latin typeface="Menlo"/>
            </a:endParaRPr>
          </a:p>
          <a:p>
            <a:pPr marL="0" marR="0" lvl="0" indent="0" algn="l" hangingPunct="0">
              <a:lnSpc>
                <a:spcPct val="100000"/>
              </a:lnSpc>
              <a:spcBef>
                <a:spcPts val="0"/>
              </a:spcBef>
              <a:spcAft>
                <a:spcPts val="0"/>
              </a:spcAft>
              <a:buNone/>
              <a:tabLst/>
            </a:pPr>
            <a:endParaRPr lang="en-IN" b="0" i="0" u="none" strike="noStrike" kern="1200" dirty="0">
              <a:ln>
                <a:noFill/>
              </a:ln>
              <a:latin typeface="Liberation Mono" pitchFamily="49"/>
              <a:ea typeface="Liberation Mono" pitchFamily="49"/>
              <a:cs typeface="Liberation Mono" pitchFamily="49"/>
            </a:endParaRPr>
          </a:p>
        </p:txBody>
      </p:sp>
      <p:sp>
        <p:nvSpPr>
          <p:cNvPr id="4" name="Title 1">
            <a:extLst>
              <a:ext uri="{FF2B5EF4-FFF2-40B4-BE49-F238E27FC236}">
                <a16:creationId xmlns:a16="http://schemas.microsoft.com/office/drawing/2014/main" id="{EBEBC0B9-E902-40FD-B55A-B532BCB31702}"/>
              </a:ext>
            </a:extLst>
          </p:cNvPr>
          <p:cNvSpPr txBox="1">
            <a:spLocks/>
          </p:cNvSpPr>
          <p:nvPr/>
        </p:nvSpPr>
        <p:spPr>
          <a:xfrm>
            <a:off x="503999" y="432000"/>
            <a:ext cx="7200000" cy="540000"/>
          </a:xfrm>
          <a:prstGeom prst="rect">
            <a:avLst/>
          </a:prstGeom>
          <a:noFill/>
          <a:ln>
            <a:noFill/>
          </a:ln>
        </p:spPr>
        <p:txBody>
          <a:bodyPr lIns="0" tIns="0" rIns="0" bIns="0" anchor="ctr"/>
          <a:lstStyle>
            <a:lvl1pPr algn="l" hangingPunct="0">
              <a:tabLst/>
              <a:defRPr lang="en-IN" sz="2700" b="0" i="0" u="none" strike="noStrike" kern="1200">
                <a:ln>
                  <a:noFill/>
                </a:ln>
                <a:latin typeface="Liberation Sans" pitchFamily="18"/>
              </a:defRPr>
            </a:lvl1pPr>
          </a:lstStyle>
          <a:p>
            <a:r>
              <a:rPr lang="en-IN" dirty="0">
                <a:solidFill>
                  <a:sysClr val="windowText" lastClr="000000"/>
                </a:solidFill>
              </a:rPr>
              <a:t>Create Noise Signal</a:t>
            </a:r>
          </a:p>
        </p:txBody>
      </p:sp>
    </p:spTree>
    <p:extLst>
      <p:ext uri="{BB962C8B-B14F-4D97-AF65-F5344CB8AC3E}">
        <p14:creationId xmlns:p14="http://schemas.microsoft.com/office/powerpoint/2010/main" val="2473786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797E-E3CC-4B30-A368-2F82CA231597}"/>
              </a:ext>
            </a:extLst>
          </p:cNvPr>
          <p:cNvSpPr txBox="1">
            <a:spLocks noGrp="1"/>
          </p:cNvSpPr>
          <p:nvPr>
            <p:ph type="title" idx="4294967295"/>
          </p:nvPr>
        </p:nvSpPr>
        <p:spPr>
          <a:xfrm>
            <a:off x="503999" y="1140549"/>
            <a:ext cx="8139069" cy="621542"/>
          </a:xfrm>
        </p:spPr>
        <p:txBody>
          <a:bodyPr/>
          <a:lstStyle/>
          <a:p>
            <a:pPr lvl="0"/>
            <a:r>
              <a:rPr lang="en-IN" sz="2000" dirty="0"/>
              <a:t>Corrupt the speech-plus-silence signal with noise signal at SNRs ranging from -6 dB to 20 </a:t>
            </a:r>
            <a:r>
              <a:rPr lang="en-IN" sz="2000" dirty="0" err="1"/>
              <a:t>dB.</a:t>
            </a:r>
            <a:endParaRPr lang="en-IN" sz="2000" dirty="0"/>
          </a:p>
        </p:txBody>
      </p:sp>
      <p:sp>
        <p:nvSpPr>
          <p:cNvPr id="3" name="TextBox 2">
            <a:extLst>
              <a:ext uri="{FF2B5EF4-FFF2-40B4-BE49-F238E27FC236}">
                <a16:creationId xmlns:a16="http://schemas.microsoft.com/office/drawing/2014/main" id="{D743871C-D623-4389-AE03-360D54F1C06F}"/>
              </a:ext>
            </a:extLst>
          </p:cNvPr>
          <p:cNvSpPr txBox="1"/>
          <p:nvPr/>
        </p:nvSpPr>
        <p:spPr>
          <a:xfrm>
            <a:off x="424486" y="1930640"/>
            <a:ext cx="8775173" cy="3307910"/>
          </a:xfrm>
          <a:prstGeom prst="rect">
            <a:avLst/>
          </a:prstGeom>
          <a:solidFill>
            <a:srgbClr val="B2B2B2"/>
          </a:solidFill>
          <a:ln>
            <a:noFill/>
          </a:ln>
        </p:spPr>
        <p:txBody>
          <a:bodyPr wrap="none" lIns="90000" tIns="45000" rIns="90000" bIns="45000" anchorCtr="0" compatLnSpc="0"/>
          <a:lstStyle/>
          <a:p>
            <a:r>
              <a:rPr lang="en-IN" sz="1600" b="0" i="0" dirty="0">
                <a:effectLst/>
                <a:latin typeface="Menlo"/>
              </a:rPr>
              <a:t>noiseData = noiseData(1:numel(audioTraining));</a:t>
            </a:r>
          </a:p>
          <a:p>
            <a:r>
              <a:rPr lang="en-IN" sz="1600" dirty="0">
                <a:latin typeface="Menlo"/>
              </a:rPr>
              <a:t>n</a:t>
            </a:r>
            <a:r>
              <a:rPr lang="en-IN" sz="1600" b="0" i="0" dirty="0">
                <a:effectLst/>
                <a:latin typeface="Menlo"/>
              </a:rPr>
              <a:t>umsam = 1;</a:t>
            </a:r>
          </a:p>
          <a:p>
            <a:r>
              <a:rPr lang="en-IN" sz="1600" dirty="0">
                <a:latin typeface="Menlo"/>
              </a:rPr>
              <a:t>f</a:t>
            </a:r>
            <a:r>
              <a:rPr lang="en-IN" sz="1600" b="0" i="0" dirty="0">
                <a:effectLst/>
                <a:latin typeface="Menlo"/>
              </a:rPr>
              <a:t>rame = 9600000;</a:t>
            </a:r>
          </a:p>
          <a:p>
            <a:r>
              <a:rPr lang="en-IN" sz="1600" b="0" i="0" dirty="0">
                <a:effectLst/>
                <a:latin typeface="Menlo"/>
              </a:rPr>
              <a:t>snrRange = -6:20;</a:t>
            </a:r>
          </a:p>
          <a:p>
            <a:r>
              <a:rPr lang="en-IN" sz="1600" b="0" i="0" dirty="0">
                <a:effectLst/>
                <a:latin typeface="Menlo"/>
              </a:rPr>
              <a:t>idx=1;</a:t>
            </a:r>
          </a:p>
          <a:p>
            <a:r>
              <a:rPr lang="en-IN" sz="1600" b="0" i="0" dirty="0">
                <a:solidFill>
                  <a:srgbClr val="0E00FF"/>
                </a:solidFill>
                <a:effectLst/>
                <a:latin typeface="Menlo"/>
              </a:rPr>
              <a:t>while </a:t>
            </a:r>
            <a:r>
              <a:rPr lang="en-IN" sz="1600" b="0" i="0" dirty="0">
                <a:effectLst/>
                <a:latin typeface="Menlo"/>
              </a:rPr>
              <a:t>numsam&lt;numel(noiseData)</a:t>
            </a:r>
          </a:p>
          <a:p>
            <a:r>
              <a:rPr lang="en-IN" sz="1600" dirty="0">
                <a:latin typeface="Menlo"/>
              </a:rPr>
              <a:t>i</a:t>
            </a:r>
            <a:r>
              <a:rPr lang="en-IN" sz="1600" b="0" i="0" dirty="0">
                <a:effectLst/>
                <a:latin typeface="Menlo"/>
              </a:rPr>
              <a:t> = mod(idx,27)+1;</a:t>
            </a:r>
          </a:p>
          <a:p>
            <a:r>
              <a:rPr lang="en-IN" sz="1600" b="0" i="0" dirty="0">
                <a:effectLst/>
                <a:latin typeface="Menlo"/>
              </a:rPr>
              <a:t>SNR = snrRange( i );</a:t>
            </a:r>
          </a:p>
          <a:p>
            <a:r>
              <a:rPr lang="en-IN" sz="1600" dirty="0">
                <a:latin typeface="Menlo"/>
              </a:rPr>
              <a:t>n</a:t>
            </a:r>
            <a:r>
              <a:rPr lang="en-IN" sz="1600" b="0" i="0" dirty="0">
                <a:effectLst/>
                <a:latin typeface="Menlo"/>
              </a:rPr>
              <a:t>oise = 10^(-SNR/20) * noiseData(numsam:numsam+frame-1) * norm(audioTraining) / norm(noiseData);</a:t>
            </a:r>
          </a:p>
          <a:p>
            <a:r>
              <a:rPr lang="en-IN" sz="1600" b="0" i="0" dirty="0">
                <a:effectLst/>
                <a:latin typeface="Menlo"/>
              </a:rPr>
              <a:t>audioTrainingNoisy(numsam:numsam+frame-1) = audioTraining(numsam:numsam+frame-1) + noise;</a:t>
            </a:r>
          </a:p>
          <a:p>
            <a:r>
              <a:rPr lang="en-IN" sz="1600" dirty="0">
                <a:latin typeface="Menlo"/>
              </a:rPr>
              <a:t>n</a:t>
            </a:r>
            <a:r>
              <a:rPr lang="en-IN" sz="1600" b="0" i="0" dirty="0">
                <a:effectLst/>
                <a:latin typeface="Menlo"/>
              </a:rPr>
              <a:t>umsam = numsam + frame;</a:t>
            </a:r>
          </a:p>
          <a:p>
            <a:r>
              <a:rPr lang="en-IN" sz="1600" dirty="0">
                <a:latin typeface="Menlo"/>
              </a:rPr>
              <a:t>i</a:t>
            </a:r>
            <a:r>
              <a:rPr lang="en-IN" sz="1600" b="0" i="0" dirty="0">
                <a:effectLst/>
                <a:latin typeface="Menlo"/>
              </a:rPr>
              <a:t>dx = idx+1;</a:t>
            </a:r>
          </a:p>
          <a:p>
            <a:r>
              <a:rPr lang="en-IN" sz="1600" b="0" i="0" dirty="0">
                <a:solidFill>
                  <a:srgbClr val="0E00FF"/>
                </a:solidFill>
                <a:effectLst/>
                <a:latin typeface="Menlo"/>
              </a:rPr>
              <a:t>end</a:t>
            </a:r>
            <a:endParaRPr lang="en-IN" sz="1600" b="0" i="0" dirty="0">
              <a:effectLst/>
              <a:latin typeface="Menlo"/>
            </a:endParaRPr>
          </a:p>
        </p:txBody>
      </p:sp>
      <p:sp>
        <p:nvSpPr>
          <p:cNvPr id="4" name="Title 3">
            <a:extLst>
              <a:ext uri="{FF2B5EF4-FFF2-40B4-BE49-F238E27FC236}">
                <a16:creationId xmlns:a16="http://schemas.microsoft.com/office/drawing/2014/main" id="{D7C1097B-DC50-4F56-97BA-94432C8D731C}"/>
              </a:ext>
            </a:extLst>
          </p:cNvPr>
          <p:cNvSpPr txBox="1">
            <a:spLocks noGrp="1"/>
          </p:cNvSpPr>
          <p:nvPr>
            <p:ph type="title" idx="4294967295"/>
          </p:nvPr>
        </p:nvSpPr>
        <p:spPr/>
        <p:txBody>
          <a:bodyPr/>
          <a:lstStyle/>
          <a:p>
            <a:r>
              <a:rPr lang="en-IN" dirty="0"/>
              <a:t>Add Noise to the Training Signal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0960-029F-488A-802F-93EB5DFF6A28}"/>
              </a:ext>
            </a:extLst>
          </p:cNvPr>
          <p:cNvSpPr txBox="1">
            <a:spLocks noGrp="1"/>
          </p:cNvSpPr>
          <p:nvPr>
            <p:ph type="title" idx="4294967295"/>
          </p:nvPr>
        </p:nvSpPr>
        <p:spPr/>
        <p:txBody>
          <a:bodyPr/>
          <a:lstStyle/>
          <a:p>
            <a:pPr lvl="0"/>
            <a:r>
              <a:rPr lang="en-IN"/>
              <a:t>Create Speech-Plus-Silence Validation Signal</a:t>
            </a:r>
          </a:p>
        </p:txBody>
      </p:sp>
      <p:sp>
        <p:nvSpPr>
          <p:cNvPr id="3" name="TextBox 2">
            <a:extLst>
              <a:ext uri="{FF2B5EF4-FFF2-40B4-BE49-F238E27FC236}">
                <a16:creationId xmlns:a16="http://schemas.microsoft.com/office/drawing/2014/main" id="{EE3FF5D9-696A-4548-851B-75A419A2E922}"/>
              </a:ext>
            </a:extLst>
          </p:cNvPr>
          <p:cNvSpPr txBox="1"/>
          <p:nvPr/>
        </p:nvSpPr>
        <p:spPr>
          <a:xfrm>
            <a:off x="503999" y="1499344"/>
            <a:ext cx="8568000" cy="1506960"/>
          </a:xfrm>
          <a:prstGeom prst="rect">
            <a:avLst/>
          </a:prstGeom>
          <a:noFill/>
          <a:ln>
            <a:noFill/>
          </a:ln>
        </p:spPr>
        <p:txBody>
          <a:bodyPr wrap="none" lIns="90000" tIns="45000" rIns="90000" bIns="45000" anchorCtr="0" compatLnSpc="0"/>
          <a:lstStyle/>
          <a:p>
            <a:pPr marL="0" marR="0" lvl="0" indent="0" algn="l" hangingPunct="0">
              <a:lnSpc>
                <a:spcPct val="100000"/>
              </a:lnSpc>
              <a:spcAft>
                <a:spcPts val="600"/>
              </a:spcAft>
              <a:buNone/>
              <a:tabLst/>
            </a:pPr>
            <a:r>
              <a:rPr lang="en-IN" sz="2000" b="0" i="0" u="none" strike="noStrike" kern="1200" dirty="0">
                <a:ln>
                  <a:noFill/>
                </a:ln>
                <a:latin typeface="Liberation Sans" pitchFamily="18"/>
                <a:ea typeface="DejaVu Sans" pitchFamily="2"/>
                <a:cs typeface="DejaVu Sans" pitchFamily="2"/>
              </a:rPr>
              <a:t>Create a 200-second noisy speech signal to validate the trained network. </a:t>
            </a:r>
          </a:p>
          <a:p>
            <a:pPr marL="0" marR="0" lvl="0" indent="0" algn="l" hangingPunct="0">
              <a:lnSpc>
                <a:spcPct val="100000"/>
              </a:lnSpc>
              <a:spcAft>
                <a:spcPts val="600"/>
              </a:spcAft>
              <a:buNone/>
              <a:tabLst/>
            </a:pPr>
            <a:r>
              <a:rPr lang="en-IN" sz="2000" b="0" i="0" u="none" strike="noStrike" kern="1200" dirty="0">
                <a:ln>
                  <a:noFill/>
                </a:ln>
                <a:latin typeface="Liberation Sans" pitchFamily="18"/>
                <a:ea typeface="DejaVu Sans" pitchFamily="2"/>
                <a:cs typeface="DejaVu Sans" pitchFamily="2"/>
              </a:rPr>
              <a:t>Use the validation datastore. Note that the validation and training datastores </a:t>
            </a:r>
          </a:p>
          <a:p>
            <a:pPr marL="0" marR="0" lvl="0" indent="0" algn="l" hangingPunct="0">
              <a:lnSpc>
                <a:spcPct val="100000"/>
              </a:lnSpc>
              <a:spcAft>
                <a:spcPts val="600"/>
              </a:spcAft>
              <a:buNone/>
              <a:tabLst/>
            </a:pPr>
            <a:r>
              <a:rPr lang="en-IN" sz="2000" b="0" i="0" u="none" strike="noStrike" kern="1200" dirty="0">
                <a:ln>
                  <a:noFill/>
                </a:ln>
                <a:latin typeface="Liberation Sans" pitchFamily="18"/>
                <a:ea typeface="DejaVu Sans" pitchFamily="2"/>
                <a:cs typeface="DejaVu Sans" pitchFamily="2"/>
              </a:rPr>
              <a:t>have different speakers. Preallocate the validation signal and the validation </a:t>
            </a:r>
          </a:p>
          <a:p>
            <a:pPr marL="0" marR="0" lvl="0" indent="0" algn="l" hangingPunct="0">
              <a:lnSpc>
                <a:spcPct val="100000"/>
              </a:lnSpc>
              <a:spcAft>
                <a:spcPts val="600"/>
              </a:spcAft>
              <a:buNone/>
              <a:tabLst/>
            </a:pPr>
            <a:r>
              <a:rPr lang="en-IN" sz="2000" b="0" i="0" u="none" strike="noStrike" kern="1200" dirty="0">
                <a:ln>
                  <a:noFill/>
                </a:ln>
                <a:latin typeface="Liberation Sans" pitchFamily="18"/>
                <a:ea typeface="DejaVu Sans" pitchFamily="2"/>
                <a:cs typeface="DejaVu Sans" pitchFamily="2"/>
              </a:rPr>
              <a:t>mask. This mask will be used to assess the accuracy of the trained network.</a:t>
            </a:r>
          </a:p>
        </p:txBody>
      </p:sp>
      <p:sp>
        <p:nvSpPr>
          <p:cNvPr id="4" name="TextBox 3">
            <a:extLst>
              <a:ext uri="{FF2B5EF4-FFF2-40B4-BE49-F238E27FC236}">
                <a16:creationId xmlns:a16="http://schemas.microsoft.com/office/drawing/2014/main" id="{2B0BE406-4A77-44B3-919A-DCF84699FF63}"/>
              </a:ext>
            </a:extLst>
          </p:cNvPr>
          <p:cNvSpPr txBox="1"/>
          <p:nvPr/>
        </p:nvSpPr>
        <p:spPr>
          <a:xfrm>
            <a:off x="720000" y="3283559"/>
            <a:ext cx="6249240" cy="1163395"/>
          </a:xfrm>
          <a:prstGeom prst="rect">
            <a:avLst/>
          </a:prstGeom>
          <a:solidFill>
            <a:srgbClr val="CCCCCC"/>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sz="2200" b="0" i="0" u="none" strike="noStrike" kern="1200" dirty="0">
                <a:ln>
                  <a:noFill/>
                </a:ln>
                <a:latin typeface="Liberation Mono" pitchFamily="49"/>
                <a:ea typeface="Liberation Mono" pitchFamily="49"/>
                <a:cs typeface="Liberation Mono" pitchFamily="49"/>
              </a:rPr>
              <a:t>duration = 200*Fs;</a:t>
            </a:r>
          </a:p>
          <a:p>
            <a:pPr marL="0" marR="0" lvl="0" indent="0" algn="l" hangingPunct="0">
              <a:lnSpc>
                <a:spcPct val="100000"/>
              </a:lnSpc>
              <a:spcBef>
                <a:spcPts val="0"/>
              </a:spcBef>
              <a:spcAft>
                <a:spcPts val="0"/>
              </a:spcAft>
              <a:buNone/>
              <a:tabLst/>
            </a:pPr>
            <a:r>
              <a:rPr lang="en-IN" sz="2200" b="0" i="0" u="none" strike="noStrike" kern="1200" dirty="0">
                <a:ln>
                  <a:noFill/>
                </a:ln>
                <a:latin typeface="Liberation Mono" pitchFamily="49"/>
                <a:ea typeface="Liberation Mono" pitchFamily="49"/>
                <a:cs typeface="Liberation Mono" pitchFamily="49"/>
              </a:rPr>
              <a:t>audioValidation = zeros(duration,1);</a:t>
            </a:r>
          </a:p>
          <a:p>
            <a:pPr marL="0" marR="0" lvl="0" indent="0" algn="l" hangingPunct="0">
              <a:lnSpc>
                <a:spcPct val="100000"/>
              </a:lnSpc>
              <a:spcBef>
                <a:spcPts val="0"/>
              </a:spcBef>
              <a:spcAft>
                <a:spcPts val="0"/>
              </a:spcAft>
              <a:buNone/>
              <a:tabLst/>
            </a:pPr>
            <a:r>
              <a:rPr lang="en-IN" sz="2200" b="0" i="0" u="none" strike="noStrike" kern="1200" dirty="0">
                <a:ln>
                  <a:noFill/>
                </a:ln>
                <a:latin typeface="Liberation Mono" pitchFamily="49"/>
                <a:ea typeface="Liberation Mono" pitchFamily="49"/>
                <a:cs typeface="Liberation Mono" pitchFamily="49"/>
              </a:rPr>
              <a:t>maskValidation = zeros(duration,1);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CC04C-00E2-4B83-A273-E9ED24B07177}"/>
              </a:ext>
            </a:extLst>
          </p:cNvPr>
          <p:cNvSpPr txBox="1"/>
          <p:nvPr/>
        </p:nvSpPr>
        <p:spPr>
          <a:xfrm>
            <a:off x="644431" y="221045"/>
            <a:ext cx="8063999" cy="5154037"/>
          </a:xfrm>
          <a:prstGeom prst="rect">
            <a:avLst/>
          </a:prstGeom>
          <a:solidFill>
            <a:schemeClr val="bg2"/>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numSamples = 1;    </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while numSamples &lt; duration</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data = read(adsValidation);</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data = data ./ max(abs(data));  </a:t>
            </a:r>
            <a:r>
              <a:rPr lang="en-IN" sz="1200" b="0" i="0" u="none" strike="noStrike" kern="1200" dirty="0">
                <a:ln>
                  <a:noFill/>
                </a:ln>
                <a:solidFill>
                  <a:schemeClr val="accent6"/>
                </a:solidFill>
                <a:latin typeface="Liberation Mono" pitchFamily="49"/>
                <a:ea typeface="Liberation Mono" pitchFamily="49"/>
                <a:cs typeface="Liberation Mono" pitchFamily="49"/>
              </a:rPr>
              <a:t>% Normalize amplitude</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p>
          <a:p>
            <a:pPr marL="0" marR="0" lvl="0" indent="0" algn="l" hangingPunct="0">
              <a:lnSpc>
                <a:spcPct val="100000"/>
              </a:lnSpc>
              <a:spcBef>
                <a:spcPts val="0"/>
              </a:spcBef>
              <a:spcAft>
                <a:spcPts val="0"/>
              </a:spcAft>
              <a:buNone/>
              <a:tabLst/>
            </a:pPr>
            <a:r>
              <a:rPr lang="en-IN" sz="1200" b="0" i="0" u="none" strike="noStrike" kern="1200" dirty="0">
                <a:ln>
                  <a:noFill/>
                </a:ln>
                <a:solidFill>
                  <a:schemeClr val="accent6"/>
                </a:solidFill>
                <a:latin typeface="Liberation Mono" pitchFamily="49"/>
                <a:ea typeface="Liberation Mono" pitchFamily="49"/>
                <a:cs typeface="Liberation Mono" pitchFamily="49"/>
              </a:rPr>
              <a:t>    % Determine regions of speech</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 = detectSpeech(data, Fs, 'Window’, win, 'Thresholds’ , T);</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r>
              <a:rPr lang="en-IN" sz="1200" b="0" i="0" u="none" strike="noStrike" kern="1200" dirty="0">
                <a:ln>
                  <a:noFill/>
                </a:ln>
                <a:solidFill>
                  <a:schemeClr val="accent6"/>
                </a:solidFill>
                <a:latin typeface="Liberation Mono" pitchFamily="49"/>
                <a:ea typeface="Liberation Mono" pitchFamily="49"/>
                <a:cs typeface="Liberation Mono" pitchFamily="49"/>
              </a:rPr>
              <a:t>% If a region of speech is detected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if ~isempty(idx)</a:t>
            </a:r>
          </a:p>
          <a:p>
            <a:pPr marL="0" marR="0" lvl="0" indent="0" algn="l" hangingPunct="0">
              <a:lnSpc>
                <a:spcPct val="100000"/>
              </a:lnSpc>
              <a:spcBef>
                <a:spcPts val="0"/>
              </a:spcBef>
              <a:spcAft>
                <a:spcPts val="0"/>
              </a:spcAft>
              <a:buNone/>
              <a:tabLst/>
            </a:pPr>
            <a:r>
              <a:rPr lang="en-IN" sz="1200" b="0" i="0" u="none" strike="noStrike" kern="1200" dirty="0">
                <a:ln>
                  <a:noFill/>
                </a:ln>
                <a:solidFill>
                  <a:schemeClr val="accent6"/>
                </a:solidFill>
                <a:latin typeface="Liberation Mono" pitchFamily="49"/>
                <a:ea typeface="Liberation Mono" pitchFamily="49"/>
                <a:cs typeface="Liberation Mono" pitchFamily="49"/>
              </a:rPr>
              <a:t>        % Extend the indices by five frames</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idx(1,1) = max(1,idx(1,1) - 5*numel(win));</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idx(1,2) = min(length(data),idx(1,2) + 5*numel(win));</a:t>
            </a:r>
          </a:p>
          <a:p>
            <a:pPr marL="0" marR="0" lvl="0" indent="0" algn="l" hangingPunct="0">
              <a:lnSpc>
                <a:spcPct val="100000"/>
              </a:lnSpc>
              <a:spcBef>
                <a:spcPts val="0"/>
              </a:spcBef>
              <a:spcAft>
                <a:spcPts val="0"/>
              </a:spcAft>
              <a:buNone/>
              <a:tabLst/>
            </a:pPr>
            <a:r>
              <a:rPr lang="en-IN" sz="1200" b="0" i="0" u="none" strike="noStrike" kern="1200" dirty="0">
                <a:ln>
                  <a:noFill/>
                </a:ln>
                <a:solidFill>
                  <a:schemeClr val="accent6"/>
                </a:solidFill>
                <a:latin typeface="Liberation Mono" pitchFamily="49"/>
                <a:ea typeface="Liberation Mono" pitchFamily="49"/>
                <a:cs typeface="Liberation Mono" pitchFamily="49"/>
              </a:rPr>
              <a:t>        % Isolate the speech</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data = data(idx(1,1):idx(1,2));</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p>
          <a:p>
            <a:pPr marL="0" marR="0" lvl="0" indent="0" algn="l" hangingPunct="0">
              <a:lnSpc>
                <a:spcPct val="100000"/>
              </a:lnSpc>
              <a:spcBef>
                <a:spcPts val="0"/>
              </a:spcBef>
              <a:spcAft>
                <a:spcPts val="0"/>
              </a:spcAft>
              <a:buNone/>
              <a:tabLst/>
            </a:pPr>
            <a:r>
              <a:rPr lang="en-IN" sz="1200" b="0" i="0" u="none" strike="noStrike" kern="1200" dirty="0">
                <a:ln>
                  <a:noFill/>
                </a:ln>
                <a:solidFill>
                  <a:schemeClr val="accent6"/>
                </a:solidFill>
                <a:latin typeface="Liberation Mono" pitchFamily="49"/>
                <a:ea typeface="Liberation Mono" pitchFamily="49"/>
                <a:cs typeface="Liberation Mono" pitchFamily="49"/>
              </a:rPr>
              <a:t>        % Write speech segment to training signal</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audioValidation(numSamples : numSamples+ numel(data)-1) = data;</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p>
          <a:p>
            <a:pPr marL="0" marR="0" lvl="0" indent="0" algn="l" hangingPunct="0">
              <a:lnSpc>
                <a:spcPct val="100000"/>
              </a:lnSpc>
              <a:spcBef>
                <a:spcPts val="0"/>
              </a:spcBef>
              <a:spcAft>
                <a:spcPts val="0"/>
              </a:spcAft>
              <a:buNone/>
              <a:tabLst/>
            </a:pPr>
            <a:r>
              <a:rPr lang="en-IN" sz="1200" b="0" i="0" u="none" strike="noStrike" kern="1200" dirty="0">
                <a:ln>
                  <a:noFill/>
                </a:ln>
                <a:solidFill>
                  <a:schemeClr val="accent6"/>
                </a:solidFill>
                <a:latin typeface="Liberation Mono" pitchFamily="49"/>
                <a:ea typeface="Liberation Mono" pitchFamily="49"/>
                <a:cs typeface="Liberation Mono" pitchFamily="49"/>
              </a:rPr>
              <a:t>        % Set VAD Baseline</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maskValidation (numSamples : numSamples + numel(data)-1) = true;</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a:t>
            </a:r>
            <a:r>
              <a:rPr lang="en-IN" sz="1200" b="0" i="0" u="none" strike="noStrike" kern="1200" dirty="0">
                <a:ln>
                  <a:noFill/>
                </a:ln>
                <a:solidFill>
                  <a:schemeClr val="accent6"/>
                </a:solidFill>
                <a:latin typeface="Liberation Mono" pitchFamily="49"/>
                <a:ea typeface="Liberation Mono" pitchFamily="49"/>
                <a:cs typeface="Liberation Mono" pitchFamily="49"/>
              </a:rPr>
              <a:t> % Random silence period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numSilenceSamples = randi(maxSilenceSegment*Fs, 1, 1);</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numSamples = numSamples + numel(data) + numSilenceSamples;</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end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02FF-9319-4BEF-9BF5-3C3D2A9E8A8D}"/>
              </a:ext>
            </a:extLst>
          </p:cNvPr>
          <p:cNvSpPr txBox="1">
            <a:spLocks noGrp="1"/>
          </p:cNvSpPr>
          <p:nvPr>
            <p:ph type="title" idx="4294967295"/>
          </p:nvPr>
        </p:nvSpPr>
        <p:spPr>
          <a:xfrm>
            <a:off x="432000" y="1053510"/>
            <a:ext cx="7710135" cy="1062470"/>
          </a:xfrm>
        </p:spPr>
        <p:txBody>
          <a:bodyPr/>
          <a:lstStyle/>
          <a:p>
            <a:pPr lvl="0"/>
            <a:r>
              <a:rPr lang="en-IN" sz="1800" dirty="0"/>
              <a:t>Corrupt the speech-plus-silence signal with noise signal at SNRs ranging from -6 dB to 20 </a:t>
            </a:r>
            <a:r>
              <a:rPr lang="en-IN" sz="1800" dirty="0" err="1"/>
              <a:t>dB.</a:t>
            </a:r>
            <a:r>
              <a:rPr lang="en-IN" sz="1800" dirty="0"/>
              <a:t> Use a different noise file for the validation signal than you did for the training signal.</a:t>
            </a:r>
          </a:p>
        </p:txBody>
      </p:sp>
      <p:sp>
        <p:nvSpPr>
          <p:cNvPr id="3" name="TextBox 2">
            <a:extLst>
              <a:ext uri="{FF2B5EF4-FFF2-40B4-BE49-F238E27FC236}">
                <a16:creationId xmlns:a16="http://schemas.microsoft.com/office/drawing/2014/main" id="{F64E2BC6-5EA7-44B2-B679-068D841F0B5E}"/>
              </a:ext>
            </a:extLst>
          </p:cNvPr>
          <p:cNvSpPr txBox="1"/>
          <p:nvPr/>
        </p:nvSpPr>
        <p:spPr>
          <a:xfrm>
            <a:off x="432000" y="2036468"/>
            <a:ext cx="9167448" cy="3306810"/>
          </a:xfrm>
          <a:prstGeom prst="rect">
            <a:avLst/>
          </a:prstGeom>
          <a:solidFill>
            <a:srgbClr val="B2B2B2"/>
          </a:solidFill>
          <a:ln>
            <a:noFill/>
          </a:ln>
        </p:spPr>
        <p:txBody>
          <a:bodyPr wrap="none" lIns="90000" tIns="45000" rIns="90000" bIns="45000" anchorCtr="0" compatLnSpc="0"/>
          <a:lstStyle/>
          <a:p>
            <a:r>
              <a:rPr lang="en-IN" sz="1600" b="0" i="0" dirty="0">
                <a:effectLst/>
                <a:latin typeface="Menlo"/>
              </a:rPr>
              <a:t>noiseData2=noiseData2(1:numel(audioValidation));</a:t>
            </a:r>
          </a:p>
          <a:p>
            <a:r>
              <a:rPr lang="en-IN" sz="1600" b="0" i="0" dirty="0">
                <a:effectLst/>
                <a:latin typeface="Menlo"/>
              </a:rPr>
              <a:t>numsam=1;</a:t>
            </a:r>
          </a:p>
          <a:p>
            <a:r>
              <a:rPr lang="en-IN" sz="1600" b="0" i="0" dirty="0">
                <a:effectLst/>
                <a:latin typeface="Menlo"/>
              </a:rPr>
              <a:t>frame=9600000;</a:t>
            </a:r>
          </a:p>
          <a:p>
            <a:r>
              <a:rPr lang="en-IN" sz="1600" b="0" i="0" dirty="0">
                <a:effectLst/>
                <a:latin typeface="Menlo"/>
              </a:rPr>
              <a:t>snrRange=-6:20;</a:t>
            </a:r>
          </a:p>
          <a:p>
            <a:r>
              <a:rPr lang="en-IN" sz="1600" b="0" i="0" dirty="0">
                <a:effectLst/>
                <a:latin typeface="Menlo"/>
              </a:rPr>
              <a:t>idx=1;</a:t>
            </a:r>
          </a:p>
          <a:p>
            <a:r>
              <a:rPr lang="en-IN" sz="1600" b="0" i="0" dirty="0">
                <a:solidFill>
                  <a:srgbClr val="0E00FF"/>
                </a:solidFill>
                <a:effectLst/>
                <a:latin typeface="Menlo"/>
              </a:rPr>
              <a:t>while </a:t>
            </a:r>
            <a:r>
              <a:rPr lang="en-IN" sz="1600" b="0" i="0" dirty="0">
                <a:effectLst/>
                <a:latin typeface="Menlo"/>
              </a:rPr>
              <a:t>numsam&lt;numel(noiseData2)</a:t>
            </a:r>
          </a:p>
          <a:p>
            <a:r>
              <a:rPr lang="en-IN" sz="1600" b="0" i="0" dirty="0">
                <a:effectLst/>
                <a:latin typeface="Menlo"/>
              </a:rPr>
              <a:t>i=mod(idx,27)+1;</a:t>
            </a:r>
          </a:p>
          <a:p>
            <a:r>
              <a:rPr lang="en-IN" sz="1600" b="0" i="0" dirty="0">
                <a:effectLst/>
                <a:latin typeface="Menlo"/>
              </a:rPr>
              <a:t>SNR=snrRange(i); </a:t>
            </a:r>
          </a:p>
          <a:p>
            <a:r>
              <a:rPr lang="en-IN" sz="1600" b="0" i="0" dirty="0">
                <a:effectLst/>
                <a:latin typeface="Menlo"/>
              </a:rPr>
              <a:t>noise= 10^(-SNR/20) * noiseData2(numsam:numsam+frame-1) * norm(audioValidation) / norm(noiseData2);</a:t>
            </a:r>
          </a:p>
          <a:p>
            <a:r>
              <a:rPr lang="en-IN" sz="1600" b="0" i="0" dirty="0">
                <a:effectLst/>
                <a:latin typeface="Menlo"/>
              </a:rPr>
              <a:t>audioValidationNoisy(numsam:numsam+frame-1) = audioValidation(numsam:numsam+frame-1) + noise;</a:t>
            </a:r>
          </a:p>
          <a:p>
            <a:r>
              <a:rPr lang="en-IN" sz="1600" dirty="0">
                <a:latin typeface="Menlo"/>
              </a:rPr>
              <a:t>n</a:t>
            </a:r>
            <a:r>
              <a:rPr lang="en-IN" sz="1600" b="0" i="0" dirty="0">
                <a:effectLst/>
                <a:latin typeface="Menlo"/>
              </a:rPr>
              <a:t>umsam = numsam + frame;</a:t>
            </a:r>
          </a:p>
          <a:p>
            <a:r>
              <a:rPr lang="en-IN" sz="1600" b="0" i="0" dirty="0">
                <a:effectLst/>
                <a:latin typeface="Menlo"/>
              </a:rPr>
              <a:t>idx=idx+1;</a:t>
            </a:r>
          </a:p>
          <a:p>
            <a:r>
              <a:rPr lang="en-IN" sz="1600" b="0" i="0" dirty="0">
                <a:solidFill>
                  <a:srgbClr val="0E00FF"/>
                </a:solidFill>
                <a:effectLst/>
                <a:latin typeface="Menlo"/>
              </a:rPr>
              <a:t>end</a:t>
            </a:r>
            <a:endParaRPr lang="en-IN" sz="1600" b="0" i="0" dirty="0">
              <a:effectLst/>
              <a:latin typeface="Menlo"/>
            </a:endParaRPr>
          </a:p>
        </p:txBody>
      </p:sp>
      <p:sp>
        <p:nvSpPr>
          <p:cNvPr id="5" name="Title 4">
            <a:extLst>
              <a:ext uri="{FF2B5EF4-FFF2-40B4-BE49-F238E27FC236}">
                <a16:creationId xmlns:a16="http://schemas.microsoft.com/office/drawing/2014/main" id="{E5687BF5-A38D-4B6F-BDF8-0E696A9E2F33}"/>
              </a:ext>
            </a:extLst>
          </p:cNvPr>
          <p:cNvSpPr txBox="1">
            <a:spLocks noGrp="1"/>
          </p:cNvSpPr>
          <p:nvPr>
            <p:ph type="title" idx="4294967295"/>
          </p:nvPr>
        </p:nvSpPr>
        <p:spPr>
          <a:xfrm>
            <a:off x="432000" y="442260"/>
            <a:ext cx="7200000" cy="540000"/>
          </a:xfrm>
        </p:spPr>
        <p:txBody>
          <a:bodyPr/>
          <a:lstStyle/>
          <a:p>
            <a:pPr lvl="0"/>
            <a:r>
              <a:rPr lang="en-IN" dirty="0"/>
              <a:t>Add Noise to the Validation Signal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E8D4-80DC-4ABA-90B5-5CD54BC903E5}"/>
              </a:ext>
            </a:extLst>
          </p:cNvPr>
          <p:cNvSpPr txBox="1">
            <a:spLocks noGrp="1"/>
          </p:cNvSpPr>
          <p:nvPr>
            <p:ph type="title" idx="4294967295"/>
          </p:nvPr>
        </p:nvSpPr>
        <p:spPr/>
        <p:txBody>
          <a:bodyPr/>
          <a:lstStyle/>
          <a:p>
            <a:pPr lvl="0"/>
            <a:r>
              <a:rPr lang="en-IN"/>
              <a:t>Extract Training Features</a:t>
            </a:r>
          </a:p>
        </p:txBody>
      </p:sp>
      <p:sp>
        <p:nvSpPr>
          <p:cNvPr id="3" name="Text Placeholder 2">
            <a:extLst>
              <a:ext uri="{FF2B5EF4-FFF2-40B4-BE49-F238E27FC236}">
                <a16:creationId xmlns:a16="http://schemas.microsoft.com/office/drawing/2014/main" id="{1A42B88D-FA70-4F3D-A268-ED2E91858E93}"/>
              </a:ext>
            </a:extLst>
          </p:cNvPr>
          <p:cNvSpPr txBox="1">
            <a:spLocks noGrp="1"/>
          </p:cNvSpPr>
          <p:nvPr>
            <p:ph type="body" idx="4294967295"/>
          </p:nvPr>
        </p:nvSpPr>
        <p:spPr>
          <a:xfrm>
            <a:off x="503999" y="1566408"/>
            <a:ext cx="9072000" cy="3725592"/>
          </a:xfrm>
        </p:spPr>
        <p:txBody>
          <a:bodyPr>
            <a:normAutofit fontScale="70000" lnSpcReduction="20000"/>
          </a:bodyPr>
          <a:lstStyle/>
          <a:p>
            <a:pPr lvl="0"/>
            <a:r>
              <a:rPr lang="en-IN" sz="3200" dirty="0"/>
              <a:t>This example trains the LSTM network using the following features:</a:t>
            </a:r>
          </a:p>
          <a:p>
            <a:pPr lvl="0">
              <a:buClr>
                <a:srgbClr val="99CC66"/>
              </a:buClr>
              <a:buSzPct val="100000"/>
              <a:buAutoNum type="arabicParenR"/>
            </a:pPr>
            <a:r>
              <a:rPr lang="en-IN" sz="2600" dirty="0"/>
              <a:t>spectralCentroid</a:t>
            </a:r>
          </a:p>
          <a:p>
            <a:pPr lvl="0">
              <a:buClr>
                <a:srgbClr val="99CC66"/>
              </a:buClr>
              <a:buSzPct val="100000"/>
              <a:buAutoNum type="arabicParenR"/>
            </a:pPr>
            <a:r>
              <a:rPr lang="en-IN" sz="2600" dirty="0"/>
              <a:t>spectralCrest</a:t>
            </a:r>
          </a:p>
          <a:p>
            <a:pPr lvl="0">
              <a:buClr>
                <a:srgbClr val="99CC66"/>
              </a:buClr>
              <a:buSzPct val="100000"/>
              <a:buAutoNum type="arabicParenR"/>
            </a:pPr>
            <a:r>
              <a:rPr lang="en-IN" sz="2600" dirty="0"/>
              <a:t>spectralEntropy</a:t>
            </a:r>
          </a:p>
          <a:p>
            <a:pPr lvl="0">
              <a:buClr>
                <a:srgbClr val="99CC66"/>
              </a:buClr>
              <a:buSzPct val="100000"/>
              <a:buAutoNum type="arabicParenR"/>
            </a:pPr>
            <a:r>
              <a:rPr lang="en-IN" sz="2600" dirty="0"/>
              <a:t>spectralFlux</a:t>
            </a:r>
          </a:p>
          <a:p>
            <a:pPr lvl="0">
              <a:buClr>
                <a:srgbClr val="99CC66"/>
              </a:buClr>
              <a:buSzPct val="100000"/>
              <a:buAutoNum type="arabicParenR"/>
            </a:pPr>
            <a:r>
              <a:rPr lang="en-IN" sz="2600" dirty="0"/>
              <a:t>spectralKurtosis</a:t>
            </a:r>
          </a:p>
          <a:p>
            <a:pPr lvl="0">
              <a:buClr>
                <a:srgbClr val="99CC66"/>
              </a:buClr>
              <a:buSzPct val="100000"/>
              <a:buAutoNum type="arabicParenR"/>
            </a:pPr>
            <a:r>
              <a:rPr lang="en-IN" sz="2600" dirty="0"/>
              <a:t>spectralRolloffPoint</a:t>
            </a:r>
          </a:p>
          <a:p>
            <a:pPr lvl="0">
              <a:buClr>
                <a:srgbClr val="99CC66"/>
              </a:buClr>
              <a:buSzPct val="100000"/>
              <a:buAutoNum type="arabicParenR"/>
            </a:pPr>
            <a:r>
              <a:rPr lang="en-IN" sz="2600" dirty="0"/>
              <a:t>spectralSkewness</a:t>
            </a:r>
          </a:p>
          <a:p>
            <a:pPr lvl="0">
              <a:buClr>
                <a:srgbClr val="99CC66"/>
              </a:buClr>
              <a:buSzPct val="100000"/>
              <a:buAutoNum type="arabicParenR"/>
            </a:pPr>
            <a:r>
              <a:rPr lang="en-IN" sz="2600" dirty="0"/>
              <a:t>spectralSlope</a:t>
            </a:r>
          </a:p>
          <a:p>
            <a:pPr lvl="0">
              <a:buClr>
                <a:srgbClr val="99CC66"/>
              </a:buClr>
              <a:buSzPct val="100000"/>
              <a:buAutoNum type="arabicParenR"/>
            </a:pPr>
            <a:r>
              <a:rPr lang="en-IN" sz="2600" dirty="0"/>
              <a:t>harmonicRatio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E333-5F09-41EE-8D59-96F27F5FA006}"/>
              </a:ext>
            </a:extLst>
          </p:cNvPr>
          <p:cNvSpPr txBox="1">
            <a:spLocks noGrp="1"/>
          </p:cNvSpPr>
          <p:nvPr>
            <p:ph type="title" idx="4294967295"/>
          </p:nvPr>
        </p:nvSpPr>
        <p:spPr/>
        <p:txBody>
          <a:bodyPr/>
          <a:lstStyle/>
          <a:p>
            <a:pPr lvl="0"/>
            <a:r>
              <a:rPr lang="en-IN" sz="2600" dirty="0"/>
              <a:t>spectralCentroid</a:t>
            </a:r>
          </a:p>
        </p:txBody>
      </p:sp>
      <p:sp>
        <p:nvSpPr>
          <p:cNvPr id="3" name="Text Placeholder 2">
            <a:extLst>
              <a:ext uri="{FF2B5EF4-FFF2-40B4-BE49-F238E27FC236}">
                <a16:creationId xmlns:a16="http://schemas.microsoft.com/office/drawing/2014/main" id="{9CB20053-E1CA-41C0-B596-243D5D4C9D46}"/>
              </a:ext>
            </a:extLst>
          </p:cNvPr>
          <p:cNvSpPr txBox="1">
            <a:spLocks noGrp="1"/>
          </p:cNvSpPr>
          <p:nvPr>
            <p:ph type="body" idx="4294967295"/>
          </p:nvPr>
        </p:nvSpPr>
        <p:spPr>
          <a:xfrm>
            <a:off x="369625" y="1269000"/>
            <a:ext cx="9288000" cy="1890000"/>
          </a:xfrm>
        </p:spPr>
        <p:txBody>
          <a:bodyPr/>
          <a:lstStyle/>
          <a:p>
            <a:pPr lvl="0"/>
            <a:r>
              <a:rPr lang="en-IN" sz="1600" dirty="0"/>
              <a:t>centroid = spectralCentroid ( x , f ) returns the spectral centroid of the signal, x, over time. How the function interprets x depends on the shape off.</a:t>
            </a:r>
          </a:p>
          <a:p>
            <a:pPr marL="285750" lvl="0" indent="-285750">
              <a:buClr>
                <a:srgbClr val="99CC66"/>
              </a:buClr>
              <a:buSzPct val="100000"/>
              <a:buFont typeface="Wingdings" panose="05000000000000000000" pitchFamily="2" charset="2"/>
              <a:buChar char="v"/>
            </a:pPr>
            <a:r>
              <a:rPr lang="en-IN" sz="1600" dirty="0"/>
              <a:t>Spectral centroid (SC) measures the shape of the spectrum of signals.</a:t>
            </a:r>
          </a:p>
          <a:p>
            <a:pPr marL="285750" lvl="0" indent="-285750">
              <a:buClr>
                <a:srgbClr val="99CC66"/>
              </a:buClr>
              <a:buSzPct val="100000"/>
              <a:buFont typeface="Wingdings" panose="05000000000000000000" pitchFamily="2" charset="2"/>
              <a:buChar char="v"/>
            </a:pPr>
            <a:r>
              <a:rPr lang="en-IN" sz="1600" dirty="0"/>
              <a:t>The spectral centroid indicates where the centre of mass of the spectrum is located.</a:t>
            </a:r>
          </a:p>
          <a:p>
            <a:pPr marL="285750" lvl="0" indent="-285750">
              <a:buClr>
                <a:srgbClr val="99CC66"/>
              </a:buClr>
              <a:buSzPct val="100000"/>
              <a:buFont typeface="Wingdings" panose="05000000000000000000" pitchFamily="2" charset="2"/>
              <a:buChar char="v"/>
            </a:pPr>
            <a:r>
              <a:rPr lang="en-IN" sz="1600" dirty="0"/>
              <a:t>A higher value of SC corresponds to more energy of the signal being concentrated within higher frequencies.</a:t>
            </a:r>
          </a:p>
        </p:txBody>
      </p:sp>
      <p:pic>
        <p:nvPicPr>
          <p:cNvPr id="4" name="Picture 3">
            <a:extLst>
              <a:ext uri="{FF2B5EF4-FFF2-40B4-BE49-F238E27FC236}">
                <a16:creationId xmlns:a16="http://schemas.microsoft.com/office/drawing/2014/main" id="{6C62545A-8BD2-4C4D-9EAB-E15D7F19372F}"/>
              </a:ext>
            </a:extLst>
          </p:cNvPr>
          <p:cNvPicPr>
            <a:picLocks noChangeAspect="1"/>
          </p:cNvPicPr>
          <p:nvPr/>
        </p:nvPicPr>
        <p:blipFill>
          <a:blip r:embed="rId3">
            <a:lum/>
            <a:alphaModFix/>
          </a:blip>
          <a:srcRect/>
          <a:stretch>
            <a:fillRect/>
          </a:stretch>
        </p:blipFill>
        <p:spPr>
          <a:xfrm>
            <a:off x="5814360" y="2935657"/>
            <a:ext cx="3896640" cy="2457360"/>
          </a:xfrm>
          <a:prstGeom prst="rect">
            <a:avLst/>
          </a:prstGeom>
          <a:noFill/>
          <a:ln>
            <a:noFill/>
          </a:ln>
        </p:spPr>
      </p:pic>
      <p:pic>
        <p:nvPicPr>
          <p:cNvPr id="5" name="Picture 4">
            <a:extLst>
              <a:ext uri="{FF2B5EF4-FFF2-40B4-BE49-F238E27FC236}">
                <a16:creationId xmlns:a16="http://schemas.microsoft.com/office/drawing/2014/main" id="{12910D04-C260-4BF6-918F-62EC3C860269}"/>
              </a:ext>
            </a:extLst>
          </p:cNvPr>
          <p:cNvPicPr>
            <a:picLocks noChangeAspect="1"/>
          </p:cNvPicPr>
          <p:nvPr/>
        </p:nvPicPr>
        <p:blipFill>
          <a:blip r:embed="rId4">
            <a:lum/>
            <a:alphaModFix/>
          </a:blip>
          <a:srcRect l="24971" t="63174" r="37187" b="5861"/>
          <a:stretch>
            <a:fillRect/>
          </a:stretch>
        </p:blipFill>
        <p:spPr>
          <a:xfrm>
            <a:off x="576000" y="3199804"/>
            <a:ext cx="4696560" cy="2160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8175-B6E6-4AEA-A98B-B9F0FF61E5B4}"/>
              </a:ext>
            </a:extLst>
          </p:cNvPr>
          <p:cNvSpPr txBox="1">
            <a:spLocks noGrp="1"/>
          </p:cNvSpPr>
          <p:nvPr>
            <p:ph type="title" idx="4294967295"/>
          </p:nvPr>
        </p:nvSpPr>
        <p:spPr/>
        <p:txBody>
          <a:bodyPr/>
          <a:lstStyle/>
          <a:p>
            <a:pPr lvl="0"/>
            <a:r>
              <a:rPr lang="en-IN" sz="2600" dirty="0"/>
              <a:t>spectralCrest</a:t>
            </a:r>
          </a:p>
        </p:txBody>
      </p:sp>
      <p:sp>
        <p:nvSpPr>
          <p:cNvPr id="3" name="Text Placeholder 2">
            <a:extLst>
              <a:ext uri="{FF2B5EF4-FFF2-40B4-BE49-F238E27FC236}">
                <a16:creationId xmlns:a16="http://schemas.microsoft.com/office/drawing/2014/main" id="{32B44052-A9FA-4073-A786-9D6A5CB6FCBD}"/>
              </a:ext>
            </a:extLst>
          </p:cNvPr>
          <p:cNvSpPr txBox="1">
            <a:spLocks noGrp="1"/>
          </p:cNvSpPr>
          <p:nvPr>
            <p:ph type="body" idx="4294967295"/>
          </p:nvPr>
        </p:nvSpPr>
        <p:spPr/>
        <p:txBody>
          <a:bodyPr/>
          <a:lstStyle/>
          <a:p>
            <a:pPr lvl="0">
              <a:buClr>
                <a:srgbClr val="99CC66"/>
              </a:buClr>
              <a:buSzPct val="45000"/>
            </a:pPr>
            <a:r>
              <a:rPr lang="en-IN" dirty="0"/>
              <a:t>crest = spectralCrest(x, f) returns the spectral crest of the signal, x, over time. How the function interprets x depends on the shape of f.</a:t>
            </a:r>
          </a:p>
        </p:txBody>
      </p:sp>
      <p:pic>
        <p:nvPicPr>
          <p:cNvPr id="4" name="Picture 3">
            <a:extLst>
              <a:ext uri="{FF2B5EF4-FFF2-40B4-BE49-F238E27FC236}">
                <a16:creationId xmlns:a16="http://schemas.microsoft.com/office/drawing/2014/main" id="{DCDD982D-9452-4BBB-90C0-B4FEBE21AAE3}"/>
              </a:ext>
            </a:extLst>
          </p:cNvPr>
          <p:cNvPicPr>
            <a:picLocks noChangeAspect="1"/>
          </p:cNvPicPr>
          <p:nvPr/>
        </p:nvPicPr>
        <p:blipFill>
          <a:blip r:embed="rId3">
            <a:lum/>
            <a:alphaModFix/>
          </a:blip>
          <a:srcRect/>
          <a:stretch>
            <a:fillRect/>
          </a:stretch>
        </p:blipFill>
        <p:spPr>
          <a:xfrm>
            <a:off x="5472000" y="2214000"/>
            <a:ext cx="4248000" cy="3186000"/>
          </a:xfrm>
          <a:prstGeom prst="rect">
            <a:avLst/>
          </a:prstGeom>
          <a:noFill/>
          <a:ln>
            <a:noFill/>
          </a:ln>
        </p:spPr>
      </p:pic>
      <p:pic>
        <p:nvPicPr>
          <p:cNvPr id="5" name="Picture 4">
            <a:extLst>
              <a:ext uri="{FF2B5EF4-FFF2-40B4-BE49-F238E27FC236}">
                <a16:creationId xmlns:a16="http://schemas.microsoft.com/office/drawing/2014/main" id="{EA007E96-8E9F-4B4C-898A-31A26DB7A37A}"/>
              </a:ext>
            </a:extLst>
          </p:cNvPr>
          <p:cNvPicPr>
            <a:picLocks noChangeAspect="1"/>
          </p:cNvPicPr>
          <p:nvPr/>
        </p:nvPicPr>
        <p:blipFill>
          <a:blip r:embed="rId4">
            <a:lum/>
            <a:alphaModFix/>
          </a:blip>
          <a:srcRect l="24893" t="49464" r="38672" b="26388"/>
          <a:stretch>
            <a:fillRect/>
          </a:stretch>
        </p:blipFill>
        <p:spPr>
          <a:xfrm>
            <a:off x="432000" y="2232360"/>
            <a:ext cx="4831560" cy="1799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5F77-92C4-41A8-B287-031ABD5065E6}"/>
              </a:ext>
            </a:extLst>
          </p:cNvPr>
          <p:cNvSpPr txBox="1">
            <a:spLocks noGrp="1"/>
          </p:cNvSpPr>
          <p:nvPr>
            <p:ph type="title" idx="4294967295"/>
          </p:nvPr>
        </p:nvSpPr>
        <p:spPr/>
        <p:txBody>
          <a:bodyPr>
            <a:spAutoFit/>
          </a:bodyPr>
          <a:lstStyle/>
          <a:p>
            <a:pPr lvl="0"/>
            <a:r>
              <a:rPr lang="en-IN"/>
              <a:t>INTRODUCTION</a:t>
            </a:r>
          </a:p>
        </p:txBody>
      </p:sp>
      <p:sp>
        <p:nvSpPr>
          <p:cNvPr id="3" name="Text Placeholder 2">
            <a:extLst>
              <a:ext uri="{FF2B5EF4-FFF2-40B4-BE49-F238E27FC236}">
                <a16:creationId xmlns:a16="http://schemas.microsoft.com/office/drawing/2014/main" id="{56A62881-398C-48DE-BE1C-B6137BA9FC5C}"/>
              </a:ext>
            </a:extLst>
          </p:cNvPr>
          <p:cNvSpPr txBox="1">
            <a:spLocks noGrp="1"/>
          </p:cNvSpPr>
          <p:nvPr>
            <p:ph type="body" idx="4294967295"/>
          </p:nvPr>
        </p:nvSpPr>
        <p:spPr>
          <a:xfrm>
            <a:off x="503999" y="1404000"/>
            <a:ext cx="8856000" cy="3816000"/>
          </a:xfrm>
        </p:spPr>
        <p:txBody>
          <a:bodyPr>
            <a:normAutofit fontScale="92500"/>
          </a:bodyPr>
          <a:lstStyle/>
          <a:p>
            <a:pPr marL="457200" lvl="0" indent="-457200">
              <a:buClr>
                <a:srgbClr val="99CC66"/>
              </a:buClr>
              <a:buSzPct val="53000"/>
              <a:buFont typeface="Wingdings" panose="05000000000000000000" pitchFamily="2" charset="2"/>
              <a:buChar char="v"/>
            </a:pPr>
            <a:r>
              <a:rPr lang="en-IN" sz="2000" dirty="0"/>
              <a:t>This model shows how to detect regions of speech in a low signal-to-noise environment using </a:t>
            </a:r>
            <a:r>
              <a:rPr lang="en-IN" sz="2000" b="1" dirty="0"/>
              <a:t>deep learning</a:t>
            </a:r>
            <a:r>
              <a:rPr lang="en-IN" sz="2000" dirty="0"/>
              <a:t>.</a:t>
            </a:r>
          </a:p>
          <a:p>
            <a:pPr marL="457200" lvl="0" indent="-457200">
              <a:buClr>
                <a:srgbClr val="99CC66"/>
              </a:buClr>
              <a:buSzPct val="53000"/>
              <a:buFont typeface="Wingdings" panose="05000000000000000000" pitchFamily="2" charset="2"/>
              <a:buChar char="v"/>
            </a:pPr>
            <a:r>
              <a:rPr lang="en-IN" sz="2000" dirty="0"/>
              <a:t>The example uses the Speech Commands Dataset to train a </a:t>
            </a:r>
            <a:r>
              <a:rPr lang="en-IN" sz="2000" b="1" dirty="0"/>
              <a:t>Bidirectional Long Short-Term Memory (BiLSTM) network</a:t>
            </a:r>
            <a:r>
              <a:rPr lang="en-IN" sz="2000" dirty="0"/>
              <a:t> to detect voice activity.</a:t>
            </a:r>
          </a:p>
          <a:p>
            <a:pPr marL="457200" lvl="0" indent="-457200">
              <a:buClr>
                <a:srgbClr val="99CC66"/>
              </a:buClr>
              <a:buSzPct val="53000"/>
              <a:buFont typeface="Wingdings" panose="05000000000000000000" pitchFamily="2" charset="2"/>
              <a:buChar char="v"/>
            </a:pPr>
            <a:r>
              <a:rPr lang="en-IN" sz="2000" dirty="0"/>
              <a:t>An LSTM network can learn long-term dependencies between time steps of a sequence.</a:t>
            </a:r>
          </a:p>
          <a:p>
            <a:pPr marL="457200" lvl="0" indent="-457200">
              <a:buClr>
                <a:srgbClr val="99CC66"/>
              </a:buClr>
              <a:buSzPct val="53000"/>
              <a:buFont typeface="Wingdings" panose="05000000000000000000" pitchFamily="2" charset="2"/>
              <a:buChar char="v"/>
            </a:pPr>
            <a:r>
              <a:rPr lang="en-IN" sz="2000" dirty="0"/>
              <a:t>An LSTM layer can look at the time sequence in the forward direction, while a </a:t>
            </a:r>
            <a:r>
              <a:rPr lang="en-IN" sz="2000" b="1" dirty="0"/>
              <a:t>bidirectional LSTM</a:t>
            </a:r>
            <a:r>
              <a:rPr lang="en-IN" sz="2000" dirty="0"/>
              <a:t> layer can look at the time sequence in both forward and backward directions. This example uses a bidirectional LSTM layer.</a:t>
            </a:r>
          </a:p>
          <a:p>
            <a:pPr marL="457200" lvl="0" indent="-457200">
              <a:buClr>
                <a:srgbClr val="99CC66"/>
              </a:buClr>
              <a:buSzPct val="53000"/>
              <a:buFont typeface="Wingdings" panose="05000000000000000000" pitchFamily="2" charset="2"/>
              <a:buChar char="v"/>
            </a:pPr>
            <a:r>
              <a:rPr lang="en-IN" sz="2000" dirty="0"/>
              <a:t>This example trains a voice activity detection bidirectional LSTM network with feature sequences of </a:t>
            </a:r>
            <a:r>
              <a:rPr lang="en-IN" sz="2000" b="1" dirty="0"/>
              <a:t>spectral characteristics</a:t>
            </a:r>
            <a:r>
              <a:rPr lang="en-IN" sz="2000" dirty="0"/>
              <a:t> and a </a:t>
            </a:r>
            <a:r>
              <a:rPr lang="en-IN" sz="2000" b="1" dirty="0"/>
              <a:t>harmonic ratio metric</a:t>
            </a:r>
            <a:r>
              <a:rPr lang="en-IN" sz="2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61D93-5FB0-4A3E-B7C6-B835C5A5659F}"/>
              </a:ext>
            </a:extLst>
          </p:cNvPr>
          <p:cNvSpPr txBox="1">
            <a:spLocks noGrp="1"/>
          </p:cNvSpPr>
          <p:nvPr>
            <p:ph type="title" idx="4294967295"/>
          </p:nvPr>
        </p:nvSpPr>
        <p:spPr/>
        <p:txBody>
          <a:bodyPr/>
          <a:lstStyle/>
          <a:p>
            <a:pPr lvl="0"/>
            <a:r>
              <a:rPr lang="en-IN" sz="2600" dirty="0"/>
              <a:t>spectralEntropy</a:t>
            </a:r>
          </a:p>
        </p:txBody>
      </p:sp>
      <p:sp>
        <p:nvSpPr>
          <p:cNvPr id="3" name="Text Placeholder 2">
            <a:extLst>
              <a:ext uri="{FF2B5EF4-FFF2-40B4-BE49-F238E27FC236}">
                <a16:creationId xmlns:a16="http://schemas.microsoft.com/office/drawing/2014/main" id="{B89A402E-541D-404F-BE25-6E69CB172887}"/>
              </a:ext>
            </a:extLst>
          </p:cNvPr>
          <p:cNvSpPr txBox="1">
            <a:spLocks noGrp="1"/>
          </p:cNvSpPr>
          <p:nvPr>
            <p:ph type="body" idx="4294967295"/>
          </p:nvPr>
        </p:nvSpPr>
        <p:spPr>
          <a:xfrm>
            <a:off x="503998" y="1350000"/>
            <a:ext cx="9155817" cy="4050000"/>
          </a:xfrm>
        </p:spPr>
        <p:txBody>
          <a:bodyPr>
            <a:normAutofit/>
          </a:bodyPr>
          <a:lstStyle/>
          <a:p>
            <a:pPr lvl="0"/>
            <a:r>
              <a:rPr lang="en-IN" sz="1400" b="1" dirty="0"/>
              <a:t>entropy = spectralEntropy(x, f)</a:t>
            </a:r>
            <a:r>
              <a:rPr lang="en-IN" sz="1400" dirty="0"/>
              <a:t> returns the spectral entropy of the signal, x, over time. How the function interprets x depends on the shape of f.</a:t>
            </a:r>
          </a:p>
          <a:p>
            <a:pPr marL="285750" lvl="0" indent="-285750">
              <a:buClr>
                <a:srgbClr val="99CC66"/>
              </a:buClr>
              <a:buSzPct val="75000"/>
              <a:buFont typeface="Wingdings" panose="05000000000000000000" pitchFamily="2" charset="2"/>
              <a:buChar char="v"/>
            </a:pPr>
            <a:r>
              <a:rPr lang="en-IN" sz="1400" dirty="0"/>
              <a:t>Spectral entropy indicates the amount of unpredictability and disorder in spectrum</a:t>
            </a:r>
          </a:p>
          <a:p>
            <a:pPr marL="285750" lvl="0" indent="-285750">
              <a:buClr>
                <a:srgbClr val="99CC66"/>
              </a:buClr>
              <a:buSzPct val="75000"/>
              <a:buFont typeface="Wingdings" panose="05000000000000000000" pitchFamily="2" charset="2"/>
              <a:buChar char="v"/>
            </a:pPr>
            <a:r>
              <a:rPr lang="en-IN" sz="1400" dirty="0"/>
              <a:t>Spectral entropy measures the uniformity of energy distribution in the frequency-domain.</a:t>
            </a:r>
          </a:p>
          <a:p>
            <a:pPr marL="285750" lvl="0" indent="-285750">
              <a:buClr>
                <a:srgbClr val="99CC66"/>
              </a:buClr>
              <a:buSzPct val="75000"/>
              <a:buFont typeface="Wingdings" panose="05000000000000000000" pitchFamily="2" charset="2"/>
              <a:buChar char="v"/>
            </a:pPr>
            <a:r>
              <a:rPr lang="en-IN" sz="1400" dirty="0"/>
              <a:t>Spectral entropy can discriminate random noise from signals whose energy is concentrated in the (t, f) domain</a:t>
            </a:r>
          </a:p>
          <a:p>
            <a:pPr marL="285750" lvl="0" indent="-285750">
              <a:buClr>
                <a:srgbClr val="99CC66"/>
              </a:buClr>
              <a:buSzPct val="75000"/>
              <a:buFont typeface="Wingdings" panose="05000000000000000000" pitchFamily="2" charset="2"/>
              <a:buChar char="v"/>
            </a:pPr>
            <a:r>
              <a:rPr lang="en-IN" sz="1400" dirty="0"/>
              <a:t>In speech recognition, noise energy generally is flat. And over each frequency it is relatively stable distribution. The average amount of information on the noise signal spectral entropy is small. But the amount of information of the speech signal is big. So we can use this distinction to detect both speech and nonspeech section.</a:t>
            </a:r>
          </a:p>
        </p:txBody>
      </p:sp>
      <p:pic>
        <p:nvPicPr>
          <p:cNvPr id="4" name="Picture 3">
            <a:extLst>
              <a:ext uri="{FF2B5EF4-FFF2-40B4-BE49-F238E27FC236}">
                <a16:creationId xmlns:a16="http://schemas.microsoft.com/office/drawing/2014/main" id="{630F42D4-4210-4D88-AF60-623134AF7F63}"/>
              </a:ext>
            </a:extLst>
          </p:cNvPr>
          <p:cNvPicPr>
            <a:picLocks noChangeAspect="1"/>
          </p:cNvPicPr>
          <p:nvPr/>
        </p:nvPicPr>
        <p:blipFill>
          <a:blip r:embed="rId3">
            <a:lum/>
            <a:alphaModFix/>
          </a:blip>
          <a:srcRect l="24893" t="63440" r="37959" b="12411"/>
          <a:stretch>
            <a:fillRect/>
          </a:stretch>
        </p:blipFill>
        <p:spPr>
          <a:xfrm>
            <a:off x="2520360" y="3888000"/>
            <a:ext cx="3959640" cy="14464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74E4-3583-443B-BBC8-E964D9011FBE}"/>
              </a:ext>
            </a:extLst>
          </p:cNvPr>
          <p:cNvSpPr txBox="1">
            <a:spLocks noGrp="1"/>
          </p:cNvSpPr>
          <p:nvPr>
            <p:ph type="title" idx="4294967295"/>
          </p:nvPr>
        </p:nvSpPr>
        <p:spPr/>
        <p:txBody>
          <a:bodyPr/>
          <a:lstStyle/>
          <a:p>
            <a:pPr lvl="0"/>
            <a:r>
              <a:rPr lang="en-IN" sz="2600" dirty="0"/>
              <a:t>spectralFlux</a:t>
            </a:r>
          </a:p>
        </p:txBody>
      </p:sp>
      <p:sp>
        <p:nvSpPr>
          <p:cNvPr id="3" name="Text Placeholder 2">
            <a:extLst>
              <a:ext uri="{FF2B5EF4-FFF2-40B4-BE49-F238E27FC236}">
                <a16:creationId xmlns:a16="http://schemas.microsoft.com/office/drawing/2014/main" id="{D93C3A8C-19AF-4B23-B822-49DC7345CD9C}"/>
              </a:ext>
            </a:extLst>
          </p:cNvPr>
          <p:cNvSpPr txBox="1">
            <a:spLocks noGrp="1"/>
          </p:cNvSpPr>
          <p:nvPr>
            <p:ph type="body" idx="4294967295"/>
          </p:nvPr>
        </p:nvSpPr>
        <p:spPr/>
        <p:txBody>
          <a:bodyPr/>
          <a:lstStyle/>
          <a:p>
            <a:pPr marL="342900" lvl="0" indent="-342900">
              <a:buClr>
                <a:srgbClr val="99CC66"/>
              </a:buClr>
              <a:buSzPct val="75000"/>
              <a:buFont typeface="Wingdings" panose="05000000000000000000" pitchFamily="2" charset="2"/>
              <a:buChar char="v"/>
            </a:pPr>
            <a:r>
              <a:rPr lang="en-IN" b="1" dirty="0"/>
              <a:t>flux = spectralFlux (x, f)</a:t>
            </a:r>
            <a:r>
              <a:rPr lang="en-IN" dirty="0"/>
              <a:t> returns the spectral flux of the signal, x, over time.</a:t>
            </a:r>
          </a:p>
          <a:p>
            <a:pPr marL="342900" lvl="0" indent="-342900">
              <a:buClr>
                <a:srgbClr val="99CC66"/>
              </a:buClr>
              <a:buSzPct val="75000"/>
              <a:buFont typeface="Wingdings" panose="05000000000000000000" pitchFamily="2" charset="2"/>
              <a:buChar char="v"/>
            </a:pPr>
            <a:r>
              <a:rPr lang="en-IN" dirty="0"/>
              <a:t>Spectral flux is a measure of the variability of the spectrum over time. How the function interprets x depends on the shape of f.</a:t>
            </a:r>
          </a:p>
          <a:p>
            <a:pPr marL="342900" lvl="0" indent="-342900">
              <a:buClr>
                <a:srgbClr val="99CC66"/>
              </a:buClr>
              <a:buSzPct val="75000"/>
              <a:buFont typeface="Wingdings" panose="05000000000000000000" pitchFamily="2" charset="2"/>
              <a:buChar char="v"/>
            </a:pPr>
            <a:r>
              <a:rPr lang="en-IN" dirty="0"/>
              <a:t>Spectral flux measures the cycle-to-cycle fluctuation in the power spectrum (PS). The spectral flux, was measured as the Euclidian distance between the PS of consecutive frames</a:t>
            </a:r>
          </a:p>
        </p:txBody>
      </p:sp>
      <p:pic>
        <p:nvPicPr>
          <p:cNvPr id="4" name="Picture 3">
            <a:extLst>
              <a:ext uri="{FF2B5EF4-FFF2-40B4-BE49-F238E27FC236}">
                <a16:creationId xmlns:a16="http://schemas.microsoft.com/office/drawing/2014/main" id="{9D0C4413-C5B4-4836-8043-FDF989688CB1}"/>
              </a:ext>
            </a:extLst>
          </p:cNvPr>
          <p:cNvPicPr>
            <a:picLocks noChangeAspect="1"/>
          </p:cNvPicPr>
          <p:nvPr/>
        </p:nvPicPr>
        <p:blipFill>
          <a:blip r:embed="rId3">
            <a:lum/>
            <a:alphaModFix/>
          </a:blip>
          <a:srcRect l="24891" t="46924" r="39389" b="27657"/>
          <a:stretch>
            <a:fillRect/>
          </a:stretch>
        </p:blipFill>
        <p:spPr>
          <a:xfrm>
            <a:off x="3929292" y="3312730"/>
            <a:ext cx="5040000" cy="20156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555C-47B6-4FDD-9FE9-A6AEF3E8CA35}"/>
              </a:ext>
            </a:extLst>
          </p:cNvPr>
          <p:cNvSpPr txBox="1">
            <a:spLocks noGrp="1"/>
          </p:cNvSpPr>
          <p:nvPr>
            <p:ph type="title" idx="4294967295"/>
          </p:nvPr>
        </p:nvSpPr>
        <p:spPr/>
        <p:txBody>
          <a:bodyPr/>
          <a:lstStyle/>
          <a:p>
            <a:pPr lvl="0"/>
            <a:r>
              <a:rPr lang="en-IN" sz="2600" dirty="0"/>
              <a:t>spectralKurtosis</a:t>
            </a:r>
          </a:p>
        </p:txBody>
      </p:sp>
      <p:sp>
        <p:nvSpPr>
          <p:cNvPr id="3" name="Text Placeholder 2">
            <a:extLst>
              <a:ext uri="{FF2B5EF4-FFF2-40B4-BE49-F238E27FC236}">
                <a16:creationId xmlns:a16="http://schemas.microsoft.com/office/drawing/2014/main" id="{9DE8B0F3-9C31-469E-B2B5-99A924ABFB40}"/>
              </a:ext>
            </a:extLst>
          </p:cNvPr>
          <p:cNvSpPr txBox="1">
            <a:spLocks noGrp="1"/>
          </p:cNvSpPr>
          <p:nvPr>
            <p:ph type="body" idx="4294967295"/>
          </p:nvPr>
        </p:nvSpPr>
        <p:spPr>
          <a:xfrm>
            <a:off x="378956" y="1360499"/>
            <a:ext cx="4680000" cy="3864239"/>
          </a:xfrm>
        </p:spPr>
        <p:txBody>
          <a:bodyPr/>
          <a:lstStyle/>
          <a:p>
            <a:pPr marL="285750" lvl="0" indent="-285750">
              <a:buClr>
                <a:srgbClr val="99CC66"/>
              </a:buClr>
              <a:buSzPct val="75000"/>
              <a:buFont typeface="Wingdings" panose="05000000000000000000" pitchFamily="2" charset="2"/>
              <a:buChar char="v"/>
            </a:pPr>
            <a:r>
              <a:rPr lang="en-IN" sz="1600" b="1" dirty="0"/>
              <a:t>kurtosis = spectralKurtosis (x, f) </a:t>
            </a:r>
            <a:r>
              <a:rPr lang="en-IN" sz="1600" dirty="0"/>
              <a:t>returns the spectral kurtosis of the signal, x, over time. How the function interprets x depends on the shape of f.</a:t>
            </a:r>
          </a:p>
          <a:p>
            <a:pPr marL="285750" lvl="0" indent="-285750">
              <a:buClr>
                <a:srgbClr val="99CC66"/>
              </a:buClr>
              <a:buSzPct val="75000"/>
              <a:buFont typeface="Wingdings" panose="05000000000000000000" pitchFamily="2" charset="2"/>
              <a:buChar char="v"/>
            </a:pPr>
            <a:r>
              <a:rPr lang="en-IN" sz="1600" dirty="0"/>
              <a:t>Spectrum kurtosis describes the degree of flatness versus peakedness of the frequency distribution of band energy.</a:t>
            </a:r>
          </a:p>
          <a:p>
            <a:pPr marL="285750" lvl="0" indent="-285750">
              <a:buClr>
                <a:srgbClr val="99CC66"/>
              </a:buClr>
              <a:buSzPct val="75000"/>
              <a:buFont typeface="Wingdings" panose="05000000000000000000" pitchFamily="2" charset="2"/>
              <a:buChar char="v"/>
            </a:pPr>
            <a:r>
              <a:rPr lang="en-IN" sz="1600" dirty="0"/>
              <a:t>A kurtosis value of zero indicates that spectral band energy surrounds the centroid in a normal-shaped distribution.</a:t>
            </a:r>
          </a:p>
          <a:p>
            <a:pPr marL="285750" lvl="0" indent="-285750">
              <a:buClr>
                <a:srgbClr val="99CC66"/>
              </a:buClr>
              <a:buSzPct val="75000"/>
              <a:buFont typeface="Wingdings" panose="05000000000000000000" pitchFamily="2" charset="2"/>
              <a:buChar char="v"/>
            </a:pPr>
            <a:r>
              <a:rPr lang="en-IN" sz="1600" dirty="0"/>
              <a:t>Negative kurtosis indicates that the distribution of energy around the centroid has a flatter shape, while positive kurtosis indicates that the distribution of energy has a more peaked shape.</a:t>
            </a:r>
          </a:p>
        </p:txBody>
      </p:sp>
      <p:pic>
        <p:nvPicPr>
          <p:cNvPr id="4" name="Picture 3">
            <a:extLst>
              <a:ext uri="{FF2B5EF4-FFF2-40B4-BE49-F238E27FC236}">
                <a16:creationId xmlns:a16="http://schemas.microsoft.com/office/drawing/2014/main" id="{A2C0DA21-8954-4BA3-92AE-D34D767914F7}"/>
              </a:ext>
            </a:extLst>
          </p:cNvPr>
          <p:cNvPicPr>
            <a:picLocks noChangeAspect="1"/>
          </p:cNvPicPr>
          <p:nvPr/>
        </p:nvPicPr>
        <p:blipFill>
          <a:blip r:embed="rId3">
            <a:lum/>
            <a:alphaModFix/>
          </a:blip>
          <a:srcRect l="24893" t="53278" r="35103" b="6058"/>
          <a:stretch>
            <a:fillRect/>
          </a:stretch>
        </p:blipFill>
        <p:spPr>
          <a:xfrm>
            <a:off x="5058956" y="1922891"/>
            <a:ext cx="4662360" cy="266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2E32-F469-44A5-A6FB-DD6DF60F9AC8}"/>
              </a:ext>
            </a:extLst>
          </p:cNvPr>
          <p:cNvSpPr txBox="1">
            <a:spLocks noGrp="1"/>
          </p:cNvSpPr>
          <p:nvPr>
            <p:ph type="title" idx="4294967295"/>
          </p:nvPr>
        </p:nvSpPr>
        <p:spPr/>
        <p:txBody>
          <a:bodyPr/>
          <a:lstStyle/>
          <a:p>
            <a:pPr lvl="0"/>
            <a:r>
              <a:rPr lang="en-IN" sz="2600" dirty="0"/>
              <a:t>spectralRolloffPoint</a:t>
            </a:r>
          </a:p>
        </p:txBody>
      </p:sp>
      <p:sp>
        <p:nvSpPr>
          <p:cNvPr id="3" name="Text Placeholder 2">
            <a:extLst>
              <a:ext uri="{FF2B5EF4-FFF2-40B4-BE49-F238E27FC236}">
                <a16:creationId xmlns:a16="http://schemas.microsoft.com/office/drawing/2014/main" id="{C931B641-899A-4987-8746-294A0325A9DA}"/>
              </a:ext>
            </a:extLst>
          </p:cNvPr>
          <p:cNvSpPr txBox="1">
            <a:spLocks noGrp="1"/>
          </p:cNvSpPr>
          <p:nvPr>
            <p:ph type="body" idx="4294967295"/>
          </p:nvPr>
        </p:nvSpPr>
        <p:spPr>
          <a:xfrm>
            <a:off x="358336" y="1440000"/>
            <a:ext cx="9360000" cy="1512000"/>
          </a:xfrm>
        </p:spPr>
        <p:txBody>
          <a:bodyPr/>
          <a:lstStyle/>
          <a:p>
            <a:pPr lvl="0"/>
            <a:r>
              <a:rPr lang="en-IN" sz="1600" b="1" dirty="0"/>
              <a:t>rolloffPoint = spectralRolloffPoint (x, f)</a:t>
            </a:r>
            <a:r>
              <a:rPr lang="en-IN" sz="1600" dirty="0"/>
              <a:t> returns the spectral roll off point of the signal, x, over time. How the function interprets x depends on the shape of f.</a:t>
            </a:r>
          </a:p>
          <a:p>
            <a:pPr marL="285750" lvl="0" indent="-285750">
              <a:buClr>
                <a:srgbClr val="99CC66"/>
              </a:buClr>
              <a:buSzPct val="75000"/>
              <a:buFont typeface="Wingdings" panose="05000000000000000000" pitchFamily="2" charset="2"/>
              <a:buChar char="v"/>
            </a:pPr>
            <a:r>
              <a:rPr lang="en-IN" sz="1600" dirty="0"/>
              <a:t>The spectrum roll off is defined as the frequency below which some stated percentage of the overall spectrum magnitude distribution is concentrated</a:t>
            </a:r>
          </a:p>
          <a:p>
            <a:pPr marL="285750" lvl="0" indent="-285750">
              <a:buClr>
                <a:srgbClr val="99CC66"/>
              </a:buClr>
              <a:buSzPct val="75000"/>
              <a:buFont typeface="Wingdings" panose="05000000000000000000" pitchFamily="2" charset="2"/>
              <a:buChar char="v"/>
            </a:pPr>
            <a:r>
              <a:rPr lang="en-IN" sz="1600" dirty="0"/>
              <a:t>Energy in speech signals has a tendency to be lower at high frequencies</a:t>
            </a:r>
          </a:p>
        </p:txBody>
      </p:sp>
      <p:pic>
        <p:nvPicPr>
          <p:cNvPr id="4" name="Picture 3">
            <a:extLst>
              <a:ext uri="{FF2B5EF4-FFF2-40B4-BE49-F238E27FC236}">
                <a16:creationId xmlns:a16="http://schemas.microsoft.com/office/drawing/2014/main" id="{86A64B8C-6648-48A9-B9F2-D1955AE4FFF2}"/>
              </a:ext>
            </a:extLst>
          </p:cNvPr>
          <p:cNvPicPr>
            <a:picLocks noChangeAspect="1"/>
          </p:cNvPicPr>
          <p:nvPr/>
        </p:nvPicPr>
        <p:blipFill>
          <a:blip r:embed="rId3">
            <a:lum/>
            <a:alphaModFix/>
          </a:blip>
          <a:srcRect l="24893" t="44385" r="32245" b="22574"/>
          <a:stretch>
            <a:fillRect/>
          </a:stretch>
        </p:blipFill>
        <p:spPr>
          <a:xfrm>
            <a:off x="2120612" y="3024000"/>
            <a:ext cx="5483520" cy="237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A8DD-AB08-4E9E-9550-2EAE8590E736}"/>
              </a:ext>
            </a:extLst>
          </p:cNvPr>
          <p:cNvSpPr txBox="1">
            <a:spLocks noGrp="1"/>
          </p:cNvSpPr>
          <p:nvPr>
            <p:ph type="title" idx="4294967295"/>
          </p:nvPr>
        </p:nvSpPr>
        <p:spPr>
          <a:xfrm>
            <a:off x="503999" y="431640"/>
            <a:ext cx="7200000" cy="540000"/>
          </a:xfrm>
        </p:spPr>
        <p:txBody>
          <a:bodyPr/>
          <a:lstStyle/>
          <a:p>
            <a:pPr lvl="0">
              <a:spcAft>
                <a:spcPts val="1060"/>
              </a:spcAft>
            </a:pPr>
            <a:r>
              <a:rPr lang="en-IN" sz="2600" dirty="0"/>
              <a:t>spectralSkewness</a:t>
            </a:r>
          </a:p>
        </p:txBody>
      </p:sp>
      <p:sp>
        <p:nvSpPr>
          <p:cNvPr id="3" name="Text Placeholder 2">
            <a:extLst>
              <a:ext uri="{FF2B5EF4-FFF2-40B4-BE49-F238E27FC236}">
                <a16:creationId xmlns:a16="http://schemas.microsoft.com/office/drawing/2014/main" id="{99FA547D-F248-4337-8AA4-747C00F7BECA}"/>
              </a:ext>
            </a:extLst>
          </p:cNvPr>
          <p:cNvSpPr txBox="1">
            <a:spLocks noGrp="1"/>
          </p:cNvSpPr>
          <p:nvPr>
            <p:ph type="body" idx="4294967295"/>
          </p:nvPr>
        </p:nvSpPr>
        <p:spPr>
          <a:xfrm>
            <a:off x="367322" y="1350000"/>
            <a:ext cx="9496677" cy="3288239"/>
          </a:xfrm>
        </p:spPr>
        <p:txBody>
          <a:bodyPr/>
          <a:lstStyle/>
          <a:p>
            <a:pPr lvl="0"/>
            <a:r>
              <a:rPr lang="en-IN" sz="1600" dirty="0"/>
              <a:t>skewness = spectralSkewness (x, f) returns the spectral skewness of the signal, x, over time.</a:t>
            </a:r>
          </a:p>
          <a:p>
            <a:pPr marL="285750" lvl="0" indent="-285750">
              <a:spcAft>
                <a:spcPts val="0"/>
              </a:spcAft>
              <a:buClr>
                <a:srgbClr val="99CC66"/>
              </a:buClr>
              <a:buSzPct val="75000"/>
              <a:buFont typeface="Wingdings" panose="05000000000000000000" pitchFamily="2" charset="2"/>
              <a:buChar char="v"/>
            </a:pPr>
            <a:r>
              <a:rPr lang="en-IN" sz="1600" dirty="0"/>
              <a:t>Spectrum skewness describes the degree of asymmetry of the frequency distribution of band energy.</a:t>
            </a:r>
          </a:p>
          <a:p>
            <a:pPr marL="285750" lvl="0" indent="-285750">
              <a:spcAft>
                <a:spcPts val="0"/>
              </a:spcAft>
              <a:buClr>
                <a:srgbClr val="99CC66"/>
              </a:buClr>
              <a:buSzPct val="75000"/>
              <a:buFont typeface="Wingdings" panose="05000000000000000000" pitchFamily="2" charset="2"/>
              <a:buChar char="v"/>
            </a:pPr>
            <a:r>
              <a:rPr lang="en-IN" sz="1600" dirty="0"/>
              <a:t>A skewness value of zero indicates that spectrum band energy is evenly distributed above and below the spectrum centroid frequency.</a:t>
            </a:r>
          </a:p>
          <a:p>
            <a:pPr marL="285750" lvl="0" indent="-285750">
              <a:spcAft>
                <a:spcPts val="0"/>
              </a:spcAft>
              <a:buClr>
                <a:srgbClr val="99CC66"/>
              </a:buClr>
              <a:buSzPct val="75000"/>
              <a:buFont typeface="Wingdings" panose="05000000000000000000" pitchFamily="2" charset="2"/>
              <a:buChar char="v"/>
            </a:pPr>
            <a:r>
              <a:rPr lang="en-IN" sz="1600" dirty="0"/>
              <a:t>Negative skewness indicates that more band energy is present above the centroid,</a:t>
            </a:r>
          </a:p>
          <a:p>
            <a:pPr marL="285750" lvl="0" indent="-285750">
              <a:spcAft>
                <a:spcPts val="0"/>
              </a:spcAft>
              <a:buClr>
                <a:srgbClr val="99CC66"/>
              </a:buClr>
              <a:buSzPct val="75000"/>
              <a:buFont typeface="Wingdings" panose="05000000000000000000" pitchFamily="2" charset="2"/>
              <a:buChar char="v"/>
            </a:pPr>
            <a:r>
              <a:rPr lang="en-IN" sz="1600" dirty="0"/>
              <a:t>while positive skewness indicates that more band energy is present below the centroid</a:t>
            </a:r>
          </a:p>
        </p:txBody>
      </p:sp>
      <p:pic>
        <p:nvPicPr>
          <p:cNvPr id="4" name="Picture 3">
            <a:extLst>
              <a:ext uri="{FF2B5EF4-FFF2-40B4-BE49-F238E27FC236}">
                <a16:creationId xmlns:a16="http://schemas.microsoft.com/office/drawing/2014/main" id="{2D86928B-6640-4E28-A9A7-CEB5BD7B7924}"/>
              </a:ext>
            </a:extLst>
          </p:cNvPr>
          <p:cNvPicPr>
            <a:picLocks noChangeAspect="1"/>
          </p:cNvPicPr>
          <p:nvPr/>
        </p:nvPicPr>
        <p:blipFill>
          <a:blip r:embed="rId3">
            <a:lum/>
            <a:alphaModFix/>
          </a:blip>
          <a:srcRect l="24893" t="59631" r="34387" b="3519"/>
          <a:stretch>
            <a:fillRect/>
          </a:stretch>
        </p:blipFill>
        <p:spPr>
          <a:xfrm>
            <a:off x="2520000" y="3128239"/>
            <a:ext cx="4103640" cy="20876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6B6EF-EF92-4AE5-A3AE-D8D3884507F7}"/>
              </a:ext>
            </a:extLst>
          </p:cNvPr>
          <p:cNvSpPr txBox="1">
            <a:spLocks noGrp="1"/>
          </p:cNvSpPr>
          <p:nvPr>
            <p:ph type="title" idx="4294967295"/>
          </p:nvPr>
        </p:nvSpPr>
        <p:spPr/>
        <p:txBody>
          <a:bodyPr/>
          <a:lstStyle/>
          <a:p>
            <a:pPr lvl="0"/>
            <a:r>
              <a:rPr lang="en-IN" sz="2600" dirty="0"/>
              <a:t>spectralSlope</a:t>
            </a:r>
          </a:p>
        </p:txBody>
      </p:sp>
      <p:sp>
        <p:nvSpPr>
          <p:cNvPr id="3" name="Text Placeholder 2">
            <a:extLst>
              <a:ext uri="{FF2B5EF4-FFF2-40B4-BE49-F238E27FC236}">
                <a16:creationId xmlns:a16="http://schemas.microsoft.com/office/drawing/2014/main" id="{1DE629DF-5637-4D3F-A615-7318E5DFB715}"/>
              </a:ext>
            </a:extLst>
          </p:cNvPr>
          <p:cNvSpPr txBox="1">
            <a:spLocks noGrp="1"/>
          </p:cNvSpPr>
          <p:nvPr>
            <p:ph type="body" idx="4294967295"/>
          </p:nvPr>
        </p:nvSpPr>
        <p:spPr>
          <a:xfrm>
            <a:off x="503999" y="1350000"/>
            <a:ext cx="4968001" cy="3690000"/>
          </a:xfrm>
        </p:spPr>
        <p:txBody>
          <a:bodyPr/>
          <a:lstStyle/>
          <a:p>
            <a:pPr lvl="0"/>
            <a:r>
              <a:rPr lang="en-IN" sz="1600" b="1" dirty="0"/>
              <a:t>slope = spectralSlope (x, f) </a:t>
            </a:r>
            <a:r>
              <a:rPr lang="en-IN" sz="1600" dirty="0"/>
              <a:t>returns the spectral slope of the signal, x, over time</a:t>
            </a:r>
          </a:p>
          <a:p>
            <a:pPr marL="285750" lvl="0" indent="-285750">
              <a:buClr>
                <a:srgbClr val="99CC66"/>
              </a:buClr>
              <a:buSzPct val="75000"/>
              <a:buFont typeface="Wingdings" panose="05000000000000000000" pitchFamily="2" charset="2"/>
              <a:buChar char="v"/>
            </a:pPr>
            <a:r>
              <a:rPr lang="en-IN" sz="1600" dirty="0"/>
              <a:t>The spectral slope is a basic approximation of the spectrum shape by a linear regression line.</a:t>
            </a:r>
          </a:p>
          <a:p>
            <a:pPr marL="285750" lvl="0" indent="-285750">
              <a:buClr>
                <a:srgbClr val="99CC66"/>
              </a:buClr>
              <a:buSzPct val="75000"/>
              <a:buFont typeface="Wingdings" panose="05000000000000000000" pitchFamily="2" charset="2"/>
              <a:buChar char="v"/>
            </a:pPr>
            <a:r>
              <a:rPr lang="en-IN" sz="1600" dirty="0"/>
              <a:t>It represents the decrease of the spectral amplitudes from low to high frequencies.</a:t>
            </a:r>
          </a:p>
          <a:p>
            <a:pPr marL="285750" lvl="0" indent="-285750">
              <a:buClr>
                <a:srgbClr val="99CC66"/>
              </a:buClr>
              <a:buSzPct val="75000"/>
              <a:buFont typeface="Wingdings" panose="05000000000000000000" pitchFamily="2" charset="2"/>
              <a:buChar char="v"/>
            </a:pPr>
            <a:r>
              <a:rPr lang="en-IN" sz="1600" dirty="0"/>
              <a:t>The slope, the y-intersection, the maximum and median regression error may be used as features.</a:t>
            </a:r>
          </a:p>
          <a:p>
            <a:pPr marL="285750" lvl="0" indent="-285750">
              <a:buClr>
                <a:srgbClr val="99CC66"/>
              </a:buClr>
              <a:buSzPct val="75000"/>
              <a:buFont typeface="Wingdings" panose="05000000000000000000" pitchFamily="2" charset="2"/>
              <a:buChar char="v"/>
            </a:pPr>
            <a:r>
              <a:rPr lang="en-IN" sz="1600" dirty="0"/>
              <a:t>Spectral slope/tilt may be employed for discrimination of voiced and unvoiced speech segments.</a:t>
            </a:r>
          </a:p>
        </p:txBody>
      </p:sp>
      <p:pic>
        <p:nvPicPr>
          <p:cNvPr id="4" name="Picture 3">
            <a:extLst>
              <a:ext uri="{FF2B5EF4-FFF2-40B4-BE49-F238E27FC236}">
                <a16:creationId xmlns:a16="http://schemas.microsoft.com/office/drawing/2014/main" id="{84C1592A-8CB3-486B-BA97-726A83BC4B86}"/>
              </a:ext>
            </a:extLst>
          </p:cNvPr>
          <p:cNvPicPr>
            <a:picLocks noChangeAspect="1"/>
          </p:cNvPicPr>
          <p:nvPr/>
        </p:nvPicPr>
        <p:blipFill>
          <a:blip r:embed="rId3">
            <a:lum/>
            <a:alphaModFix/>
          </a:blip>
          <a:srcRect l="24893" t="46924" r="38672" b="16220"/>
          <a:stretch>
            <a:fillRect/>
          </a:stretch>
        </p:blipFill>
        <p:spPr>
          <a:xfrm>
            <a:off x="5472000" y="1862030"/>
            <a:ext cx="4211640" cy="23947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03FB-3F87-4BC9-B3F3-5454FCB373D3}"/>
              </a:ext>
            </a:extLst>
          </p:cNvPr>
          <p:cNvSpPr txBox="1">
            <a:spLocks noGrp="1"/>
          </p:cNvSpPr>
          <p:nvPr>
            <p:ph type="title" idx="4294967295"/>
          </p:nvPr>
        </p:nvSpPr>
        <p:spPr/>
        <p:txBody>
          <a:bodyPr/>
          <a:lstStyle/>
          <a:p>
            <a:pPr lvl="0"/>
            <a:r>
              <a:rPr lang="en-IN" sz="2600" dirty="0"/>
              <a:t>harmonicRatio</a:t>
            </a:r>
          </a:p>
        </p:txBody>
      </p:sp>
      <p:sp>
        <p:nvSpPr>
          <p:cNvPr id="3" name="Text Placeholder 2">
            <a:extLst>
              <a:ext uri="{FF2B5EF4-FFF2-40B4-BE49-F238E27FC236}">
                <a16:creationId xmlns:a16="http://schemas.microsoft.com/office/drawing/2014/main" id="{D115A103-270D-4049-8676-8DEF4255917E}"/>
              </a:ext>
            </a:extLst>
          </p:cNvPr>
          <p:cNvSpPr txBox="1">
            <a:spLocks noGrp="1"/>
          </p:cNvSpPr>
          <p:nvPr>
            <p:ph type="body" idx="4294967295"/>
          </p:nvPr>
        </p:nvSpPr>
        <p:spPr>
          <a:xfrm>
            <a:off x="432000" y="1296000"/>
            <a:ext cx="9288000" cy="2951999"/>
          </a:xfrm>
        </p:spPr>
        <p:txBody>
          <a:bodyPr/>
          <a:lstStyle/>
          <a:p>
            <a:pPr lvl="0">
              <a:spcAft>
                <a:spcPts val="0"/>
              </a:spcAft>
            </a:pPr>
            <a:r>
              <a:rPr lang="en-IN" sz="1600" b="1" dirty="0"/>
              <a:t>hr = harmonicRatio(audioIn, fs) </a:t>
            </a:r>
            <a:r>
              <a:rPr lang="en-IN" sz="1600" dirty="0"/>
              <a:t>returns the harmonic ratio of the signal, audioIn, over time.</a:t>
            </a:r>
          </a:p>
          <a:p>
            <a:pPr marL="285750" lvl="0" indent="-285750">
              <a:spcAft>
                <a:spcPts val="0"/>
              </a:spcAft>
              <a:buClr>
                <a:srgbClr val="99CC66"/>
              </a:buClr>
              <a:buSzPct val="75000"/>
              <a:buFont typeface="Wingdings" panose="05000000000000000000" pitchFamily="2" charset="2"/>
              <a:buChar char="v"/>
            </a:pPr>
            <a:r>
              <a:rPr lang="en-IN" sz="1600" dirty="0"/>
              <a:t>The harmonic ratio is the ratio of the fundamental frequency's power to the total power in an audio frame</a:t>
            </a:r>
          </a:p>
          <a:p>
            <a:pPr marL="285750" lvl="0" indent="-285750">
              <a:spcAft>
                <a:spcPts val="0"/>
              </a:spcAft>
              <a:buClr>
                <a:srgbClr val="99CC66"/>
              </a:buClr>
              <a:buSzPct val="75000"/>
              <a:buFont typeface="Wingdings" panose="05000000000000000000" pitchFamily="2" charset="2"/>
              <a:buChar char="v"/>
            </a:pPr>
            <a:r>
              <a:rPr lang="en-IN" sz="1600" dirty="0"/>
              <a:t>It is a measure for the degree of harmonicity contained in a signal.</a:t>
            </a:r>
          </a:p>
        </p:txBody>
      </p:sp>
      <p:pic>
        <p:nvPicPr>
          <p:cNvPr id="4" name="Picture 3">
            <a:extLst>
              <a:ext uri="{FF2B5EF4-FFF2-40B4-BE49-F238E27FC236}">
                <a16:creationId xmlns:a16="http://schemas.microsoft.com/office/drawing/2014/main" id="{3617DADA-4EF0-44FF-971F-8339600B483D}"/>
              </a:ext>
            </a:extLst>
          </p:cNvPr>
          <p:cNvPicPr>
            <a:picLocks noChangeAspect="1"/>
          </p:cNvPicPr>
          <p:nvPr/>
        </p:nvPicPr>
        <p:blipFill>
          <a:blip r:embed="rId3">
            <a:lum/>
            <a:alphaModFix/>
          </a:blip>
          <a:srcRect l="24893" t="39306" r="2244" b="9867"/>
          <a:stretch>
            <a:fillRect/>
          </a:stretch>
        </p:blipFill>
        <p:spPr>
          <a:xfrm>
            <a:off x="1368492" y="2397985"/>
            <a:ext cx="7343640" cy="28796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1923-5169-4414-AA41-BACB52AA47D2}"/>
              </a:ext>
            </a:extLst>
          </p:cNvPr>
          <p:cNvSpPr txBox="1">
            <a:spLocks noGrp="1"/>
          </p:cNvSpPr>
          <p:nvPr>
            <p:ph type="title" idx="4294967295"/>
          </p:nvPr>
        </p:nvSpPr>
        <p:spPr>
          <a:xfrm>
            <a:off x="360000" y="1292817"/>
            <a:ext cx="9417046" cy="768240"/>
          </a:xfrm>
        </p:spPr>
        <p:txBody>
          <a:bodyPr/>
          <a:lstStyle/>
          <a:p>
            <a:pPr lvl="0"/>
            <a:r>
              <a:rPr lang="en-IN" sz="1600" dirty="0"/>
              <a:t>This example uses </a:t>
            </a:r>
            <a:r>
              <a:rPr lang="en-IN" sz="1600" b="1" dirty="0"/>
              <a:t>audioFeatureExtractor</a:t>
            </a:r>
            <a:r>
              <a:rPr lang="en-IN" sz="1600" dirty="0"/>
              <a:t> to create an optimal feature extraction pipeline for the feature set. Create an audioFeatureExtractor object to extract the feature set. Use a 256-point Hann window with 50% overlap.</a:t>
            </a:r>
          </a:p>
        </p:txBody>
      </p:sp>
      <p:sp>
        <p:nvSpPr>
          <p:cNvPr id="3" name="TextBox 2">
            <a:extLst>
              <a:ext uri="{FF2B5EF4-FFF2-40B4-BE49-F238E27FC236}">
                <a16:creationId xmlns:a16="http://schemas.microsoft.com/office/drawing/2014/main" id="{0CFB263E-018B-4B6B-BFDC-B142D9B6C447}"/>
              </a:ext>
            </a:extLst>
          </p:cNvPr>
          <p:cNvSpPr txBox="1"/>
          <p:nvPr/>
        </p:nvSpPr>
        <p:spPr>
          <a:xfrm>
            <a:off x="432000" y="2070958"/>
            <a:ext cx="6048000" cy="3329476"/>
          </a:xfrm>
          <a:prstGeom prst="rect">
            <a:avLst/>
          </a:prstGeom>
          <a:solidFill>
            <a:schemeClr val="bg2">
              <a:lumMod val="90000"/>
            </a:schemeClr>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afe = audioFeatureExtractor('</a:t>
            </a:r>
            <a:r>
              <a:rPr lang="en-IN" sz="1500" b="0" i="0" u="none" strike="noStrike" kern="1200" dirty="0" err="1">
                <a:ln>
                  <a:noFill/>
                </a:ln>
                <a:latin typeface="Liberation Mono" pitchFamily="49"/>
                <a:ea typeface="Liberation Mono" pitchFamily="49"/>
                <a:cs typeface="Liberation Mono" pitchFamily="49"/>
              </a:rPr>
              <a:t>SampleRate</a:t>
            </a:r>
            <a:r>
              <a:rPr lang="en-IN" sz="1500" b="0" i="0" u="none" strike="noStrike" kern="1200" dirty="0">
                <a:ln>
                  <a:noFill/>
                </a:ln>
                <a:latin typeface="Liberation Mono" pitchFamily="49"/>
                <a:ea typeface="Liberation Mono" pitchFamily="49"/>
                <a:cs typeface="Liberation Mono" pitchFamily="49"/>
              </a:rPr>
              <a:t>',Fs,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Window',hann</a:t>
            </a:r>
            <a:r>
              <a:rPr lang="en-IN" sz="1500" b="0" i="0" u="none" strike="noStrike" kern="1200" dirty="0">
                <a:ln>
                  <a:noFill/>
                </a:ln>
                <a:latin typeface="Liberation Mono" pitchFamily="49"/>
                <a:ea typeface="Liberation Mono" pitchFamily="49"/>
                <a:cs typeface="Liberation Mono" pitchFamily="49"/>
              </a:rPr>
              <a:t>(256,"Periodic"),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'OverlapLength',128,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spectralCentroid</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spectralCrest</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spectralEntropy</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spectralFlux</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spectralKurtosis</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spectralRolloffPoint</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spectralSkewness</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spectralSlope</a:t>
            </a:r>
            <a:r>
              <a:rPr lang="en-IN" sz="1500" b="0" i="0" u="none" strike="noStrike" kern="1200" dirty="0">
                <a:ln>
                  <a:noFill/>
                </a:ln>
                <a:latin typeface="Liberation Mono" pitchFamily="49"/>
                <a:ea typeface="Liberation Mono" pitchFamily="49"/>
                <a:cs typeface="Liberation Mono" pitchFamily="49"/>
              </a:rPr>
              <a:t>',true, ...</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    '</a:t>
            </a:r>
            <a:r>
              <a:rPr lang="en-IN" sz="1500" b="0" i="0" u="none" strike="noStrike" kern="1200" dirty="0" err="1">
                <a:ln>
                  <a:noFill/>
                </a:ln>
                <a:latin typeface="Liberation Mono" pitchFamily="49"/>
                <a:ea typeface="Liberation Mono" pitchFamily="49"/>
                <a:cs typeface="Liberation Mono" pitchFamily="49"/>
              </a:rPr>
              <a:t>harmonicRatio</a:t>
            </a:r>
            <a:r>
              <a:rPr lang="en-IN" sz="1500" b="0" i="0" u="none" strike="noStrike" kern="1200" dirty="0">
                <a:ln>
                  <a:noFill/>
                </a:ln>
                <a:latin typeface="Liberation Mono" pitchFamily="49"/>
                <a:ea typeface="Liberation Mono" pitchFamily="49"/>
                <a:cs typeface="Liberation Mono" pitchFamily="49"/>
              </a:rPr>
              <a:t>',true);</a:t>
            </a:r>
          </a:p>
          <a:p>
            <a:pPr marL="0" marR="0" lvl="0" indent="0" algn="l" hangingPunct="0">
              <a:lnSpc>
                <a:spcPct val="100000"/>
              </a:lnSpc>
              <a:spcBef>
                <a:spcPts val="0"/>
              </a:spcBef>
              <a:spcAft>
                <a:spcPts val="0"/>
              </a:spcAft>
              <a:buNone/>
              <a:tabLst/>
            </a:pPr>
            <a:r>
              <a:rPr lang="en-IN" sz="1500" b="0" i="0" u="none" strike="noStrike" kern="1200" dirty="0">
                <a:ln>
                  <a:noFill/>
                </a:ln>
                <a:latin typeface="Liberation Mono" pitchFamily="49"/>
                <a:ea typeface="Liberation Mono" pitchFamily="49"/>
                <a:cs typeface="Liberation Mono" pitchFamily="49"/>
              </a:rPr>
              <a:t>featuresTraining = extract(afe, audioTrainingNoisy);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566CC-3B8D-4383-B3FC-1F9FC3DCDAF5}"/>
              </a:ext>
            </a:extLst>
          </p:cNvPr>
          <p:cNvSpPr txBox="1"/>
          <p:nvPr/>
        </p:nvSpPr>
        <p:spPr>
          <a:xfrm>
            <a:off x="620201" y="1449156"/>
            <a:ext cx="7784327" cy="3416320"/>
          </a:xfrm>
          <a:prstGeom prst="rect">
            <a:avLst/>
          </a:prstGeom>
          <a:solidFill>
            <a:schemeClr val="bg2">
              <a:lumMod val="90000"/>
            </a:schemeClr>
          </a:solidFill>
        </p:spPr>
        <p:txBody>
          <a:bodyPr wrap="square">
            <a:spAutoFit/>
          </a:bodyPr>
          <a:lstStyle/>
          <a:p>
            <a:r>
              <a:rPr lang="en-IN" sz="1800" b="0" i="0" dirty="0">
                <a:effectLst/>
                <a:latin typeface="Menlo"/>
              </a:rPr>
              <a:t>numsam=1;</a:t>
            </a:r>
          </a:p>
          <a:p>
            <a:r>
              <a:rPr lang="en-IN" sz="1800" b="0" i="0" dirty="0">
                <a:effectLst/>
                <a:latin typeface="Menlo"/>
              </a:rPr>
              <a:t>FT=[];</a:t>
            </a:r>
          </a:p>
          <a:p>
            <a:r>
              <a:rPr lang="en-IN" sz="1800" b="0" i="0" dirty="0">
                <a:effectLst/>
                <a:latin typeface="Menlo"/>
              </a:rPr>
              <a:t>frame1=frame*10;</a:t>
            </a:r>
          </a:p>
          <a:p>
            <a:r>
              <a:rPr lang="en-IN" sz="1800" b="0" i="0" dirty="0">
                <a:solidFill>
                  <a:srgbClr val="0E00FF"/>
                </a:solidFill>
                <a:effectLst/>
                <a:latin typeface="Menlo"/>
              </a:rPr>
              <a:t>while </a:t>
            </a:r>
            <a:r>
              <a:rPr lang="en-IN" sz="1800" b="0" i="0" dirty="0">
                <a:effectLst/>
                <a:latin typeface="Menlo"/>
              </a:rPr>
              <a:t>numsam&lt;numel(audioTrainingNoisy)</a:t>
            </a:r>
          </a:p>
          <a:p>
            <a:r>
              <a:rPr lang="en-IN" sz="1800" b="0" i="0" dirty="0">
                <a:effectLst/>
                <a:latin typeface="Menlo"/>
              </a:rPr>
              <a:t>featuresTraining = extract(afe, audioTrainingNoisy(numsam:numsam+frame1-1));</a:t>
            </a:r>
          </a:p>
          <a:p>
            <a:r>
              <a:rPr lang="en-IN" sz="1800" b="0" i="0" dirty="0">
                <a:effectLst/>
                <a:latin typeface="Menlo"/>
              </a:rPr>
              <a:t>FT=[FT ; featuresTraining];</a:t>
            </a:r>
          </a:p>
          <a:p>
            <a:r>
              <a:rPr lang="en-IN" sz="1800" b="0" i="0" dirty="0">
                <a:effectLst/>
                <a:latin typeface="Menlo"/>
              </a:rPr>
              <a:t>numsam=numsam+frame1;</a:t>
            </a:r>
          </a:p>
          <a:p>
            <a:r>
              <a:rPr lang="en-IN" sz="1800" b="0" i="0" dirty="0">
                <a:solidFill>
                  <a:srgbClr val="0E00FF"/>
                </a:solidFill>
                <a:effectLst/>
                <a:latin typeface="Menlo"/>
              </a:rPr>
              <a:t>end</a:t>
            </a:r>
          </a:p>
          <a:p>
            <a:r>
              <a:rPr lang="en-IN" sz="1800" b="0" i="0" dirty="0">
                <a:solidFill>
                  <a:srgbClr val="028009"/>
                </a:solidFill>
                <a:effectLst/>
                <a:latin typeface="Menlo"/>
              </a:rPr>
              <a:t>% Normalize the data</a:t>
            </a:r>
            <a:endParaRPr lang="en-IN" sz="1800" b="0" i="0" dirty="0">
              <a:effectLst/>
              <a:latin typeface="Menlo"/>
            </a:endParaRPr>
          </a:p>
          <a:p>
            <a:r>
              <a:rPr lang="en-IN" sz="1800" b="0" i="0" dirty="0">
                <a:effectLst/>
                <a:latin typeface="Menlo"/>
              </a:rPr>
              <a:t>M = mean(FT,1);</a:t>
            </a:r>
          </a:p>
          <a:p>
            <a:r>
              <a:rPr lang="en-IN" sz="1800" b="0" i="0" dirty="0">
                <a:effectLst/>
                <a:latin typeface="Menlo"/>
              </a:rPr>
              <a:t>S = std(FT,[],1);</a:t>
            </a:r>
          </a:p>
          <a:p>
            <a:r>
              <a:rPr lang="en-IN" sz="1800" b="0" i="0" dirty="0">
                <a:effectLst/>
                <a:latin typeface="Menlo"/>
              </a:rPr>
              <a:t>FT = (FT - M) ./ S;</a:t>
            </a:r>
          </a:p>
        </p:txBody>
      </p:sp>
      <p:sp>
        <p:nvSpPr>
          <p:cNvPr id="6" name="Title 1">
            <a:extLst>
              <a:ext uri="{FF2B5EF4-FFF2-40B4-BE49-F238E27FC236}">
                <a16:creationId xmlns:a16="http://schemas.microsoft.com/office/drawing/2014/main" id="{E1E88603-E7A1-4C7F-B8B0-8736F1F0B8EE}"/>
              </a:ext>
            </a:extLst>
          </p:cNvPr>
          <p:cNvSpPr txBox="1">
            <a:spLocks/>
          </p:cNvSpPr>
          <p:nvPr/>
        </p:nvSpPr>
        <p:spPr>
          <a:xfrm>
            <a:off x="503999" y="432000"/>
            <a:ext cx="7200000" cy="540000"/>
          </a:xfrm>
          <a:prstGeom prst="rect">
            <a:avLst/>
          </a:prstGeom>
          <a:noFill/>
          <a:ln>
            <a:noFill/>
          </a:ln>
        </p:spPr>
        <p:txBody>
          <a:bodyPr lIns="0" tIns="0" rIns="0" bIns="0" anchor="ctr"/>
          <a:lstStyle>
            <a:lvl1pPr algn="l" hangingPunct="0">
              <a:tabLst/>
              <a:defRPr lang="en-IN" sz="2700" b="0" i="0" u="none" strike="noStrike" kern="1200">
                <a:ln>
                  <a:noFill/>
                </a:ln>
                <a:latin typeface="Liberation Sans" pitchFamily="18"/>
              </a:defRPr>
            </a:lvl1pPr>
          </a:lstStyle>
          <a:p>
            <a:r>
              <a:rPr lang="en-US" dirty="0">
                <a:solidFill>
                  <a:sysClr val="windowText" lastClr="000000"/>
                </a:solidFill>
              </a:rPr>
              <a:t>Extract the feature set training signal</a:t>
            </a:r>
          </a:p>
        </p:txBody>
      </p:sp>
    </p:spTree>
    <p:extLst>
      <p:ext uri="{BB962C8B-B14F-4D97-AF65-F5344CB8AC3E}">
        <p14:creationId xmlns:p14="http://schemas.microsoft.com/office/powerpoint/2010/main" val="4289622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9566CC-3B8D-4383-B3FC-1F9FC3DCDAF5}"/>
              </a:ext>
            </a:extLst>
          </p:cNvPr>
          <p:cNvSpPr txBox="1"/>
          <p:nvPr/>
        </p:nvSpPr>
        <p:spPr>
          <a:xfrm>
            <a:off x="540687" y="1775159"/>
            <a:ext cx="8984975" cy="2554545"/>
          </a:xfrm>
          <a:prstGeom prst="rect">
            <a:avLst/>
          </a:prstGeom>
          <a:solidFill>
            <a:schemeClr val="bg2">
              <a:lumMod val="90000"/>
            </a:schemeClr>
          </a:solidFill>
        </p:spPr>
        <p:txBody>
          <a:bodyPr wrap="square">
            <a:spAutoFit/>
          </a:bodyPr>
          <a:lstStyle/>
          <a:p>
            <a:r>
              <a:rPr lang="en-IN" sz="2000" b="0" i="0" dirty="0">
                <a:effectLst/>
                <a:latin typeface="Menlo"/>
              </a:rPr>
              <a:t>numsam=1;</a:t>
            </a:r>
          </a:p>
          <a:p>
            <a:r>
              <a:rPr lang="en-IN" sz="2000" b="0" i="0" dirty="0">
                <a:effectLst/>
                <a:latin typeface="Menlo"/>
              </a:rPr>
              <a:t>FV=[];</a:t>
            </a:r>
          </a:p>
          <a:p>
            <a:r>
              <a:rPr lang="en-IN" sz="2000" b="0" i="0" dirty="0">
                <a:solidFill>
                  <a:srgbClr val="0E00FF"/>
                </a:solidFill>
                <a:effectLst/>
                <a:latin typeface="Menlo"/>
              </a:rPr>
              <a:t>while </a:t>
            </a:r>
            <a:r>
              <a:rPr lang="en-IN" sz="2000" b="0" i="0" dirty="0">
                <a:effectLst/>
                <a:latin typeface="Menlo"/>
              </a:rPr>
              <a:t>numsam&lt;numel(audioValidationNoisy)</a:t>
            </a:r>
          </a:p>
          <a:p>
            <a:r>
              <a:rPr lang="en-IN" sz="2000" b="0" i="0" dirty="0">
                <a:effectLst/>
                <a:latin typeface="Menlo"/>
              </a:rPr>
              <a:t>featuresValidation = extract(afe, audioValidationNoisy(numsam:numsam+frame1-1));</a:t>
            </a:r>
          </a:p>
          <a:p>
            <a:r>
              <a:rPr lang="en-IN" sz="2000" b="0" i="0" dirty="0">
                <a:effectLst/>
                <a:latin typeface="Menlo"/>
              </a:rPr>
              <a:t>FV = [ FV; featuresValidation];</a:t>
            </a:r>
          </a:p>
          <a:p>
            <a:r>
              <a:rPr lang="en-IN" sz="2000" b="0" i="0" dirty="0">
                <a:effectLst/>
                <a:latin typeface="Menlo"/>
              </a:rPr>
              <a:t>numsam=numsam + frame1;</a:t>
            </a:r>
          </a:p>
          <a:p>
            <a:r>
              <a:rPr lang="en-IN" sz="2000" b="0" i="0" dirty="0">
                <a:solidFill>
                  <a:srgbClr val="0E00FF"/>
                </a:solidFill>
                <a:effectLst/>
                <a:latin typeface="Menlo"/>
              </a:rPr>
              <a:t>end</a:t>
            </a:r>
            <a:endParaRPr lang="en-IN" sz="2000" b="0" i="0" dirty="0">
              <a:effectLst/>
              <a:latin typeface="Menlo"/>
            </a:endParaRPr>
          </a:p>
          <a:p>
            <a:r>
              <a:rPr lang="en-IN" sz="2000" b="0" i="0" dirty="0">
                <a:effectLst/>
                <a:latin typeface="Menlo"/>
              </a:rPr>
              <a:t>FV = (FV - mean(FV,1)) ./ std(FV,[],1); </a:t>
            </a:r>
            <a:r>
              <a:rPr lang="en-IN" sz="2000" b="0" i="0" dirty="0">
                <a:solidFill>
                  <a:srgbClr val="028009"/>
                </a:solidFill>
                <a:effectLst/>
                <a:latin typeface="Menlo"/>
              </a:rPr>
              <a:t>% Normalize the data</a:t>
            </a:r>
            <a:endParaRPr lang="en-IN" sz="2000" b="0" i="0" dirty="0">
              <a:effectLst/>
              <a:latin typeface="Menlo"/>
            </a:endParaRPr>
          </a:p>
        </p:txBody>
      </p:sp>
      <p:sp>
        <p:nvSpPr>
          <p:cNvPr id="6" name="Title 1">
            <a:extLst>
              <a:ext uri="{FF2B5EF4-FFF2-40B4-BE49-F238E27FC236}">
                <a16:creationId xmlns:a16="http://schemas.microsoft.com/office/drawing/2014/main" id="{E1E88603-E7A1-4C7F-B8B0-8736F1F0B8EE}"/>
              </a:ext>
            </a:extLst>
          </p:cNvPr>
          <p:cNvSpPr txBox="1">
            <a:spLocks/>
          </p:cNvSpPr>
          <p:nvPr/>
        </p:nvSpPr>
        <p:spPr>
          <a:xfrm>
            <a:off x="503999" y="432000"/>
            <a:ext cx="7200000" cy="540000"/>
          </a:xfrm>
          <a:prstGeom prst="rect">
            <a:avLst/>
          </a:prstGeom>
          <a:noFill/>
          <a:ln>
            <a:noFill/>
          </a:ln>
        </p:spPr>
        <p:txBody>
          <a:bodyPr lIns="0" tIns="0" rIns="0" bIns="0" anchor="ctr"/>
          <a:lstStyle>
            <a:lvl1pPr algn="l" hangingPunct="0">
              <a:tabLst/>
              <a:defRPr lang="en-IN" sz="2700" b="0" i="0" u="none" strike="noStrike" kern="1200">
                <a:ln>
                  <a:noFill/>
                </a:ln>
                <a:latin typeface="Liberation Sans" pitchFamily="18"/>
              </a:defRPr>
            </a:lvl1pPr>
          </a:lstStyle>
          <a:p>
            <a:r>
              <a:rPr lang="en-US" dirty="0">
                <a:solidFill>
                  <a:sysClr val="windowText" lastClr="000000"/>
                </a:solidFill>
              </a:rPr>
              <a:t>Extract the feature set validation signal</a:t>
            </a:r>
          </a:p>
        </p:txBody>
      </p:sp>
    </p:spTree>
    <p:extLst>
      <p:ext uri="{BB962C8B-B14F-4D97-AF65-F5344CB8AC3E}">
        <p14:creationId xmlns:p14="http://schemas.microsoft.com/office/powerpoint/2010/main" val="230222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8F08-663B-4DC0-A429-89CC8C5A820E}"/>
              </a:ext>
            </a:extLst>
          </p:cNvPr>
          <p:cNvSpPr txBox="1">
            <a:spLocks noGrp="1"/>
          </p:cNvSpPr>
          <p:nvPr>
            <p:ph type="title" idx="4294967295"/>
          </p:nvPr>
        </p:nvSpPr>
        <p:spPr/>
        <p:txBody>
          <a:bodyPr/>
          <a:lstStyle/>
          <a:p>
            <a:pPr lvl="0"/>
            <a:r>
              <a:rPr lang="en-IN"/>
              <a:t>TRAINING</a:t>
            </a:r>
          </a:p>
        </p:txBody>
      </p:sp>
      <p:sp>
        <p:nvSpPr>
          <p:cNvPr id="3" name="Text Placeholder 2">
            <a:extLst>
              <a:ext uri="{FF2B5EF4-FFF2-40B4-BE49-F238E27FC236}">
                <a16:creationId xmlns:a16="http://schemas.microsoft.com/office/drawing/2014/main" id="{8033DD59-579B-452B-97EB-D5A33FAD17C7}"/>
              </a:ext>
            </a:extLst>
          </p:cNvPr>
          <p:cNvSpPr txBox="1">
            <a:spLocks noGrp="1"/>
          </p:cNvSpPr>
          <p:nvPr>
            <p:ph type="body" idx="4294967295"/>
          </p:nvPr>
        </p:nvSpPr>
        <p:spPr>
          <a:xfrm>
            <a:off x="586155" y="1555262"/>
            <a:ext cx="8299937" cy="3544188"/>
          </a:xfrm>
        </p:spPr>
        <p:txBody>
          <a:bodyPr>
            <a:noAutofit/>
          </a:bodyPr>
          <a:lstStyle/>
          <a:p>
            <a:pPr lvl="0">
              <a:spcAft>
                <a:spcPts val="600"/>
              </a:spcAft>
              <a:buClr>
                <a:srgbClr val="99CC66"/>
              </a:buClr>
              <a:buSzPct val="90000"/>
              <a:buAutoNum type="arabicParenR"/>
            </a:pPr>
            <a:r>
              <a:rPr lang="en-IN" sz="1900" dirty="0"/>
              <a:t> Create an audioDatastore that points to the audio speech files used to train the LSTM network.</a:t>
            </a:r>
          </a:p>
          <a:p>
            <a:pPr lvl="0">
              <a:spcAft>
                <a:spcPts val="600"/>
              </a:spcAft>
              <a:buClr>
                <a:srgbClr val="99CC66"/>
              </a:buClr>
              <a:buSzPct val="90000"/>
              <a:buAutoNum type="arabicParenR"/>
            </a:pPr>
            <a:r>
              <a:rPr lang="en-IN" sz="1900" dirty="0"/>
              <a:t> Create a training signal consisting of speech segments separated by segments of silence of varying durations.</a:t>
            </a:r>
          </a:p>
          <a:p>
            <a:pPr lvl="0">
              <a:spcAft>
                <a:spcPts val="600"/>
              </a:spcAft>
              <a:buClr>
                <a:srgbClr val="99CC66"/>
              </a:buClr>
              <a:buSzPct val="90000"/>
              <a:buAutoNum type="arabicParenR"/>
            </a:pPr>
            <a:r>
              <a:rPr lang="en-IN" sz="1900" dirty="0"/>
              <a:t> Create an audioDatastore that points to the noise files.</a:t>
            </a:r>
          </a:p>
          <a:p>
            <a:pPr lvl="0">
              <a:spcAft>
                <a:spcPts val="600"/>
              </a:spcAft>
              <a:buClr>
                <a:srgbClr val="99CC66"/>
              </a:buClr>
              <a:buSzPct val="90000"/>
              <a:buAutoNum type="arabicParenR"/>
            </a:pPr>
            <a:r>
              <a:rPr lang="en-IN" sz="1900" dirty="0"/>
              <a:t> Corrupt the speech-plus-silence signal with noise signal at SNRs ranging from - 10 </a:t>
            </a:r>
            <a:r>
              <a:rPr lang="en-IN" sz="1900" dirty="0" err="1"/>
              <a:t>dB.</a:t>
            </a:r>
            <a:endParaRPr lang="en-IN" sz="1900" dirty="0"/>
          </a:p>
          <a:p>
            <a:pPr lvl="0">
              <a:spcAft>
                <a:spcPts val="600"/>
              </a:spcAft>
              <a:buClr>
                <a:srgbClr val="99CC66"/>
              </a:buClr>
              <a:buSzPct val="90000"/>
              <a:buAutoNum type="arabicParenR"/>
            </a:pPr>
            <a:r>
              <a:rPr lang="en-IN" sz="1900" dirty="0"/>
              <a:t> Extract feature sequences consisting of spectral characteristics and harmonic ratio from the noisy signal.</a:t>
            </a:r>
          </a:p>
          <a:p>
            <a:pPr lvl="0">
              <a:spcAft>
                <a:spcPts val="600"/>
              </a:spcAft>
              <a:buClr>
                <a:srgbClr val="99CC66"/>
              </a:buClr>
              <a:buSzPct val="90000"/>
              <a:buAutoNum type="arabicParenR"/>
            </a:pPr>
            <a:r>
              <a:rPr lang="en-IN" sz="1900" dirty="0"/>
              <a:t> Train the LSTM network using the feature sequences to identify regions of voice activity.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B45F5-F1FD-4876-8344-70A01840280C}"/>
              </a:ext>
            </a:extLst>
          </p:cNvPr>
          <p:cNvSpPr txBox="1"/>
          <p:nvPr/>
        </p:nvSpPr>
        <p:spPr>
          <a:xfrm>
            <a:off x="278296" y="210671"/>
            <a:ext cx="9199659" cy="923330"/>
          </a:xfrm>
          <a:prstGeom prst="rect">
            <a:avLst/>
          </a:prstGeom>
          <a:noFill/>
        </p:spPr>
        <p:txBody>
          <a:bodyPr wrap="square">
            <a:spAutoFit/>
          </a:bodyPr>
          <a:lstStyle/>
          <a:p>
            <a:r>
              <a:rPr lang="en-IN" sz="1800" b="0" i="0" dirty="0">
                <a:effectLst/>
                <a:latin typeface="Menlo"/>
              </a:rPr>
              <a:t>Each feature corresponds to 128 samples of data (the hop length).</a:t>
            </a:r>
          </a:p>
          <a:p>
            <a:r>
              <a:rPr lang="en-IN" dirty="0">
                <a:latin typeface="Menlo"/>
              </a:rPr>
              <a:t>For each hop, set the expected voice/no voice value to the mode of the baseline mask values corresponding to those 128 samples. Convert the voice/no voice mask to categorical.</a:t>
            </a:r>
            <a:endParaRPr lang="en-IN" sz="1800" b="0" i="0" dirty="0">
              <a:effectLst/>
              <a:latin typeface="Menlo"/>
            </a:endParaRPr>
          </a:p>
        </p:txBody>
      </p:sp>
      <p:sp>
        <p:nvSpPr>
          <p:cNvPr id="6" name="TextBox 5">
            <a:extLst>
              <a:ext uri="{FF2B5EF4-FFF2-40B4-BE49-F238E27FC236}">
                <a16:creationId xmlns:a16="http://schemas.microsoft.com/office/drawing/2014/main" id="{18A0D51E-E2E8-426E-B329-EA67F7604E3F}"/>
              </a:ext>
            </a:extLst>
          </p:cNvPr>
          <p:cNvSpPr txBox="1"/>
          <p:nvPr/>
        </p:nvSpPr>
        <p:spPr>
          <a:xfrm>
            <a:off x="278296" y="1244028"/>
            <a:ext cx="8555603" cy="4278094"/>
          </a:xfrm>
          <a:prstGeom prst="rect">
            <a:avLst/>
          </a:prstGeom>
          <a:solidFill>
            <a:srgbClr val="CCCCCC"/>
          </a:solidFill>
        </p:spPr>
        <p:txBody>
          <a:bodyPr wrap="square">
            <a:spAutoFit/>
          </a:bodyPr>
          <a:lstStyle/>
          <a:p>
            <a:r>
              <a:rPr lang="en-IN" sz="1500" b="0" i="0" dirty="0">
                <a:effectLst/>
                <a:latin typeface="Menlo"/>
              </a:rPr>
              <a:t>windowLength = numel(afe . Window);</a:t>
            </a:r>
          </a:p>
          <a:p>
            <a:r>
              <a:rPr lang="en-IN" sz="1500" b="0" i="0" dirty="0">
                <a:effectLst/>
                <a:latin typeface="Menlo"/>
              </a:rPr>
              <a:t>hopLength = windowLength – afe . OverlapLength;</a:t>
            </a:r>
          </a:p>
          <a:p>
            <a:r>
              <a:rPr lang="en-IN" sz="1600" b="0" i="0" dirty="0">
                <a:solidFill>
                  <a:srgbClr val="028009"/>
                </a:solidFill>
                <a:effectLst/>
                <a:latin typeface="Menlo"/>
              </a:rPr>
              <a:t>% Training signal</a:t>
            </a:r>
            <a:endParaRPr lang="en-IN" sz="1500" b="0" i="0" dirty="0">
              <a:effectLst/>
              <a:latin typeface="Menlo"/>
            </a:endParaRPr>
          </a:p>
          <a:p>
            <a:r>
              <a:rPr lang="en-IN" sz="1500" b="0" i="0" dirty="0">
                <a:effectLst/>
                <a:latin typeface="Menlo"/>
              </a:rPr>
              <a:t>range = (hopLength) * (1:size(FT,1)) + hopLength;</a:t>
            </a:r>
          </a:p>
          <a:p>
            <a:r>
              <a:rPr lang="en-IN" sz="1500" b="0" i="0" dirty="0">
                <a:effectLst/>
                <a:latin typeface="Menlo"/>
              </a:rPr>
              <a:t>maskMode = zeros(size(range));</a:t>
            </a:r>
          </a:p>
          <a:p>
            <a:r>
              <a:rPr lang="en-IN" sz="1500" b="0" i="0" dirty="0">
                <a:solidFill>
                  <a:srgbClr val="0E00FF"/>
                </a:solidFill>
                <a:effectLst/>
                <a:latin typeface="Menlo"/>
              </a:rPr>
              <a:t>for </a:t>
            </a:r>
            <a:r>
              <a:rPr lang="en-IN" sz="1500" b="0" i="0" dirty="0">
                <a:effectLst/>
                <a:latin typeface="Menlo"/>
              </a:rPr>
              <a:t>index = 1:numel(range)</a:t>
            </a:r>
          </a:p>
          <a:p>
            <a:r>
              <a:rPr lang="en-IN" sz="1500" b="0" i="0" dirty="0">
                <a:effectLst/>
                <a:latin typeface="Menlo"/>
              </a:rPr>
              <a:t>maskMode(index) = mode(maskTraining( (index-1)*hopLength+1:(index-1)*hopLength + windowLength ));</a:t>
            </a:r>
          </a:p>
          <a:p>
            <a:r>
              <a:rPr lang="en-IN" sz="1500" b="0" i="0" dirty="0">
                <a:solidFill>
                  <a:srgbClr val="0E00FF"/>
                </a:solidFill>
                <a:effectLst/>
                <a:latin typeface="Menlo"/>
              </a:rPr>
              <a:t>end</a:t>
            </a:r>
            <a:endParaRPr lang="en-IN" sz="1500" b="0" i="0" dirty="0">
              <a:effectLst/>
              <a:latin typeface="Menlo"/>
            </a:endParaRPr>
          </a:p>
          <a:p>
            <a:r>
              <a:rPr lang="en-IN" sz="1500" b="0" i="0" dirty="0">
                <a:effectLst/>
                <a:latin typeface="Menlo"/>
              </a:rPr>
              <a:t>maskTraining = maskMode.';</a:t>
            </a:r>
          </a:p>
          <a:p>
            <a:r>
              <a:rPr lang="en-IN" sz="1500" b="0" i="0" dirty="0">
                <a:effectLst/>
                <a:latin typeface="Menlo"/>
              </a:rPr>
              <a:t>maskTrainingCat = categorical(maskTraining);</a:t>
            </a:r>
          </a:p>
          <a:p>
            <a:r>
              <a:rPr lang="en-IN" sz="1600" b="0" i="0" dirty="0">
                <a:solidFill>
                  <a:srgbClr val="028009"/>
                </a:solidFill>
                <a:effectLst/>
                <a:latin typeface="Menlo"/>
              </a:rPr>
              <a:t>% Validation signal</a:t>
            </a:r>
          </a:p>
          <a:p>
            <a:r>
              <a:rPr lang="en-IN" sz="1500" b="0" i="0" dirty="0">
                <a:effectLst/>
                <a:latin typeface="Menlo"/>
              </a:rPr>
              <a:t>range = (hopLength) * (1:size(FV,1)) + hopLength;</a:t>
            </a:r>
          </a:p>
          <a:p>
            <a:r>
              <a:rPr lang="en-IN" sz="1500" b="0" i="0" dirty="0">
                <a:effectLst/>
                <a:latin typeface="Menlo"/>
              </a:rPr>
              <a:t>maskMode = zeros(size(range));</a:t>
            </a:r>
          </a:p>
          <a:p>
            <a:r>
              <a:rPr lang="en-IN" sz="1500" b="0" i="0" dirty="0">
                <a:solidFill>
                  <a:srgbClr val="0E00FF"/>
                </a:solidFill>
                <a:effectLst/>
                <a:latin typeface="Menlo"/>
              </a:rPr>
              <a:t>for </a:t>
            </a:r>
            <a:r>
              <a:rPr lang="en-IN" sz="1500" b="0" i="0" dirty="0">
                <a:effectLst/>
                <a:latin typeface="Menlo"/>
              </a:rPr>
              <a:t>index = 1:numel(range)</a:t>
            </a:r>
          </a:p>
          <a:p>
            <a:r>
              <a:rPr lang="en-IN" sz="1500" b="0" i="0" dirty="0">
                <a:effectLst/>
                <a:latin typeface="Menlo"/>
              </a:rPr>
              <a:t>maskMode(index) = mode(maskValidation( (index-1)*hopLength+1:(index-1)*hopLength + windowLength ));</a:t>
            </a:r>
          </a:p>
          <a:p>
            <a:r>
              <a:rPr lang="en-IN" sz="1500" b="0" i="0" dirty="0">
                <a:solidFill>
                  <a:srgbClr val="0E00FF"/>
                </a:solidFill>
                <a:effectLst/>
                <a:latin typeface="Menlo"/>
              </a:rPr>
              <a:t>end</a:t>
            </a:r>
            <a:endParaRPr lang="en-IN" sz="1500" b="0" i="0" dirty="0">
              <a:effectLst/>
              <a:latin typeface="Menlo"/>
            </a:endParaRPr>
          </a:p>
          <a:p>
            <a:r>
              <a:rPr lang="en-IN" sz="1500" b="0" i="0" dirty="0">
                <a:effectLst/>
                <a:latin typeface="Menlo"/>
              </a:rPr>
              <a:t>maskValidation = maskMode.';</a:t>
            </a:r>
          </a:p>
          <a:p>
            <a:r>
              <a:rPr lang="en-IN" sz="1500" b="0" i="0" dirty="0">
                <a:effectLst/>
                <a:latin typeface="Menlo"/>
              </a:rPr>
              <a:t>maskValidationCat = categorical(maskValidation);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A7DB37-49AA-41BD-9502-A1F901D47F0B}"/>
              </a:ext>
            </a:extLst>
          </p:cNvPr>
          <p:cNvSpPr txBox="1"/>
          <p:nvPr/>
        </p:nvSpPr>
        <p:spPr>
          <a:xfrm>
            <a:off x="244299" y="447463"/>
            <a:ext cx="9406393" cy="830997"/>
          </a:xfrm>
          <a:prstGeom prst="rect">
            <a:avLst/>
          </a:prstGeom>
          <a:noFill/>
        </p:spPr>
        <p:txBody>
          <a:bodyPr wrap="square">
            <a:spAutoFit/>
          </a:bodyPr>
          <a:lstStyle/>
          <a:p>
            <a:pPr lvl="0">
              <a:buClr>
                <a:srgbClr val="99CC66"/>
              </a:buClr>
              <a:buSzPct val="75000"/>
            </a:pPr>
            <a:r>
              <a:rPr lang="en-IN" sz="2400" dirty="0"/>
              <a:t>Split  the training features and the mask into sequences of length 800, with 75% overlap between consecutive sequences.</a:t>
            </a:r>
          </a:p>
        </p:txBody>
      </p:sp>
      <p:sp>
        <p:nvSpPr>
          <p:cNvPr id="6" name="TextBox 5">
            <a:extLst>
              <a:ext uri="{FF2B5EF4-FFF2-40B4-BE49-F238E27FC236}">
                <a16:creationId xmlns:a16="http://schemas.microsoft.com/office/drawing/2014/main" id="{F128562A-A376-48DA-8EA2-170A2261D471}"/>
              </a:ext>
            </a:extLst>
          </p:cNvPr>
          <p:cNvSpPr txBox="1"/>
          <p:nvPr/>
        </p:nvSpPr>
        <p:spPr>
          <a:xfrm>
            <a:off x="160810" y="2096611"/>
            <a:ext cx="9748298" cy="1477328"/>
          </a:xfrm>
          <a:prstGeom prst="rect">
            <a:avLst/>
          </a:prstGeom>
          <a:solidFill>
            <a:srgbClr val="CCCCCC"/>
          </a:solidFill>
        </p:spPr>
        <p:txBody>
          <a:bodyPr wrap="square">
            <a:spAutoFit/>
          </a:bodyPr>
          <a:lstStyle/>
          <a:p>
            <a:r>
              <a:rPr lang="en-IN" sz="1800" b="0" i="0" dirty="0">
                <a:effectLst/>
                <a:latin typeface="Menlo"/>
              </a:rPr>
              <a:t>sequenceLength = 150;</a:t>
            </a:r>
          </a:p>
          <a:p>
            <a:r>
              <a:rPr lang="en-IN" sz="1800" b="0" i="0" dirty="0">
                <a:effectLst/>
                <a:latin typeface="Menlo"/>
              </a:rPr>
              <a:t>sequenceOverlap = round(0.75*sequenceLength);</a:t>
            </a:r>
            <a:br>
              <a:rPr lang="en-IN" sz="1800" b="0" i="0" dirty="0">
                <a:effectLst/>
                <a:latin typeface="Menlo"/>
              </a:rPr>
            </a:br>
            <a:endParaRPr lang="en-IN" sz="1800" b="0" i="0" dirty="0">
              <a:effectLst/>
              <a:latin typeface="Menlo"/>
            </a:endParaRPr>
          </a:p>
          <a:p>
            <a:r>
              <a:rPr lang="en-IN" sz="1800" b="0" i="0" dirty="0">
                <a:effectLst/>
                <a:latin typeface="Menlo"/>
              </a:rPr>
              <a:t>trainFeatureCell = helperFeatureVector2Sequence(FT’, sequenceLength, sequenceOverlap);</a:t>
            </a:r>
          </a:p>
          <a:p>
            <a:r>
              <a:rPr lang="en-IN" sz="1800" b="0" i="0" dirty="0">
                <a:effectLst/>
                <a:latin typeface="Menlo"/>
              </a:rPr>
              <a:t>trainLabelCell = helperFeatureVector2Sequence(maskTrainingCat’, sequenceLength, sequenceOverlap);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B657-D9D0-4456-AB54-EF8A1685992D}"/>
              </a:ext>
            </a:extLst>
          </p:cNvPr>
          <p:cNvSpPr txBox="1">
            <a:spLocks noGrp="1"/>
          </p:cNvSpPr>
          <p:nvPr>
            <p:ph type="title" idx="4294967295"/>
          </p:nvPr>
        </p:nvSpPr>
        <p:spPr>
          <a:xfrm>
            <a:off x="252000" y="380160"/>
            <a:ext cx="8784000" cy="680040"/>
          </a:xfrm>
        </p:spPr>
        <p:txBody>
          <a:bodyPr/>
          <a:lstStyle/>
          <a:p>
            <a:pPr lvl="0"/>
            <a:r>
              <a:rPr lang="en-IN" sz="2400" b="1"/>
              <a:t>Supporting Functions</a:t>
            </a:r>
            <a:r>
              <a:rPr lang="en-IN" sz="2400"/>
              <a:t> - Convert Feature Vectors to Sequences</a:t>
            </a:r>
          </a:p>
        </p:txBody>
      </p:sp>
      <p:sp>
        <p:nvSpPr>
          <p:cNvPr id="3" name="TextBox 2">
            <a:extLst>
              <a:ext uri="{FF2B5EF4-FFF2-40B4-BE49-F238E27FC236}">
                <a16:creationId xmlns:a16="http://schemas.microsoft.com/office/drawing/2014/main" id="{3E16C469-8D23-4735-A237-E9A4BAEDA968}"/>
              </a:ext>
            </a:extLst>
          </p:cNvPr>
          <p:cNvSpPr txBox="1"/>
          <p:nvPr/>
        </p:nvSpPr>
        <p:spPr>
          <a:xfrm>
            <a:off x="547077" y="1354033"/>
            <a:ext cx="8488923" cy="3991693"/>
          </a:xfrm>
          <a:prstGeom prst="rect">
            <a:avLst/>
          </a:prstGeom>
          <a:solidFill>
            <a:srgbClr val="CCCCCC"/>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function [sequences, sequencePerFile] = helperFeatureVector2Sequence(features, featureVectorsPerSequence, featureVectorOverlap)</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if featureVectorsPerSequence &lt;= featureVectorOverlap</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error('The number of overlapping feature vectors must be less than the number of feature vectors per sequence.')</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end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if ~iscell(features)</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features = {features};</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end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hopLength = featureVectorsPerSequence - featureVectorOverlap;</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idx1 = 1;</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sequences = {};</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sequencePerFile = cell(numel(features),1);</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for ii = 1:numel(features)</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sequencePerFile{ii} = floor((size(features{ii},2) - featureVectorsPerSequence)/hopLength) + 1;</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idx2 = 1;</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for j = 1:sequencePerFile{ii}</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sequences{idx1,1} = features{ii}(:,idx2:idx2 + featureVectorsPerSequence - 1); %#ok&lt;AGROW&gt;</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idx1 = idx1 + 1;</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idx2 = idx2 + hopLength;</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end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    end</a:t>
            </a:r>
          </a:p>
          <a:p>
            <a:pPr marL="0" marR="0" lvl="0" indent="0" algn="l" hangingPunct="0">
              <a:lnSpc>
                <a:spcPct val="100000"/>
              </a:lnSpc>
              <a:spcBef>
                <a:spcPts val="0"/>
              </a:spcBef>
              <a:spcAft>
                <a:spcPts val="0"/>
              </a:spcAft>
              <a:buNone/>
              <a:tabLst/>
            </a:pPr>
            <a:r>
              <a:rPr lang="en-IN" sz="1200" b="0" i="0" u="none" strike="noStrike" kern="1200" dirty="0">
                <a:ln>
                  <a:noFill/>
                </a:ln>
                <a:latin typeface="Liberation Mono" pitchFamily="49"/>
                <a:ea typeface="Liberation Mono" pitchFamily="49"/>
                <a:cs typeface="Liberation Mono" pitchFamily="49"/>
              </a:rPr>
              <a:t>end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8AE9-B847-4545-9928-1C61EE3C1642}"/>
              </a:ext>
            </a:extLst>
          </p:cNvPr>
          <p:cNvSpPr txBox="1">
            <a:spLocks noGrp="1"/>
          </p:cNvSpPr>
          <p:nvPr>
            <p:ph type="title" idx="4294967295"/>
          </p:nvPr>
        </p:nvSpPr>
        <p:spPr/>
        <p:txBody>
          <a:bodyPr/>
          <a:lstStyle/>
          <a:p>
            <a:pPr lvl="0"/>
            <a:r>
              <a:rPr lang="en-IN" dirty="0"/>
              <a:t>Define the LSTM Network Architecture</a:t>
            </a:r>
          </a:p>
        </p:txBody>
      </p:sp>
      <p:sp>
        <p:nvSpPr>
          <p:cNvPr id="3" name="TextBox 2">
            <a:extLst>
              <a:ext uri="{FF2B5EF4-FFF2-40B4-BE49-F238E27FC236}">
                <a16:creationId xmlns:a16="http://schemas.microsoft.com/office/drawing/2014/main" id="{09B74478-980A-4E87-9755-BF7B140AC2B8}"/>
              </a:ext>
            </a:extLst>
          </p:cNvPr>
          <p:cNvSpPr txBox="1"/>
          <p:nvPr/>
        </p:nvSpPr>
        <p:spPr>
          <a:xfrm>
            <a:off x="792000" y="1583999"/>
            <a:ext cx="8136000" cy="2691015"/>
          </a:xfrm>
          <a:prstGeom prst="rect">
            <a:avLst/>
          </a:prstGeom>
          <a:solidFill>
            <a:srgbClr val="B2B2B2"/>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layers = [ ...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sequenceInputLayer( size(featuresValidation,2)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bilstmLayer(200,"OutputMode","sequence")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bilstmLayer(200,"OutputMode","sequence")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fullyConnectedLayer(2)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softmaxLayer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classificationLayer      </a:t>
            </a:r>
          </a:p>
          <a:p>
            <a:pPr marL="0" marR="0" lvl="0" indent="0" algn="l" hangingPunct="0">
              <a:lnSpc>
                <a:spcPct val="100000"/>
              </a:lnSpc>
              <a:spcBef>
                <a:spcPts val="0"/>
              </a:spcBef>
              <a:spcAft>
                <a:spcPts val="0"/>
              </a:spcAft>
              <a:buNone/>
              <a:tabLst/>
            </a:pPr>
            <a:r>
              <a:rPr lang="en-IN" sz="2000" b="0" i="0" u="none" strike="noStrike" kern="1200" dirty="0">
                <a:ln>
                  <a:noFill/>
                </a:ln>
                <a:latin typeface="Liberation Mono" pitchFamily="49"/>
                <a:ea typeface="Liberation Mono" pitchFamily="49"/>
                <a:cs typeface="Liberation Mono" pitchFamily="49"/>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1A5B-5487-428E-B352-2BADD0804ED8}"/>
              </a:ext>
            </a:extLst>
          </p:cNvPr>
          <p:cNvSpPr txBox="1">
            <a:spLocks noGrp="1"/>
          </p:cNvSpPr>
          <p:nvPr>
            <p:ph type="title" idx="4294967295"/>
          </p:nvPr>
        </p:nvSpPr>
        <p:spPr/>
        <p:txBody>
          <a:bodyPr/>
          <a:lstStyle/>
          <a:p>
            <a:pPr lvl="0"/>
            <a:r>
              <a:rPr lang="en-IN"/>
              <a:t>Description of Layers</a:t>
            </a:r>
          </a:p>
        </p:txBody>
      </p:sp>
      <p:sp>
        <p:nvSpPr>
          <p:cNvPr id="3" name="Text Placeholder 2">
            <a:extLst>
              <a:ext uri="{FF2B5EF4-FFF2-40B4-BE49-F238E27FC236}">
                <a16:creationId xmlns:a16="http://schemas.microsoft.com/office/drawing/2014/main" id="{E0D2B178-7F4F-4F73-98FB-10B9AE00FC32}"/>
              </a:ext>
            </a:extLst>
          </p:cNvPr>
          <p:cNvSpPr txBox="1">
            <a:spLocks noGrp="1"/>
          </p:cNvSpPr>
          <p:nvPr>
            <p:ph type="body" idx="4294967295"/>
          </p:nvPr>
        </p:nvSpPr>
        <p:spPr>
          <a:xfrm>
            <a:off x="503999" y="1350000"/>
            <a:ext cx="9072000" cy="3834000"/>
          </a:xfrm>
        </p:spPr>
        <p:txBody>
          <a:bodyPr>
            <a:normAutofit fontScale="92500" lnSpcReduction="20000"/>
          </a:bodyPr>
          <a:lstStyle/>
          <a:p>
            <a:pPr marL="342900" lvl="0" indent="-342900">
              <a:buClr>
                <a:srgbClr val="99CC66"/>
              </a:buClr>
              <a:buSzPct val="75000"/>
              <a:buFont typeface="Wingdings" panose="05000000000000000000" pitchFamily="2" charset="2"/>
              <a:buChar char="v"/>
            </a:pPr>
            <a:r>
              <a:rPr lang="en-IN" sz="2000" b="1" dirty="0">
                <a:latin typeface="Liberation Mono" pitchFamily="49"/>
              </a:rPr>
              <a:t>sequenceInputLayer</a:t>
            </a:r>
            <a:r>
              <a:rPr lang="en-IN" dirty="0"/>
              <a:t> – inputs Sequence data to a network</a:t>
            </a:r>
          </a:p>
          <a:p>
            <a:pPr marL="342900" lvl="0" indent="-342900">
              <a:buClr>
                <a:srgbClr val="99CC66"/>
              </a:buClr>
              <a:buSzPct val="75000"/>
              <a:buFont typeface="Wingdings" panose="05000000000000000000" pitchFamily="2" charset="2"/>
              <a:buChar char="v"/>
            </a:pPr>
            <a:r>
              <a:rPr lang="en-IN" b="1" dirty="0"/>
              <a:t>bilstmLayer</a:t>
            </a:r>
            <a:r>
              <a:rPr lang="en-IN" dirty="0"/>
              <a:t> – it learns bidirectional long-term dependencies between time steps of time series or Sequence data. These dependencies can be useful when you want the network to learn from the complete time series at each time step.</a:t>
            </a:r>
          </a:p>
          <a:p>
            <a:pPr marL="342900" lvl="0" indent="-342900">
              <a:buClr>
                <a:srgbClr val="99CC66"/>
              </a:buClr>
              <a:buSzPct val="75000"/>
              <a:buFont typeface="Wingdings" panose="05000000000000000000" pitchFamily="2" charset="2"/>
              <a:buChar char="v"/>
            </a:pPr>
            <a:r>
              <a:rPr lang="en-IN" b="1" dirty="0"/>
              <a:t>fullyConnectedLayer - </a:t>
            </a:r>
            <a:r>
              <a:rPr lang="en-IN" dirty="0"/>
              <a:t>A fully connected layer multiplies the input by a weight matrix and then adds a bias vector.</a:t>
            </a:r>
          </a:p>
          <a:p>
            <a:pPr marL="342900" lvl="0" indent="-342900">
              <a:buClr>
                <a:srgbClr val="99CC66"/>
              </a:buClr>
              <a:buSzPct val="75000"/>
              <a:buFont typeface="Wingdings" panose="05000000000000000000" pitchFamily="2" charset="2"/>
              <a:buChar char="v"/>
            </a:pPr>
            <a:r>
              <a:rPr lang="en-IN" b="1" dirty="0"/>
              <a:t>softmaxLayer -</a:t>
            </a:r>
            <a:r>
              <a:rPr lang="en-IN" dirty="0"/>
              <a:t> softmax layer applies a softmax function to the input. The softmax function is a function that turns a vector of K real values into a vector of K real values that sum to 1</a:t>
            </a:r>
          </a:p>
          <a:p>
            <a:pPr marL="342900" lvl="0" indent="-342900">
              <a:buClr>
                <a:srgbClr val="99CC66"/>
              </a:buClr>
              <a:buSzPct val="75000"/>
              <a:buFont typeface="Wingdings" panose="05000000000000000000" pitchFamily="2" charset="2"/>
              <a:buChar char="v"/>
            </a:pPr>
            <a:r>
              <a:rPr lang="en-IN" sz="2000" b="1" dirty="0">
                <a:latin typeface="Liberation Mono" pitchFamily="49"/>
              </a:rPr>
              <a:t>classificationLayer- </a:t>
            </a:r>
            <a:r>
              <a:rPr lang="en-IN" dirty="0"/>
              <a:t>A classification layer computes the cross-entropy loss for classification and weighted classification tasks with mutually exclusive classes. The layer infers the number of classes from the output size of the previous layer. For example, to specify the number of classes K of the network, include a fully connected layer with output size K and a softmax layer before the classification layer.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18F3-C296-440F-A032-5B9C776164F8}"/>
              </a:ext>
            </a:extLst>
          </p:cNvPr>
          <p:cNvSpPr txBox="1">
            <a:spLocks noGrp="1"/>
          </p:cNvSpPr>
          <p:nvPr>
            <p:ph type="title" idx="4294967295"/>
          </p:nvPr>
        </p:nvSpPr>
        <p:spPr/>
        <p:txBody>
          <a:bodyPr/>
          <a:lstStyle/>
          <a:p>
            <a:pPr lvl="0"/>
            <a:r>
              <a:rPr lang="en-IN"/>
              <a:t>Define the LSTM Network Architecture</a:t>
            </a:r>
          </a:p>
        </p:txBody>
      </p:sp>
      <p:sp>
        <p:nvSpPr>
          <p:cNvPr id="3" name="Text Placeholder 2">
            <a:extLst>
              <a:ext uri="{FF2B5EF4-FFF2-40B4-BE49-F238E27FC236}">
                <a16:creationId xmlns:a16="http://schemas.microsoft.com/office/drawing/2014/main" id="{B8581294-0088-413D-892F-0BD042BFE853}"/>
              </a:ext>
            </a:extLst>
          </p:cNvPr>
          <p:cNvSpPr txBox="1">
            <a:spLocks noGrp="1"/>
          </p:cNvSpPr>
          <p:nvPr>
            <p:ph type="body" idx="4294967295"/>
          </p:nvPr>
        </p:nvSpPr>
        <p:spPr>
          <a:xfrm>
            <a:off x="432000" y="1458000"/>
            <a:ext cx="9072000" cy="3870000"/>
          </a:xfrm>
        </p:spPr>
        <p:txBody>
          <a:bodyPr>
            <a:normAutofit lnSpcReduction="10000"/>
          </a:bodyPr>
          <a:lstStyle/>
          <a:p>
            <a:pPr marL="342900" lvl="0" indent="-342900">
              <a:buClr>
                <a:srgbClr val="99CC66"/>
              </a:buClr>
              <a:buSzPct val="75000"/>
              <a:buFont typeface="Wingdings" panose="05000000000000000000" pitchFamily="2" charset="2"/>
              <a:buChar char="v"/>
            </a:pPr>
            <a:r>
              <a:rPr lang="en-IN" sz="2000" dirty="0"/>
              <a:t>Specify the input size to be sequences of length 9 (the number of features).</a:t>
            </a:r>
          </a:p>
          <a:p>
            <a:pPr marL="342900" lvl="0" indent="-342900">
              <a:buClr>
                <a:srgbClr val="99CC66"/>
              </a:buClr>
              <a:buSzPct val="75000"/>
              <a:buFont typeface="Wingdings" panose="05000000000000000000" pitchFamily="2" charset="2"/>
              <a:buChar char="v"/>
            </a:pPr>
            <a:r>
              <a:rPr lang="en-IN" sz="2000" dirty="0"/>
              <a:t>Specify a hidden bidirectional LSTM layer with an output size of 200 and output a sequence.</a:t>
            </a:r>
          </a:p>
          <a:p>
            <a:pPr marL="342900" lvl="0" indent="-342900">
              <a:buClr>
                <a:srgbClr val="99CC66"/>
              </a:buClr>
              <a:buSzPct val="75000"/>
              <a:buFont typeface="Wingdings" panose="05000000000000000000" pitchFamily="2" charset="2"/>
              <a:buChar char="v"/>
            </a:pPr>
            <a:r>
              <a:rPr lang="en-IN" sz="2000" dirty="0"/>
              <a:t>This command instructs the bidirectional LSTM layer to map the input time series into 200 features that are passed to the next layer.</a:t>
            </a:r>
          </a:p>
          <a:p>
            <a:pPr marL="342900" lvl="0" indent="-342900">
              <a:buClr>
                <a:srgbClr val="99CC66"/>
              </a:buClr>
              <a:buSzPct val="75000"/>
              <a:buFont typeface="Wingdings" panose="05000000000000000000" pitchFamily="2" charset="2"/>
              <a:buChar char="v"/>
            </a:pPr>
            <a:r>
              <a:rPr lang="en-IN" sz="2000" dirty="0"/>
              <a:t>Then, specify a bidirectional LSTM layer with an output size of 200 and output the last element of the sequence.</a:t>
            </a:r>
          </a:p>
          <a:p>
            <a:pPr marL="342900" lvl="0" indent="-342900">
              <a:buClr>
                <a:srgbClr val="99CC66"/>
              </a:buClr>
              <a:buSzPct val="75000"/>
              <a:buFont typeface="Wingdings" panose="05000000000000000000" pitchFamily="2" charset="2"/>
              <a:buChar char="v"/>
            </a:pPr>
            <a:r>
              <a:rPr lang="en-IN" sz="2000" dirty="0"/>
              <a:t>This command instructs the bidirectional LSTM layer to map its input into 200 features and then prepares the output for the fully connected layer.</a:t>
            </a:r>
          </a:p>
          <a:p>
            <a:pPr marL="342900" lvl="0" indent="-342900">
              <a:buClr>
                <a:srgbClr val="99CC66"/>
              </a:buClr>
              <a:buSzPct val="75000"/>
              <a:buFont typeface="Wingdings" panose="05000000000000000000" pitchFamily="2" charset="2"/>
              <a:buChar char="v"/>
            </a:pPr>
            <a:r>
              <a:rPr lang="en-IN" sz="2000" dirty="0"/>
              <a:t>Finally, specify two classes by including a fully connected layer of size 2, followed by a softmax layer and a classification layer.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150B-1959-4016-8C44-B097D2F3313C}"/>
              </a:ext>
            </a:extLst>
          </p:cNvPr>
          <p:cNvSpPr txBox="1">
            <a:spLocks noGrp="1"/>
          </p:cNvSpPr>
          <p:nvPr>
            <p:ph type="title" idx="4294967295"/>
          </p:nvPr>
        </p:nvSpPr>
        <p:spPr>
          <a:xfrm>
            <a:off x="503999" y="317880"/>
            <a:ext cx="8496000" cy="768599"/>
          </a:xfrm>
        </p:spPr>
        <p:txBody>
          <a:bodyPr/>
          <a:lstStyle/>
          <a:p>
            <a:pPr lvl="0"/>
            <a:r>
              <a:rPr lang="en-IN"/>
              <a:t>Specify the training options for the classifier.</a:t>
            </a:r>
          </a:p>
        </p:txBody>
      </p:sp>
      <p:sp>
        <p:nvSpPr>
          <p:cNvPr id="3" name="TextBox 2">
            <a:extLst>
              <a:ext uri="{FF2B5EF4-FFF2-40B4-BE49-F238E27FC236}">
                <a16:creationId xmlns:a16="http://schemas.microsoft.com/office/drawing/2014/main" id="{A71BD3B7-C23A-4B1F-982C-12E241F747D2}"/>
              </a:ext>
            </a:extLst>
          </p:cNvPr>
          <p:cNvSpPr txBox="1"/>
          <p:nvPr/>
        </p:nvSpPr>
        <p:spPr>
          <a:xfrm>
            <a:off x="360000" y="1620000"/>
            <a:ext cx="9360000" cy="3616308"/>
          </a:xfrm>
          <a:prstGeom prst="rect">
            <a:avLst/>
          </a:prstGeom>
          <a:solidFill>
            <a:srgbClr val="B2B2B2"/>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maxEpochs = 20;</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miniBatchSize = 64;</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options = trainingOptions("adam",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"MaxEpochs", maxEpochs,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"MiniBatchSize", miniBatchSize,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"Shuffle", "every-epoch",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"Verbose",0,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"SequenceLength", sequenceLength,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"ValidationFrequency", floor(numel(trainFeatureCell)/miniBatchSize),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"ValidationData", {featuresValidation.’, maskValidationCat.'},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"Plots", "training-progress",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"LearnRateSchedule", "piecewise",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"LearnRateDropFactor",0.1, ...</a:t>
            </a:r>
          </a:p>
          <a:p>
            <a:pPr marL="0" marR="0" lvl="0" indent="0" algn="l" hangingPunct="0">
              <a:lnSpc>
                <a:spcPct val="100000"/>
              </a:lnSpc>
              <a:spcBef>
                <a:spcPts val="0"/>
              </a:spcBef>
              <a:spcAft>
                <a:spcPts val="0"/>
              </a:spcAft>
              <a:buNone/>
              <a:tabLst/>
            </a:pPr>
            <a:r>
              <a:rPr lang="en-IN" sz="1600" b="0" i="0" u="none" strike="noStrike" kern="1200" dirty="0">
                <a:ln>
                  <a:noFill/>
                </a:ln>
                <a:latin typeface="Liberation Mono" pitchFamily="49"/>
                <a:ea typeface="Liberation Mono" pitchFamily="49"/>
                <a:cs typeface="Liberation Mono" pitchFamily="49"/>
              </a:rPr>
              <a:t>    "LearnRateDropPeriod",5);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DBBA-459F-48E9-883C-CC83575DBEB3}"/>
              </a:ext>
            </a:extLst>
          </p:cNvPr>
          <p:cNvSpPr txBox="1">
            <a:spLocks noGrp="1"/>
          </p:cNvSpPr>
          <p:nvPr>
            <p:ph type="title" idx="4294967295"/>
          </p:nvPr>
        </p:nvSpPr>
        <p:spPr/>
        <p:txBody>
          <a:bodyPr/>
          <a:lstStyle/>
          <a:p>
            <a:pPr lvl="0"/>
            <a:r>
              <a:rPr lang="en-IN"/>
              <a:t>Specify the training options for the classifier.</a:t>
            </a:r>
          </a:p>
        </p:txBody>
      </p:sp>
      <p:sp>
        <p:nvSpPr>
          <p:cNvPr id="3" name="Text Placeholder 2">
            <a:extLst>
              <a:ext uri="{FF2B5EF4-FFF2-40B4-BE49-F238E27FC236}">
                <a16:creationId xmlns:a16="http://schemas.microsoft.com/office/drawing/2014/main" id="{28F2F9F4-7589-4EEF-BF4E-7AB0F4B7E489}"/>
              </a:ext>
            </a:extLst>
          </p:cNvPr>
          <p:cNvSpPr txBox="1">
            <a:spLocks noGrp="1"/>
          </p:cNvSpPr>
          <p:nvPr>
            <p:ph type="body" idx="4294967295"/>
          </p:nvPr>
        </p:nvSpPr>
        <p:spPr>
          <a:xfrm>
            <a:off x="407696" y="1350000"/>
            <a:ext cx="9265232" cy="4050000"/>
          </a:xfrm>
        </p:spPr>
        <p:txBody>
          <a:bodyPr>
            <a:normAutofit fontScale="85000" lnSpcReduction="10000"/>
          </a:bodyPr>
          <a:lstStyle/>
          <a:p>
            <a:pPr marL="342900" lvl="0" indent="-342900">
              <a:buClr>
                <a:srgbClr val="99CC66"/>
              </a:buClr>
              <a:buSzPct val="75000"/>
              <a:buFont typeface="Wingdings" panose="05000000000000000000" pitchFamily="2" charset="2"/>
              <a:buChar char="v"/>
            </a:pPr>
            <a:r>
              <a:rPr lang="en-IN" dirty="0"/>
              <a:t>Set MaxEpochs to 20 so that the network makes 20 passes through the training data.</a:t>
            </a:r>
          </a:p>
          <a:p>
            <a:pPr marL="342900" lvl="0" indent="-342900">
              <a:buClr>
                <a:srgbClr val="99CC66"/>
              </a:buClr>
              <a:buSzPct val="75000"/>
              <a:buFont typeface="Wingdings" panose="05000000000000000000" pitchFamily="2" charset="2"/>
              <a:buChar char="v"/>
            </a:pPr>
            <a:r>
              <a:rPr lang="en-IN" dirty="0"/>
              <a:t>Set MiniBatchSize to 64 so that the network looks at 64 training signals at a time.</a:t>
            </a:r>
          </a:p>
          <a:p>
            <a:pPr marL="342900" lvl="0" indent="-342900">
              <a:buClr>
                <a:srgbClr val="99CC66"/>
              </a:buClr>
              <a:buSzPct val="75000"/>
              <a:buFont typeface="Wingdings" panose="05000000000000000000" pitchFamily="2" charset="2"/>
              <a:buChar char="v"/>
            </a:pPr>
            <a:r>
              <a:rPr lang="en-IN" dirty="0"/>
              <a:t>Set Plots to "training-progress" to generate plots that show the training progress as the number of iterations increases.</a:t>
            </a:r>
          </a:p>
          <a:p>
            <a:pPr marL="342900" lvl="0" indent="-342900">
              <a:buClr>
                <a:srgbClr val="99CC66"/>
              </a:buClr>
              <a:buSzPct val="75000"/>
              <a:buFont typeface="Wingdings" panose="05000000000000000000" pitchFamily="2" charset="2"/>
              <a:buChar char="v"/>
            </a:pPr>
            <a:r>
              <a:rPr lang="en-IN" dirty="0"/>
              <a:t>Set Verbose to false to disable printing the table output that corresponds to the data shown in the plot.</a:t>
            </a:r>
          </a:p>
          <a:p>
            <a:pPr marL="342900" lvl="0" indent="-342900">
              <a:buClr>
                <a:srgbClr val="99CC66"/>
              </a:buClr>
              <a:buSzPct val="75000"/>
              <a:buFont typeface="Wingdings" panose="05000000000000000000" pitchFamily="2" charset="2"/>
              <a:buChar char="v"/>
            </a:pPr>
            <a:r>
              <a:rPr lang="en-IN" dirty="0"/>
              <a:t>Set Shuffle to "every-epoch" to shuffle the training sequence at the beginning of each epoch.</a:t>
            </a:r>
          </a:p>
          <a:p>
            <a:pPr marL="342900" lvl="0" indent="-342900">
              <a:buClr>
                <a:srgbClr val="99CC66"/>
              </a:buClr>
              <a:buSzPct val="75000"/>
              <a:buFont typeface="Wingdings" panose="05000000000000000000" pitchFamily="2" charset="2"/>
              <a:buChar char="v"/>
            </a:pPr>
            <a:r>
              <a:rPr lang="en-IN" dirty="0"/>
              <a:t>Set LearnRateSchedule to "piecewise" to decrease the learning rate by a specified factor (0.1) every time a certain number of epochs (10) has passed.</a:t>
            </a:r>
          </a:p>
          <a:p>
            <a:pPr marL="342900" lvl="0" indent="-342900">
              <a:buClr>
                <a:srgbClr val="99CC66"/>
              </a:buClr>
              <a:buSzPct val="75000"/>
              <a:buFont typeface="Wingdings" panose="05000000000000000000" pitchFamily="2" charset="2"/>
              <a:buChar char="v"/>
            </a:pPr>
            <a:r>
              <a:rPr lang="en-IN" dirty="0"/>
              <a:t>Set ValidationData to the validation predictors and targets.</a:t>
            </a:r>
          </a:p>
          <a:p>
            <a:pPr marL="342900" lvl="0" indent="-342900">
              <a:buClr>
                <a:srgbClr val="99CC66"/>
              </a:buClr>
              <a:buSzPct val="75000"/>
              <a:buFont typeface="Wingdings" panose="05000000000000000000" pitchFamily="2" charset="2"/>
              <a:buChar char="v"/>
            </a:pPr>
            <a:r>
              <a:rPr lang="en-IN" dirty="0"/>
              <a:t>This example uses the adaptive moment estimation (ADAM) solver. ADAM performs better with recurrent neural networks (RNNs) like LSTMs than the default stochastic gradient descent with momentum (SGDM) solver.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2949-12F3-4C33-85D1-03C073404335}"/>
              </a:ext>
            </a:extLst>
          </p:cNvPr>
          <p:cNvSpPr txBox="1">
            <a:spLocks noGrp="1"/>
          </p:cNvSpPr>
          <p:nvPr>
            <p:ph type="title" idx="4294967295"/>
          </p:nvPr>
        </p:nvSpPr>
        <p:spPr/>
        <p:txBody>
          <a:bodyPr/>
          <a:lstStyle/>
          <a:p>
            <a:pPr lvl="0"/>
            <a:r>
              <a:rPr lang="en-IN"/>
              <a:t>Train the LSTM Network</a:t>
            </a:r>
          </a:p>
        </p:txBody>
      </p:sp>
      <p:sp>
        <p:nvSpPr>
          <p:cNvPr id="3" name="TextBox 2">
            <a:extLst>
              <a:ext uri="{FF2B5EF4-FFF2-40B4-BE49-F238E27FC236}">
                <a16:creationId xmlns:a16="http://schemas.microsoft.com/office/drawing/2014/main" id="{C8DD356A-885E-42AE-83D1-A2756DDCBB67}"/>
              </a:ext>
            </a:extLst>
          </p:cNvPr>
          <p:cNvSpPr txBox="1"/>
          <p:nvPr/>
        </p:nvSpPr>
        <p:spPr>
          <a:xfrm>
            <a:off x="441231" y="1440000"/>
            <a:ext cx="8796554" cy="799200"/>
          </a:xfrm>
          <a:prstGeom prst="rect">
            <a:avLst/>
          </a:prstGeom>
          <a:noFill/>
          <a:ln>
            <a:noFill/>
          </a:ln>
        </p:spPr>
        <p:txBody>
          <a:bodyPr wrap="none" lIns="90000" tIns="45000" rIns="90000" bIns="45000" anchorCtr="0" compatLnSpc="0"/>
          <a:lstStyle/>
          <a:p>
            <a:pPr marL="0" marR="0" lvl="0" indent="0" algn="l" hangingPunct="0">
              <a:lnSpc>
                <a:spcPct val="100000"/>
              </a:lnSpc>
              <a:spcAft>
                <a:spcPts val="600"/>
              </a:spcAft>
              <a:buNone/>
              <a:tabLst/>
            </a:pPr>
            <a:r>
              <a:rPr lang="en-IN" sz="2000" b="0" i="0" u="none" strike="noStrike" kern="1200" dirty="0">
                <a:ln>
                  <a:noFill/>
                </a:ln>
                <a:latin typeface="Liberation Sans" pitchFamily="18"/>
                <a:ea typeface="DejaVu Sans" pitchFamily="2"/>
                <a:cs typeface="DejaVu Sans" pitchFamily="2"/>
              </a:rPr>
              <a:t>Train the LSTM network with the specified training options and </a:t>
            </a:r>
            <a:r>
              <a:rPr lang="en-IN" sz="2400" b="0" i="0" u="none" strike="noStrike" kern="1200" dirty="0">
                <a:ln>
                  <a:noFill/>
                </a:ln>
                <a:latin typeface="Liberation Sans" pitchFamily="18"/>
                <a:ea typeface="DejaVu Sans" pitchFamily="2"/>
                <a:cs typeface="DejaVu Sans" pitchFamily="2"/>
              </a:rPr>
              <a:t>layer</a:t>
            </a:r>
            <a:r>
              <a:rPr lang="en-IN" sz="2000" b="0" i="0" u="none" strike="noStrike" kern="1200" dirty="0">
                <a:ln>
                  <a:noFill/>
                </a:ln>
                <a:latin typeface="Liberation Sans" pitchFamily="18"/>
                <a:ea typeface="DejaVu Sans" pitchFamily="2"/>
                <a:cs typeface="DejaVu Sans" pitchFamily="2"/>
              </a:rPr>
              <a:t> </a:t>
            </a:r>
          </a:p>
          <a:p>
            <a:pPr marL="0" marR="0" lvl="0" indent="0" algn="l" hangingPunct="0">
              <a:lnSpc>
                <a:spcPct val="100000"/>
              </a:lnSpc>
              <a:spcAft>
                <a:spcPts val="600"/>
              </a:spcAft>
              <a:buNone/>
              <a:tabLst/>
            </a:pPr>
            <a:r>
              <a:rPr lang="en-IN" sz="2000" b="0" i="0" u="none" strike="noStrike" kern="1200" dirty="0">
                <a:ln>
                  <a:noFill/>
                </a:ln>
                <a:latin typeface="Liberation Sans" pitchFamily="18"/>
                <a:ea typeface="DejaVu Sans" pitchFamily="2"/>
                <a:cs typeface="DejaVu Sans" pitchFamily="2"/>
              </a:rPr>
              <a:t>architecture using trainNetwork.</a:t>
            </a:r>
          </a:p>
        </p:txBody>
      </p:sp>
      <p:sp>
        <p:nvSpPr>
          <p:cNvPr id="4" name="TextBox 3">
            <a:extLst>
              <a:ext uri="{FF2B5EF4-FFF2-40B4-BE49-F238E27FC236}">
                <a16:creationId xmlns:a16="http://schemas.microsoft.com/office/drawing/2014/main" id="{5A29A411-EFDF-4B2F-A0E3-022A7938FEFD}"/>
              </a:ext>
            </a:extLst>
          </p:cNvPr>
          <p:cNvSpPr txBox="1"/>
          <p:nvPr/>
        </p:nvSpPr>
        <p:spPr>
          <a:xfrm>
            <a:off x="426769" y="2375280"/>
            <a:ext cx="8811016" cy="2016720"/>
          </a:xfrm>
          <a:prstGeom prst="rect">
            <a:avLst/>
          </a:prstGeom>
          <a:solidFill>
            <a:srgbClr val="CCCCCC"/>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doTraining = true;</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if doTraining</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   [speechDetectNet, netInfo] = trainNetwork(trainFeatureCell, trainLabelCell, layers, options);</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    fprintf("Validation accuracy: %f percent.\n", </a:t>
            </a:r>
            <a:r>
              <a:rPr lang="en-IN" b="0" i="0" u="none" strike="noStrike" kern="1200" dirty="0" err="1">
                <a:ln>
                  <a:noFill/>
                </a:ln>
                <a:latin typeface="Liberation Mono" pitchFamily="49"/>
                <a:ea typeface="Liberation Mono" pitchFamily="49"/>
                <a:cs typeface="Liberation Mono" pitchFamily="49"/>
              </a:rPr>
              <a:t>netInfo.FinalValidationAccuracy</a:t>
            </a:r>
            <a:r>
              <a:rPr lang="en-IN" b="0" i="0" u="none" strike="noStrike" kern="1200" dirty="0">
                <a:ln>
                  <a:noFill/>
                </a:ln>
                <a:latin typeface="Liberation Mono" pitchFamily="49"/>
                <a:ea typeface="Liberation Mono" pitchFamily="49"/>
                <a:cs typeface="Liberation Mono" pitchFamily="49"/>
              </a:rPr>
              <a:t>);</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else</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    load speechDetectNet</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end</a:t>
            </a:r>
          </a:p>
        </p:txBody>
      </p:sp>
      <p:sp>
        <p:nvSpPr>
          <p:cNvPr id="5" name="TextBox 4">
            <a:extLst>
              <a:ext uri="{FF2B5EF4-FFF2-40B4-BE49-F238E27FC236}">
                <a16:creationId xmlns:a16="http://schemas.microsoft.com/office/drawing/2014/main" id="{A03E63FD-966E-406D-9071-4BC40886503C}"/>
              </a:ext>
            </a:extLst>
          </p:cNvPr>
          <p:cNvSpPr txBox="1"/>
          <p:nvPr/>
        </p:nvSpPr>
        <p:spPr>
          <a:xfrm>
            <a:off x="426769" y="4559340"/>
            <a:ext cx="4378680" cy="294120"/>
          </a:xfrm>
          <a:prstGeom prst="rect">
            <a:avLst/>
          </a:prstGeom>
          <a:no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Validation accuracy: 84.962963 percent.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360F-48D2-46B7-98C3-0C0CC294A89F}"/>
              </a:ext>
            </a:extLst>
          </p:cNvPr>
          <p:cNvSpPr txBox="1">
            <a:spLocks noGrp="1"/>
          </p:cNvSpPr>
          <p:nvPr>
            <p:ph type="title" idx="4294967295"/>
          </p:nvPr>
        </p:nvSpPr>
        <p:spPr/>
        <p:txBody>
          <a:bodyPr/>
          <a:lstStyle/>
          <a:p>
            <a:pPr lvl="0"/>
            <a:r>
              <a:rPr lang="en-IN"/>
              <a:t>Use Trained Network to Detect Voice Activity</a:t>
            </a:r>
          </a:p>
        </p:txBody>
      </p:sp>
      <p:sp>
        <p:nvSpPr>
          <p:cNvPr id="3" name="TextBox 2">
            <a:extLst>
              <a:ext uri="{FF2B5EF4-FFF2-40B4-BE49-F238E27FC236}">
                <a16:creationId xmlns:a16="http://schemas.microsoft.com/office/drawing/2014/main" id="{493946E8-AE2F-49AA-868D-A8775F49C005}"/>
              </a:ext>
            </a:extLst>
          </p:cNvPr>
          <p:cNvSpPr txBox="1"/>
          <p:nvPr/>
        </p:nvSpPr>
        <p:spPr>
          <a:xfrm>
            <a:off x="360000" y="1816200"/>
            <a:ext cx="9108360" cy="811800"/>
          </a:xfrm>
          <a:prstGeom prst="rect">
            <a:avLst/>
          </a:prstGeom>
          <a:noFill/>
          <a:ln>
            <a:noFill/>
          </a:ln>
        </p:spPr>
        <p:txBody>
          <a:bodyPr wrap="none" lIns="90000" tIns="45000" rIns="90000" bIns="45000" anchorCtr="0" compatLnSpc="0"/>
          <a:lstStyle/>
          <a:p>
            <a:pPr marL="0" marR="0" lvl="0" indent="0" hangingPunct="0">
              <a:lnSpc>
                <a:spcPct val="100000"/>
              </a:lnSpc>
              <a:spcAft>
                <a:spcPts val="600"/>
              </a:spcAft>
              <a:buNone/>
              <a:tabLst/>
              <a:defRPr sz="1000"/>
            </a:pPr>
            <a:r>
              <a:rPr lang="en-IN" sz="2200" b="0" i="0" u="none" strike="noStrike" kern="1200" dirty="0">
                <a:ln>
                  <a:noFill/>
                </a:ln>
                <a:latin typeface="Liberation Sans" pitchFamily="18"/>
                <a:ea typeface="DejaVu Sans" pitchFamily="2"/>
                <a:cs typeface="DejaVu Sans" pitchFamily="2"/>
              </a:rPr>
              <a:t>Estimate voice activity in the validation signal using the trained network. </a:t>
            </a:r>
          </a:p>
          <a:p>
            <a:pPr marL="0" marR="0" lvl="0" indent="0" hangingPunct="0">
              <a:lnSpc>
                <a:spcPct val="100000"/>
              </a:lnSpc>
              <a:spcAft>
                <a:spcPts val="600"/>
              </a:spcAft>
              <a:buNone/>
              <a:tabLst/>
              <a:defRPr sz="1000"/>
            </a:pPr>
            <a:r>
              <a:rPr lang="en-IN" sz="2200" b="0" i="0" u="none" strike="noStrike" kern="1200" dirty="0">
                <a:ln>
                  <a:noFill/>
                </a:ln>
                <a:latin typeface="Liberation Sans" pitchFamily="18"/>
                <a:ea typeface="DejaVu Sans" pitchFamily="2"/>
                <a:cs typeface="DejaVu Sans" pitchFamily="2"/>
              </a:rPr>
              <a:t>Convert the estimated VAD mask from categorical to double.</a:t>
            </a:r>
          </a:p>
        </p:txBody>
      </p:sp>
      <p:sp>
        <p:nvSpPr>
          <p:cNvPr id="4" name="TextBox 3">
            <a:extLst>
              <a:ext uri="{FF2B5EF4-FFF2-40B4-BE49-F238E27FC236}">
                <a16:creationId xmlns:a16="http://schemas.microsoft.com/office/drawing/2014/main" id="{9C5F731F-2C27-4B3B-959E-6134207A25CD}"/>
              </a:ext>
            </a:extLst>
          </p:cNvPr>
          <p:cNvSpPr txBox="1"/>
          <p:nvPr/>
        </p:nvSpPr>
        <p:spPr>
          <a:xfrm>
            <a:off x="360000" y="2915117"/>
            <a:ext cx="8854338" cy="1258298"/>
          </a:xfrm>
          <a:prstGeom prst="rect">
            <a:avLst/>
          </a:prstGeom>
          <a:solidFill>
            <a:srgbClr val="CCCCCC"/>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defRPr sz="1000"/>
            </a:pPr>
            <a:r>
              <a:rPr lang="en-IN" sz="2400" b="0" i="0" u="none" strike="noStrike" kern="1200" dirty="0">
                <a:ln>
                  <a:noFill/>
                </a:ln>
                <a:latin typeface="Liberation Mono" pitchFamily="49"/>
                <a:ea typeface="Liberation Mono" pitchFamily="49"/>
                <a:cs typeface="Liberation Mono" pitchFamily="49"/>
              </a:rPr>
              <a:t>EstimatedVADMask = classify(speechDetectNet, featuresValidation.');</a:t>
            </a:r>
          </a:p>
          <a:p>
            <a:pPr marL="0" marR="0" lvl="0" indent="0" algn="l" hangingPunct="0">
              <a:lnSpc>
                <a:spcPct val="100000"/>
              </a:lnSpc>
              <a:spcBef>
                <a:spcPts val="0"/>
              </a:spcBef>
              <a:spcAft>
                <a:spcPts val="0"/>
              </a:spcAft>
              <a:buNone/>
              <a:tabLst/>
              <a:defRPr sz="1000"/>
            </a:pPr>
            <a:r>
              <a:rPr lang="en-IN" sz="2400" b="0" i="0" u="none" strike="noStrike" kern="1200" dirty="0">
                <a:ln>
                  <a:noFill/>
                </a:ln>
                <a:latin typeface="Liberation Mono" pitchFamily="49"/>
                <a:ea typeface="Liberation Mono" pitchFamily="49"/>
                <a:cs typeface="Liberation Mono" pitchFamily="49"/>
              </a:rPr>
              <a:t>EstimatedVADMask = double(EstimatedVADMask);</a:t>
            </a:r>
          </a:p>
          <a:p>
            <a:pPr marL="0" marR="0" lvl="0" indent="0" algn="l" hangingPunct="0">
              <a:lnSpc>
                <a:spcPct val="100000"/>
              </a:lnSpc>
              <a:spcBef>
                <a:spcPts val="0"/>
              </a:spcBef>
              <a:spcAft>
                <a:spcPts val="0"/>
              </a:spcAft>
              <a:buNone/>
              <a:tabLst/>
              <a:defRPr sz="1000"/>
            </a:pPr>
            <a:r>
              <a:rPr lang="en-IN" sz="2400" b="0" i="0" u="none" strike="noStrike" kern="1200" dirty="0">
                <a:ln>
                  <a:noFill/>
                </a:ln>
                <a:latin typeface="Liberation Mono" pitchFamily="49"/>
                <a:ea typeface="Liberation Mono" pitchFamily="49"/>
                <a:cs typeface="Liberation Mono" pitchFamily="49"/>
              </a:rPr>
              <a:t>EstimatedVADMask = EstimatedVADMask.' - 1;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F8F760-7619-46FB-8E09-7683D006B52C}"/>
              </a:ext>
            </a:extLst>
          </p:cNvPr>
          <p:cNvPicPr>
            <a:picLocks noChangeAspect="1"/>
          </p:cNvPicPr>
          <p:nvPr/>
        </p:nvPicPr>
        <p:blipFill>
          <a:blip r:embed="rId3">
            <a:lum/>
            <a:alphaModFix/>
          </a:blip>
          <a:srcRect/>
          <a:stretch>
            <a:fillRect/>
          </a:stretch>
        </p:blipFill>
        <p:spPr>
          <a:xfrm>
            <a:off x="11520" y="576000"/>
            <a:ext cx="10073879" cy="4680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658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B71F-6F08-404E-AA4B-957EDE3320EA}"/>
              </a:ext>
            </a:extLst>
          </p:cNvPr>
          <p:cNvSpPr txBox="1">
            <a:spLocks noGrp="1"/>
          </p:cNvSpPr>
          <p:nvPr>
            <p:ph type="title" idx="4294967295"/>
          </p:nvPr>
        </p:nvSpPr>
        <p:spPr>
          <a:xfrm>
            <a:off x="216000" y="332640"/>
            <a:ext cx="8943631" cy="738359"/>
          </a:xfrm>
        </p:spPr>
        <p:txBody>
          <a:bodyPr/>
          <a:lstStyle/>
          <a:p>
            <a:pPr lvl="0"/>
            <a:r>
              <a:rPr lang="en-IN" sz="2000" dirty="0"/>
              <a:t>Calculate and plot the </a:t>
            </a:r>
            <a:r>
              <a:rPr lang="en-IN" sz="2000" b="1" dirty="0"/>
              <a:t>validation confusion matrix</a:t>
            </a:r>
            <a:r>
              <a:rPr lang="en-IN" sz="2000" dirty="0"/>
              <a:t> from the vectors of actual and estimated labels.</a:t>
            </a:r>
          </a:p>
        </p:txBody>
      </p:sp>
      <p:sp>
        <p:nvSpPr>
          <p:cNvPr id="3" name="TextBox 2">
            <a:extLst>
              <a:ext uri="{FF2B5EF4-FFF2-40B4-BE49-F238E27FC236}">
                <a16:creationId xmlns:a16="http://schemas.microsoft.com/office/drawing/2014/main" id="{885FB517-4D0E-48D6-BD64-3B2A0B544D22}"/>
              </a:ext>
            </a:extLst>
          </p:cNvPr>
          <p:cNvSpPr txBox="1"/>
          <p:nvPr/>
        </p:nvSpPr>
        <p:spPr>
          <a:xfrm>
            <a:off x="475565" y="1095630"/>
            <a:ext cx="7058466" cy="1014523"/>
          </a:xfrm>
          <a:prstGeom prst="rect">
            <a:avLst/>
          </a:prstGeom>
          <a:solidFill>
            <a:srgbClr val="CCCCCC"/>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defRPr sz="1000"/>
            </a:pPr>
            <a:r>
              <a:rPr lang="en-IN" sz="1500" b="0" i="0" u="none" strike="noStrike" kern="1200" dirty="0">
                <a:ln>
                  <a:noFill/>
                </a:ln>
                <a:latin typeface="Liberation Mono" pitchFamily="49"/>
                <a:ea typeface="Liberation Mono" pitchFamily="49"/>
                <a:cs typeface="Liberation Mono" pitchFamily="49"/>
              </a:rPr>
              <a:t>figure</a:t>
            </a:r>
          </a:p>
          <a:p>
            <a:pPr marL="0" marR="0" lvl="0" indent="0" algn="l" hangingPunct="0">
              <a:lnSpc>
                <a:spcPct val="100000"/>
              </a:lnSpc>
              <a:spcBef>
                <a:spcPts val="0"/>
              </a:spcBef>
              <a:spcAft>
                <a:spcPts val="0"/>
              </a:spcAft>
              <a:buNone/>
              <a:tabLst/>
              <a:defRPr sz="1000"/>
            </a:pPr>
            <a:r>
              <a:rPr lang="en-IN" sz="1500" b="0" i="0" u="none" strike="noStrike" kern="1200" dirty="0">
                <a:ln>
                  <a:noFill/>
                </a:ln>
                <a:latin typeface="Liberation Mono" pitchFamily="49"/>
                <a:ea typeface="Liberation Mono" pitchFamily="49"/>
                <a:cs typeface="Liberation Mono" pitchFamily="49"/>
              </a:rPr>
              <a:t>cm = confusionchart (maskValidation, EstimatedVADMask, "title", "Validation Accuracy");</a:t>
            </a:r>
          </a:p>
          <a:p>
            <a:pPr marL="0" marR="0" lvl="0" indent="0" algn="l" hangingPunct="0">
              <a:lnSpc>
                <a:spcPct val="100000"/>
              </a:lnSpc>
              <a:spcBef>
                <a:spcPts val="0"/>
              </a:spcBef>
              <a:spcAft>
                <a:spcPts val="0"/>
              </a:spcAft>
              <a:buNone/>
              <a:tabLst/>
              <a:defRPr sz="1000"/>
            </a:pPr>
            <a:r>
              <a:rPr lang="en-IN" sz="1500" b="0" i="0" u="none" strike="noStrike" kern="1200" dirty="0">
                <a:ln>
                  <a:noFill/>
                </a:ln>
                <a:latin typeface="Liberation Mono" pitchFamily="49"/>
                <a:ea typeface="Liberation Mono" pitchFamily="49"/>
                <a:cs typeface="Liberation Mono" pitchFamily="49"/>
              </a:rPr>
              <a:t>cm.ColumnSummary = "column-normalized";</a:t>
            </a:r>
          </a:p>
          <a:p>
            <a:pPr marL="0" marR="0" lvl="0" indent="0" algn="l" hangingPunct="0">
              <a:lnSpc>
                <a:spcPct val="100000"/>
              </a:lnSpc>
              <a:spcBef>
                <a:spcPts val="0"/>
              </a:spcBef>
              <a:spcAft>
                <a:spcPts val="0"/>
              </a:spcAft>
              <a:buNone/>
              <a:tabLst/>
              <a:defRPr sz="1000"/>
            </a:pPr>
            <a:r>
              <a:rPr lang="en-IN" sz="1500" b="0" i="0" u="none" strike="noStrike" kern="1200" dirty="0">
                <a:ln>
                  <a:noFill/>
                </a:ln>
                <a:latin typeface="Liberation Mono" pitchFamily="49"/>
                <a:ea typeface="Liberation Mono" pitchFamily="49"/>
                <a:cs typeface="Liberation Mono" pitchFamily="49"/>
              </a:rPr>
              <a:t>cm.RowSummary = "row-normalized";</a:t>
            </a:r>
          </a:p>
        </p:txBody>
      </p:sp>
      <p:pic>
        <p:nvPicPr>
          <p:cNvPr id="4" name="Picture 3">
            <a:extLst>
              <a:ext uri="{FF2B5EF4-FFF2-40B4-BE49-F238E27FC236}">
                <a16:creationId xmlns:a16="http://schemas.microsoft.com/office/drawing/2014/main" id="{7E5E429E-AE90-42F1-BB42-791668F12804}"/>
              </a:ext>
            </a:extLst>
          </p:cNvPr>
          <p:cNvPicPr>
            <a:picLocks noChangeAspect="1"/>
          </p:cNvPicPr>
          <p:nvPr/>
        </p:nvPicPr>
        <p:blipFill>
          <a:blip r:embed="rId3">
            <a:lum/>
            <a:alphaModFix/>
          </a:blip>
          <a:srcRect/>
          <a:stretch>
            <a:fillRect/>
          </a:stretch>
        </p:blipFill>
        <p:spPr>
          <a:xfrm>
            <a:off x="519839" y="2150757"/>
            <a:ext cx="4249435" cy="3187153"/>
          </a:xfrm>
          <a:prstGeom prst="rect">
            <a:avLst/>
          </a:prstGeom>
          <a:noFill/>
          <a:ln>
            <a:noFill/>
          </a:ln>
        </p:spPr>
      </p:pic>
      <p:pic>
        <p:nvPicPr>
          <p:cNvPr id="6" name="Picture 5">
            <a:extLst>
              <a:ext uri="{FF2B5EF4-FFF2-40B4-BE49-F238E27FC236}">
                <a16:creationId xmlns:a16="http://schemas.microsoft.com/office/drawing/2014/main" id="{D8D494C1-2073-4E38-B5A1-51CB1AC36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351" y="2150756"/>
            <a:ext cx="4249539" cy="31871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79CF-2C66-4106-8079-4BB6F3E33653}"/>
              </a:ext>
            </a:extLst>
          </p:cNvPr>
          <p:cNvSpPr txBox="1">
            <a:spLocks noGrp="1"/>
          </p:cNvSpPr>
          <p:nvPr>
            <p:ph type="title" idx="4294967295"/>
          </p:nvPr>
        </p:nvSpPr>
        <p:spPr/>
        <p:txBody>
          <a:bodyPr/>
          <a:lstStyle/>
          <a:p>
            <a:pPr lvl="0"/>
            <a:r>
              <a:rPr lang="en-IN"/>
              <a:t>PREDICTION</a:t>
            </a:r>
          </a:p>
        </p:txBody>
      </p:sp>
      <p:sp>
        <p:nvSpPr>
          <p:cNvPr id="3" name="Text Placeholder 2">
            <a:extLst>
              <a:ext uri="{FF2B5EF4-FFF2-40B4-BE49-F238E27FC236}">
                <a16:creationId xmlns:a16="http://schemas.microsoft.com/office/drawing/2014/main" id="{9277ABAC-C0B2-489A-9DAE-BB75DE86296C}"/>
              </a:ext>
            </a:extLst>
          </p:cNvPr>
          <p:cNvSpPr txBox="1">
            <a:spLocks noGrp="1"/>
          </p:cNvSpPr>
          <p:nvPr>
            <p:ph type="body" idx="4294967295"/>
          </p:nvPr>
        </p:nvSpPr>
        <p:spPr>
          <a:xfrm>
            <a:off x="432000" y="1602000"/>
            <a:ext cx="8712000" cy="3474000"/>
          </a:xfrm>
        </p:spPr>
        <p:txBody>
          <a:bodyPr>
            <a:normAutofit fontScale="92500" lnSpcReduction="10000"/>
          </a:bodyPr>
          <a:lstStyle/>
          <a:p>
            <a:pPr lvl="0">
              <a:buClr>
                <a:srgbClr val="99CC66"/>
              </a:buClr>
              <a:buSzPct val="100000"/>
              <a:buAutoNum type="arabicParenR"/>
            </a:pPr>
            <a:r>
              <a:rPr lang="en-IN" sz="2200" dirty="0"/>
              <a:t> Create an audioDatastore of speech files used to test the trained network, and create a test signal consisting of speech separated by segments of silence.</a:t>
            </a:r>
          </a:p>
          <a:p>
            <a:pPr lvl="0">
              <a:spcAft>
                <a:spcPts val="600"/>
              </a:spcAft>
              <a:buClr>
                <a:srgbClr val="99CC66"/>
              </a:buClr>
              <a:buSzPct val="90000"/>
              <a:buAutoNum type="arabicParenR"/>
            </a:pPr>
            <a:r>
              <a:rPr lang="en-IN" sz="2400" dirty="0"/>
              <a:t> Corrupt the speech-plus-silence signal with noise signal at SNRs ranging from - 10 </a:t>
            </a:r>
            <a:r>
              <a:rPr lang="en-IN" sz="2400" dirty="0" err="1"/>
              <a:t>dB.</a:t>
            </a:r>
            <a:endParaRPr lang="en-IN" sz="2400" dirty="0"/>
          </a:p>
          <a:p>
            <a:pPr lvl="0">
              <a:buClr>
                <a:srgbClr val="99CC66"/>
              </a:buClr>
              <a:buSzPct val="100000"/>
              <a:buAutoNum type="arabicParenR"/>
            </a:pPr>
            <a:r>
              <a:rPr lang="en-IN" sz="2200" dirty="0"/>
              <a:t> Extract feature sequences from the noisy test signal.</a:t>
            </a:r>
          </a:p>
          <a:p>
            <a:pPr lvl="0">
              <a:buClr>
                <a:srgbClr val="99CC66"/>
              </a:buClr>
              <a:buSzPct val="100000"/>
              <a:buAutoNum type="arabicParenR"/>
            </a:pPr>
            <a:r>
              <a:rPr lang="en-IN" sz="2200" dirty="0"/>
              <a:t> Identify regions of voice activity by passing the test features through the trained network.</a:t>
            </a:r>
          </a:p>
          <a:p>
            <a:pPr lvl="0">
              <a:buClr>
                <a:srgbClr val="99CC66"/>
              </a:buClr>
              <a:buSzPct val="100000"/>
              <a:buAutoNum type="arabicParenR"/>
            </a:pPr>
            <a:r>
              <a:rPr lang="en-IN" sz="2200" dirty="0"/>
              <a:t> Compare the network's accuracy to the voice activity baseline from the signal-plus-silence test signal.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771754-264A-45FD-B743-304AE0813055}"/>
              </a:ext>
            </a:extLst>
          </p:cNvPr>
          <p:cNvPicPr>
            <a:picLocks noChangeAspect="1"/>
          </p:cNvPicPr>
          <p:nvPr/>
        </p:nvPicPr>
        <p:blipFill>
          <a:blip r:embed="rId3">
            <a:lum/>
            <a:alphaModFix/>
          </a:blip>
          <a:srcRect/>
          <a:stretch>
            <a:fillRect/>
          </a:stretch>
        </p:blipFill>
        <p:spPr>
          <a:xfrm>
            <a:off x="5400" y="915480"/>
            <a:ext cx="10079640" cy="38541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F876-2EC5-481E-BA03-9CA4391EAD76}"/>
              </a:ext>
            </a:extLst>
          </p:cNvPr>
          <p:cNvSpPr txBox="1">
            <a:spLocks noGrp="1"/>
          </p:cNvSpPr>
          <p:nvPr>
            <p:ph type="title" idx="4294967295"/>
          </p:nvPr>
        </p:nvSpPr>
        <p:spPr/>
        <p:txBody>
          <a:bodyPr/>
          <a:lstStyle/>
          <a:p>
            <a:pPr lvl="0"/>
            <a:r>
              <a:rPr lang="en-IN"/>
              <a:t>Load Speech Commands Data Set</a:t>
            </a:r>
          </a:p>
        </p:txBody>
      </p:sp>
      <p:sp>
        <p:nvSpPr>
          <p:cNvPr id="7" name="TextBox 6">
            <a:extLst>
              <a:ext uri="{FF2B5EF4-FFF2-40B4-BE49-F238E27FC236}">
                <a16:creationId xmlns:a16="http://schemas.microsoft.com/office/drawing/2014/main" id="{CA95B6CF-F7B1-45A3-ADA9-02B6C07521BE}"/>
              </a:ext>
            </a:extLst>
          </p:cNvPr>
          <p:cNvSpPr txBox="1"/>
          <p:nvPr/>
        </p:nvSpPr>
        <p:spPr>
          <a:xfrm>
            <a:off x="655074" y="1804292"/>
            <a:ext cx="8208707" cy="2308324"/>
          </a:xfrm>
          <a:prstGeom prst="rect">
            <a:avLst/>
          </a:prstGeom>
          <a:solidFill>
            <a:schemeClr val="bg2"/>
          </a:solidFill>
        </p:spPr>
        <p:txBody>
          <a:bodyPr wrap="square">
            <a:spAutoFit/>
          </a:bodyPr>
          <a:lstStyle/>
          <a:p>
            <a:r>
              <a:rPr lang="en-IN" sz="2400" b="0" i="0" dirty="0">
                <a:solidFill>
                  <a:schemeClr val="accent6"/>
                </a:solidFill>
                <a:effectLst/>
                <a:latin typeface="Menlo"/>
              </a:rPr>
              <a:t>%Create an audioDatastore that points to the training data set.</a:t>
            </a:r>
          </a:p>
          <a:p>
            <a:r>
              <a:rPr lang="en-IN" sz="2400" b="0" i="0" dirty="0">
                <a:effectLst/>
                <a:latin typeface="Menlo"/>
              </a:rPr>
              <a:t>adsTrain = audioDatastore(</a:t>
            </a:r>
            <a:r>
              <a:rPr lang="en-IN" sz="2400" b="0" i="0" dirty="0">
                <a:solidFill>
                  <a:srgbClr val="AA04F9"/>
                </a:solidFill>
                <a:effectLst/>
                <a:latin typeface="Menlo"/>
              </a:rPr>
              <a:t>'google_speech \train'</a:t>
            </a:r>
            <a:r>
              <a:rPr lang="en-IN" sz="2400" b="0" i="0" dirty="0">
                <a:effectLst/>
                <a:latin typeface="Menlo"/>
              </a:rPr>
              <a:t>, </a:t>
            </a:r>
            <a:r>
              <a:rPr lang="en-IN" sz="2400" b="0" i="0" dirty="0">
                <a:solidFill>
                  <a:srgbClr val="AA04F9"/>
                </a:solidFill>
                <a:effectLst/>
                <a:latin typeface="Menlo"/>
              </a:rPr>
              <a:t>"Includesubfolders"</a:t>
            </a:r>
            <a:r>
              <a:rPr lang="en-IN" sz="2400" b="0" i="0" dirty="0">
                <a:effectLst/>
                <a:latin typeface="Menlo"/>
              </a:rPr>
              <a:t>, true);</a:t>
            </a:r>
          </a:p>
          <a:p>
            <a:r>
              <a:rPr lang="en-IN" sz="2400" b="0" i="0" dirty="0">
                <a:solidFill>
                  <a:schemeClr val="accent6"/>
                </a:solidFill>
                <a:effectLst/>
                <a:latin typeface="Menlo"/>
              </a:rPr>
              <a:t>%Create an audioDatastore that points to the validation data set.</a:t>
            </a:r>
            <a:endParaRPr lang="en-IN" sz="2400" b="0" i="0" dirty="0">
              <a:effectLst/>
              <a:latin typeface="Menlo"/>
            </a:endParaRPr>
          </a:p>
          <a:p>
            <a:r>
              <a:rPr lang="en-IN" sz="2400" b="0" i="0" dirty="0">
                <a:effectLst/>
                <a:latin typeface="Menlo"/>
              </a:rPr>
              <a:t>adsValidation = audioDatastore(</a:t>
            </a:r>
            <a:r>
              <a:rPr lang="en-IN" sz="2400" b="0" i="0" dirty="0">
                <a:solidFill>
                  <a:srgbClr val="AA04F9"/>
                </a:solidFill>
                <a:effectLst/>
                <a:latin typeface="Menlo"/>
              </a:rPr>
              <a:t>'google_speech \validation'</a:t>
            </a:r>
            <a:r>
              <a:rPr lang="en-IN" sz="2400" b="0" i="0" dirty="0">
                <a:effectLst/>
                <a:latin typeface="Menlo"/>
              </a:rPr>
              <a:t>, </a:t>
            </a:r>
            <a:r>
              <a:rPr lang="en-IN" sz="2400" b="0" i="0" dirty="0">
                <a:solidFill>
                  <a:srgbClr val="AA04F9"/>
                </a:solidFill>
                <a:effectLst/>
                <a:latin typeface="Menlo"/>
              </a:rPr>
              <a:t>"Includesubfolders"</a:t>
            </a:r>
            <a:r>
              <a:rPr lang="en-IN" sz="2400" b="0" i="0" dirty="0">
                <a:effectLst/>
                <a:latin typeface="Menlo"/>
              </a:rPr>
              <a:t>, true);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7DFC-0FEF-4848-AAD1-82F4390FEF9F}"/>
              </a:ext>
            </a:extLst>
          </p:cNvPr>
          <p:cNvSpPr txBox="1">
            <a:spLocks noGrp="1"/>
          </p:cNvSpPr>
          <p:nvPr>
            <p:ph type="title" idx="4294967295"/>
          </p:nvPr>
        </p:nvSpPr>
        <p:spPr/>
        <p:txBody>
          <a:bodyPr/>
          <a:lstStyle/>
          <a:p>
            <a:pPr lvl="0"/>
            <a:r>
              <a:rPr lang="en-IN" dirty="0"/>
              <a:t>Create Speech-Plus-Silence Training Signal</a:t>
            </a:r>
          </a:p>
        </p:txBody>
      </p:sp>
      <p:sp>
        <p:nvSpPr>
          <p:cNvPr id="3" name="TextBox 2">
            <a:extLst>
              <a:ext uri="{FF2B5EF4-FFF2-40B4-BE49-F238E27FC236}">
                <a16:creationId xmlns:a16="http://schemas.microsoft.com/office/drawing/2014/main" id="{FD812E4D-F128-41AA-A7A1-B4D1C69A0C6A}"/>
              </a:ext>
            </a:extLst>
          </p:cNvPr>
          <p:cNvSpPr txBox="1"/>
          <p:nvPr/>
        </p:nvSpPr>
        <p:spPr>
          <a:xfrm>
            <a:off x="396000" y="1352957"/>
            <a:ext cx="7381079" cy="715320"/>
          </a:xfrm>
          <a:prstGeom prst="rect">
            <a:avLst/>
          </a:prstGeom>
          <a:noFill/>
          <a:ln>
            <a:noFill/>
          </a:ln>
        </p:spPr>
        <p:txBody>
          <a:bodyPr wrap="none" lIns="90000" tIns="45000" rIns="90000" bIns="45000" anchorCtr="0" compatLnSpc="0"/>
          <a:lstStyle/>
          <a:p>
            <a:pPr marL="0" marR="0" lvl="0" indent="0" hangingPunct="0">
              <a:lnSpc>
                <a:spcPct val="100000"/>
              </a:lnSpc>
              <a:spcAft>
                <a:spcPts val="600"/>
              </a:spcAft>
              <a:buNone/>
              <a:tabLst/>
            </a:pPr>
            <a:r>
              <a:rPr lang="en-IN" sz="2200" b="0" i="0" u="none" strike="noStrike" kern="1200" dirty="0">
                <a:ln>
                  <a:noFill/>
                </a:ln>
                <a:latin typeface="Liberation Sans" pitchFamily="18"/>
                <a:ea typeface="DejaVu Sans" pitchFamily="2"/>
                <a:cs typeface="DejaVu Sans" pitchFamily="2"/>
              </a:rPr>
              <a:t>Read the contents of an audio file using read. </a:t>
            </a:r>
          </a:p>
          <a:p>
            <a:pPr marL="0" marR="0" lvl="0" indent="0" hangingPunct="0">
              <a:lnSpc>
                <a:spcPct val="100000"/>
              </a:lnSpc>
              <a:spcAft>
                <a:spcPts val="600"/>
              </a:spcAft>
              <a:buNone/>
              <a:tabLst/>
            </a:pPr>
            <a:r>
              <a:rPr lang="en-IN" sz="2200" b="0" i="0" u="none" strike="noStrike" kern="1200" dirty="0">
                <a:ln>
                  <a:noFill/>
                </a:ln>
                <a:latin typeface="Liberation Sans" pitchFamily="18"/>
                <a:ea typeface="DejaVu Sans" pitchFamily="2"/>
                <a:cs typeface="DejaVu Sans" pitchFamily="2"/>
              </a:rPr>
              <a:t>Get the sample rate from the adsInfo struct.</a:t>
            </a:r>
          </a:p>
        </p:txBody>
      </p:sp>
      <p:sp>
        <p:nvSpPr>
          <p:cNvPr id="4" name="TextBox 3">
            <a:extLst>
              <a:ext uri="{FF2B5EF4-FFF2-40B4-BE49-F238E27FC236}">
                <a16:creationId xmlns:a16="http://schemas.microsoft.com/office/drawing/2014/main" id="{B89F6E32-E1EC-4044-B9A3-28739CA74C1A}"/>
              </a:ext>
            </a:extLst>
          </p:cNvPr>
          <p:cNvSpPr txBox="1"/>
          <p:nvPr/>
        </p:nvSpPr>
        <p:spPr>
          <a:xfrm>
            <a:off x="396000" y="2253249"/>
            <a:ext cx="4144195" cy="900065"/>
          </a:xfrm>
          <a:prstGeom prst="rect">
            <a:avLst/>
          </a:prstGeom>
          <a:solidFill>
            <a:srgbClr val="B2B2B2"/>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sz="2400" b="0" i="0" u="none" strike="noStrike" kern="1200" dirty="0">
                <a:ln>
                  <a:noFill/>
                </a:ln>
                <a:latin typeface="Liberation Mono" pitchFamily="49"/>
                <a:ea typeface="Liberation Mono" pitchFamily="49"/>
                <a:cs typeface="Liberation Mono" pitchFamily="49"/>
              </a:rPr>
              <a:t>[data, adsInfo] = read(adsTrain);</a:t>
            </a:r>
          </a:p>
          <a:p>
            <a:pPr marL="0" marR="0" lvl="0" indent="0" algn="l" hangingPunct="0">
              <a:lnSpc>
                <a:spcPct val="100000"/>
              </a:lnSpc>
              <a:spcBef>
                <a:spcPts val="0"/>
              </a:spcBef>
              <a:spcAft>
                <a:spcPts val="0"/>
              </a:spcAft>
              <a:buNone/>
              <a:tabLst/>
            </a:pPr>
            <a:r>
              <a:rPr lang="en-IN" sz="2400" b="0" i="0" u="none" strike="noStrike" kern="1200" dirty="0">
                <a:ln>
                  <a:noFill/>
                </a:ln>
                <a:latin typeface="Liberation Mono" pitchFamily="49"/>
                <a:ea typeface="Liberation Mono" pitchFamily="49"/>
                <a:cs typeface="Liberation Mono" pitchFamily="49"/>
              </a:rPr>
              <a:t>Fs = adsInfo.SampleRate;</a:t>
            </a:r>
          </a:p>
        </p:txBody>
      </p:sp>
      <p:sp>
        <p:nvSpPr>
          <p:cNvPr id="5" name="TextBox 4">
            <a:extLst>
              <a:ext uri="{FF2B5EF4-FFF2-40B4-BE49-F238E27FC236}">
                <a16:creationId xmlns:a16="http://schemas.microsoft.com/office/drawing/2014/main" id="{E4646EDA-5398-40F5-80A4-279BD61E7F10}"/>
              </a:ext>
            </a:extLst>
          </p:cNvPr>
          <p:cNvSpPr txBox="1"/>
          <p:nvPr/>
        </p:nvSpPr>
        <p:spPr>
          <a:xfrm>
            <a:off x="360000" y="3354188"/>
            <a:ext cx="9432000" cy="402840"/>
          </a:xfrm>
          <a:prstGeom prst="rect">
            <a:avLst/>
          </a:prstGeom>
          <a:noFill/>
          <a:ln>
            <a:noFill/>
          </a:ln>
        </p:spPr>
        <p:txBody>
          <a:bodyPr wrap="none" lIns="90000" tIns="45000" rIns="90000" bIns="45000" anchorCtr="0" compatLnSpc="0"/>
          <a:lstStyle/>
          <a:p>
            <a:pPr marL="0" marR="0" lvl="0" indent="0" hangingPunct="0">
              <a:lnSpc>
                <a:spcPct val="100000"/>
              </a:lnSpc>
              <a:spcBef>
                <a:spcPts val="1191"/>
              </a:spcBef>
              <a:spcAft>
                <a:spcPts val="992"/>
              </a:spcAft>
              <a:buNone/>
              <a:tabLst/>
            </a:pPr>
            <a:r>
              <a:rPr lang="en-IN" sz="2200" b="0" i="0" u="none" strike="noStrike" kern="1200" dirty="0">
                <a:ln>
                  <a:noFill/>
                </a:ln>
                <a:latin typeface="Liberation Sans" pitchFamily="18"/>
                <a:ea typeface="DejaVu Sans" pitchFamily="2"/>
                <a:cs typeface="DejaVu Sans" pitchFamily="2"/>
              </a:rPr>
              <a:t>Reset the training datastore and shuffle the order of files in the datastores.</a:t>
            </a:r>
          </a:p>
        </p:txBody>
      </p:sp>
      <p:sp>
        <p:nvSpPr>
          <p:cNvPr id="6" name="TextBox 5">
            <a:extLst>
              <a:ext uri="{FF2B5EF4-FFF2-40B4-BE49-F238E27FC236}">
                <a16:creationId xmlns:a16="http://schemas.microsoft.com/office/drawing/2014/main" id="{D64E1536-A845-4E58-B8A8-C709B81B2189}"/>
              </a:ext>
            </a:extLst>
          </p:cNvPr>
          <p:cNvSpPr txBox="1"/>
          <p:nvPr/>
        </p:nvSpPr>
        <p:spPr>
          <a:xfrm>
            <a:off x="396000" y="3991804"/>
            <a:ext cx="4522101" cy="1120883"/>
          </a:xfrm>
          <a:prstGeom prst="rect">
            <a:avLst/>
          </a:prstGeom>
          <a:solidFill>
            <a:srgbClr val="B2B2B2"/>
          </a:solidFill>
          <a:ln>
            <a:noFill/>
          </a:ln>
        </p:spPr>
        <p:txBody>
          <a:bodyPr wrap="none" lIns="90000" tIns="45000" rIns="90000" bIns="45000" anchor="ctr" anchorCtr="0" compatLnSpc="0"/>
          <a:lstStyle/>
          <a:p>
            <a:pPr marL="0" marR="0" lvl="0" indent="0" algn="l" hangingPunct="0">
              <a:lnSpc>
                <a:spcPct val="100000"/>
              </a:lnSpc>
              <a:spcBef>
                <a:spcPts val="0"/>
              </a:spcBef>
              <a:spcAft>
                <a:spcPts val="0"/>
              </a:spcAft>
              <a:buNone/>
              <a:tabLst/>
            </a:pPr>
            <a:r>
              <a:rPr lang="en-IN" sz="2200" b="0" i="0" u="none" strike="noStrike" kern="1200" dirty="0">
                <a:ln>
                  <a:noFill/>
                </a:ln>
                <a:latin typeface="Liberation Mono" pitchFamily="49"/>
                <a:ea typeface="Liberation Mono" pitchFamily="49"/>
                <a:cs typeface="Liberation Mono" pitchFamily="49"/>
              </a:rPr>
              <a:t>reset(adsTrain)</a:t>
            </a:r>
          </a:p>
          <a:p>
            <a:pPr marL="0" marR="0" lvl="0" indent="0" algn="l" hangingPunct="0">
              <a:lnSpc>
                <a:spcPct val="100000"/>
              </a:lnSpc>
              <a:spcBef>
                <a:spcPts val="0"/>
              </a:spcBef>
              <a:spcAft>
                <a:spcPts val="0"/>
              </a:spcAft>
              <a:buNone/>
              <a:tabLst/>
            </a:pPr>
            <a:r>
              <a:rPr lang="en-IN" sz="2200" b="0" i="0" u="none" strike="noStrike" kern="1200" dirty="0">
                <a:ln>
                  <a:noFill/>
                </a:ln>
                <a:latin typeface="Liberation Mono" pitchFamily="49"/>
                <a:ea typeface="Liberation Mono" pitchFamily="49"/>
                <a:cs typeface="Liberation Mono" pitchFamily="49"/>
              </a:rPr>
              <a:t>adsTrain = shuffle(adsTrain);</a:t>
            </a:r>
          </a:p>
          <a:p>
            <a:pPr marL="0" marR="0" lvl="0" indent="0" algn="l" hangingPunct="0">
              <a:lnSpc>
                <a:spcPct val="100000"/>
              </a:lnSpc>
              <a:spcBef>
                <a:spcPts val="0"/>
              </a:spcBef>
              <a:spcAft>
                <a:spcPts val="0"/>
              </a:spcAft>
              <a:buNone/>
              <a:tabLst/>
            </a:pPr>
            <a:r>
              <a:rPr lang="en-IN" sz="2200" b="0" i="0" u="none" strike="noStrike" kern="1200" dirty="0">
                <a:ln>
                  <a:noFill/>
                </a:ln>
                <a:latin typeface="Liberation Mono" pitchFamily="49"/>
                <a:ea typeface="Liberation Mono" pitchFamily="49"/>
                <a:cs typeface="Liberation Mono" pitchFamily="49"/>
              </a:rPr>
              <a:t>adsValidation = shuffle(adsValidation);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D7BFE-C6D2-4C5D-BC8D-8F4F5AA71BED}"/>
              </a:ext>
            </a:extLst>
          </p:cNvPr>
          <p:cNvSpPr txBox="1"/>
          <p:nvPr/>
        </p:nvSpPr>
        <p:spPr>
          <a:xfrm>
            <a:off x="426240" y="1407332"/>
            <a:ext cx="9298205" cy="1506960"/>
          </a:xfrm>
          <a:prstGeom prst="rect">
            <a:avLst/>
          </a:prstGeom>
          <a:noFill/>
          <a:ln>
            <a:noFill/>
          </a:ln>
        </p:spPr>
        <p:txBody>
          <a:bodyPr wrap="none" lIns="90000" tIns="45000" rIns="90000" bIns="45000" anchorCtr="0" compatLnSpc="0"/>
          <a:lstStyle/>
          <a:p>
            <a:pPr marR="0" lvl="0" indent="0" hangingPunct="0">
              <a:lnSpc>
                <a:spcPct val="100000"/>
              </a:lnSpc>
              <a:spcAft>
                <a:spcPts val="600"/>
              </a:spcAft>
              <a:buNone/>
              <a:tabLst/>
            </a:pPr>
            <a:r>
              <a:rPr lang="en-IN" sz="1400" b="0" i="0" u="none" strike="noStrike" kern="1200" dirty="0">
                <a:ln>
                  <a:noFill/>
                </a:ln>
                <a:latin typeface="Liberation Sans" pitchFamily="18"/>
                <a:ea typeface="DejaVu Sans" pitchFamily="2"/>
                <a:cs typeface="DejaVu Sans" pitchFamily="2"/>
              </a:rPr>
              <a:t>The </a:t>
            </a:r>
            <a:r>
              <a:rPr lang="en-IN" sz="1400" b="1" i="0" u="none" strike="noStrike" kern="1200" dirty="0">
                <a:ln>
                  <a:noFill/>
                </a:ln>
                <a:latin typeface="Liberation Sans" pitchFamily="18"/>
                <a:ea typeface="DejaVu Sans" pitchFamily="2"/>
                <a:cs typeface="DejaVu Sans" pitchFamily="2"/>
              </a:rPr>
              <a:t>detectSpeech</a:t>
            </a:r>
            <a:r>
              <a:rPr lang="en-IN" sz="1400" b="0" i="0" u="none" strike="noStrike" kern="1200" dirty="0">
                <a:ln>
                  <a:noFill/>
                </a:ln>
                <a:latin typeface="Liberation Sans" pitchFamily="18"/>
                <a:ea typeface="DejaVu Sans" pitchFamily="2"/>
                <a:cs typeface="DejaVu Sans" pitchFamily="2"/>
              </a:rPr>
              <a:t> function calculates statistics-based thresholds to determine the speech regions. </a:t>
            </a:r>
          </a:p>
          <a:p>
            <a:pPr marR="0" lvl="0" indent="0" hangingPunct="0">
              <a:lnSpc>
                <a:spcPct val="100000"/>
              </a:lnSpc>
              <a:spcAft>
                <a:spcPts val="600"/>
              </a:spcAft>
              <a:buNone/>
              <a:tabLst/>
            </a:pPr>
            <a:r>
              <a:rPr lang="en-IN" sz="1400" b="0" i="0" u="none" strike="noStrike" kern="1200" dirty="0">
                <a:ln>
                  <a:noFill/>
                </a:ln>
                <a:latin typeface="Liberation Sans" pitchFamily="18"/>
                <a:ea typeface="DejaVu Sans" pitchFamily="2"/>
                <a:cs typeface="DejaVu Sans" pitchFamily="2"/>
              </a:rPr>
              <a:t>You can skip the threshold calculation and speed up the detectSpeech function by specifying the thresholds directly.</a:t>
            </a:r>
          </a:p>
          <a:p>
            <a:pPr marR="0" lvl="0" indent="0" hangingPunct="0">
              <a:lnSpc>
                <a:spcPct val="100000"/>
              </a:lnSpc>
              <a:spcAft>
                <a:spcPts val="600"/>
              </a:spcAft>
              <a:buNone/>
              <a:tabLst/>
            </a:pPr>
            <a:r>
              <a:rPr lang="en-IN" sz="1400" b="0" i="0" u="none" strike="noStrike" kern="1200" dirty="0">
                <a:ln>
                  <a:noFill/>
                </a:ln>
                <a:latin typeface="Liberation Sans" pitchFamily="18"/>
                <a:ea typeface="DejaVu Sans" pitchFamily="2"/>
                <a:cs typeface="DejaVu Sans" pitchFamily="2"/>
              </a:rPr>
              <a:t>To determine thresholds for a data set, call detectSpeech on a sampling of files and get the thresholds it calculates.</a:t>
            </a:r>
          </a:p>
          <a:p>
            <a:pPr marR="0" lvl="0" indent="0" hangingPunct="0">
              <a:lnSpc>
                <a:spcPct val="100000"/>
              </a:lnSpc>
              <a:spcAft>
                <a:spcPts val="600"/>
              </a:spcAft>
              <a:buNone/>
              <a:tabLst/>
            </a:pPr>
            <a:r>
              <a:rPr lang="en-IN" sz="1400" b="0" i="0" u="none" strike="noStrike" kern="1200" dirty="0">
                <a:ln>
                  <a:noFill/>
                </a:ln>
                <a:latin typeface="Liberation Sans" pitchFamily="18"/>
                <a:ea typeface="DejaVu Sans" pitchFamily="2"/>
                <a:cs typeface="DejaVu Sans" pitchFamily="2"/>
              </a:rPr>
              <a:t>Take the mean of the thresholds.</a:t>
            </a:r>
          </a:p>
        </p:txBody>
      </p:sp>
      <p:sp>
        <p:nvSpPr>
          <p:cNvPr id="3" name="TextBox 2">
            <a:extLst>
              <a:ext uri="{FF2B5EF4-FFF2-40B4-BE49-F238E27FC236}">
                <a16:creationId xmlns:a16="http://schemas.microsoft.com/office/drawing/2014/main" id="{9B8620A7-C49E-416A-8988-EAE1C2E27E8A}"/>
              </a:ext>
            </a:extLst>
          </p:cNvPr>
          <p:cNvSpPr txBox="1"/>
          <p:nvPr/>
        </p:nvSpPr>
        <p:spPr>
          <a:xfrm>
            <a:off x="545507" y="2811422"/>
            <a:ext cx="4869329" cy="2346325"/>
          </a:xfrm>
          <a:prstGeom prst="rect">
            <a:avLst/>
          </a:prstGeom>
          <a:solidFill>
            <a:srgbClr val="B2B2B2"/>
          </a:solidFill>
          <a:ln>
            <a:noFill/>
          </a:ln>
        </p:spPr>
        <p:txBody>
          <a:bodyPr wrap="none" lIns="90000" tIns="45000" rIns="90000" bIns="45000" anchorCtr="0" compatLnSpc="0"/>
          <a:lstStyle/>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TM = [];</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for index1 = 1:500</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     data = read(adsTrain);</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     [~,T] = detectSpeech(data, Fs, 'Window’, win);</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     TM = [TM;T];</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end</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T = mean(TM);</a:t>
            </a:r>
          </a:p>
          <a:p>
            <a:pPr marL="0" marR="0" lvl="0" indent="0" algn="l" hangingPunct="0">
              <a:lnSpc>
                <a:spcPct val="100000"/>
              </a:lnSpc>
              <a:spcBef>
                <a:spcPts val="0"/>
              </a:spcBef>
              <a:spcAft>
                <a:spcPts val="0"/>
              </a:spcAft>
              <a:buNone/>
              <a:tabLst/>
            </a:pPr>
            <a:r>
              <a:rPr lang="en-IN" b="0" i="0" u="none" strike="noStrike" kern="1200" dirty="0">
                <a:ln>
                  <a:noFill/>
                </a:ln>
                <a:latin typeface="Liberation Mono" pitchFamily="49"/>
                <a:ea typeface="Liberation Mono" pitchFamily="49"/>
                <a:cs typeface="Liberation Mono" pitchFamily="49"/>
              </a:rPr>
              <a:t>reset(adsTrain)</a:t>
            </a:r>
          </a:p>
        </p:txBody>
      </p:sp>
    </p:spTree>
  </p:cSld>
  <p:clrMapOvr>
    <a:masterClrMapping/>
  </p:clrMapOvr>
</p:sld>
</file>

<file path=ppt/theme/theme1.xml><?xml version="1.0" encoding="utf-8"?>
<a:theme xmlns:a="http://schemas.openxmlformats.org/drawingml/2006/main" name="Suns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spirat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Vivi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TotalTime>
  <Words>3878</Words>
  <Application>Microsoft Office PowerPoint</Application>
  <PresentationFormat>Custom</PresentationFormat>
  <Paragraphs>401</Paragraphs>
  <Slides>41</Slides>
  <Notes>38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41</vt:i4>
      </vt:variant>
    </vt:vector>
  </HeadingPairs>
  <TitlesOfParts>
    <vt:vector size="55" baseType="lpstr">
      <vt:lpstr>Arial</vt:lpstr>
      <vt:lpstr>Calibri</vt:lpstr>
      <vt:lpstr>Liberation Mono</vt:lpstr>
      <vt:lpstr>Liberation Sans</vt:lpstr>
      <vt:lpstr>Liberation Serif</vt:lpstr>
      <vt:lpstr>Menlo</vt:lpstr>
      <vt:lpstr>Noto Sans Regular</vt:lpstr>
      <vt:lpstr>Source Sans Pro</vt:lpstr>
      <vt:lpstr>Source Sans Pro Light</vt:lpstr>
      <vt:lpstr>Wingdings</vt:lpstr>
      <vt:lpstr>Sunset</vt:lpstr>
      <vt:lpstr>Default</vt:lpstr>
      <vt:lpstr>Inspiration</vt:lpstr>
      <vt:lpstr>Vivid</vt:lpstr>
      <vt:lpstr>Voice Activity Detection in Noise Using Deep Learning</vt:lpstr>
      <vt:lpstr>INTRODUCTION</vt:lpstr>
      <vt:lpstr>TRAINING</vt:lpstr>
      <vt:lpstr>PowerPoint Presentation</vt:lpstr>
      <vt:lpstr>PREDICTION</vt:lpstr>
      <vt:lpstr>PowerPoint Presentation</vt:lpstr>
      <vt:lpstr>Load Speech Commands Data Set</vt:lpstr>
      <vt:lpstr>Create Speech-Plus-Silence Training Signal</vt:lpstr>
      <vt:lpstr>PowerPoint Presentation</vt:lpstr>
      <vt:lpstr>PowerPoint Presentation</vt:lpstr>
      <vt:lpstr>Construct the training signal by calling read on the datastore in a loop.</vt:lpstr>
      <vt:lpstr>PowerPoint Presentation</vt:lpstr>
      <vt:lpstr>Corrupt the speech-plus-silence signal with noise signal at SNRs ranging from -6 dB to 20 dB.</vt:lpstr>
      <vt:lpstr>Create Speech-Plus-Silence Validation Signal</vt:lpstr>
      <vt:lpstr>PowerPoint Presentation</vt:lpstr>
      <vt:lpstr>Corrupt the speech-plus-silence signal with noise signal at SNRs ranging from -6 dB to 20 dB. Use a different noise file for the validation signal than you did for the training signal.</vt:lpstr>
      <vt:lpstr>Extract Training Features</vt:lpstr>
      <vt:lpstr>spectralCentroid</vt:lpstr>
      <vt:lpstr>spectralCrest</vt:lpstr>
      <vt:lpstr>spectralEntropy</vt:lpstr>
      <vt:lpstr>spectralFlux</vt:lpstr>
      <vt:lpstr>spectralKurtosis</vt:lpstr>
      <vt:lpstr>spectralRolloffPoint</vt:lpstr>
      <vt:lpstr>spectralSkewness</vt:lpstr>
      <vt:lpstr>spectralSlope</vt:lpstr>
      <vt:lpstr>harmonicRatio</vt:lpstr>
      <vt:lpstr>This example uses audioFeatureExtractor to create an optimal feature extraction pipeline for the feature set. Create an audioFeatureExtractor object to extract the feature set. Use a 256-point Hann window with 50% overlap.</vt:lpstr>
      <vt:lpstr>PowerPoint Presentation</vt:lpstr>
      <vt:lpstr>PowerPoint Presentation</vt:lpstr>
      <vt:lpstr>PowerPoint Presentation</vt:lpstr>
      <vt:lpstr>PowerPoint Presentation</vt:lpstr>
      <vt:lpstr>Supporting Functions - Convert Feature Vectors to Sequences</vt:lpstr>
      <vt:lpstr>Define the LSTM Network Architecture</vt:lpstr>
      <vt:lpstr>Description of Layers</vt:lpstr>
      <vt:lpstr>Define the LSTM Network Architecture</vt:lpstr>
      <vt:lpstr>Specify the training options for the classifier.</vt:lpstr>
      <vt:lpstr>Specify the training options for the classifier.</vt:lpstr>
      <vt:lpstr>Train the LSTM Network</vt:lpstr>
      <vt:lpstr>Use Trained Network to Detect Voice Activity</vt:lpstr>
      <vt:lpstr>PowerPoint Presentation</vt:lpstr>
      <vt:lpstr>Calculate and plot the validation confusion matrix from the vectors of actual and estimated labels.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Sunset</dc:title>
  <dc:creator>Srishti</dc:creator>
  <cp:lastModifiedBy>Ujwal Patkar</cp:lastModifiedBy>
  <cp:revision>14</cp:revision>
  <dcterms:created xsi:type="dcterms:W3CDTF">2021-08-28T10:47:16Z</dcterms:created>
  <dcterms:modified xsi:type="dcterms:W3CDTF">2021-12-23T12:06:16Z</dcterms:modified>
</cp:coreProperties>
</file>