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CD19-845A-4BBA-A379-313D15CA6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3BDA6-7DFB-4442-8EC4-64AF5653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DB00-4BC1-4B1B-9760-E34C3FEF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6B7-0007-402C-95E2-539E2CFAA1B0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6ED9-5EDC-4E62-8625-6E1621CE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295BF-02F5-4D80-B8A2-D2E35B89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23C-8196-4F5C-969A-A8971F72F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59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4F37-7481-4BB5-85C4-80B6FDB5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4111A-9C8E-4F8A-89D4-67BC5FA3B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6423-1933-45B1-A01A-FF566570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6B7-0007-402C-95E2-539E2CFAA1B0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B2BB-12E2-4B40-A513-16F0BDF9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AB8F4-F758-410D-B35F-598EBA9E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23C-8196-4F5C-969A-A8971F72F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B0B79-5A7A-4C88-8D94-C6DA0D40B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8ADB9-D42D-4565-A580-BA55DE57F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F4F6-DDA8-4E3D-9150-785132E2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6B7-0007-402C-95E2-539E2CFAA1B0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7DFF7-87CE-4394-B880-79F50353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230A7-E57C-4B3E-80D2-43AB7E5B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23C-8196-4F5C-969A-A8971F72F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5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D620-C39A-4BB0-8BBB-5269EC34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0863-7502-49AF-B2B8-1662D6A63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CD312-D490-4FD1-BD07-A508C44F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6B7-0007-402C-95E2-539E2CFAA1B0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E80D-AB94-44FC-AC23-8DEEE0EB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40C35-1D4C-4E74-B4D0-3427DB0E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23C-8196-4F5C-969A-A8971F72F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82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B28B-0900-40A1-ADB2-81E9FD3E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62AE-C11A-42FD-B49D-1E786041B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E4CF-1E69-4334-9BD1-6795A473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6B7-0007-402C-95E2-539E2CFAA1B0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D092-F7F5-4FF8-AB1D-918AA7C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EAF96-F058-4F94-942C-DE87BDB6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23C-8196-4F5C-969A-A8971F72F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36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9960-119F-4FB6-BA2C-A19384B0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E14E6-2EC9-4263-8185-5771832BF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7F8D7-20FD-4673-B6B8-2E84E2E3B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8CDB8-110E-458B-8411-7D488AA1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6B7-0007-402C-95E2-539E2CFAA1B0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7F27B-A23A-47E5-916E-CBBEF3ED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014B4-7A31-4B56-9D95-E25F21BE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23C-8196-4F5C-969A-A8971F72F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8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AD07-9C1B-4C3F-986E-F5A902A6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3C83-DE94-42B3-8D54-BF47310DE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3428E-0FA6-445C-BADD-86C9244A6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C64A9-9903-4F70-B3D3-3BAD6AF7E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BE6EE-2974-4458-A187-B58A21219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0BFCB-D563-4CAC-8C08-97B73E3D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6B7-0007-402C-95E2-539E2CFAA1B0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9CB34-30F1-4B34-A6E3-FCC0F8D6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A78BF-F1A2-4C4C-A308-033E64A8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23C-8196-4F5C-969A-A8971F72F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1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9ADE-45DC-42C9-905D-A22EEF44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E3793-0684-4B14-BE8D-5AB75A53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6B7-0007-402C-95E2-539E2CFAA1B0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4DAB2-102F-44F2-9BE1-F4DDC93C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599B8-D4BF-4E6C-A7DB-8F1255F8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23C-8196-4F5C-969A-A8971F72F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84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1ABEC-4EF7-48EE-8374-6D0FDE8D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6B7-0007-402C-95E2-539E2CFAA1B0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438F5-1DD6-4DA9-BCEF-40FF2CEC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28D96-CE3B-48FF-B5D8-20CBF5BD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23C-8196-4F5C-969A-A8971F72F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01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2C83-8717-4209-B286-61EBEFD4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1CD3-0559-4701-867A-A0391EC59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1A1E6-57E2-4186-8A36-A09AE1FCF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96A0-4545-4097-A990-022DB2A1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6B7-0007-402C-95E2-539E2CFAA1B0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9ECCB-9D16-4A3C-B07B-96DCE24C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B46B-5F0A-4C74-B20F-D48C5FB5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23C-8196-4F5C-969A-A8971F72F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11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653D-0F5D-4346-9124-5CCB4665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7ECF3-7A80-4E32-8D79-C63951DB1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0953C-8347-4183-BF41-C45CA9F0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ACEE-B8F8-420C-8E23-56EBEB53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6B7-0007-402C-95E2-539E2CFAA1B0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A126E-0BED-4C01-84CE-E10DF9CF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AE722-99D8-422B-9175-E601163D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823C-8196-4F5C-969A-A8971F72F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48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35C7E-54C5-4944-9A34-6A11373C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EA623-4D97-47C9-BECC-2254E7A9C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44497-1B0E-4247-A2BA-E8C9F7CE4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76B7-0007-402C-95E2-539E2CFAA1B0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9C9E-9A4D-458E-A9CB-05895D0FD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BF706-432B-4A32-9867-02C20A653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9823C-8196-4F5C-969A-A8971F72F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67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image" Target="../media/image12.png"/><Relationship Id="rId3" Type="http://schemas.microsoft.com/office/2007/relationships/hdphoto" Target="../media/hdphoto1.wdp"/><Relationship Id="rId21" Type="http://schemas.microsoft.com/office/2007/relationships/hdphoto" Target="../media/hdphoto7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17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svg"/><Relationship Id="rId5" Type="http://schemas.microsoft.com/office/2007/relationships/hdphoto" Target="../media/hdphoto2.wdp"/><Relationship Id="rId15" Type="http://schemas.microsoft.com/office/2007/relationships/hdphoto" Target="../media/hdphoto4.wdp"/><Relationship Id="rId23" Type="http://schemas.microsoft.com/office/2007/relationships/hdphoto" Target="../media/hdphoto8.wdp"/><Relationship Id="rId10" Type="http://schemas.openxmlformats.org/officeDocument/2006/relationships/image" Target="../media/image6.png"/><Relationship Id="rId19" Type="http://schemas.microsoft.com/office/2007/relationships/hdphoto" Target="../media/hdphoto6.wdp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8021A1-9EA2-4319-8BE4-625C9E75D799}"/>
              </a:ext>
            </a:extLst>
          </p:cNvPr>
          <p:cNvGrpSpPr/>
          <p:nvPr/>
        </p:nvGrpSpPr>
        <p:grpSpPr>
          <a:xfrm>
            <a:off x="1295597" y="962433"/>
            <a:ext cx="8756897" cy="5094657"/>
            <a:chOff x="1258651" y="749997"/>
            <a:chExt cx="8756897" cy="5094657"/>
          </a:xfrm>
        </p:grpSpPr>
        <p:pic>
          <p:nvPicPr>
            <p:cNvPr id="43" name="Picture 14" descr="Chef Hat Images, Stock Photos &amp; Vectors | Shutterstock">
              <a:extLst>
                <a:ext uri="{FF2B5EF4-FFF2-40B4-BE49-F238E27FC236}">
                  <a16:creationId xmlns:a16="http://schemas.microsoft.com/office/drawing/2014/main" id="{72D29B84-030A-4F0E-AF8F-76834DA58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5526" y1="34286" x2="55526" y2="34286"/>
                          <a14:foregroundMark x1="54717" y1="24286" x2="54717" y2="24286"/>
                          <a14:foregroundMark x1="41779" y1="23571" x2="41779" y2="23571"/>
                          <a14:foregroundMark x1="29650" y1="38929" x2="29650" y2="38929"/>
                          <a14:foregroundMark x1="57682" y1="59643" x2="57682" y2="59643"/>
                          <a14:foregroundMark x1="67385" y1="59643" x2="67385" y2="59643"/>
                          <a14:foregroundMark x1="66307" y1="67143" x2="66307" y2="67143"/>
                          <a14:foregroundMark x1="71698" y1="71429" x2="71698" y2="71429"/>
                          <a14:foregroundMark x1="71698" y1="56786" x2="71698" y2="56786"/>
                          <a14:foregroundMark x1="78976" y1="44286" x2="78976" y2="44286"/>
                          <a14:foregroundMark x1="78976" y1="30714" x2="78976" y2="30714"/>
                          <a14:foregroundMark x1="69003" y1="28929" x2="69003" y2="28929"/>
                          <a14:foregroundMark x1="61186" y1="18929" x2="61186" y2="18929"/>
                          <a14:foregroundMark x1="49057" y1="14643" x2="49057" y2="14643"/>
                          <a14:foregroundMark x1="32615" y1="28214" x2="32615" y2="28214"/>
                          <a14:foregroundMark x1="26685" y1="35000" x2="26685" y2="35000"/>
                          <a14:foregroundMark x1="22642" y1="50714" x2="22642" y2="50714"/>
                          <a14:foregroundMark x1="15903" y1="56429" x2="15903" y2="56429"/>
                          <a14:foregroundMark x1="16712" y1="65000" x2="16712" y2="65000"/>
                          <a14:foregroundMark x1="27763" y1="49643" x2="27763" y2="49643"/>
                          <a14:foregroundMark x1="22102" y1="54643" x2="22102" y2="54643"/>
                          <a14:foregroundMark x1="25876" y1="41429" x2="25876" y2="41429"/>
                          <a14:foregroundMark x1="40970" y1="33571" x2="40970" y2="33571"/>
                          <a14:foregroundMark x1="46092" y1="14643" x2="46092" y2="14643"/>
                          <a14:foregroundMark x1="49865" y1="27857" x2="49865" y2="27857"/>
                          <a14:foregroundMark x1="69811" y1="62857" x2="69811" y2="62857"/>
                          <a14:foregroundMark x1="65499" y1="53929" x2="65499" y2="53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00179">
              <a:off x="1258651" y="749997"/>
              <a:ext cx="2631049" cy="2002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4A0C5D-18F6-47A8-B313-DEF1040E4A31}"/>
                </a:ext>
              </a:extLst>
            </p:cNvPr>
            <p:cNvGrpSpPr/>
            <p:nvPr/>
          </p:nvGrpSpPr>
          <p:grpSpPr>
            <a:xfrm>
              <a:off x="1600786" y="1013346"/>
              <a:ext cx="8414762" cy="4831308"/>
              <a:chOff x="-1058619" y="-99994"/>
              <a:chExt cx="12593181" cy="7057988"/>
            </a:xfrm>
          </p:grpSpPr>
          <p:pic>
            <p:nvPicPr>
              <p:cNvPr id="23" name="Picture 4" descr="N Letter Logo Images, Stock Photos &amp; Vectors | Shutterstock">
                <a:extLst>
                  <a:ext uri="{FF2B5EF4-FFF2-40B4-BE49-F238E27FC236}">
                    <a16:creationId xmlns:a16="http://schemas.microsoft.com/office/drawing/2014/main" id="{10B50DF0-8D7E-4F49-B6FE-B81089F8F5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39483" y1="29032" x2="39483" y2="29032"/>
                            <a14:backgroundMark x1="56458" y1="22581" x2="56458" y2="22581"/>
                            <a14:backgroundMark x1="66421" y1="38710" x2="66421" y2="38710"/>
                            <a14:backgroundMark x1="54244" y1="58602" x2="54244" y2="5860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0443" y="2867570"/>
                <a:ext cx="4704119" cy="3228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820A66-64EF-460F-ACAA-3EF0192031D4}"/>
                  </a:ext>
                </a:extLst>
              </p:cNvPr>
              <p:cNvGrpSpPr/>
              <p:nvPr/>
            </p:nvGrpSpPr>
            <p:grpSpPr>
              <a:xfrm>
                <a:off x="-1058619" y="-99994"/>
                <a:ext cx="11912943" cy="7057988"/>
                <a:chOff x="-75981" y="69805"/>
                <a:chExt cx="11912943" cy="705798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A73C5BE-3529-474E-8662-BFF628DD2CCB}"/>
                    </a:ext>
                  </a:extLst>
                </p:cNvPr>
                <p:cNvGrpSpPr/>
                <p:nvPr/>
              </p:nvGrpSpPr>
              <p:grpSpPr>
                <a:xfrm>
                  <a:off x="0" y="69805"/>
                  <a:ext cx="11836962" cy="6123108"/>
                  <a:chOff x="56955" y="148609"/>
                  <a:chExt cx="11836962" cy="6123108"/>
                </a:xfrm>
              </p:grpSpPr>
              <p:pic>
                <p:nvPicPr>
                  <p:cNvPr id="30" name="Picture 29">
                    <a:extLst>
                      <a:ext uri="{FF2B5EF4-FFF2-40B4-BE49-F238E27FC236}">
                        <a16:creationId xmlns:a16="http://schemas.microsoft.com/office/drawing/2014/main" id="{D45DEC07-E392-4230-AF5C-C696AD82DF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biLevel thresh="25000"/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1500" l="10000" r="90000">
                                <a14:foregroundMark x1="81000" y1="91500" x2="81000" y2="91500"/>
                              </a14:backgroundRemoval>
                            </a14:imgEffect>
                            <a14:imgEffect>
                              <a14:colorTemperature colorTemp="115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440"/>
                  <a:stretch>
                    <a:fillRect/>
                  </a:stretch>
                </p:blipFill>
                <p:spPr bwMode="auto">
                  <a:xfrm>
                    <a:off x="56955" y="148609"/>
                    <a:ext cx="5979421" cy="5906456"/>
                  </a:xfrm>
                  <a:custGeom>
                    <a:avLst/>
                    <a:gdLst>
                      <a:gd name="connsiteX0" fmla="*/ 0 w 3152244"/>
                      <a:gd name="connsiteY0" fmla="*/ 0 h 3012285"/>
                      <a:gd name="connsiteX1" fmla="*/ 3152244 w 3152244"/>
                      <a:gd name="connsiteY1" fmla="*/ 0 h 3012285"/>
                      <a:gd name="connsiteX2" fmla="*/ 3152244 w 3152244"/>
                      <a:gd name="connsiteY2" fmla="*/ 3012285 h 3012285"/>
                      <a:gd name="connsiteX3" fmla="*/ 0 w 3152244"/>
                      <a:gd name="connsiteY3" fmla="*/ 3012285 h 30122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52244" h="3012285">
                        <a:moveTo>
                          <a:pt x="0" y="0"/>
                        </a:moveTo>
                        <a:lnTo>
                          <a:pt x="3152244" y="0"/>
                        </a:lnTo>
                        <a:lnTo>
                          <a:pt x="3152244" y="3012285"/>
                        </a:lnTo>
                        <a:lnTo>
                          <a:pt x="0" y="3012285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D2A181BB-13BE-4DE4-BE07-3E787F7E7B41}"/>
                      </a:ext>
                    </a:extLst>
                  </p:cNvPr>
                  <p:cNvGrpSpPr/>
                  <p:nvPr/>
                </p:nvGrpSpPr>
                <p:grpSpPr>
                  <a:xfrm>
                    <a:off x="8895933" y="2307917"/>
                    <a:ext cx="2997984" cy="1121812"/>
                    <a:chOff x="3420523" y="1949576"/>
                    <a:chExt cx="4739171" cy="2162621"/>
                  </a:xfrm>
                </p:grpSpPr>
                <p:sp>
                  <p:nvSpPr>
                    <p:cNvPr id="16" name="Freeform: Shape 15">
                      <a:extLst>
                        <a:ext uri="{FF2B5EF4-FFF2-40B4-BE49-F238E27FC236}">
                          <a16:creationId xmlns:a16="http://schemas.microsoft.com/office/drawing/2014/main" id="{D8BB1F32-BFD8-4133-9699-B476142C8CDA}"/>
                        </a:ext>
                      </a:extLst>
                    </p:cNvPr>
                    <p:cNvSpPr/>
                    <p:nvPr/>
                  </p:nvSpPr>
                  <p:spPr>
                    <a:xfrm rot="2180818">
                      <a:off x="3420523" y="2341588"/>
                      <a:ext cx="4536965" cy="1770609"/>
                    </a:xfrm>
                    <a:custGeom>
                      <a:avLst/>
                      <a:gdLst>
                        <a:gd name="connsiteX0" fmla="*/ 0 w 4536965"/>
                        <a:gd name="connsiteY0" fmla="*/ 1013497 h 1770609"/>
                        <a:gd name="connsiteX1" fmla="*/ 0 w 4536965"/>
                        <a:gd name="connsiteY1" fmla="*/ 1013498 h 1770609"/>
                        <a:gd name="connsiteX2" fmla="*/ 0 w 4536965"/>
                        <a:gd name="connsiteY2" fmla="*/ 1013498 h 1770609"/>
                        <a:gd name="connsiteX3" fmla="*/ 57926 w 4536965"/>
                        <a:gd name="connsiteY3" fmla="*/ 873652 h 1770609"/>
                        <a:gd name="connsiteX4" fmla="*/ 197772 w 4536965"/>
                        <a:gd name="connsiteY4" fmla="*/ 815726 h 1770609"/>
                        <a:gd name="connsiteX5" fmla="*/ 233368 w 4536965"/>
                        <a:gd name="connsiteY5" fmla="*/ 815726 h 1770609"/>
                        <a:gd name="connsiteX6" fmla="*/ 297038 w 4536965"/>
                        <a:gd name="connsiteY6" fmla="*/ 802305 h 1770609"/>
                        <a:gd name="connsiteX7" fmla="*/ 477186 w 4536965"/>
                        <a:gd name="connsiteY7" fmla="*/ 792636 h 1770609"/>
                        <a:gd name="connsiteX8" fmla="*/ 759978 w 4536965"/>
                        <a:gd name="connsiteY8" fmla="*/ 795218 h 1770609"/>
                        <a:gd name="connsiteX9" fmla="*/ 1023788 w 4536965"/>
                        <a:gd name="connsiteY9" fmla="*/ 811766 h 1770609"/>
                        <a:gd name="connsiteX10" fmla="*/ 1234664 w 4536965"/>
                        <a:gd name="connsiteY10" fmla="*/ 843858 h 1770609"/>
                        <a:gd name="connsiteX11" fmla="*/ 1394397 w 4536965"/>
                        <a:gd name="connsiteY11" fmla="*/ 901879 h 1770609"/>
                        <a:gd name="connsiteX12" fmla="*/ 1489879 w 4536965"/>
                        <a:gd name="connsiteY12" fmla="*/ 872584 h 1770609"/>
                        <a:gd name="connsiteX13" fmla="*/ 1528723 w 4536965"/>
                        <a:gd name="connsiteY13" fmla="*/ 828095 h 1770609"/>
                        <a:gd name="connsiteX14" fmla="*/ 1573331 w 4536965"/>
                        <a:gd name="connsiteY14" fmla="*/ 773319 h 1770609"/>
                        <a:gd name="connsiteX15" fmla="*/ 1577009 w 4536965"/>
                        <a:gd name="connsiteY15" fmla="*/ 769736 h 1770609"/>
                        <a:gd name="connsiteX16" fmla="*/ 1592812 w 4536965"/>
                        <a:gd name="connsiteY16" fmla="*/ 750027 h 1770609"/>
                        <a:gd name="connsiteX17" fmla="*/ 1593769 w 4536965"/>
                        <a:gd name="connsiteY17" fmla="*/ 749323 h 1770609"/>
                        <a:gd name="connsiteX18" fmla="*/ 1592192 w 4536965"/>
                        <a:gd name="connsiteY18" fmla="*/ 720943 h 1770609"/>
                        <a:gd name="connsiteX19" fmla="*/ 1597899 w 4536965"/>
                        <a:gd name="connsiteY19" fmla="*/ 746283 h 1770609"/>
                        <a:gd name="connsiteX20" fmla="*/ 1610959 w 4536965"/>
                        <a:gd name="connsiteY20" fmla="*/ 736674 h 1770609"/>
                        <a:gd name="connsiteX21" fmla="*/ 1639407 w 4536965"/>
                        <a:gd name="connsiteY21" fmla="*/ 708970 h 1770609"/>
                        <a:gd name="connsiteX22" fmla="*/ 1710215 w 4536965"/>
                        <a:gd name="connsiteY22" fmla="*/ 655898 h 1770609"/>
                        <a:gd name="connsiteX23" fmla="*/ 1741894 w 4536965"/>
                        <a:gd name="connsiteY23" fmla="*/ 638597 h 1770609"/>
                        <a:gd name="connsiteX24" fmla="*/ 1751454 w 4536965"/>
                        <a:gd name="connsiteY24" fmla="*/ 630645 h 1770609"/>
                        <a:gd name="connsiteX25" fmla="*/ 1799606 w 4536965"/>
                        <a:gd name="connsiteY25" fmla="*/ 609563 h 1770609"/>
                        <a:gd name="connsiteX26" fmla="*/ 1805173 w 4536965"/>
                        <a:gd name="connsiteY26" fmla="*/ 607764 h 1770609"/>
                        <a:gd name="connsiteX27" fmla="*/ 1864640 w 4536965"/>
                        <a:gd name="connsiteY27" fmla="*/ 586498 h 1770609"/>
                        <a:gd name="connsiteX28" fmla="*/ 1944196 w 4536965"/>
                        <a:gd name="connsiteY28" fmla="*/ 572227 h 1770609"/>
                        <a:gd name="connsiteX29" fmla="*/ 1947020 w 4536965"/>
                        <a:gd name="connsiteY29" fmla="*/ 571314 h 1770609"/>
                        <a:gd name="connsiteX30" fmla="*/ 1947276 w 4536965"/>
                        <a:gd name="connsiteY30" fmla="*/ 571675 h 1770609"/>
                        <a:gd name="connsiteX31" fmla="*/ 1947565 w 4536965"/>
                        <a:gd name="connsiteY31" fmla="*/ 571623 h 1770609"/>
                        <a:gd name="connsiteX32" fmla="*/ 1947329 w 4536965"/>
                        <a:gd name="connsiteY32" fmla="*/ 571747 h 1770609"/>
                        <a:gd name="connsiteX33" fmla="*/ 1954644 w 4536965"/>
                        <a:gd name="connsiteY33" fmla="*/ 582018 h 1770609"/>
                        <a:gd name="connsiteX34" fmla="*/ 1807557 w 4536965"/>
                        <a:gd name="connsiteY34" fmla="*/ 668085 h 1770609"/>
                        <a:gd name="connsiteX35" fmla="*/ 1679053 w 4536965"/>
                        <a:gd name="connsiteY35" fmla="*/ 803606 h 1770609"/>
                        <a:gd name="connsiteX36" fmla="*/ 1669470 w 4536965"/>
                        <a:gd name="connsiteY36" fmla="*/ 921114 h 1770609"/>
                        <a:gd name="connsiteX37" fmla="*/ 1721455 w 4536965"/>
                        <a:gd name="connsiteY37" fmla="*/ 987846 h 1770609"/>
                        <a:gd name="connsiteX38" fmla="*/ 1791041 w 4536965"/>
                        <a:gd name="connsiteY38" fmla="*/ 1049910 h 1770609"/>
                        <a:gd name="connsiteX39" fmla="*/ 1796523 w 4536965"/>
                        <a:gd name="connsiteY39" fmla="*/ 1050729 h 1770609"/>
                        <a:gd name="connsiteX40" fmla="*/ 1820876 w 4536965"/>
                        <a:gd name="connsiteY40" fmla="*/ 1067919 h 1770609"/>
                        <a:gd name="connsiteX41" fmla="*/ 1863997 w 4536965"/>
                        <a:gd name="connsiteY41" fmla="*/ 1094709 h 1770609"/>
                        <a:gd name="connsiteX42" fmla="*/ 2237830 w 4536965"/>
                        <a:gd name="connsiteY42" fmla="*/ 1141486 h 1770609"/>
                        <a:gd name="connsiteX43" fmla="*/ 2686015 w 4536965"/>
                        <a:gd name="connsiteY43" fmla="*/ 1098441 h 1770609"/>
                        <a:gd name="connsiteX44" fmla="*/ 3274880 w 4536965"/>
                        <a:gd name="connsiteY44" fmla="*/ 928470 h 1770609"/>
                        <a:gd name="connsiteX45" fmla="*/ 3286269 w 4536965"/>
                        <a:gd name="connsiteY45" fmla="*/ 920089 h 1770609"/>
                        <a:gd name="connsiteX46" fmla="*/ 3317428 w 4536965"/>
                        <a:gd name="connsiteY46" fmla="*/ 914717 h 1770609"/>
                        <a:gd name="connsiteX47" fmla="*/ 3331611 w 4536965"/>
                        <a:gd name="connsiteY47" fmla="*/ 910132 h 1770609"/>
                        <a:gd name="connsiteX48" fmla="*/ 3376952 w 4536965"/>
                        <a:gd name="connsiteY48" fmla="*/ 900177 h 1770609"/>
                        <a:gd name="connsiteX49" fmla="*/ 3425087 w 4536965"/>
                        <a:gd name="connsiteY49" fmla="*/ 894017 h 1770609"/>
                        <a:gd name="connsiteX50" fmla="*/ 3439269 w 4536965"/>
                        <a:gd name="connsiteY50" fmla="*/ 889433 h 1770609"/>
                        <a:gd name="connsiteX51" fmla="*/ 3453452 w 4536965"/>
                        <a:gd name="connsiteY51" fmla="*/ 884849 h 1770609"/>
                        <a:gd name="connsiteX52" fmla="*/ 3481818 w 4536965"/>
                        <a:gd name="connsiteY52" fmla="*/ 875681 h 1770609"/>
                        <a:gd name="connsiteX53" fmla="*/ 3498793 w 4536965"/>
                        <a:gd name="connsiteY53" fmla="*/ 874892 h 1770609"/>
                        <a:gd name="connsiteX54" fmla="*/ 3530955 w 4536965"/>
                        <a:gd name="connsiteY54" fmla="*/ 862931 h 1770609"/>
                        <a:gd name="connsiteX55" fmla="*/ 3559320 w 4536965"/>
                        <a:gd name="connsiteY55" fmla="*/ 853763 h 1770609"/>
                        <a:gd name="connsiteX56" fmla="*/ 3625650 w 4536965"/>
                        <a:gd name="connsiteY56" fmla="*/ 816659 h 1770609"/>
                        <a:gd name="connsiteX57" fmla="*/ 3655017 w 4536965"/>
                        <a:gd name="connsiteY57" fmla="*/ 800901 h 1770609"/>
                        <a:gd name="connsiteX58" fmla="*/ 3669201 w 4536965"/>
                        <a:gd name="connsiteY58" fmla="*/ 796317 h 1770609"/>
                        <a:gd name="connsiteX59" fmla="*/ 3690976 w 4536965"/>
                        <a:gd name="connsiteY59" fmla="*/ 786146 h 1770609"/>
                        <a:gd name="connsiteX60" fmla="*/ 3730730 w 4536965"/>
                        <a:gd name="connsiteY60" fmla="*/ 768597 h 1770609"/>
                        <a:gd name="connsiteX61" fmla="*/ 3961091 w 4536965"/>
                        <a:gd name="connsiteY61" fmla="*/ 628349 h 1770609"/>
                        <a:gd name="connsiteX62" fmla="*/ 3991054 w 4536965"/>
                        <a:gd name="connsiteY62" fmla="*/ 608565 h 1770609"/>
                        <a:gd name="connsiteX63" fmla="*/ 4203838 w 4536965"/>
                        <a:gd name="connsiteY63" fmla="*/ 445541 h 1770609"/>
                        <a:gd name="connsiteX64" fmla="*/ 4248883 w 4536965"/>
                        <a:gd name="connsiteY64" fmla="*/ 404308 h 1770609"/>
                        <a:gd name="connsiteX65" fmla="*/ 4302192 w 4536965"/>
                        <a:gd name="connsiteY65" fmla="*/ 336391 h 1770609"/>
                        <a:gd name="connsiteX66" fmla="*/ 4266737 w 4536965"/>
                        <a:gd name="connsiteY66" fmla="*/ 192774 h 1770609"/>
                        <a:gd name="connsiteX67" fmla="*/ 4245392 w 4536965"/>
                        <a:gd name="connsiteY67" fmla="*/ 155813 h 1770609"/>
                        <a:gd name="connsiteX68" fmla="*/ 4229419 w 4536965"/>
                        <a:gd name="connsiteY68" fmla="*/ 150011 h 1770609"/>
                        <a:gd name="connsiteX69" fmla="*/ 4217241 w 4536965"/>
                        <a:gd name="connsiteY69" fmla="*/ 141415 h 1770609"/>
                        <a:gd name="connsiteX70" fmla="*/ 4192888 w 4536965"/>
                        <a:gd name="connsiteY70" fmla="*/ 124224 h 1770609"/>
                        <a:gd name="connsiteX71" fmla="*/ 4160942 w 4536965"/>
                        <a:gd name="connsiteY71" fmla="*/ 112620 h 1770609"/>
                        <a:gd name="connsiteX72" fmla="*/ 4148764 w 4536965"/>
                        <a:gd name="connsiteY72" fmla="*/ 104024 h 1770609"/>
                        <a:gd name="connsiteX73" fmla="*/ 4110229 w 4536965"/>
                        <a:gd name="connsiteY73" fmla="*/ 91417 h 1770609"/>
                        <a:gd name="connsiteX74" fmla="*/ 3970838 w 4536965"/>
                        <a:gd name="connsiteY74" fmla="*/ 76947 h 1770609"/>
                        <a:gd name="connsiteX75" fmla="*/ 3937316 w 4536965"/>
                        <a:gd name="connsiteY75" fmla="*/ 31390 h 1770609"/>
                        <a:gd name="connsiteX76" fmla="*/ 3960881 w 4536965"/>
                        <a:gd name="connsiteY76" fmla="*/ 31606 h 1770609"/>
                        <a:gd name="connsiteX77" fmla="*/ 3992040 w 4536965"/>
                        <a:gd name="connsiteY77" fmla="*/ 26233 h 1770609"/>
                        <a:gd name="connsiteX78" fmla="*/ 4020405 w 4536965"/>
                        <a:gd name="connsiteY78" fmla="*/ 17065 h 1770609"/>
                        <a:gd name="connsiteX79" fmla="*/ 4037381 w 4536965"/>
                        <a:gd name="connsiteY79" fmla="*/ 16278 h 1770609"/>
                        <a:gd name="connsiteX80" fmla="*/ 4051564 w 4536965"/>
                        <a:gd name="connsiteY80" fmla="*/ 11693 h 1770609"/>
                        <a:gd name="connsiteX81" fmla="*/ 4099699 w 4536965"/>
                        <a:gd name="connsiteY81" fmla="*/ 5534 h 1770609"/>
                        <a:gd name="connsiteX82" fmla="*/ 4113882 w 4536965"/>
                        <a:gd name="connsiteY82" fmla="*/ 950 h 1770609"/>
                        <a:gd name="connsiteX83" fmla="*/ 4150628 w 4536965"/>
                        <a:gd name="connsiteY83" fmla="*/ 3170 h 1770609"/>
                        <a:gd name="connsiteX84" fmla="*/ 4173191 w 4536965"/>
                        <a:gd name="connsiteY84" fmla="*/ 9975 h 1770609"/>
                        <a:gd name="connsiteX85" fmla="*/ 4216527 w 4536965"/>
                        <a:gd name="connsiteY85" fmla="*/ 13199 h 1770609"/>
                        <a:gd name="connsiteX86" fmla="*/ 4426184 w 4536965"/>
                        <a:gd name="connsiteY86" fmla="*/ 75446 h 1770609"/>
                        <a:gd name="connsiteX87" fmla="*/ 4443161 w 4536965"/>
                        <a:gd name="connsiteY87" fmla="*/ 74659 h 1770609"/>
                        <a:gd name="connsiteX88" fmla="*/ 4460925 w 4536965"/>
                        <a:gd name="connsiteY88" fmla="*/ 90847 h 1770609"/>
                        <a:gd name="connsiteX89" fmla="*/ 4473101 w 4536965"/>
                        <a:gd name="connsiteY89" fmla="*/ 99442 h 1770609"/>
                        <a:gd name="connsiteX90" fmla="*/ 4502040 w 4536965"/>
                        <a:gd name="connsiteY90" fmla="*/ 130816 h 1770609"/>
                        <a:gd name="connsiteX91" fmla="*/ 4508415 w 4536965"/>
                        <a:gd name="connsiteY91" fmla="*/ 155385 h 1770609"/>
                        <a:gd name="connsiteX92" fmla="*/ 4512998 w 4536965"/>
                        <a:gd name="connsiteY92" fmla="*/ 169568 h 1770609"/>
                        <a:gd name="connsiteX93" fmla="*/ 4518371 w 4536965"/>
                        <a:gd name="connsiteY93" fmla="*/ 200727 h 1770609"/>
                        <a:gd name="connsiteX94" fmla="*/ 4512569 w 4536965"/>
                        <a:gd name="connsiteY94" fmla="*/ 216701 h 1770609"/>
                        <a:gd name="connsiteX95" fmla="*/ 4517152 w 4536965"/>
                        <a:gd name="connsiteY95" fmla="*/ 230883 h 1770609"/>
                        <a:gd name="connsiteX96" fmla="*/ 4518728 w 4536965"/>
                        <a:gd name="connsiteY96" fmla="*/ 264835 h 1770609"/>
                        <a:gd name="connsiteX97" fmla="*/ 4520304 w 4536965"/>
                        <a:gd name="connsiteY97" fmla="*/ 298788 h 1770609"/>
                        <a:gd name="connsiteX98" fmla="*/ 4536062 w 4536965"/>
                        <a:gd name="connsiteY98" fmla="*/ 328155 h 1770609"/>
                        <a:gd name="connsiteX99" fmla="*/ 4530260 w 4536965"/>
                        <a:gd name="connsiteY99" fmla="*/ 344128 h 1770609"/>
                        <a:gd name="connsiteX100" fmla="*/ 4478902 w 4536965"/>
                        <a:gd name="connsiteY100" fmla="*/ 393624 h 1770609"/>
                        <a:gd name="connsiteX101" fmla="*/ 4257850 w 4536965"/>
                        <a:gd name="connsiteY101" fmla="*/ 649912 h 1770609"/>
                        <a:gd name="connsiteX102" fmla="*/ 4122184 w 4536965"/>
                        <a:gd name="connsiteY102" fmla="*/ 743889 h 1770609"/>
                        <a:gd name="connsiteX103" fmla="*/ 3965746 w 4536965"/>
                        <a:gd name="connsiteY103" fmla="*/ 841446 h 1770609"/>
                        <a:gd name="connsiteX104" fmla="*/ 3790539 w 4536965"/>
                        <a:gd name="connsiteY104" fmla="*/ 929405 h 1770609"/>
                        <a:gd name="connsiteX105" fmla="*/ 3651291 w 4536965"/>
                        <a:gd name="connsiteY105" fmla="*/ 1002609 h 1770609"/>
                        <a:gd name="connsiteX106" fmla="*/ 3520639 w 4536965"/>
                        <a:gd name="connsiteY106" fmla="*/ 1063637 h 1770609"/>
                        <a:gd name="connsiteX107" fmla="*/ 3323300 w 4536965"/>
                        <a:gd name="connsiteY107" fmla="*/ 1097658 h 1770609"/>
                        <a:gd name="connsiteX108" fmla="*/ 3235196 w 4536965"/>
                        <a:gd name="connsiteY108" fmla="*/ 1144933 h 1770609"/>
                        <a:gd name="connsiteX109" fmla="*/ 3425730 w 4536965"/>
                        <a:gd name="connsiteY109" fmla="*/ 1133474 h 1770609"/>
                        <a:gd name="connsiteX110" fmla="*/ 3554376 w 4536965"/>
                        <a:gd name="connsiteY110" fmla="*/ 1085627 h 1770609"/>
                        <a:gd name="connsiteX111" fmla="*/ 3692407 w 4536965"/>
                        <a:gd name="connsiteY111" fmla="*/ 1042579 h 1770609"/>
                        <a:gd name="connsiteX112" fmla="*/ 3850421 w 4536965"/>
                        <a:gd name="connsiteY112" fmla="*/ 978973 h 1770609"/>
                        <a:gd name="connsiteX113" fmla="*/ 4018034 w 4536965"/>
                        <a:gd name="connsiteY113" fmla="*/ 896601 h 1770609"/>
                        <a:gd name="connsiteX114" fmla="*/ 4046399 w 4536965"/>
                        <a:gd name="connsiteY114" fmla="*/ 887433 h 1770609"/>
                        <a:gd name="connsiteX115" fmla="*/ 4159288 w 4536965"/>
                        <a:gd name="connsiteY115" fmla="*/ 810217 h 1770609"/>
                        <a:gd name="connsiteX116" fmla="*/ 4280771 w 4536965"/>
                        <a:gd name="connsiteY116" fmla="*/ 720825 h 1770609"/>
                        <a:gd name="connsiteX117" fmla="*/ 4423244 w 4536965"/>
                        <a:gd name="connsiteY117" fmla="*/ 604286 h 1770609"/>
                        <a:gd name="connsiteX118" fmla="*/ 4502179 w 4536965"/>
                        <a:gd name="connsiteY118" fmla="*/ 528645 h 1770609"/>
                        <a:gd name="connsiteX119" fmla="*/ 4447597 w 4536965"/>
                        <a:gd name="connsiteY119" fmla="*/ 621477 h 1770609"/>
                        <a:gd name="connsiteX120" fmla="*/ 4339078 w 4536965"/>
                        <a:gd name="connsiteY120" fmla="*/ 736440 h 1770609"/>
                        <a:gd name="connsiteX121" fmla="*/ 4240372 w 4536965"/>
                        <a:gd name="connsiteY121" fmla="*/ 809072 h 1770609"/>
                        <a:gd name="connsiteX122" fmla="*/ 4040955 w 4536965"/>
                        <a:gd name="connsiteY122" fmla="*/ 967514 h 1770609"/>
                        <a:gd name="connsiteX123" fmla="*/ 3883728 w 4536965"/>
                        <a:gd name="connsiteY123" fmla="*/ 1048096 h 1770609"/>
                        <a:gd name="connsiteX124" fmla="*/ 3722704 w 4536965"/>
                        <a:gd name="connsiteY124" fmla="*/ 1131471 h 1770609"/>
                        <a:gd name="connsiteX125" fmla="*/ 3520924 w 4536965"/>
                        <a:gd name="connsiteY125" fmla="*/ 1238985 h 1770609"/>
                        <a:gd name="connsiteX126" fmla="*/ 3703508 w 4536965"/>
                        <a:gd name="connsiteY126" fmla="*/ 1169004 h 1770609"/>
                        <a:gd name="connsiteX127" fmla="*/ 3901062 w 4536965"/>
                        <a:gd name="connsiteY127" fmla="*/ 1111416 h 1770609"/>
                        <a:gd name="connsiteX128" fmla="*/ 4016743 w 4536965"/>
                        <a:gd name="connsiteY128" fmla="*/ 1037997 h 1770609"/>
                        <a:gd name="connsiteX129" fmla="*/ 4182566 w 4536965"/>
                        <a:gd name="connsiteY129" fmla="*/ 945239 h 1770609"/>
                        <a:gd name="connsiteX130" fmla="*/ 4381769 w 4536965"/>
                        <a:gd name="connsiteY130" fmla="*/ 810363 h 1770609"/>
                        <a:gd name="connsiteX131" fmla="*/ 4512063 w 4536965"/>
                        <a:gd name="connsiteY131" fmla="*/ 685228 h 1770609"/>
                        <a:gd name="connsiteX132" fmla="*/ 4409918 w 4536965"/>
                        <a:gd name="connsiteY132" fmla="*/ 824760 h 1770609"/>
                        <a:gd name="connsiteX133" fmla="*/ 4280841 w 4536965"/>
                        <a:gd name="connsiteY133" fmla="*/ 919740 h 1770609"/>
                        <a:gd name="connsiteX134" fmla="*/ 4085221 w 4536965"/>
                        <a:gd name="connsiteY134" fmla="*/ 1075388 h 1770609"/>
                        <a:gd name="connsiteX135" fmla="*/ 3841680 w 4536965"/>
                        <a:gd name="connsiteY135" fmla="*/ 1213631 h 1770609"/>
                        <a:gd name="connsiteX136" fmla="*/ 4037443 w 4536965"/>
                        <a:gd name="connsiteY136" fmla="*/ 1145656 h 1770609"/>
                        <a:gd name="connsiteX137" fmla="*/ 4105778 w 4536965"/>
                        <a:gd name="connsiteY137" fmla="*/ 1095372 h 1770609"/>
                        <a:gd name="connsiteX138" fmla="*/ 4406480 w 4536965"/>
                        <a:gd name="connsiteY138" fmla="*/ 891663 h 1770609"/>
                        <a:gd name="connsiteX139" fmla="*/ 4335709 w 4536965"/>
                        <a:gd name="connsiteY139" fmla="*/ 1002257 h 1770609"/>
                        <a:gd name="connsiteX140" fmla="*/ 4029993 w 4536965"/>
                        <a:gd name="connsiteY140" fmla="*/ 1238917 h 1770609"/>
                        <a:gd name="connsiteX141" fmla="*/ 4036368 w 4536965"/>
                        <a:gd name="connsiteY141" fmla="*/ 1263486 h 1770609"/>
                        <a:gd name="connsiteX142" fmla="*/ 4249753 w 4536965"/>
                        <a:gd name="connsiteY142" fmla="*/ 1124026 h 1770609"/>
                        <a:gd name="connsiteX143" fmla="*/ 4112653 w 4536965"/>
                        <a:gd name="connsiteY143" fmla="*/ 1271725 h 1770609"/>
                        <a:gd name="connsiteX144" fmla="*/ 3877278 w 4536965"/>
                        <a:gd name="connsiteY144" fmla="*/ 1444922 h 1770609"/>
                        <a:gd name="connsiteX145" fmla="*/ 3613968 w 4536965"/>
                        <a:gd name="connsiteY145" fmla="*/ 1580156 h 1770609"/>
                        <a:gd name="connsiteX146" fmla="*/ 3333108 w 4536965"/>
                        <a:gd name="connsiteY146" fmla="*/ 1675635 h 1770609"/>
                        <a:gd name="connsiteX147" fmla="*/ 3098808 w 4536965"/>
                        <a:gd name="connsiteY147" fmla="*/ 1731003 h 1770609"/>
                        <a:gd name="connsiteX148" fmla="*/ 2858134 w 4536965"/>
                        <a:gd name="connsiteY148" fmla="*/ 1761801 h 1770609"/>
                        <a:gd name="connsiteX149" fmla="*/ 2583722 w 4536965"/>
                        <a:gd name="connsiteY149" fmla="*/ 1770609 h 1770609"/>
                        <a:gd name="connsiteX150" fmla="*/ 2398202 w 4536965"/>
                        <a:gd name="connsiteY150" fmla="*/ 1749119 h 1770609"/>
                        <a:gd name="connsiteX151" fmla="*/ 2148002 w 4536965"/>
                        <a:gd name="connsiteY151" fmla="*/ 1687444 h 1770609"/>
                        <a:gd name="connsiteX152" fmla="*/ 1968714 w 4536965"/>
                        <a:gd name="connsiteY152" fmla="*/ 1602848 h 1770609"/>
                        <a:gd name="connsiteX153" fmla="*/ 1813996 w 4536965"/>
                        <a:gd name="connsiteY153" fmla="*/ 1511877 h 1770609"/>
                        <a:gd name="connsiteX154" fmla="*/ 1711996 w 4536965"/>
                        <a:gd name="connsiteY154" fmla="*/ 1428930 h 1770609"/>
                        <a:gd name="connsiteX155" fmla="*/ 1622389 w 4536965"/>
                        <a:gd name="connsiteY155" fmla="*/ 1331012 h 1770609"/>
                        <a:gd name="connsiteX156" fmla="*/ 1533355 w 4536965"/>
                        <a:gd name="connsiteY156" fmla="*/ 1273636 h 1770609"/>
                        <a:gd name="connsiteX157" fmla="*/ 1419751 w 4536965"/>
                        <a:gd name="connsiteY157" fmla="*/ 1222635 h 1770609"/>
                        <a:gd name="connsiteX158" fmla="*/ 1263384 w 4536965"/>
                        <a:gd name="connsiteY158" fmla="*/ 1208953 h 1770609"/>
                        <a:gd name="connsiteX159" fmla="*/ 1136171 w 4536965"/>
                        <a:gd name="connsiteY159" fmla="*/ 1203078 h 1770609"/>
                        <a:gd name="connsiteX160" fmla="*/ 948430 w 4536965"/>
                        <a:gd name="connsiteY160" fmla="*/ 1218333 h 1770609"/>
                        <a:gd name="connsiteX161" fmla="*/ 658045 w 4536965"/>
                        <a:gd name="connsiteY161" fmla="*/ 1221340 h 1770609"/>
                        <a:gd name="connsiteX162" fmla="*/ 643863 w 4536965"/>
                        <a:gd name="connsiteY162" fmla="*/ 1225923 h 1770609"/>
                        <a:gd name="connsiteX163" fmla="*/ 606114 w 4536965"/>
                        <a:gd name="connsiteY163" fmla="*/ 1230293 h 1770609"/>
                        <a:gd name="connsiteX164" fmla="*/ 591931 w 4536965"/>
                        <a:gd name="connsiteY164" fmla="*/ 1234876 h 1770609"/>
                        <a:gd name="connsiteX165" fmla="*/ 571158 w 4536965"/>
                        <a:gd name="connsiteY165" fmla="*/ 1238458 h 1770609"/>
                        <a:gd name="connsiteX166" fmla="*/ 556976 w 4536965"/>
                        <a:gd name="connsiteY166" fmla="*/ 1243042 h 1770609"/>
                        <a:gd name="connsiteX167" fmla="*/ 528611 w 4536965"/>
                        <a:gd name="connsiteY167" fmla="*/ 1252210 h 1770609"/>
                        <a:gd name="connsiteX168" fmla="*/ 511635 w 4536965"/>
                        <a:gd name="connsiteY168" fmla="*/ 1252998 h 1770609"/>
                        <a:gd name="connsiteX169" fmla="*/ 480476 w 4536965"/>
                        <a:gd name="connsiteY169" fmla="*/ 1258370 h 1770609"/>
                        <a:gd name="connsiteX170" fmla="*/ 438931 w 4536965"/>
                        <a:gd name="connsiteY170" fmla="*/ 1265533 h 1770609"/>
                        <a:gd name="connsiteX171" fmla="*/ 302907 w 4536965"/>
                        <a:gd name="connsiteY171" fmla="*/ 1295401 h 1770609"/>
                        <a:gd name="connsiteX172" fmla="*/ 149549 w 4536965"/>
                        <a:gd name="connsiteY172" fmla="*/ 1261949 h 1770609"/>
                        <a:gd name="connsiteX173" fmla="*/ 47765 w 4536965"/>
                        <a:gd name="connsiteY173" fmla="*/ 1155435 h 1770609"/>
                        <a:gd name="connsiteX174" fmla="*/ 42718 w 4536965"/>
                        <a:gd name="connsiteY174" fmla="*/ 1130785 h 1770609"/>
                        <a:gd name="connsiteX175" fmla="*/ 15542 w 4536965"/>
                        <a:gd name="connsiteY175" fmla="*/ 1090479 h 1770609"/>
                        <a:gd name="connsiteX176" fmla="*/ 0 w 4536965"/>
                        <a:gd name="connsiteY176" fmla="*/ 1013498 h 1770609"/>
                        <a:gd name="connsiteX177" fmla="*/ 15542 w 4536965"/>
                        <a:gd name="connsiteY177" fmla="*/ 936516 h 1770609"/>
                        <a:gd name="connsiteX178" fmla="*/ 57926 w 4536965"/>
                        <a:gd name="connsiteY178" fmla="*/ 873652 h 17706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</a:cxnLst>
                      <a:rect l="l" t="t" r="r" b="b"/>
                      <a:pathLst>
                        <a:path w="4536965" h="1770609">
                          <a:moveTo>
                            <a:pt x="0" y="1013497"/>
                          </a:moveTo>
                          <a:lnTo>
                            <a:pt x="0" y="1013498"/>
                          </a:lnTo>
                          <a:lnTo>
                            <a:pt x="0" y="1013498"/>
                          </a:lnTo>
                          <a:close/>
                          <a:moveTo>
                            <a:pt x="57926" y="873652"/>
                          </a:moveTo>
                          <a:cubicBezTo>
                            <a:pt x="93716" y="837862"/>
                            <a:pt x="143159" y="815726"/>
                            <a:pt x="197772" y="815726"/>
                          </a:cubicBezTo>
                          <a:lnTo>
                            <a:pt x="233368" y="815726"/>
                          </a:lnTo>
                          <a:lnTo>
                            <a:pt x="297038" y="802305"/>
                          </a:lnTo>
                          <a:lnTo>
                            <a:pt x="477186" y="792636"/>
                          </a:lnTo>
                          <a:lnTo>
                            <a:pt x="759978" y="795218"/>
                          </a:lnTo>
                          <a:lnTo>
                            <a:pt x="1023788" y="811766"/>
                          </a:lnTo>
                          <a:lnTo>
                            <a:pt x="1234664" y="843858"/>
                          </a:lnTo>
                          <a:lnTo>
                            <a:pt x="1394397" y="901879"/>
                          </a:lnTo>
                          <a:lnTo>
                            <a:pt x="1489879" y="872584"/>
                          </a:lnTo>
                          <a:lnTo>
                            <a:pt x="1528723" y="828095"/>
                          </a:lnTo>
                          <a:lnTo>
                            <a:pt x="1573331" y="773319"/>
                          </a:lnTo>
                          <a:lnTo>
                            <a:pt x="1577009" y="769736"/>
                          </a:lnTo>
                          <a:lnTo>
                            <a:pt x="1592812" y="750027"/>
                          </a:lnTo>
                          <a:lnTo>
                            <a:pt x="1593769" y="749323"/>
                          </a:lnTo>
                          <a:lnTo>
                            <a:pt x="1592192" y="720943"/>
                          </a:lnTo>
                          <a:lnTo>
                            <a:pt x="1597899" y="746283"/>
                          </a:lnTo>
                          <a:lnTo>
                            <a:pt x="1610959" y="736674"/>
                          </a:lnTo>
                          <a:lnTo>
                            <a:pt x="1639407" y="708970"/>
                          </a:lnTo>
                          <a:cubicBezTo>
                            <a:pt x="1662240" y="689359"/>
                            <a:pt x="1685862" y="671628"/>
                            <a:pt x="1710215" y="655898"/>
                          </a:cubicBezTo>
                          <a:lnTo>
                            <a:pt x="1741894" y="638597"/>
                          </a:lnTo>
                          <a:lnTo>
                            <a:pt x="1751454" y="630645"/>
                          </a:lnTo>
                          <a:cubicBezTo>
                            <a:pt x="1763535" y="620854"/>
                            <a:pt x="1767325" y="619997"/>
                            <a:pt x="1799606" y="609563"/>
                          </a:cubicBezTo>
                          <a:lnTo>
                            <a:pt x="1805173" y="607764"/>
                          </a:lnTo>
                          <a:lnTo>
                            <a:pt x="1864640" y="586498"/>
                          </a:lnTo>
                          <a:lnTo>
                            <a:pt x="1944196" y="572227"/>
                          </a:lnTo>
                          <a:lnTo>
                            <a:pt x="1947020" y="571314"/>
                          </a:lnTo>
                          <a:lnTo>
                            <a:pt x="1947276" y="571675"/>
                          </a:lnTo>
                          <a:lnTo>
                            <a:pt x="1947565" y="571623"/>
                          </a:lnTo>
                          <a:lnTo>
                            <a:pt x="1947329" y="571747"/>
                          </a:lnTo>
                          <a:lnTo>
                            <a:pt x="1954644" y="582018"/>
                          </a:lnTo>
                          <a:cubicBezTo>
                            <a:pt x="1965559" y="599822"/>
                            <a:pt x="1926867" y="575077"/>
                            <a:pt x="1807557" y="668085"/>
                          </a:cubicBezTo>
                          <a:lnTo>
                            <a:pt x="1679053" y="803606"/>
                          </a:lnTo>
                          <a:lnTo>
                            <a:pt x="1669470" y="921114"/>
                          </a:lnTo>
                          <a:lnTo>
                            <a:pt x="1721455" y="987846"/>
                          </a:lnTo>
                          <a:lnTo>
                            <a:pt x="1791041" y="1049910"/>
                          </a:lnTo>
                          <a:lnTo>
                            <a:pt x="1796523" y="1050729"/>
                          </a:lnTo>
                          <a:cubicBezTo>
                            <a:pt x="1806346" y="1052224"/>
                            <a:pt x="1812552" y="1062493"/>
                            <a:pt x="1820876" y="1067919"/>
                          </a:cubicBezTo>
                          <a:cubicBezTo>
                            <a:pt x="1835053" y="1077159"/>
                            <a:pt x="1849624" y="1085780"/>
                            <a:pt x="1863997" y="1094709"/>
                          </a:cubicBezTo>
                          <a:lnTo>
                            <a:pt x="2237830" y="1141486"/>
                          </a:lnTo>
                          <a:lnTo>
                            <a:pt x="2686015" y="1098441"/>
                          </a:lnTo>
                          <a:lnTo>
                            <a:pt x="3274880" y="928470"/>
                          </a:lnTo>
                          <a:cubicBezTo>
                            <a:pt x="3278676" y="925676"/>
                            <a:pt x="3282065" y="922220"/>
                            <a:pt x="3286269" y="920089"/>
                          </a:cubicBezTo>
                          <a:cubicBezTo>
                            <a:pt x="3298033" y="914125"/>
                            <a:pt x="3304392" y="915322"/>
                            <a:pt x="3317428" y="914717"/>
                          </a:cubicBezTo>
                          <a:lnTo>
                            <a:pt x="3331611" y="910132"/>
                          </a:lnTo>
                          <a:cubicBezTo>
                            <a:pt x="3365363" y="899222"/>
                            <a:pt x="3350051" y="901425"/>
                            <a:pt x="3376952" y="900177"/>
                          </a:cubicBezTo>
                          <a:cubicBezTo>
                            <a:pt x="3401915" y="892107"/>
                            <a:pt x="3386172" y="895822"/>
                            <a:pt x="3425087" y="894017"/>
                          </a:cubicBezTo>
                          <a:lnTo>
                            <a:pt x="3439269" y="889433"/>
                          </a:lnTo>
                          <a:lnTo>
                            <a:pt x="3453452" y="884849"/>
                          </a:lnTo>
                          <a:cubicBezTo>
                            <a:pt x="3462907" y="881793"/>
                            <a:pt x="3472112" y="877812"/>
                            <a:pt x="3481818" y="875681"/>
                          </a:cubicBezTo>
                          <a:cubicBezTo>
                            <a:pt x="3487351" y="874466"/>
                            <a:pt x="3493211" y="875855"/>
                            <a:pt x="3498793" y="874892"/>
                          </a:cubicBezTo>
                          <a:cubicBezTo>
                            <a:pt x="3506250" y="873607"/>
                            <a:pt x="3525188" y="865297"/>
                            <a:pt x="3530955" y="862931"/>
                          </a:cubicBezTo>
                          <a:cubicBezTo>
                            <a:pt x="3540148" y="859158"/>
                            <a:pt x="3549865" y="856819"/>
                            <a:pt x="3559320" y="853763"/>
                          </a:cubicBezTo>
                          <a:cubicBezTo>
                            <a:pt x="3623231" y="815911"/>
                            <a:pt x="3576957" y="842116"/>
                            <a:pt x="3625650" y="816659"/>
                          </a:cubicBezTo>
                          <a:cubicBezTo>
                            <a:pt x="3635495" y="811512"/>
                            <a:pt x="3644951" y="805603"/>
                            <a:pt x="3655017" y="800901"/>
                          </a:cubicBezTo>
                          <a:cubicBezTo>
                            <a:pt x="3659519" y="798798"/>
                            <a:pt x="3664605" y="798203"/>
                            <a:pt x="3669201" y="796317"/>
                          </a:cubicBezTo>
                          <a:cubicBezTo>
                            <a:pt x="3676612" y="793276"/>
                            <a:pt x="3683672" y="789436"/>
                            <a:pt x="3690976" y="786146"/>
                          </a:cubicBezTo>
                          <a:lnTo>
                            <a:pt x="3730730" y="768597"/>
                          </a:lnTo>
                          <a:lnTo>
                            <a:pt x="3961091" y="628349"/>
                          </a:lnTo>
                          <a:lnTo>
                            <a:pt x="3991054" y="608565"/>
                          </a:lnTo>
                          <a:lnTo>
                            <a:pt x="4203838" y="445541"/>
                          </a:lnTo>
                          <a:lnTo>
                            <a:pt x="4248883" y="404308"/>
                          </a:lnTo>
                          <a:lnTo>
                            <a:pt x="4302192" y="336391"/>
                          </a:lnTo>
                          <a:lnTo>
                            <a:pt x="4266737" y="192774"/>
                          </a:lnTo>
                          <a:cubicBezTo>
                            <a:pt x="4254565" y="176233"/>
                            <a:pt x="4262636" y="187950"/>
                            <a:pt x="4245392" y="155813"/>
                          </a:cubicBezTo>
                          <a:lnTo>
                            <a:pt x="4229419" y="150011"/>
                          </a:lnTo>
                          <a:cubicBezTo>
                            <a:pt x="4224749" y="148315"/>
                            <a:pt x="4221300" y="144281"/>
                            <a:pt x="4217241" y="141415"/>
                          </a:cubicBezTo>
                          <a:lnTo>
                            <a:pt x="4192888" y="124224"/>
                          </a:lnTo>
                          <a:cubicBezTo>
                            <a:pt x="4192888" y="124224"/>
                            <a:pt x="4171243" y="117336"/>
                            <a:pt x="4160942" y="112620"/>
                          </a:cubicBezTo>
                          <a:cubicBezTo>
                            <a:pt x="4156424" y="110552"/>
                            <a:pt x="4153349" y="105941"/>
                            <a:pt x="4148764" y="104024"/>
                          </a:cubicBezTo>
                          <a:cubicBezTo>
                            <a:pt x="4136296" y="98810"/>
                            <a:pt x="4123074" y="95619"/>
                            <a:pt x="4110229" y="91417"/>
                          </a:cubicBezTo>
                          <a:lnTo>
                            <a:pt x="3970838" y="76947"/>
                          </a:lnTo>
                          <a:lnTo>
                            <a:pt x="3937316" y="31390"/>
                          </a:lnTo>
                          <a:cubicBezTo>
                            <a:pt x="3949506" y="33246"/>
                            <a:pt x="3941686" y="32497"/>
                            <a:pt x="3960881" y="31606"/>
                          </a:cubicBezTo>
                          <a:cubicBezTo>
                            <a:pt x="3980454" y="25278"/>
                            <a:pt x="3970101" y="27251"/>
                            <a:pt x="3992040" y="26233"/>
                          </a:cubicBezTo>
                          <a:cubicBezTo>
                            <a:pt x="4001967" y="25773"/>
                            <a:pt x="4010700" y="19196"/>
                            <a:pt x="4020405" y="17065"/>
                          </a:cubicBezTo>
                          <a:cubicBezTo>
                            <a:pt x="4025939" y="15850"/>
                            <a:pt x="4031723" y="16540"/>
                            <a:pt x="4037381" y="16278"/>
                          </a:cubicBezTo>
                          <a:lnTo>
                            <a:pt x="4051564" y="11693"/>
                          </a:lnTo>
                          <a:cubicBezTo>
                            <a:pt x="4086271" y="475"/>
                            <a:pt x="4070106" y="1030"/>
                            <a:pt x="4099699" y="5534"/>
                          </a:cubicBezTo>
                          <a:cubicBezTo>
                            <a:pt x="4104426" y="4006"/>
                            <a:pt x="4108985" y="1794"/>
                            <a:pt x="4113882" y="950"/>
                          </a:cubicBezTo>
                          <a:cubicBezTo>
                            <a:pt x="4125907" y="-1123"/>
                            <a:pt x="4138919" y="456"/>
                            <a:pt x="4150628" y="3170"/>
                          </a:cubicBezTo>
                          <a:cubicBezTo>
                            <a:pt x="4158280" y="4944"/>
                            <a:pt x="4165424" y="8793"/>
                            <a:pt x="4173191" y="9975"/>
                          </a:cubicBezTo>
                          <a:cubicBezTo>
                            <a:pt x="4187512" y="12154"/>
                            <a:pt x="4202081" y="12124"/>
                            <a:pt x="4216527" y="13199"/>
                          </a:cubicBezTo>
                          <a:lnTo>
                            <a:pt x="4426184" y="75446"/>
                          </a:lnTo>
                          <a:cubicBezTo>
                            <a:pt x="4435341" y="87890"/>
                            <a:pt x="4416675" y="65039"/>
                            <a:pt x="4443161" y="74659"/>
                          </a:cubicBezTo>
                          <a:cubicBezTo>
                            <a:pt x="4450691" y="77394"/>
                            <a:pt x="4454754" y="85738"/>
                            <a:pt x="4460925" y="90847"/>
                          </a:cubicBezTo>
                          <a:cubicBezTo>
                            <a:pt x="4464752" y="94015"/>
                            <a:pt x="4469539" y="95979"/>
                            <a:pt x="4473101" y="99442"/>
                          </a:cubicBezTo>
                          <a:cubicBezTo>
                            <a:pt x="4483303" y="109360"/>
                            <a:pt x="4492394" y="120358"/>
                            <a:pt x="4502040" y="130816"/>
                          </a:cubicBezTo>
                          <a:cubicBezTo>
                            <a:pt x="4512820" y="145466"/>
                            <a:pt x="4504172" y="130772"/>
                            <a:pt x="4508415" y="155385"/>
                          </a:cubicBezTo>
                          <a:cubicBezTo>
                            <a:pt x="4509259" y="160282"/>
                            <a:pt x="4512154" y="164672"/>
                            <a:pt x="4512998" y="169568"/>
                          </a:cubicBezTo>
                          <a:cubicBezTo>
                            <a:pt x="4519941" y="209837"/>
                            <a:pt x="4506850" y="165078"/>
                            <a:pt x="4518371" y="200727"/>
                          </a:cubicBezTo>
                          <a:cubicBezTo>
                            <a:pt x="4516437" y="206051"/>
                            <a:pt x="4512798" y="211041"/>
                            <a:pt x="4512569" y="216701"/>
                          </a:cubicBezTo>
                          <a:cubicBezTo>
                            <a:pt x="4512368" y="221665"/>
                            <a:pt x="4515624" y="226156"/>
                            <a:pt x="4517152" y="230883"/>
                          </a:cubicBezTo>
                          <a:lnTo>
                            <a:pt x="4518728" y="264835"/>
                          </a:lnTo>
                          <a:lnTo>
                            <a:pt x="4520304" y="298788"/>
                          </a:lnTo>
                          <a:cubicBezTo>
                            <a:pt x="4545266" y="290719"/>
                            <a:pt x="4534256" y="289240"/>
                            <a:pt x="4536062" y="328155"/>
                          </a:cubicBezTo>
                          <a:cubicBezTo>
                            <a:pt x="4534128" y="333479"/>
                            <a:pt x="4532840" y="339085"/>
                            <a:pt x="4530260" y="344128"/>
                          </a:cubicBezTo>
                          <a:cubicBezTo>
                            <a:pt x="4520458" y="363295"/>
                            <a:pt x="4488461" y="385281"/>
                            <a:pt x="4478902" y="393624"/>
                          </a:cubicBezTo>
                          <a:lnTo>
                            <a:pt x="4257850" y="649912"/>
                          </a:lnTo>
                          <a:lnTo>
                            <a:pt x="4122184" y="743889"/>
                          </a:lnTo>
                          <a:lnTo>
                            <a:pt x="3965746" y="841446"/>
                          </a:lnTo>
                          <a:lnTo>
                            <a:pt x="3790539" y="929405"/>
                          </a:lnTo>
                          <a:lnTo>
                            <a:pt x="3651291" y="1002609"/>
                          </a:lnTo>
                          <a:lnTo>
                            <a:pt x="3520639" y="1063637"/>
                          </a:lnTo>
                          <a:lnTo>
                            <a:pt x="3323300" y="1097658"/>
                          </a:lnTo>
                          <a:lnTo>
                            <a:pt x="3235196" y="1144933"/>
                          </a:lnTo>
                          <a:lnTo>
                            <a:pt x="3425730" y="1133474"/>
                          </a:lnTo>
                          <a:lnTo>
                            <a:pt x="3554376" y="1085627"/>
                          </a:lnTo>
                          <a:lnTo>
                            <a:pt x="3692407" y="1042579"/>
                          </a:lnTo>
                          <a:lnTo>
                            <a:pt x="3850421" y="978973"/>
                          </a:lnTo>
                          <a:lnTo>
                            <a:pt x="4018034" y="896601"/>
                          </a:lnTo>
                          <a:cubicBezTo>
                            <a:pt x="4018034" y="896601"/>
                            <a:pt x="4037922" y="892616"/>
                            <a:pt x="4046399" y="887433"/>
                          </a:cubicBezTo>
                          <a:cubicBezTo>
                            <a:pt x="4085293" y="863647"/>
                            <a:pt x="4121658" y="835955"/>
                            <a:pt x="4159288" y="810217"/>
                          </a:cubicBezTo>
                          <a:lnTo>
                            <a:pt x="4280771" y="720825"/>
                          </a:lnTo>
                          <a:lnTo>
                            <a:pt x="4423244" y="604286"/>
                          </a:lnTo>
                          <a:lnTo>
                            <a:pt x="4502179" y="528645"/>
                          </a:lnTo>
                          <a:lnTo>
                            <a:pt x="4447597" y="621477"/>
                          </a:lnTo>
                          <a:lnTo>
                            <a:pt x="4339078" y="736440"/>
                          </a:lnTo>
                          <a:lnTo>
                            <a:pt x="4240372" y="809072"/>
                          </a:lnTo>
                          <a:lnTo>
                            <a:pt x="4040955" y="967514"/>
                          </a:lnTo>
                          <a:lnTo>
                            <a:pt x="3883728" y="1048096"/>
                          </a:lnTo>
                          <a:lnTo>
                            <a:pt x="3722704" y="1131471"/>
                          </a:lnTo>
                          <a:lnTo>
                            <a:pt x="3520924" y="1238985"/>
                          </a:lnTo>
                          <a:lnTo>
                            <a:pt x="3703508" y="1169004"/>
                          </a:lnTo>
                          <a:lnTo>
                            <a:pt x="3901062" y="1111416"/>
                          </a:lnTo>
                          <a:lnTo>
                            <a:pt x="4016743" y="1037997"/>
                          </a:lnTo>
                          <a:lnTo>
                            <a:pt x="4182566" y="945239"/>
                          </a:lnTo>
                          <a:lnTo>
                            <a:pt x="4381769" y="810363"/>
                          </a:lnTo>
                          <a:lnTo>
                            <a:pt x="4512063" y="685228"/>
                          </a:lnTo>
                          <a:lnTo>
                            <a:pt x="4409918" y="824760"/>
                          </a:lnTo>
                          <a:lnTo>
                            <a:pt x="4280841" y="919740"/>
                          </a:lnTo>
                          <a:lnTo>
                            <a:pt x="4085221" y="1075388"/>
                          </a:lnTo>
                          <a:lnTo>
                            <a:pt x="3841680" y="1213631"/>
                          </a:lnTo>
                          <a:lnTo>
                            <a:pt x="4037443" y="1145656"/>
                          </a:lnTo>
                          <a:lnTo>
                            <a:pt x="4105778" y="1095372"/>
                          </a:lnTo>
                          <a:lnTo>
                            <a:pt x="4406480" y="891663"/>
                          </a:lnTo>
                          <a:lnTo>
                            <a:pt x="4335709" y="1002257"/>
                          </a:lnTo>
                          <a:lnTo>
                            <a:pt x="4029993" y="1238917"/>
                          </a:lnTo>
                          <a:lnTo>
                            <a:pt x="4036368" y="1263486"/>
                          </a:lnTo>
                          <a:lnTo>
                            <a:pt x="4249753" y="1124026"/>
                          </a:lnTo>
                          <a:lnTo>
                            <a:pt x="4112653" y="1271725"/>
                          </a:lnTo>
                          <a:lnTo>
                            <a:pt x="3877278" y="1444922"/>
                          </a:lnTo>
                          <a:lnTo>
                            <a:pt x="3613968" y="1580156"/>
                          </a:lnTo>
                          <a:lnTo>
                            <a:pt x="3333108" y="1675635"/>
                          </a:lnTo>
                          <a:lnTo>
                            <a:pt x="3098808" y="1731003"/>
                          </a:lnTo>
                          <a:lnTo>
                            <a:pt x="2858134" y="1761801"/>
                          </a:lnTo>
                          <a:lnTo>
                            <a:pt x="2583722" y="1770609"/>
                          </a:lnTo>
                          <a:lnTo>
                            <a:pt x="2398202" y="1749119"/>
                          </a:lnTo>
                          <a:lnTo>
                            <a:pt x="2148002" y="1687444"/>
                          </a:lnTo>
                          <a:lnTo>
                            <a:pt x="1968714" y="1602848"/>
                          </a:lnTo>
                          <a:lnTo>
                            <a:pt x="1813996" y="1511877"/>
                          </a:lnTo>
                          <a:lnTo>
                            <a:pt x="1711996" y="1428930"/>
                          </a:lnTo>
                          <a:lnTo>
                            <a:pt x="1622389" y="1331012"/>
                          </a:lnTo>
                          <a:lnTo>
                            <a:pt x="1533355" y="1273636"/>
                          </a:lnTo>
                          <a:lnTo>
                            <a:pt x="1419751" y="1222635"/>
                          </a:lnTo>
                          <a:lnTo>
                            <a:pt x="1263384" y="1208953"/>
                          </a:lnTo>
                          <a:lnTo>
                            <a:pt x="1136171" y="1203078"/>
                          </a:lnTo>
                          <a:lnTo>
                            <a:pt x="948430" y="1218333"/>
                          </a:lnTo>
                          <a:lnTo>
                            <a:pt x="658045" y="1221340"/>
                          </a:lnTo>
                          <a:cubicBezTo>
                            <a:pt x="658045" y="1221340"/>
                            <a:pt x="648701" y="1224793"/>
                            <a:pt x="643863" y="1225923"/>
                          </a:cubicBezTo>
                          <a:cubicBezTo>
                            <a:pt x="582575" y="1240239"/>
                            <a:pt x="658270" y="1221301"/>
                            <a:pt x="606114" y="1230293"/>
                          </a:cubicBezTo>
                          <a:cubicBezTo>
                            <a:pt x="601218" y="1231137"/>
                            <a:pt x="596770" y="1233746"/>
                            <a:pt x="591931" y="1234876"/>
                          </a:cubicBezTo>
                          <a:cubicBezTo>
                            <a:pt x="585089" y="1236474"/>
                            <a:pt x="578083" y="1237264"/>
                            <a:pt x="571158" y="1238458"/>
                          </a:cubicBezTo>
                          <a:cubicBezTo>
                            <a:pt x="566262" y="1239302"/>
                            <a:pt x="561703" y="1241514"/>
                            <a:pt x="556976" y="1243042"/>
                          </a:cubicBezTo>
                          <a:cubicBezTo>
                            <a:pt x="547521" y="1246099"/>
                            <a:pt x="538317" y="1250079"/>
                            <a:pt x="528611" y="1252210"/>
                          </a:cubicBezTo>
                          <a:cubicBezTo>
                            <a:pt x="523078" y="1253425"/>
                            <a:pt x="517293" y="1252735"/>
                            <a:pt x="511635" y="1252998"/>
                          </a:cubicBezTo>
                          <a:cubicBezTo>
                            <a:pt x="482876" y="1262294"/>
                            <a:pt x="512889" y="1253966"/>
                            <a:pt x="480476" y="1258370"/>
                          </a:cubicBezTo>
                          <a:cubicBezTo>
                            <a:pt x="466551" y="1260262"/>
                            <a:pt x="452779" y="1263145"/>
                            <a:pt x="438931" y="1265533"/>
                          </a:cubicBezTo>
                          <a:lnTo>
                            <a:pt x="302907" y="1295401"/>
                          </a:lnTo>
                          <a:lnTo>
                            <a:pt x="149549" y="1261949"/>
                          </a:lnTo>
                          <a:lnTo>
                            <a:pt x="47765" y="1155435"/>
                          </a:lnTo>
                          <a:lnTo>
                            <a:pt x="42718" y="1130785"/>
                          </a:lnTo>
                          <a:lnTo>
                            <a:pt x="15542" y="1090479"/>
                          </a:lnTo>
                          <a:lnTo>
                            <a:pt x="0" y="1013498"/>
                          </a:lnTo>
                          <a:lnTo>
                            <a:pt x="15542" y="936516"/>
                          </a:lnTo>
                          <a:cubicBezTo>
                            <a:pt x="25550" y="912855"/>
                            <a:pt x="40031" y="891547"/>
                            <a:pt x="57926" y="87365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tx1">
                            <a:lumMod val="92000"/>
                            <a:lumOff val="8000"/>
                          </a:schemeClr>
                        </a:gs>
                        <a:gs pos="55000">
                          <a:schemeClr val="accent2">
                            <a:lumMod val="49000"/>
                          </a:schemeClr>
                        </a:gs>
                        <a:gs pos="80000">
                          <a:schemeClr val="accent2">
                            <a:lumMod val="77000"/>
                          </a:schemeClr>
                        </a:gs>
                        <a:gs pos="100000">
                          <a:schemeClr val="accent2">
                            <a:lumMod val="82000"/>
                            <a:lumOff val="18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N"/>
                    </a:p>
                  </p:txBody>
                </p:sp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A56B4BA4-4958-418B-B093-32425024B8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34769" y="1949576"/>
                      <a:ext cx="3024925" cy="2010766"/>
                      <a:chOff x="5134769" y="1949576"/>
                      <a:chExt cx="3024925" cy="2010766"/>
                    </a:xfrm>
                  </p:grpSpPr>
                  <p:pic>
                    <p:nvPicPr>
                      <p:cNvPr id="20" name="Graphic 19" descr="Fire">
                        <a:extLst>
                          <a:ext uri="{FF2B5EF4-FFF2-40B4-BE49-F238E27FC236}">
                            <a16:creationId xmlns:a16="http://schemas.microsoft.com/office/drawing/2014/main" id="{E6AA810F-53BF-451C-87A9-914F215C73A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70267">
                        <a:off x="5134769" y="1949576"/>
                        <a:ext cx="3024925" cy="20107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" name="Graphic 16" descr="Fire">
                        <a:extLst>
                          <a:ext uri="{FF2B5EF4-FFF2-40B4-BE49-F238E27FC236}">
                            <a16:creationId xmlns:a16="http://schemas.microsoft.com/office/drawing/2014/main" id="{CF854D4B-5993-4366-AA13-5A7A4F12E54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1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70267">
                        <a:off x="5292142" y="2371883"/>
                        <a:ext cx="2241742" cy="152126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" name="Graphic 18" descr="Fire">
                        <a:extLst>
                          <a:ext uri="{FF2B5EF4-FFF2-40B4-BE49-F238E27FC236}">
                            <a16:creationId xmlns:a16="http://schemas.microsoft.com/office/drawing/2014/main" id="{F6951A6F-1A77-4989-92F5-3E18BB8595B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70267">
                        <a:off x="5450611" y="2680641"/>
                        <a:ext cx="1635785" cy="1110054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90A12289-D2EE-4A9C-925F-6FF3D3A1A643}"/>
                      </a:ext>
                    </a:extLst>
                  </p:cNvPr>
                  <p:cNvGrpSpPr/>
                  <p:nvPr/>
                </p:nvGrpSpPr>
                <p:grpSpPr>
                  <a:xfrm>
                    <a:off x="1203544" y="1524942"/>
                    <a:ext cx="3937518" cy="4264088"/>
                    <a:chOff x="8108302" y="1446246"/>
                    <a:chExt cx="4217437" cy="4684064"/>
                  </a:xfrm>
                </p:grpSpPr>
                <p:sp>
                  <p:nvSpPr>
                    <p:cNvPr id="27" name="Freeform: Shape 26">
                      <a:extLst>
                        <a:ext uri="{FF2B5EF4-FFF2-40B4-BE49-F238E27FC236}">
                          <a16:creationId xmlns:a16="http://schemas.microsoft.com/office/drawing/2014/main" id="{49E54CC1-FCEF-421F-BED2-D0F096D148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5154" y="1894114"/>
                      <a:ext cx="1012373" cy="895739"/>
                    </a:xfrm>
                    <a:custGeom>
                      <a:avLst/>
                      <a:gdLst>
                        <a:gd name="connsiteX0" fmla="*/ 718457 w 923731"/>
                        <a:gd name="connsiteY0" fmla="*/ 18674 h 877090"/>
                        <a:gd name="connsiteX1" fmla="*/ 718457 w 923731"/>
                        <a:gd name="connsiteY1" fmla="*/ 18674 h 877090"/>
                        <a:gd name="connsiteX2" fmla="*/ 606490 w 923731"/>
                        <a:gd name="connsiteY2" fmla="*/ 111980 h 877090"/>
                        <a:gd name="connsiteX3" fmla="*/ 578498 w 923731"/>
                        <a:gd name="connsiteY3" fmla="*/ 121310 h 877090"/>
                        <a:gd name="connsiteX4" fmla="*/ 559837 w 923731"/>
                        <a:gd name="connsiteY4" fmla="*/ 139972 h 877090"/>
                        <a:gd name="connsiteX5" fmla="*/ 531845 w 923731"/>
                        <a:gd name="connsiteY5" fmla="*/ 158633 h 877090"/>
                        <a:gd name="connsiteX6" fmla="*/ 513184 w 923731"/>
                        <a:gd name="connsiteY6" fmla="*/ 186625 h 877090"/>
                        <a:gd name="connsiteX7" fmla="*/ 429208 w 923731"/>
                        <a:gd name="connsiteY7" fmla="*/ 233278 h 877090"/>
                        <a:gd name="connsiteX8" fmla="*/ 401216 w 923731"/>
                        <a:gd name="connsiteY8" fmla="*/ 251939 h 877090"/>
                        <a:gd name="connsiteX9" fmla="*/ 373225 w 923731"/>
                        <a:gd name="connsiteY9" fmla="*/ 307923 h 877090"/>
                        <a:gd name="connsiteX10" fmla="*/ 354563 w 923731"/>
                        <a:gd name="connsiteY10" fmla="*/ 326584 h 877090"/>
                        <a:gd name="connsiteX11" fmla="*/ 317241 w 923731"/>
                        <a:gd name="connsiteY11" fmla="*/ 382567 h 877090"/>
                        <a:gd name="connsiteX12" fmla="*/ 279918 w 923731"/>
                        <a:gd name="connsiteY12" fmla="*/ 419890 h 877090"/>
                        <a:gd name="connsiteX13" fmla="*/ 214604 w 923731"/>
                        <a:gd name="connsiteY13" fmla="*/ 494535 h 877090"/>
                        <a:gd name="connsiteX14" fmla="*/ 195943 w 923731"/>
                        <a:gd name="connsiteY14" fmla="*/ 522527 h 877090"/>
                        <a:gd name="connsiteX15" fmla="*/ 186612 w 923731"/>
                        <a:gd name="connsiteY15" fmla="*/ 550519 h 877090"/>
                        <a:gd name="connsiteX16" fmla="*/ 167951 w 923731"/>
                        <a:gd name="connsiteY16" fmla="*/ 569180 h 877090"/>
                        <a:gd name="connsiteX17" fmla="*/ 0 w 923731"/>
                        <a:gd name="connsiteY17" fmla="*/ 877090 h 877090"/>
                        <a:gd name="connsiteX18" fmla="*/ 410547 w 923731"/>
                        <a:gd name="connsiteY18" fmla="*/ 783784 h 877090"/>
                        <a:gd name="connsiteX19" fmla="*/ 447870 w 923731"/>
                        <a:gd name="connsiteY19" fmla="*/ 709139 h 877090"/>
                        <a:gd name="connsiteX20" fmla="*/ 466531 w 923731"/>
                        <a:gd name="connsiteY20" fmla="*/ 653155 h 877090"/>
                        <a:gd name="connsiteX21" fmla="*/ 485192 w 923731"/>
                        <a:gd name="connsiteY21" fmla="*/ 597172 h 877090"/>
                        <a:gd name="connsiteX22" fmla="*/ 503853 w 923731"/>
                        <a:gd name="connsiteY22" fmla="*/ 541188 h 877090"/>
                        <a:gd name="connsiteX23" fmla="*/ 513184 w 923731"/>
                        <a:gd name="connsiteY23" fmla="*/ 513196 h 877090"/>
                        <a:gd name="connsiteX24" fmla="*/ 513184 w 923731"/>
                        <a:gd name="connsiteY24" fmla="*/ 513196 h 877090"/>
                        <a:gd name="connsiteX25" fmla="*/ 681135 w 923731"/>
                        <a:gd name="connsiteY25" fmla="*/ 317253 h 877090"/>
                        <a:gd name="connsiteX26" fmla="*/ 802433 w 923731"/>
                        <a:gd name="connsiteY26" fmla="*/ 177294 h 877090"/>
                        <a:gd name="connsiteX27" fmla="*/ 905070 w 923731"/>
                        <a:gd name="connsiteY27" fmla="*/ 130641 h 877090"/>
                        <a:gd name="connsiteX28" fmla="*/ 923731 w 923731"/>
                        <a:gd name="connsiteY28" fmla="*/ 102649 h 877090"/>
                        <a:gd name="connsiteX29" fmla="*/ 923731 w 923731"/>
                        <a:gd name="connsiteY29" fmla="*/ 102649 h 877090"/>
                        <a:gd name="connsiteX30" fmla="*/ 867747 w 923731"/>
                        <a:gd name="connsiteY30" fmla="*/ 37335 h 877090"/>
                        <a:gd name="connsiteX31" fmla="*/ 839755 w 923731"/>
                        <a:gd name="connsiteY31" fmla="*/ 28004 h 877090"/>
                        <a:gd name="connsiteX32" fmla="*/ 811763 w 923731"/>
                        <a:gd name="connsiteY32" fmla="*/ 9343 h 877090"/>
                        <a:gd name="connsiteX33" fmla="*/ 765110 w 923731"/>
                        <a:gd name="connsiteY33" fmla="*/ 12 h 877090"/>
                        <a:gd name="connsiteX34" fmla="*/ 765110 w 923731"/>
                        <a:gd name="connsiteY34" fmla="*/ 12 h 877090"/>
                        <a:gd name="connsiteX35" fmla="*/ 718457 w 923731"/>
                        <a:gd name="connsiteY35" fmla="*/ 18674 h 877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923731" h="877090">
                          <a:moveTo>
                            <a:pt x="718457" y="18674"/>
                          </a:moveTo>
                          <a:lnTo>
                            <a:pt x="718457" y="18674"/>
                          </a:lnTo>
                          <a:cubicBezTo>
                            <a:pt x="681135" y="49776"/>
                            <a:pt x="645668" y="83250"/>
                            <a:pt x="606490" y="111980"/>
                          </a:cubicBezTo>
                          <a:cubicBezTo>
                            <a:pt x="598559" y="117796"/>
                            <a:pt x="586932" y="116250"/>
                            <a:pt x="578498" y="121310"/>
                          </a:cubicBezTo>
                          <a:cubicBezTo>
                            <a:pt x="570955" y="125836"/>
                            <a:pt x="566706" y="134476"/>
                            <a:pt x="559837" y="139972"/>
                          </a:cubicBezTo>
                          <a:cubicBezTo>
                            <a:pt x="551080" y="146977"/>
                            <a:pt x="541176" y="152413"/>
                            <a:pt x="531845" y="158633"/>
                          </a:cubicBezTo>
                          <a:cubicBezTo>
                            <a:pt x="525625" y="167964"/>
                            <a:pt x="521623" y="179241"/>
                            <a:pt x="513184" y="186625"/>
                          </a:cubicBezTo>
                          <a:cubicBezTo>
                            <a:pt x="434736" y="255266"/>
                            <a:pt x="484739" y="205512"/>
                            <a:pt x="429208" y="233278"/>
                          </a:cubicBezTo>
                          <a:cubicBezTo>
                            <a:pt x="419178" y="238293"/>
                            <a:pt x="410547" y="245719"/>
                            <a:pt x="401216" y="251939"/>
                          </a:cubicBezTo>
                          <a:cubicBezTo>
                            <a:pt x="391362" y="281504"/>
                            <a:pt x="393896" y="282084"/>
                            <a:pt x="373225" y="307923"/>
                          </a:cubicBezTo>
                          <a:cubicBezTo>
                            <a:pt x="367729" y="314792"/>
                            <a:pt x="359841" y="319546"/>
                            <a:pt x="354563" y="326584"/>
                          </a:cubicBezTo>
                          <a:cubicBezTo>
                            <a:pt x="341106" y="344526"/>
                            <a:pt x="333100" y="366708"/>
                            <a:pt x="317241" y="382567"/>
                          </a:cubicBezTo>
                          <a:cubicBezTo>
                            <a:pt x="304800" y="395008"/>
                            <a:pt x="289677" y="405251"/>
                            <a:pt x="279918" y="419890"/>
                          </a:cubicBezTo>
                          <a:cubicBezTo>
                            <a:pt x="236376" y="485205"/>
                            <a:pt x="261257" y="463433"/>
                            <a:pt x="214604" y="494535"/>
                          </a:cubicBezTo>
                          <a:cubicBezTo>
                            <a:pt x="208384" y="503866"/>
                            <a:pt x="200958" y="512497"/>
                            <a:pt x="195943" y="522527"/>
                          </a:cubicBezTo>
                          <a:cubicBezTo>
                            <a:pt x="191544" y="531324"/>
                            <a:pt x="191672" y="542085"/>
                            <a:pt x="186612" y="550519"/>
                          </a:cubicBezTo>
                          <a:cubicBezTo>
                            <a:pt x="182086" y="558062"/>
                            <a:pt x="174171" y="562960"/>
                            <a:pt x="167951" y="569180"/>
                          </a:cubicBezTo>
                          <a:lnTo>
                            <a:pt x="0" y="877090"/>
                          </a:lnTo>
                          <a:lnTo>
                            <a:pt x="410547" y="783784"/>
                          </a:lnTo>
                          <a:cubicBezTo>
                            <a:pt x="422988" y="758902"/>
                            <a:pt x="436912" y="734708"/>
                            <a:pt x="447870" y="709139"/>
                          </a:cubicBezTo>
                          <a:cubicBezTo>
                            <a:pt x="455619" y="691059"/>
                            <a:pt x="460311" y="671816"/>
                            <a:pt x="466531" y="653155"/>
                          </a:cubicBezTo>
                          <a:lnTo>
                            <a:pt x="485192" y="597172"/>
                          </a:lnTo>
                          <a:lnTo>
                            <a:pt x="503853" y="541188"/>
                          </a:lnTo>
                          <a:lnTo>
                            <a:pt x="513184" y="513196"/>
                          </a:lnTo>
                          <a:lnTo>
                            <a:pt x="513184" y="513196"/>
                          </a:lnTo>
                          <a:lnTo>
                            <a:pt x="681135" y="317253"/>
                          </a:lnTo>
                          <a:lnTo>
                            <a:pt x="802433" y="177294"/>
                          </a:lnTo>
                          <a:cubicBezTo>
                            <a:pt x="808424" y="175047"/>
                            <a:pt x="888370" y="151516"/>
                            <a:pt x="905070" y="130641"/>
                          </a:cubicBezTo>
                          <a:cubicBezTo>
                            <a:pt x="929824" y="99698"/>
                            <a:pt x="899998" y="102649"/>
                            <a:pt x="923731" y="102649"/>
                          </a:cubicBezTo>
                          <a:lnTo>
                            <a:pt x="923731" y="102649"/>
                          </a:lnTo>
                          <a:cubicBezTo>
                            <a:pt x="905070" y="80878"/>
                            <a:pt x="889179" y="56385"/>
                            <a:pt x="867747" y="37335"/>
                          </a:cubicBezTo>
                          <a:cubicBezTo>
                            <a:pt x="860396" y="30801"/>
                            <a:pt x="848552" y="32403"/>
                            <a:pt x="839755" y="28004"/>
                          </a:cubicBezTo>
                          <a:cubicBezTo>
                            <a:pt x="829725" y="22989"/>
                            <a:pt x="822070" y="13760"/>
                            <a:pt x="811763" y="9343"/>
                          </a:cubicBezTo>
                          <a:cubicBezTo>
                            <a:pt x="788231" y="-742"/>
                            <a:pt x="783188" y="12"/>
                            <a:pt x="765110" y="12"/>
                          </a:cubicBezTo>
                          <a:lnTo>
                            <a:pt x="765110" y="12"/>
                          </a:lnTo>
                          <a:lnTo>
                            <a:pt x="718457" y="18674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8" name="Freeform: Shape 27">
                      <a:extLst>
                        <a:ext uri="{FF2B5EF4-FFF2-40B4-BE49-F238E27FC236}">
                          <a16:creationId xmlns:a16="http://schemas.microsoft.com/office/drawing/2014/main" id="{8D3405FA-93DF-48A4-8A97-A4F3E1ADC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8302" y="1446246"/>
                      <a:ext cx="4217437" cy="4684064"/>
                    </a:xfrm>
                    <a:custGeom>
                      <a:avLst/>
                      <a:gdLst>
                        <a:gd name="connsiteX0" fmla="*/ 3526971 w 4217437"/>
                        <a:gd name="connsiteY0" fmla="*/ 0 h 4684064"/>
                        <a:gd name="connsiteX1" fmla="*/ 3526971 w 4217437"/>
                        <a:gd name="connsiteY1" fmla="*/ 0 h 4684064"/>
                        <a:gd name="connsiteX2" fmla="*/ 3461657 w 4217437"/>
                        <a:gd name="connsiteY2" fmla="*/ 46653 h 4684064"/>
                        <a:gd name="connsiteX3" fmla="*/ 3433665 w 4217437"/>
                        <a:gd name="connsiteY3" fmla="*/ 55983 h 4684064"/>
                        <a:gd name="connsiteX4" fmla="*/ 3331028 w 4217437"/>
                        <a:gd name="connsiteY4" fmla="*/ 74645 h 4684064"/>
                        <a:gd name="connsiteX5" fmla="*/ 3303037 w 4217437"/>
                        <a:gd name="connsiteY5" fmla="*/ 83975 h 4684064"/>
                        <a:gd name="connsiteX6" fmla="*/ 3265714 w 4217437"/>
                        <a:gd name="connsiteY6" fmla="*/ 93306 h 4684064"/>
                        <a:gd name="connsiteX7" fmla="*/ 3181739 w 4217437"/>
                        <a:gd name="connsiteY7" fmla="*/ 121298 h 4684064"/>
                        <a:gd name="connsiteX8" fmla="*/ 3125755 w 4217437"/>
                        <a:gd name="connsiteY8" fmla="*/ 139959 h 4684064"/>
                        <a:gd name="connsiteX9" fmla="*/ 3097763 w 4217437"/>
                        <a:gd name="connsiteY9" fmla="*/ 149290 h 4684064"/>
                        <a:gd name="connsiteX10" fmla="*/ 3041779 w 4217437"/>
                        <a:gd name="connsiteY10" fmla="*/ 195943 h 4684064"/>
                        <a:gd name="connsiteX11" fmla="*/ 3013788 w 4217437"/>
                        <a:gd name="connsiteY11" fmla="*/ 214604 h 4684064"/>
                        <a:gd name="connsiteX12" fmla="*/ 2995126 w 4217437"/>
                        <a:gd name="connsiteY12" fmla="*/ 233265 h 4684064"/>
                        <a:gd name="connsiteX13" fmla="*/ 2967135 w 4217437"/>
                        <a:gd name="connsiteY13" fmla="*/ 251926 h 4684064"/>
                        <a:gd name="connsiteX14" fmla="*/ 2948473 w 4217437"/>
                        <a:gd name="connsiteY14" fmla="*/ 270588 h 4684064"/>
                        <a:gd name="connsiteX15" fmla="*/ 2920482 w 4217437"/>
                        <a:gd name="connsiteY15" fmla="*/ 279918 h 4684064"/>
                        <a:gd name="connsiteX16" fmla="*/ 2901820 w 4217437"/>
                        <a:gd name="connsiteY16" fmla="*/ 298579 h 4684064"/>
                        <a:gd name="connsiteX17" fmla="*/ 2845837 w 4217437"/>
                        <a:gd name="connsiteY17" fmla="*/ 317241 h 4684064"/>
                        <a:gd name="connsiteX18" fmla="*/ 2799184 w 4217437"/>
                        <a:gd name="connsiteY18" fmla="*/ 345232 h 4684064"/>
                        <a:gd name="connsiteX19" fmla="*/ 2780522 w 4217437"/>
                        <a:gd name="connsiteY19" fmla="*/ 363894 h 4684064"/>
                        <a:gd name="connsiteX20" fmla="*/ 2752530 w 4217437"/>
                        <a:gd name="connsiteY20" fmla="*/ 382555 h 4684064"/>
                        <a:gd name="connsiteX21" fmla="*/ 2752530 w 4217437"/>
                        <a:gd name="connsiteY21" fmla="*/ 382555 h 4684064"/>
                        <a:gd name="connsiteX22" fmla="*/ 2873828 w 4217437"/>
                        <a:gd name="connsiteY22" fmla="*/ 457200 h 4684064"/>
                        <a:gd name="connsiteX23" fmla="*/ 2892490 w 4217437"/>
                        <a:gd name="connsiteY23" fmla="*/ 503853 h 4684064"/>
                        <a:gd name="connsiteX24" fmla="*/ 2892490 w 4217437"/>
                        <a:gd name="connsiteY24" fmla="*/ 503853 h 4684064"/>
                        <a:gd name="connsiteX25" fmla="*/ 2995126 w 4217437"/>
                        <a:gd name="connsiteY25" fmla="*/ 727788 h 4684064"/>
                        <a:gd name="connsiteX26" fmla="*/ 2985796 w 4217437"/>
                        <a:gd name="connsiteY26" fmla="*/ 914400 h 4684064"/>
                        <a:gd name="connsiteX27" fmla="*/ 2939143 w 4217437"/>
                        <a:gd name="connsiteY27" fmla="*/ 1110343 h 4684064"/>
                        <a:gd name="connsiteX28" fmla="*/ 2780522 w 4217437"/>
                        <a:gd name="connsiteY28" fmla="*/ 1296955 h 4684064"/>
                        <a:gd name="connsiteX29" fmla="*/ 2621902 w 4217437"/>
                        <a:gd name="connsiteY29" fmla="*/ 1380930 h 4684064"/>
                        <a:gd name="connsiteX30" fmla="*/ 2463282 w 4217437"/>
                        <a:gd name="connsiteY30" fmla="*/ 1455575 h 4684064"/>
                        <a:gd name="connsiteX31" fmla="*/ 2276669 w 4217437"/>
                        <a:gd name="connsiteY31" fmla="*/ 1520890 h 4684064"/>
                        <a:gd name="connsiteX32" fmla="*/ 2090057 w 4217437"/>
                        <a:gd name="connsiteY32" fmla="*/ 1558212 h 4684064"/>
                        <a:gd name="connsiteX33" fmla="*/ 2248677 w 4217437"/>
                        <a:gd name="connsiteY33" fmla="*/ 1679510 h 4684064"/>
                        <a:gd name="connsiteX34" fmla="*/ 2360645 w 4217437"/>
                        <a:gd name="connsiteY34" fmla="*/ 1875453 h 4684064"/>
                        <a:gd name="connsiteX35" fmla="*/ 2369975 w 4217437"/>
                        <a:gd name="connsiteY35" fmla="*/ 1959428 h 4684064"/>
                        <a:gd name="connsiteX36" fmla="*/ 2379306 w 4217437"/>
                        <a:gd name="connsiteY36" fmla="*/ 1987420 h 4684064"/>
                        <a:gd name="connsiteX37" fmla="*/ 2407298 w 4217437"/>
                        <a:gd name="connsiteY37" fmla="*/ 2006081 h 4684064"/>
                        <a:gd name="connsiteX38" fmla="*/ 2425959 w 4217437"/>
                        <a:gd name="connsiteY38" fmla="*/ 2024743 h 4684064"/>
                        <a:gd name="connsiteX39" fmla="*/ 2388637 w 4217437"/>
                        <a:gd name="connsiteY39" fmla="*/ 1940767 h 4684064"/>
                        <a:gd name="connsiteX40" fmla="*/ 2369975 w 4217437"/>
                        <a:gd name="connsiteY40" fmla="*/ 1922106 h 4684064"/>
                        <a:gd name="connsiteX41" fmla="*/ 2360645 w 4217437"/>
                        <a:gd name="connsiteY41" fmla="*/ 1894114 h 4684064"/>
                        <a:gd name="connsiteX42" fmla="*/ 2379306 w 4217437"/>
                        <a:gd name="connsiteY42" fmla="*/ 1922106 h 4684064"/>
                        <a:gd name="connsiteX43" fmla="*/ 2388637 w 4217437"/>
                        <a:gd name="connsiteY43" fmla="*/ 1950098 h 4684064"/>
                        <a:gd name="connsiteX44" fmla="*/ 2425959 w 4217437"/>
                        <a:gd name="connsiteY44" fmla="*/ 2006081 h 4684064"/>
                        <a:gd name="connsiteX45" fmla="*/ 2435290 w 4217437"/>
                        <a:gd name="connsiteY45" fmla="*/ 2034073 h 4684064"/>
                        <a:gd name="connsiteX46" fmla="*/ 2453951 w 4217437"/>
                        <a:gd name="connsiteY46" fmla="*/ 2062065 h 4684064"/>
                        <a:gd name="connsiteX47" fmla="*/ 2481943 w 4217437"/>
                        <a:gd name="connsiteY47" fmla="*/ 2174032 h 4684064"/>
                        <a:gd name="connsiteX48" fmla="*/ 2481943 w 4217437"/>
                        <a:gd name="connsiteY48" fmla="*/ 2220685 h 4684064"/>
                        <a:gd name="connsiteX49" fmla="*/ 2481943 w 4217437"/>
                        <a:gd name="connsiteY49" fmla="*/ 2220685 h 4684064"/>
                        <a:gd name="connsiteX50" fmla="*/ 2603241 w 4217437"/>
                        <a:gd name="connsiteY50" fmla="*/ 2640563 h 4684064"/>
                        <a:gd name="connsiteX51" fmla="*/ 2733869 w 4217437"/>
                        <a:gd name="connsiteY51" fmla="*/ 3023118 h 4684064"/>
                        <a:gd name="connsiteX52" fmla="*/ 2836506 w 4217437"/>
                        <a:gd name="connsiteY52" fmla="*/ 3312367 h 4684064"/>
                        <a:gd name="connsiteX53" fmla="*/ 2967135 w 4217437"/>
                        <a:gd name="connsiteY53" fmla="*/ 3648269 h 4684064"/>
                        <a:gd name="connsiteX54" fmla="*/ 3219061 w 4217437"/>
                        <a:gd name="connsiteY54" fmla="*/ 3965510 h 4684064"/>
                        <a:gd name="connsiteX55" fmla="*/ 3526971 w 4217437"/>
                        <a:gd name="connsiteY55" fmla="*/ 4264090 h 4684064"/>
                        <a:gd name="connsiteX56" fmla="*/ 3928188 w 4217437"/>
                        <a:gd name="connsiteY56" fmla="*/ 4525347 h 4684064"/>
                        <a:gd name="connsiteX57" fmla="*/ 4217437 w 4217437"/>
                        <a:gd name="connsiteY57" fmla="*/ 4665306 h 4684064"/>
                        <a:gd name="connsiteX58" fmla="*/ 4133461 w 4217437"/>
                        <a:gd name="connsiteY58" fmla="*/ 4683967 h 4684064"/>
                        <a:gd name="connsiteX59" fmla="*/ 4030824 w 4217437"/>
                        <a:gd name="connsiteY59" fmla="*/ 4665306 h 4684064"/>
                        <a:gd name="connsiteX60" fmla="*/ 3984171 w 4217437"/>
                        <a:gd name="connsiteY60" fmla="*/ 4627983 h 4684064"/>
                        <a:gd name="connsiteX61" fmla="*/ 3956179 w 4217437"/>
                        <a:gd name="connsiteY61" fmla="*/ 4618653 h 4684064"/>
                        <a:gd name="connsiteX62" fmla="*/ 3909526 w 4217437"/>
                        <a:gd name="connsiteY62" fmla="*/ 4581330 h 4684064"/>
                        <a:gd name="connsiteX63" fmla="*/ 3872204 w 4217437"/>
                        <a:gd name="connsiteY63" fmla="*/ 4553339 h 4684064"/>
                        <a:gd name="connsiteX64" fmla="*/ 3872204 w 4217437"/>
                        <a:gd name="connsiteY64" fmla="*/ 4553339 h 4684064"/>
                        <a:gd name="connsiteX65" fmla="*/ 3480318 w 4217437"/>
                        <a:gd name="connsiteY65" fmla="*/ 4357396 h 4684064"/>
                        <a:gd name="connsiteX66" fmla="*/ 3153747 w 4217437"/>
                        <a:gd name="connsiteY66" fmla="*/ 4105469 h 4684064"/>
                        <a:gd name="connsiteX67" fmla="*/ 2845837 w 4217437"/>
                        <a:gd name="connsiteY67" fmla="*/ 3797559 h 4684064"/>
                        <a:gd name="connsiteX68" fmla="*/ 2649894 w 4217437"/>
                        <a:gd name="connsiteY68" fmla="*/ 3424334 h 4684064"/>
                        <a:gd name="connsiteX69" fmla="*/ 2379306 w 4217437"/>
                        <a:gd name="connsiteY69" fmla="*/ 2901820 h 4684064"/>
                        <a:gd name="connsiteX70" fmla="*/ 2332653 w 4217437"/>
                        <a:gd name="connsiteY70" fmla="*/ 2715208 h 4684064"/>
                        <a:gd name="connsiteX71" fmla="*/ 2248677 w 4217437"/>
                        <a:gd name="connsiteY71" fmla="*/ 2416628 h 4684064"/>
                        <a:gd name="connsiteX72" fmla="*/ 2127379 w 4217437"/>
                        <a:gd name="connsiteY72" fmla="*/ 2127379 h 4684064"/>
                        <a:gd name="connsiteX73" fmla="*/ 1978090 w 4217437"/>
                        <a:gd name="connsiteY73" fmla="*/ 1912775 h 4684064"/>
                        <a:gd name="connsiteX74" fmla="*/ 1912775 w 4217437"/>
                        <a:gd name="connsiteY74" fmla="*/ 1847461 h 4684064"/>
                        <a:gd name="connsiteX75" fmla="*/ 1884784 w 4217437"/>
                        <a:gd name="connsiteY75" fmla="*/ 1828800 h 4684064"/>
                        <a:gd name="connsiteX76" fmla="*/ 1875453 w 4217437"/>
                        <a:gd name="connsiteY76" fmla="*/ 1800808 h 4684064"/>
                        <a:gd name="connsiteX77" fmla="*/ 1856792 w 4217437"/>
                        <a:gd name="connsiteY77" fmla="*/ 1772816 h 4684064"/>
                        <a:gd name="connsiteX78" fmla="*/ 1838130 w 4217437"/>
                        <a:gd name="connsiteY78" fmla="*/ 1754155 h 4684064"/>
                        <a:gd name="connsiteX79" fmla="*/ 1838130 w 4217437"/>
                        <a:gd name="connsiteY79" fmla="*/ 1754155 h 4684064"/>
                        <a:gd name="connsiteX80" fmla="*/ 1670179 w 4217437"/>
                        <a:gd name="connsiteY80" fmla="*/ 1670179 h 4684064"/>
                        <a:gd name="connsiteX81" fmla="*/ 1520890 w 4217437"/>
                        <a:gd name="connsiteY81" fmla="*/ 1875453 h 4684064"/>
                        <a:gd name="connsiteX82" fmla="*/ 1306286 w 4217437"/>
                        <a:gd name="connsiteY82" fmla="*/ 2090057 h 4684064"/>
                        <a:gd name="connsiteX83" fmla="*/ 1110343 w 4217437"/>
                        <a:gd name="connsiteY83" fmla="*/ 2295330 h 4684064"/>
                        <a:gd name="connsiteX84" fmla="*/ 877077 w 4217437"/>
                        <a:gd name="connsiteY84" fmla="*/ 2491273 h 4684064"/>
                        <a:gd name="connsiteX85" fmla="*/ 597159 w 4217437"/>
                        <a:gd name="connsiteY85" fmla="*/ 2696547 h 4684064"/>
                        <a:gd name="connsiteX86" fmla="*/ 298579 w 4217437"/>
                        <a:gd name="connsiteY86" fmla="*/ 2715208 h 4684064"/>
                        <a:gd name="connsiteX87" fmla="*/ 139959 w 4217437"/>
                        <a:gd name="connsiteY87" fmla="*/ 2612571 h 4684064"/>
                        <a:gd name="connsiteX88" fmla="*/ 46653 w 4217437"/>
                        <a:gd name="connsiteY88" fmla="*/ 2379306 h 4684064"/>
                        <a:gd name="connsiteX89" fmla="*/ 0 w 4217437"/>
                        <a:gd name="connsiteY89" fmla="*/ 2090057 h 4684064"/>
                        <a:gd name="connsiteX90" fmla="*/ 83975 w 4217437"/>
                        <a:gd name="connsiteY90" fmla="*/ 1800808 h 4684064"/>
                        <a:gd name="connsiteX91" fmla="*/ 289249 w 4217437"/>
                        <a:gd name="connsiteY91" fmla="*/ 1614196 h 4684064"/>
                        <a:gd name="connsiteX92" fmla="*/ 485192 w 4217437"/>
                        <a:gd name="connsiteY92" fmla="*/ 1427583 h 4684064"/>
                        <a:gd name="connsiteX93" fmla="*/ 690465 w 4217437"/>
                        <a:gd name="connsiteY93" fmla="*/ 1315616 h 4684064"/>
                        <a:gd name="connsiteX94" fmla="*/ 671804 w 4217437"/>
                        <a:gd name="connsiteY94" fmla="*/ 1026367 h 4684064"/>
                        <a:gd name="connsiteX95" fmla="*/ 671804 w 4217437"/>
                        <a:gd name="connsiteY95" fmla="*/ 765110 h 4684064"/>
                        <a:gd name="connsiteX96" fmla="*/ 662473 w 4217437"/>
                        <a:gd name="connsiteY96" fmla="*/ 550506 h 4684064"/>
                        <a:gd name="connsiteX97" fmla="*/ 681135 w 4217437"/>
                        <a:gd name="connsiteY97" fmla="*/ 466530 h 4684064"/>
                        <a:gd name="connsiteX98" fmla="*/ 699796 w 4217437"/>
                        <a:gd name="connsiteY98" fmla="*/ 410547 h 4684064"/>
                        <a:gd name="connsiteX99" fmla="*/ 709126 w 4217437"/>
                        <a:gd name="connsiteY99" fmla="*/ 373224 h 4684064"/>
                        <a:gd name="connsiteX100" fmla="*/ 746449 w 4217437"/>
                        <a:gd name="connsiteY100" fmla="*/ 345232 h 4684064"/>
                        <a:gd name="connsiteX101" fmla="*/ 746449 w 4217437"/>
                        <a:gd name="connsiteY101" fmla="*/ 345232 h 4684064"/>
                        <a:gd name="connsiteX102" fmla="*/ 905069 w 4217437"/>
                        <a:gd name="connsiteY102" fmla="*/ 167951 h 4684064"/>
                        <a:gd name="connsiteX103" fmla="*/ 1166326 w 4217437"/>
                        <a:gd name="connsiteY103" fmla="*/ 65314 h 4684064"/>
                        <a:gd name="connsiteX104" fmla="*/ 1427584 w 4217437"/>
                        <a:gd name="connsiteY104" fmla="*/ 65314 h 4684064"/>
                        <a:gd name="connsiteX105" fmla="*/ 1679510 w 4217437"/>
                        <a:gd name="connsiteY105" fmla="*/ 158620 h 4684064"/>
                        <a:gd name="connsiteX106" fmla="*/ 1735494 w 4217437"/>
                        <a:gd name="connsiteY106" fmla="*/ 223934 h 4684064"/>
                        <a:gd name="connsiteX107" fmla="*/ 1754155 w 4217437"/>
                        <a:gd name="connsiteY107" fmla="*/ 242596 h 4684064"/>
                        <a:gd name="connsiteX108" fmla="*/ 1782147 w 4217437"/>
                        <a:gd name="connsiteY108" fmla="*/ 261257 h 4684064"/>
                        <a:gd name="connsiteX109" fmla="*/ 1791477 w 4217437"/>
                        <a:gd name="connsiteY109" fmla="*/ 298579 h 4684064"/>
                        <a:gd name="connsiteX110" fmla="*/ 1791477 w 4217437"/>
                        <a:gd name="connsiteY110" fmla="*/ 298579 h 4684064"/>
                        <a:gd name="connsiteX111" fmla="*/ 1716833 w 4217437"/>
                        <a:gd name="connsiteY111" fmla="*/ 251926 h 4684064"/>
                        <a:gd name="connsiteX112" fmla="*/ 1642188 w 4217437"/>
                        <a:gd name="connsiteY112" fmla="*/ 195943 h 4684064"/>
                        <a:gd name="connsiteX113" fmla="*/ 1511559 w 4217437"/>
                        <a:gd name="connsiteY113" fmla="*/ 186612 h 4684064"/>
                        <a:gd name="connsiteX114" fmla="*/ 1511559 w 4217437"/>
                        <a:gd name="connsiteY114" fmla="*/ 186612 h 4684064"/>
                        <a:gd name="connsiteX115" fmla="*/ 1259633 w 4217437"/>
                        <a:gd name="connsiteY115" fmla="*/ 186612 h 4684064"/>
                        <a:gd name="connsiteX116" fmla="*/ 1175657 w 4217437"/>
                        <a:gd name="connsiteY116" fmla="*/ 205273 h 4684064"/>
                        <a:gd name="connsiteX117" fmla="*/ 1147665 w 4217437"/>
                        <a:gd name="connsiteY117" fmla="*/ 214604 h 4684064"/>
                        <a:gd name="connsiteX118" fmla="*/ 1138335 w 4217437"/>
                        <a:gd name="connsiteY118" fmla="*/ 242596 h 4684064"/>
                        <a:gd name="connsiteX119" fmla="*/ 1119673 w 4217437"/>
                        <a:gd name="connsiteY119" fmla="*/ 270588 h 4684064"/>
                        <a:gd name="connsiteX120" fmla="*/ 1119673 w 4217437"/>
                        <a:gd name="connsiteY120" fmla="*/ 270588 h 4684064"/>
                        <a:gd name="connsiteX121" fmla="*/ 989045 w 4217437"/>
                        <a:gd name="connsiteY121" fmla="*/ 447869 h 4684064"/>
                        <a:gd name="connsiteX122" fmla="*/ 989045 w 4217437"/>
                        <a:gd name="connsiteY122" fmla="*/ 662473 h 4684064"/>
                        <a:gd name="connsiteX123" fmla="*/ 989045 w 4217437"/>
                        <a:gd name="connsiteY123" fmla="*/ 662473 h 4684064"/>
                        <a:gd name="connsiteX124" fmla="*/ 1045028 w 4217437"/>
                        <a:gd name="connsiteY124" fmla="*/ 1091681 h 4684064"/>
                        <a:gd name="connsiteX125" fmla="*/ 1054359 w 4217437"/>
                        <a:gd name="connsiteY125" fmla="*/ 1259632 h 4684064"/>
                        <a:gd name="connsiteX126" fmla="*/ 1063690 w 4217437"/>
                        <a:gd name="connsiteY126" fmla="*/ 1296955 h 4684064"/>
                        <a:gd name="connsiteX127" fmla="*/ 1073020 w 4217437"/>
                        <a:gd name="connsiteY127" fmla="*/ 1371600 h 4684064"/>
                        <a:gd name="connsiteX128" fmla="*/ 1073020 w 4217437"/>
                        <a:gd name="connsiteY128" fmla="*/ 1371600 h 4684064"/>
                        <a:gd name="connsiteX129" fmla="*/ 1082351 w 4217437"/>
                        <a:gd name="connsiteY129" fmla="*/ 1511559 h 4684064"/>
                        <a:gd name="connsiteX130" fmla="*/ 1315616 w 4217437"/>
                        <a:gd name="connsiteY130" fmla="*/ 1390261 h 4684064"/>
                        <a:gd name="connsiteX131" fmla="*/ 1399592 w 4217437"/>
                        <a:gd name="connsiteY131" fmla="*/ 1380930 h 4684064"/>
                        <a:gd name="connsiteX132" fmla="*/ 1418253 w 4217437"/>
                        <a:gd name="connsiteY132" fmla="*/ 1352939 h 4684064"/>
                        <a:gd name="connsiteX133" fmla="*/ 1474237 w 4217437"/>
                        <a:gd name="connsiteY133" fmla="*/ 1343608 h 4684064"/>
                        <a:gd name="connsiteX134" fmla="*/ 1530220 w 4217437"/>
                        <a:gd name="connsiteY134" fmla="*/ 1334277 h 4684064"/>
                        <a:gd name="connsiteX135" fmla="*/ 1530220 w 4217437"/>
                        <a:gd name="connsiteY135" fmla="*/ 1334277 h 4684064"/>
                        <a:gd name="connsiteX136" fmla="*/ 1782147 w 4217437"/>
                        <a:gd name="connsiteY136" fmla="*/ 1278294 h 4684064"/>
                        <a:gd name="connsiteX137" fmla="*/ 2183363 w 4217437"/>
                        <a:gd name="connsiteY137" fmla="*/ 1184988 h 4684064"/>
                        <a:gd name="connsiteX138" fmla="*/ 2453951 w 4217437"/>
                        <a:gd name="connsiteY138" fmla="*/ 1110343 h 4684064"/>
                        <a:gd name="connsiteX139" fmla="*/ 2593910 w 4217437"/>
                        <a:gd name="connsiteY139" fmla="*/ 970383 h 4684064"/>
                        <a:gd name="connsiteX140" fmla="*/ 2659224 w 4217437"/>
                        <a:gd name="connsiteY140" fmla="*/ 821094 h 4684064"/>
                        <a:gd name="connsiteX141" fmla="*/ 2687216 w 4217437"/>
                        <a:gd name="connsiteY141" fmla="*/ 662473 h 4684064"/>
                        <a:gd name="connsiteX142" fmla="*/ 2565918 w 4217437"/>
                        <a:gd name="connsiteY142" fmla="*/ 522514 h 4684064"/>
                        <a:gd name="connsiteX143" fmla="*/ 2267339 w 4217437"/>
                        <a:gd name="connsiteY143" fmla="*/ 475861 h 4684064"/>
                        <a:gd name="connsiteX144" fmla="*/ 1912775 w 4217437"/>
                        <a:gd name="connsiteY144" fmla="*/ 503853 h 4684064"/>
                        <a:gd name="connsiteX145" fmla="*/ 1614196 w 4217437"/>
                        <a:gd name="connsiteY145" fmla="*/ 597159 h 4684064"/>
                        <a:gd name="connsiteX146" fmla="*/ 1352939 w 4217437"/>
                        <a:gd name="connsiteY146" fmla="*/ 783771 h 4684064"/>
                        <a:gd name="connsiteX147" fmla="*/ 1250302 w 4217437"/>
                        <a:gd name="connsiteY147" fmla="*/ 830424 h 4684064"/>
                        <a:gd name="connsiteX148" fmla="*/ 1240971 w 4217437"/>
                        <a:gd name="connsiteY148" fmla="*/ 858416 h 4684064"/>
                        <a:gd name="connsiteX149" fmla="*/ 1212979 w 4217437"/>
                        <a:gd name="connsiteY149" fmla="*/ 877077 h 4684064"/>
                        <a:gd name="connsiteX150" fmla="*/ 1212979 w 4217437"/>
                        <a:gd name="connsiteY150" fmla="*/ 877077 h 4684064"/>
                        <a:gd name="connsiteX151" fmla="*/ 1436914 w 4217437"/>
                        <a:gd name="connsiteY151" fmla="*/ 634481 h 4684064"/>
                        <a:gd name="connsiteX152" fmla="*/ 1614196 w 4217437"/>
                        <a:gd name="connsiteY152" fmla="*/ 494522 h 4684064"/>
                        <a:gd name="connsiteX153" fmla="*/ 1875453 w 4217437"/>
                        <a:gd name="connsiteY153" fmla="*/ 354563 h 4684064"/>
                        <a:gd name="connsiteX154" fmla="*/ 1959428 w 4217437"/>
                        <a:gd name="connsiteY154" fmla="*/ 345232 h 4684064"/>
                        <a:gd name="connsiteX155" fmla="*/ 1987420 w 4217437"/>
                        <a:gd name="connsiteY155" fmla="*/ 335902 h 4684064"/>
                        <a:gd name="connsiteX156" fmla="*/ 2006082 w 4217437"/>
                        <a:gd name="connsiteY156" fmla="*/ 317241 h 4684064"/>
                        <a:gd name="connsiteX157" fmla="*/ 2099388 w 4217437"/>
                        <a:gd name="connsiteY157" fmla="*/ 317241 h 4684064"/>
                        <a:gd name="connsiteX158" fmla="*/ 2099388 w 4217437"/>
                        <a:gd name="connsiteY158" fmla="*/ 317241 h 4684064"/>
                        <a:gd name="connsiteX159" fmla="*/ 2407298 w 4217437"/>
                        <a:gd name="connsiteY159" fmla="*/ 289249 h 4684064"/>
                        <a:gd name="connsiteX160" fmla="*/ 2612571 w 4217437"/>
                        <a:gd name="connsiteY160" fmla="*/ 298579 h 4684064"/>
                        <a:gd name="connsiteX161" fmla="*/ 2817845 w 4217437"/>
                        <a:gd name="connsiteY161" fmla="*/ 195943 h 4684064"/>
                        <a:gd name="connsiteX162" fmla="*/ 2985796 w 4217437"/>
                        <a:gd name="connsiteY162" fmla="*/ 130628 h 4684064"/>
                        <a:gd name="connsiteX163" fmla="*/ 3181739 w 4217437"/>
                        <a:gd name="connsiteY163" fmla="*/ 83975 h 4684064"/>
                        <a:gd name="connsiteX164" fmla="*/ 3321698 w 4217437"/>
                        <a:gd name="connsiteY164" fmla="*/ 37322 h 4684064"/>
                        <a:gd name="connsiteX165" fmla="*/ 3526971 w 4217437"/>
                        <a:gd name="connsiteY165" fmla="*/ 0 h 46840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</a:cxnLst>
                      <a:rect l="l" t="t" r="r" b="b"/>
                      <a:pathLst>
                        <a:path w="4217437" h="4684064">
                          <a:moveTo>
                            <a:pt x="3526971" y="0"/>
                          </a:moveTo>
                          <a:lnTo>
                            <a:pt x="3526971" y="0"/>
                          </a:lnTo>
                          <a:cubicBezTo>
                            <a:pt x="3505200" y="15551"/>
                            <a:pt x="3484599" y="32888"/>
                            <a:pt x="3461657" y="46653"/>
                          </a:cubicBezTo>
                          <a:cubicBezTo>
                            <a:pt x="3453223" y="51713"/>
                            <a:pt x="3443266" y="53849"/>
                            <a:pt x="3433665" y="55983"/>
                          </a:cubicBezTo>
                          <a:cubicBezTo>
                            <a:pt x="3358799" y="72620"/>
                            <a:pt x="3398949" y="57665"/>
                            <a:pt x="3331028" y="74645"/>
                          </a:cubicBezTo>
                          <a:cubicBezTo>
                            <a:pt x="3321487" y="77030"/>
                            <a:pt x="3312494" y="81273"/>
                            <a:pt x="3303037" y="83975"/>
                          </a:cubicBezTo>
                          <a:cubicBezTo>
                            <a:pt x="3290706" y="87498"/>
                            <a:pt x="3277997" y="89621"/>
                            <a:pt x="3265714" y="93306"/>
                          </a:cubicBezTo>
                          <a:cubicBezTo>
                            <a:pt x="3265636" y="93329"/>
                            <a:pt x="3195774" y="116620"/>
                            <a:pt x="3181739" y="121298"/>
                          </a:cubicBezTo>
                          <a:lnTo>
                            <a:pt x="3125755" y="139959"/>
                          </a:lnTo>
                          <a:cubicBezTo>
                            <a:pt x="3116424" y="143069"/>
                            <a:pt x="3105947" y="143834"/>
                            <a:pt x="3097763" y="149290"/>
                          </a:cubicBezTo>
                          <a:cubicBezTo>
                            <a:pt x="3028270" y="195618"/>
                            <a:pt x="3113616" y="136079"/>
                            <a:pt x="3041779" y="195943"/>
                          </a:cubicBezTo>
                          <a:cubicBezTo>
                            <a:pt x="3033164" y="203122"/>
                            <a:pt x="3022544" y="207599"/>
                            <a:pt x="3013788" y="214604"/>
                          </a:cubicBezTo>
                          <a:cubicBezTo>
                            <a:pt x="3006919" y="220099"/>
                            <a:pt x="3001995" y="227770"/>
                            <a:pt x="2995126" y="233265"/>
                          </a:cubicBezTo>
                          <a:cubicBezTo>
                            <a:pt x="2986370" y="240270"/>
                            <a:pt x="2975891" y="244921"/>
                            <a:pt x="2967135" y="251926"/>
                          </a:cubicBezTo>
                          <a:cubicBezTo>
                            <a:pt x="2960265" y="257422"/>
                            <a:pt x="2956017" y="266062"/>
                            <a:pt x="2948473" y="270588"/>
                          </a:cubicBezTo>
                          <a:cubicBezTo>
                            <a:pt x="2940040" y="275648"/>
                            <a:pt x="2929812" y="276808"/>
                            <a:pt x="2920482" y="279918"/>
                          </a:cubicBezTo>
                          <a:cubicBezTo>
                            <a:pt x="2914261" y="286138"/>
                            <a:pt x="2909688" y="294645"/>
                            <a:pt x="2901820" y="298579"/>
                          </a:cubicBezTo>
                          <a:cubicBezTo>
                            <a:pt x="2884226" y="307376"/>
                            <a:pt x="2845837" y="317241"/>
                            <a:pt x="2845837" y="317241"/>
                          </a:cubicBezTo>
                          <a:cubicBezTo>
                            <a:pt x="2798548" y="364528"/>
                            <a:pt x="2859750" y="308892"/>
                            <a:pt x="2799184" y="345232"/>
                          </a:cubicBezTo>
                          <a:cubicBezTo>
                            <a:pt x="2791640" y="349758"/>
                            <a:pt x="2788066" y="359368"/>
                            <a:pt x="2780522" y="363894"/>
                          </a:cubicBezTo>
                          <a:cubicBezTo>
                            <a:pt x="2749579" y="382459"/>
                            <a:pt x="2752530" y="360779"/>
                            <a:pt x="2752530" y="382555"/>
                          </a:cubicBezTo>
                          <a:lnTo>
                            <a:pt x="2752530" y="382555"/>
                          </a:lnTo>
                          <a:cubicBezTo>
                            <a:pt x="2853894" y="453509"/>
                            <a:pt x="2809820" y="435863"/>
                            <a:pt x="2873828" y="457200"/>
                          </a:cubicBezTo>
                          <a:cubicBezTo>
                            <a:pt x="2885358" y="491790"/>
                            <a:pt x="2878760" y="476395"/>
                            <a:pt x="2892490" y="503853"/>
                          </a:cubicBezTo>
                          <a:lnTo>
                            <a:pt x="2892490" y="503853"/>
                          </a:lnTo>
                          <a:lnTo>
                            <a:pt x="2995126" y="727788"/>
                          </a:lnTo>
                          <a:lnTo>
                            <a:pt x="2985796" y="914400"/>
                          </a:lnTo>
                          <a:lnTo>
                            <a:pt x="2939143" y="1110343"/>
                          </a:lnTo>
                          <a:lnTo>
                            <a:pt x="2780522" y="1296955"/>
                          </a:lnTo>
                          <a:lnTo>
                            <a:pt x="2621902" y="1380930"/>
                          </a:lnTo>
                          <a:lnTo>
                            <a:pt x="2463282" y="1455575"/>
                          </a:lnTo>
                          <a:lnTo>
                            <a:pt x="2276669" y="1520890"/>
                          </a:lnTo>
                          <a:lnTo>
                            <a:pt x="2090057" y="1558212"/>
                          </a:lnTo>
                          <a:lnTo>
                            <a:pt x="2248677" y="1679510"/>
                          </a:lnTo>
                          <a:lnTo>
                            <a:pt x="2360645" y="1875453"/>
                          </a:lnTo>
                          <a:cubicBezTo>
                            <a:pt x="2363755" y="1903445"/>
                            <a:pt x="2365345" y="1931647"/>
                            <a:pt x="2369975" y="1959428"/>
                          </a:cubicBezTo>
                          <a:cubicBezTo>
                            <a:pt x="2371592" y="1969130"/>
                            <a:pt x="2373162" y="1979740"/>
                            <a:pt x="2379306" y="1987420"/>
                          </a:cubicBezTo>
                          <a:cubicBezTo>
                            <a:pt x="2386311" y="1996177"/>
                            <a:pt x="2398541" y="1999076"/>
                            <a:pt x="2407298" y="2006081"/>
                          </a:cubicBezTo>
                          <a:cubicBezTo>
                            <a:pt x="2414167" y="2011577"/>
                            <a:pt x="2419739" y="2018522"/>
                            <a:pt x="2425959" y="2024743"/>
                          </a:cubicBezTo>
                          <a:cubicBezTo>
                            <a:pt x="2411163" y="1980355"/>
                            <a:pt x="2413984" y="1972450"/>
                            <a:pt x="2388637" y="1940767"/>
                          </a:cubicBezTo>
                          <a:cubicBezTo>
                            <a:pt x="2383141" y="1933898"/>
                            <a:pt x="2376196" y="1928326"/>
                            <a:pt x="2369975" y="1922106"/>
                          </a:cubicBezTo>
                          <a:cubicBezTo>
                            <a:pt x="2366865" y="1912775"/>
                            <a:pt x="2355189" y="1885930"/>
                            <a:pt x="2360645" y="1894114"/>
                          </a:cubicBezTo>
                          <a:cubicBezTo>
                            <a:pt x="2366865" y="1903445"/>
                            <a:pt x="2375760" y="1911467"/>
                            <a:pt x="2379306" y="1922106"/>
                          </a:cubicBezTo>
                          <a:cubicBezTo>
                            <a:pt x="2382416" y="1931437"/>
                            <a:pt x="2383860" y="1941500"/>
                            <a:pt x="2388637" y="1950098"/>
                          </a:cubicBezTo>
                          <a:cubicBezTo>
                            <a:pt x="2399529" y="1969703"/>
                            <a:pt x="2418867" y="1984804"/>
                            <a:pt x="2425959" y="2006081"/>
                          </a:cubicBezTo>
                          <a:cubicBezTo>
                            <a:pt x="2429069" y="2015412"/>
                            <a:pt x="2430891" y="2025276"/>
                            <a:pt x="2435290" y="2034073"/>
                          </a:cubicBezTo>
                          <a:cubicBezTo>
                            <a:pt x="2440305" y="2044103"/>
                            <a:pt x="2449397" y="2051817"/>
                            <a:pt x="2453951" y="2062065"/>
                          </a:cubicBezTo>
                          <a:cubicBezTo>
                            <a:pt x="2469016" y="2095962"/>
                            <a:pt x="2478590" y="2137149"/>
                            <a:pt x="2481943" y="2174032"/>
                          </a:cubicBezTo>
                          <a:cubicBezTo>
                            <a:pt x="2483351" y="2189519"/>
                            <a:pt x="2481943" y="2205134"/>
                            <a:pt x="2481943" y="2220685"/>
                          </a:cubicBezTo>
                          <a:lnTo>
                            <a:pt x="2481943" y="2220685"/>
                          </a:lnTo>
                          <a:lnTo>
                            <a:pt x="2603241" y="2640563"/>
                          </a:lnTo>
                          <a:lnTo>
                            <a:pt x="2733869" y="3023118"/>
                          </a:lnTo>
                          <a:lnTo>
                            <a:pt x="2836506" y="3312367"/>
                          </a:lnTo>
                          <a:lnTo>
                            <a:pt x="2967135" y="3648269"/>
                          </a:lnTo>
                          <a:lnTo>
                            <a:pt x="3219061" y="3965510"/>
                          </a:lnTo>
                          <a:lnTo>
                            <a:pt x="3526971" y="4264090"/>
                          </a:lnTo>
                          <a:lnTo>
                            <a:pt x="3928188" y="4525347"/>
                          </a:lnTo>
                          <a:lnTo>
                            <a:pt x="4217437" y="4665306"/>
                          </a:lnTo>
                          <a:cubicBezTo>
                            <a:pt x="4189445" y="4671526"/>
                            <a:pt x="4162086" y="4682283"/>
                            <a:pt x="4133461" y="4683967"/>
                          </a:cubicBezTo>
                          <a:cubicBezTo>
                            <a:pt x="4116191" y="4684983"/>
                            <a:pt x="4056272" y="4678030"/>
                            <a:pt x="4030824" y="4665306"/>
                          </a:cubicBezTo>
                          <a:cubicBezTo>
                            <a:pt x="3918769" y="4609277"/>
                            <a:pt x="4070970" y="4680061"/>
                            <a:pt x="3984171" y="4627983"/>
                          </a:cubicBezTo>
                          <a:cubicBezTo>
                            <a:pt x="3975737" y="4622923"/>
                            <a:pt x="3965510" y="4621763"/>
                            <a:pt x="3956179" y="4618653"/>
                          </a:cubicBezTo>
                          <a:cubicBezTo>
                            <a:pt x="3870029" y="4561219"/>
                            <a:pt x="3976001" y="4634511"/>
                            <a:pt x="3909526" y="4581330"/>
                          </a:cubicBezTo>
                          <a:cubicBezTo>
                            <a:pt x="3856762" y="4539118"/>
                            <a:pt x="3897746" y="4578878"/>
                            <a:pt x="3872204" y="4553339"/>
                          </a:cubicBezTo>
                          <a:lnTo>
                            <a:pt x="3872204" y="4553339"/>
                          </a:lnTo>
                          <a:lnTo>
                            <a:pt x="3480318" y="4357396"/>
                          </a:lnTo>
                          <a:lnTo>
                            <a:pt x="3153747" y="4105469"/>
                          </a:lnTo>
                          <a:lnTo>
                            <a:pt x="2845837" y="3797559"/>
                          </a:lnTo>
                          <a:lnTo>
                            <a:pt x="2649894" y="3424334"/>
                          </a:lnTo>
                          <a:lnTo>
                            <a:pt x="2379306" y="2901820"/>
                          </a:lnTo>
                          <a:lnTo>
                            <a:pt x="2332653" y="2715208"/>
                          </a:lnTo>
                          <a:lnTo>
                            <a:pt x="2248677" y="2416628"/>
                          </a:lnTo>
                          <a:lnTo>
                            <a:pt x="2127379" y="2127379"/>
                          </a:lnTo>
                          <a:lnTo>
                            <a:pt x="1978090" y="1912775"/>
                          </a:lnTo>
                          <a:cubicBezTo>
                            <a:pt x="1956318" y="1891004"/>
                            <a:pt x="1935661" y="1868058"/>
                            <a:pt x="1912775" y="1847461"/>
                          </a:cubicBezTo>
                          <a:cubicBezTo>
                            <a:pt x="1904440" y="1839959"/>
                            <a:pt x="1891789" y="1837556"/>
                            <a:pt x="1884784" y="1828800"/>
                          </a:cubicBezTo>
                          <a:cubicBezTo>
                            <a:pt x="1878640" y="1821120"/>
                            <a:pt x="1879852" y="1809605"/>
                            <a:pt x="1875453" y="1800808"/>
                          </a:cubicBezTo>
                          <a:cubicBezTo>
                            <a:pt x="1870438" y="1790778"/>
                            <a:pt x="1863797" y="1781573"/>
                            <a:pt x="1856792" y="1772816"/>
                          </a:cubicBezTo>
                          <a:cubicBezTo>
                            <a:pt x="1851296" y="1765947"/>
                            <a:pt x="1838130" y="1754155"/>
                            <a:pt x="1838130" y="1754155"/>
                          </a:cubicBezTo>
                          <a:lnTo>
                            <a:pt x="1838130" y="1754155"/>
                          </a:lnTo>
                          <a:lnTo>
                            <a:pt x="1670179" y="1670179"/>
                          </a:lnTo>
                          <a:lnTo>
                            <a:pt x="1520890" y="1875453"/>
                          </a:lnTo>
                          <a:lnTo>
                            <a:pt x="1306286" y="2090057"/>
                          </a:lnTo>
                          <a:lnTo>
                            <a:pt x="1110343" y="2295330"/>
                          </a:lnTo>
                          <a:lnTo>
                            <a:pt x="877077" y="2491273"/>
                          </a:lnTo>
                          <a:lnTo>
                            <a:pt x="597159" y="2696547"/>
                          </a:lnTo>
                          <a:lnTo>
                            <a:pt x="298579" y="2715208"/>
                          </a:lnTo>
                          <a:lnTo>
                            <a:pt x="139959" y="2612571"/>
                          </a:lnTo>
                          <a:lnTo>
                            <a:pt x="46653" y="2379306"/>
                          </a:lnTo>
                          <a:lnTo>
                            <a:pt x="0" y="2090057"/>
                          </a:lnTo>
                          <a:lnTo>
                            <a:pt x="83975" y="1800808"/>
                          </a:lnTo>
                          <a:lnTo>
                            <a:pt x="289249" y="1614196"/>
                          </a:lnTo>
                          <a:lnTo>
                            <a:pt x="485192" y="1427583"/>
                          </a:lnTo>
                          <a:lnTo>
                            <a:pt x="690465" y="1315616"/>
                          </a:lnTo>
                          <a:lnTo>
                            <a:pt x="671804" y="1026367"/>
                          </a:lnTo>
                          <a:lnTo>
                            <a:pt x="671804" y="765110"/>
                          </a:lnTo>
                          <a:lnTo>
                            <a:pt x="662473" y="550506"/>
                          </a:lnTo>
                          <a:cubicBezTo>
                            <a:pt x="668694" y="522514"/>
                            <a:pt x="673746" y="494237"/>
                            <a:pt x="681135" y="466530"/>
                          </a:cubicBezTo>
                          <a:cubicBezTo>
                            <a:pt x="686203" y="447524"/>
                            <a:pt x="695026" y="429630"/>
                            <a:pt x="699796" y="410547"/>
                          </a:cubicBezTo>
                          <a:cubicBezTo>
                            <a:pt x="702906" y="398106"/>
                            <a:pt x="703391" y="384694"/>
                            <a:pt x="709126" y="373224"/>
                          </a:cubicBezTo>
                          <a:cubicBezTo>
                            <a:pt x="716985" y="357506"/>
                            <a:pt x="732348" y="352283"/>
                            <a:pt x="746449" y="345232"/>
                          </a:cubicBezTo>
                          <a:lnTo>
                            <a:pt x="746449" y="345232"/>
                          </a:lnTo>
                          <a:lnTo>
                            <a:pt x="905069" y="167951"/>
                          </a:lnTo>
                          <a:lnTo>
                            <a:pt x="1166326" y="65314"/>
                          </a:lnTo>
                          <a:lnTo>
                            <a:pt x="1427584" y="65314"/>
                          </a:lnTo>
                          <a:lnTo>
                            <a:pt x="1679510" y="158620"/>
                          </a:lnTo>
                          <a:cubicBezTo>
                            <a:pt x="1698171" y="180391"/>
                            <a:pt x="1716444" y="202502"/>
                            <a:pt x="1735494" y="223934"/>
                          </a:cubicBezTo>
                          <a:cubicBezTo>
                            <a:pt x="1741338" y="230509"/>
                            <a:pt x="1747286" y="237100"/>
                            <a:pt x="1754155" y="242596"/>
                          </a:cubicBezTo>
                          <a:cubicBezTo>
                            <a:pt x="1762912" y="249601"/>
                            <a:pt x="1772816" y="255037"/>
                            <a:pt x="1782147" y="261257"/>
                          </a:cubicBezTo>
                          <a:cubicBezTo>
                            <a:pt x="1792460" y="292199"/>
                            <a:pt x="1791477" y="279414"/>
                            <a:pt x="1791477" y="298579"/>
                          </a:cubicBezTo>
                          <a:lnTo>
                            <a:pt x="1791477" y="298579"/>
                          </a:lnTo>
                          <a:cubicBezTo>
                            <a:pt x="1766596" y="283028"/>
                            <a:pt x="1740870" y="268752"/>
                            <a:pt x="1716833" y="251926"/>
                          </a:cubicBezTo>
                          <a:cubicBezTo>
                            <a:pt x="1688153" y="231850"/>
                            <a:pt x="1690599" y="201322"/>
                            <a:pt x="1642188" y="195943"/>
                          </a:cubicBezTo>
                          <a:cubicBezTo>
                            <a:pt x="1542756" y="184895"/>
                            <a:pt x="1586376" y="186612"/>
                            <a:pt x="1511559" y="186612"/>
                          </a:cubicBezTo>
                          <a:lnTo>
                            <a:pt x="1511559" y="186612"/>
                          </a:lnTo>
                          <a:lnTo>
                            <a:pt x="1259633" y="186612"/>
                          </a:lnTo>
                          <a:cubicBezTo>
                            <a:pt x="1231641" y="192832"/>
                            <a:pt x="1203476" y="198318"/>
                            <a:pt x="1175657" y="205273"/>
                          </a:cubicBezTo>
                          <a:cubicBezTo>
                            <a:pt x="1166115" y="207658"/>
                            <a:pt x="1154620" y="207649"/>
                            <a:pt x="1147665" y="214604"/>
                          </a:cubicBezTo>
                          <a:cubicBezTo>
                            <a:pt x="1140710" y="221559"/>
                            <a:pt x="1143395" y="234162"/>
                            <a:pt x="1138335" y="242596"/>
                          </a:cubicBezTo>
                          <a:cubicBezTo>
                            <a:pt x="1117474" y="277365"/>
                            <a:pt x="1119673" y="247542"/>
                            <a:pt x="1119673" y="270588"/>
                          </a:cubicBezTo>
                          <a:lnTo>
                            <a:pt x="1119673" y="270588"/>
                          </a:lnTo>
                          <a:lnTo>
                            <a:pt x="989045" y="447869"/>
                          </a:lnTo>
                          <a:lnTo>
                            <a:pt x="989045" y="662473"/>
                          </a:lnTo>
                          <a:lnTo>
                            <a:pt x="989045" y="662473"/>
                          </a:lnTo>
                          <a:lnTo>
                            <a:pt x="1045028" y="1091681"/>
                          </a:lnTo>
                          <a:cubicBezTo>
                            <a:pt x="1048138" y="1147665"/>
                            <a:pt x="1049282" y="1203792"/>
                            <a:pt x="1054359" y="1259632"/>
                          </a:cubicBezTo>
                          <a:cubicBezTo>
                            <a:pt x="1055520" y="1272403"/>
                            <a:pt x="1061175" y="1284380"/>
                            <a:pt x="1063690" y="1296955"/>
                          </a:cubicBezTo>
                          <a:cubicBezTo>
                            <a:pt x="1074043" y="1348719"/>
                            <a:pt x="1073020" y="1337425"/>
                            <a:pt x="1073020" y="1371600"/>
                          </a:cubicBezTo>
                          <a:lnTo>
                            <a:pt x="1073020" y="1371600"/>
                          </a:lnTo>
                          <a:lnTo>
                            <a:pt x="1082351" y="1511559"/>
                          </a:lnTo>
                          <a:lnTo>
                            <a:pt x="1315616" y="1390261"/>
                          </a:lnTo>
                          <a:cubicBezTo>
                            <a:pt x="1343608" y="1387151"/>
                            <a:pt x="1373123" y="1390555"/>
                            <a:pt x="1399592" y="1380930"/>
                          </a:cubicBezTo>
                          <a:cubicBezTo>
                            <a:pt x="1410131" y="1377098"/>
                            <a:pt x="1408223" y="1357954"/>
                            <a:pt x="1418253" y="1352939"/>
                          </a:cubicBezTo>
                          <a:cubicBezTo>
                            <a:pt x="1435175" y="1344478"/>
                            <a:pt x="1455576" y="1346718"/>
                            <a:pt x="1474237" y="1343608"/>
                          </a:cubicBezTo>
                          <a:cubicBezTo>
                            <a:pt x="1511080" y="1331326"/>
                            <a:pt x="1492393" y="1334277"/>
                            <a:pt x="1530220" y="1334277"/>
                          </a:cubicBezTo>
                          <a:lnTo>
                            <a:pt x="1530220" y="1334277"/>
                          </a:lnTo>
                          <a:lnTo>
                            <a:pt x="1782147" y="1278294"/>
                          </a:lnTo>
                          <a:lnTo>
                            <a:pt x="2183363" y="1184988"/>
                          </a:lnTo>
                          <a:lnTo>
                            <a:pt x="2453951" y="1110343"/>
                          </a:lnTo>
                          <a:lnTo>
                            <a:pt x="2593910" y="970383"/>
                          </a:lnTo>
                          <a:lnTo>
                            <a:pt x="2659224" y="821094"/>
                          </a:lnTo>
                          <a:lnTo>
                            <a:pt x="2687216" y="662473"/>
                          </a:lnTo>
                          <a:lnTo>
                            <a:pt x="2565918" y="522514"/>
                          </a:lnTo>
                          <a:lnTo>
                            <a:pt x="2267339" y="475861"/>
                          </a:lnTo>
                          <a:lnTo>
                            <a:pt x="1912775" y="503853"/>
                          </a:lnTo>
                          <a:lnTo>
                            <a:pt x="1614196" y="597159"/>
                          </a:lnTo>
                          <a:lnTo>
                            <a:pt x="1352939" y="783771"/>
                          </a:lnTo>
                          <a:cubicBezTo>
                            <a:pt x="1346947" y="786018"/>
                            <a:pt x="1267003" y="809549"/>
                            <a:pt x="1250302" y="830424"/>
                          </a:cubicBezTo>
                          <a:cubicBezTo>
                            <a:pt x="1244158" y="838104"/>
                            <a:pt x="1247926" y="851461"/>
                            <a:pt x="1240971" y="858416"/>
                          </a:cubicBezTo>
                          <a:cubicBezTo>
                            <a:pt x="1210029" y="889358"/>
                            <a:pt x="1212979" y="851389"/>
                            <a:pt x="1212979" y="877077"/>
                          </a:cubicBezTo>
                          <a:lnTo>
                            <a:pt x="1212979" y="877077"/>
                          </a:lnTo>
                          <a:lnTo>
                            <a:pt x="1436914" y="634481"/>
                          </a:lnTo>
                          <a:lnTo>
                            <a:pt x="1614196" y="494522"/>
                          </a:lnTo>
                          <a:lnTo>
                            <a:pt x="1875453" y="354563"/>
                          </a:lnTo>
                          <a:cubicBezTo>
                            <a:pt x="1903445" y="351453"/>
                            <a:pt x="1931647" y="349862"/>
                            <a:pt x="1959428" y="345232"/>
                          </a:cubicBezTo>
                          <a:cubicBezTo>
                            <a:pt x="1969129" y="343615"/>
                            <a:pt x="1978986" y="340962"/>
                            <a:pt x="1987420" y="335902"/>
                          </a:cubicBezTo>
                          <a:cubicBezTo>
                            <a:pt x="1994964" y="331376"/>
                            <a:pt x="1997405" y="318687"/>
                            <a:pt x="2006082" y="317241"/>
                          </a:cubicBezTo>
                          <a:cubicBezTo>
                            <a:pt x="2036761" y="312128"/>
                            <a:pt x="2068286" y="317241"/>
                            <a:pt x="2099388" y="317241"/>
                          </a:cubicBezTo>
                          <a:lnTo>
                            <a:pt x="2099388" y="317241"/>
                          </a:lnTo>
                          <a:lnTo>
                            <a:pt x="2407298" y="289249"/>
                          </a:lnTo>
                          <a:lnTo>
                            <a:pt x="2612571" y="298579"/>
                          </a:lnTo>
                          <a:lnTo>
                            <a:pt x="2817845" y="195943"/>
                          </a:lnTo>
                          <a:lnTo>
                            <a:pt x="2985796" y="130628"/>
                          </a:lnTo>
                          <a:lnTo>
                            <a:pt x="3181739" y="83975"/>
                          </a:lnTo>
                          <a:lnTo>
                            <a:pt x="3321698" y="37322"/>
                          </a:lnTo>
                          <a:lnTo>
                            <a:pt x="3526971" y="0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9" name="Freeform: Shape 28">
                      <a:extLst>
                        <a:ext uri="{FF2B5EF4-FFF2-40B4-BE49-F238E27FC236}">
                          <a16:creationId xmlns:a16="http://schemas.microsoft.com/office/drawing/2014/main" id="{9A095A6B-81DF-487A-960E-E29BFCAD01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0230" y="2891615"/>
                      <a:ext cx="1138334" cy="1017911"/>
                    </a:xfrm>
                    <a:custGeom>
                      <a:avLst/>
                      <a:gdLst>
                        <a:gd name="connsiteX0" fmla="*/ 429208 w 989045"/>
                        <a:gd name="connsiteY0" fmla="*/ 28915 h 896662"/>
                        <a:gd name="connsiteX1" fmla="*/ 429208 w 989045"/>
                        <a:gd name="connsiteY1" fmla="*/ 28915 h 896662"/>
                        <a:gd name="connsiteX2" fmla="*/ 410547 w 989045"/>
                        <a:gd name="connsiteY2" fmla="*/ 411470 h 896662"/>
                        <a:gd name="connsiteX3" fmla="*/ 401216 w 989045"/>
                        <a:gd name="connsiteY3" fmla="*/ 430131 h 896662"/>
                        <a:gd name="connsiteX4" fmla="*/ 401216 w 989045"/>
                        <a:gd name="connsiteY4" fmla="*/ 430131 h 896662"/>
                        <a:gd name="connsiteX5" fmla="*/ 373224 w 989045"/>
                        <a:gd name="connsiteY5" fmla="*/ 504776 h 896662"/>
                        <a:gd name="connsiteX6" fmla="*/ 363894 w 989045"/>
                        <a:gd name="connsiteY6" fmla="*/ 551429 h 896662"/>
                        <a:gd name="connsiteX7" fmla="*/ 345232 w 989045"/>
                        <a:gd name="connsiteY7" fmla="*/ 654066 h 896662"/>
                        <a:gd name="connsiteX8" fmla="*/ 326571 w 989045"/>
                        <a:gd name="connsiteY8" fmla="*/ 710050 h 896662"/>
                        <a:gd name="connsiteX9" fmla="*/ 317241 w 989045"/>
                        <a:gd name="connsiteY9" fmla="*/ 738042 h 896662"/>
                        <a:gd name="connsiteX10" fmla="*/ 317241 w 989045"/>
                        <a:gd name="connsiteY10" fmla="*/ 738042 h 896662"/>
                        <a:gd name="connsiteX11" fmla="*/ 382555 w 989045"/>
                        <a:gd name="connsiteY11" fmla="*/ 691389 h 896662"/>
                        <a:gd name="connsiteX12" fmla="*/ 401216 w 989045"/>
                        <a:gd name="connsiteY12" fmla="*/ 672727 h 896662"/>
                        <a:gd name="connsiteX13" fmla="*/ 429208 w 989045"/>
                        <a:gd name="connsiteY13" fmla="*/ 663397 h 896662"/>
                        <a:gd name="connsiteX14" fmla="*/ 475861 w 989045"/>
                        <a:gd name="connsiteY14" fmla="*/ 626074 h 896662"/>
                        <a:gd name="connsiteX15" fmla="*/ 494522 w 989045"/>
                        <a:gd name="connsiteY15" fmla="*/ 598082 h 896662"/>
                        <a:gd name="connsiteX16" fmla="*/ 522514 w 989045"/>
                        <a:gd name="connsiteY16" fmla="*/ 588752 h 896662"/>
                        <a:gd name="connsiteX17" fmla="*/ 531845 w 989045"/>
                        <a:gd name="connsiteY17" fmla="*/ 579421 h 896662"/>
                        <a:gd name="connsiteX18" fmla="*/ 531845 w 989045"/>
                        <a:gd name="connsiteY18" fmla="*/ 579421 h 896662"/>
                        <a:gd name="connsiteX19" fmla="*/ 597159 w 989045"/>
                        <a:gd name="connsiteY19" fmla="*/ 532768 h 896662"/>
                        <a:gd name="connsiteX20" fmla="*/ 625151 w 989045"/>
                        <a:gd name="connsiteY20" fmla="*/ 523438 h 896662"/>
                        <a:gd name="connsiteX21" fmla="*/ 643812 w 989045"/>
                        <a:gd name="connsiteY21" fmla="*/ 504776 h 896662"/>
                        <a:gd name="connsiteX22" fmla="*/ 671804 w 989045"/>
                        <a:gd name="connsiteY22" fmla="*/ 486115 h 896662"/>
                        <a:gd name="connsiteX23" fmla="*/ 690465 w 989045"/>
                        <a:gd name="connsiteY23" fmla="*/ 458123 h 896662"/>
                        <a:gd name="connsiteX24" fmla="*/ 727788 w 989045"/>
                        <a:gd name="connsiteY24" fmla="*/ 430131 h 896662"/>
                        <a:gd name="connsiteX25" fmla="*/ 727788 w 989045"/>
                        <a:gd name="connsiteY25" fmla="*/ 430131 h 896662"/>
                        <a:gd name="connsiteX26" fmla="*/ 895739 w 989045"/>
                        <a:gd name="connsiteY26" fmla="*/ 346156 h 896662"/>
                        <a:gd name="connsiteX27" fmla="*/ 989045 w 989045"/>
                        <a:gd name="connsiteY27" fmla="*/ 318164 h 896662"/>
                        <a:gd name="connsiteX28" fmla="*/ 989045 w 989045"/>
                        <a:gd name="connsiteY28" fmla="*/ 318164 h 896662"/>
                        <a:gd name="connsiteX29" fmla="*/ 867747 w 989045"/>
                        <a:gd name="connsiteY29" fmla="*/ 467454 h 896662"/>
                        <a:gd name="connsiteX30" fmla="*/ 709126 w 989045"/>
                        <a:gd name="connsiteY30" fmla="*/ 616744 h 896662"/>
                        <a:gd name="connsiteX31" fmla="*/ 653143 w 989045"/>
                        <a:gd name="connsiteY31" fmla="*/ 682058 h 896662"/>
                        <a:gd name="connsiteX32" fmla="*/ 625151 w 989045"/>
                        <a:gd name="connsiteY32" fmla="*/ 691389 h 896662"/>
                        <a:gd name="connsiteX33" fmla="*/ 578498 w 989045"/>
                        <a:gd name="connsiteY33" fmla="*/ 728711 h 896662"/>
                        <a:gd name="connsiteX34" fmla="*/ 550506 w 989045"/>
                        <a:gd name="connsiteY34" fmla="*/ 756703 h 896662"/>
                        <a:gd name="connsiteX35" fmla="*/ 550506 w 989045"/>
                        <a:gd name="connsiteY35" fmla="*/ 756703 h 896662"/>
                        <a:gd name="connsiteX36" fmla="*/ 382555 w 989045"/>
                        <a:gd name="connsiteY36" fmla="*/ 868670 h 896662"/>
                        <a:gd name="connsiteX37" fmla="*/ 149290 w 989045"/>
                        <a:gd name="connsiteY37" fmla="*/ 896662 h 896662"/>
                        <a:gd name="connsiteX38" fmla="*/ 55983 w 989045"/>
                        <a:gd name="connsiteY38" fmla="*/ 850009 h 896662"/>
                        <a:gd name="connsiteX39" fmla="*/ 0 w 989045"/>
                        <a:gd name="connsiteY39" fmla="*/ 700719 h 896662"/>
                        <a:gd name="connsiteX40" fmla="*/ 65314 w 989045"/>
                        <a:gd name="connsiteY40" fmla="*/ 392809 h 896662"/>
                        <a:gd name="connsiteX41" fmla="*/ 167951 w 989045"/>
                        <a:gd name="connsiteY41" fmla="*/ 159544 h 896662"/>
                        <a:gd name="connsiteX42" fmla="*/ 335902 w 989045"/>
                        <a:gd name="connsiteY42" fmla="*/ 10254 h 896662"/>
                        <a:gd name="connsiteX43" fmla="*/ 429208 w 989045"/>
                        <a:gd name="connsiteY43" fmla="*/ 28915 h 8966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</a:cxnLst>
                      <a:rect l="l" t="t" r="r" b="b"/>
                      <a:pathLst>
                        <a:path w="989045" h="896662">
                          <a:moveTo>
                            <a:pt x="429208" y="28915"/>
                          </a:moveTo>
                          <a:lnTo>
                            <a:pt x="429208" y="28915"/>
                          </a:lnTo>
                          <a:cubicBezTo>
                            <a:pt x="427531" y="92648"/>
                            <a:pt x="456604" y="296327"/>
                            <a:pt x="410547" y="411470"/>
                          </a:cubicBezTo>
                          <a:cubicBezTo>
                            <a:pt x="407964" y="417927"/>
                            <a:pt x="404326" y="423911"/>
                            <a:pt x="401216" y="430131"/>
                          </a:cubicBezTo>
                          <a:lnTo>
                            <a:pt x="401216" y="430131"/>
                          </a:lnTo>
                          <a:cubicBezTo>
                            <a:pt x="391885" y="455013"/>
                            <a:pt x="381039" y="479377"/>
                            <a:pt x="373224" y="504776"/>
                          </a:cubicBezTo>
                          <a:cubicBezTo>
                            <a:pt x="368560" y="519934"/>
                            <a:pt x="366731" y="535826"/>
                            <a:pt x="363894" y="551429"/>
                          </a:cubicBezTo>
                          <a:cubicBezTo>
                            <a:pt x="360014" y="572768"/>
                            <a:pt x="351518" y="631017"/>
                            <a:pt x="345232" y="654066"/>
                          </a:cubicBezTo>
                          <a:cubicBezTo>
                            <a:pt x="340056" y="673044"/>
                            <a:pt x="332791" y="691389"/>
                            <a:pt x="326571" y="710050"/>
                          </a:cubicBezTo>
                          <a:lnTo>
                            <a:pt x="317241" y="738042"/>
                          </a:lnTo>
                          <a:lnTo>
                            <a:pt x="317241" y="738042"/>
                          </a:lnTo>
                          <a:cubicBezTo>
                            <a:pt x="339012" y="722491"/>
                            <a:pt x="361436" y="707815"/>
                            <a:pt x="382555" y="691389"/>
                          </a:cubicBezTo>
                          <a:cubicBezTo>
                            <a:pt x="389499" y="685988"/>
                            <a:pt x="393673" y="677253"/>
                            <a:pt x="401216" y="672727"/>
                          </a:cubicBezTo>
                          <a:cubicBezTo>
                            <a:pt x="409650" y="667667"/>
                            <a:pt x="419877" y="666507"/>
                            <a:pt x="429208" y="663397"/>
                          </a:cubicBezTo>
                          <a:cubicBezTo>
                            <a:pt x="449995" y="649539"/>
                            <a:pt x="460665" y="645070"/>
                            <a:pt x="475861" y="626074"/>
                          </a:cubicBezTo>
                          <a:cubicBezTo>
                            <a:pt x="482866" y="617317"/>
                            <a:pt x="485765" y="605087"/>
                            <a:pt x="494522" y="598082"/>
                          </a:cubicBezTo>
                          <a:cubicBezTo>
                            <a:pt x="502202" y="591938"/>
                            <a:pt x="513717" y="593150"/>
                            <a:pt x="522514" y="588752"/>
                          </a:cubicBezTo>
                          <a:cubicBezTo>
                            <a:pt x="526448" y="586785"/>
                            <a:pt x="528735" y="582531"/>
                            <a:pt x="531845" y="579421"/>
                          </a:cubicBezTo>
                          <a:lnTo>
                            <a:pt x="531845" y="579421"/>
                          </a:lnTo>
                          <a:cubicBezTo>
                            <a:pt x="553616" y="563870"/>
                            <a:pt x="574217" y="546533"/>
                            <a:pt x="597159" y="532768"/>
                          </a:cubicBezTo>
                          <a:cubicBezTo>
                            <a:pt x="605593" y="527708"/>
                            <a:pt x="616717" y="528498"/>
                            <a:pt x="625151" y="523438"/>
                          </a:cubicBezTo>
                          <a:cubicBezTo>
                            <a:pt x="632694" y="518912"/>
                            <a:pt x="636943" y="510272"/>
                            <a:pt x="643812" y="504776"/>
                          </a:cubicBezTo>
                          <a:cubicBezTo>
                            <a:pt x="652569" y="497771"/>
                            <a:pt x="662473" y="492335"/>
                            <a:pt x="671804" y="486115"/>
                          </a:cubicBezTo>
                          <a:cubicBezTo>
                            <a:pt x="678024" y="476784"/>
                            <a:pt x="681708" y="465128"/>
                            <a:pt x="690465" y="458123"/>
                          </a:cubicBezTo>
                          <a:cubicBezTo>
                            <a:pt x="738507" y="419690"/>
                            <a:pt x="704546" y="476615"/>
                            <a:pt x="727788" y="430131"/>
                          </a:cubicBezTo>
                          <a:lnTo>
                            <a:pt x="727788" y="430131"/>
                          </a:lnTo>
                          <a:lnTo>
                            <a:pt x="895739" y="346156"/>
                          </a:lnTo>
                          <a:cubicBezTo>
                            <a:pt x="984008" y="326541"/>
                            <a:pt x="959438" y="347771"/>
                            <a:pt x="989045" y="318164"/>
                          </a:cubicBezTo>
                          <a:lnTo>
                            <a:pt x="989045" y="318164"/>
                          </a:lnTo>
                          <a:lnTo>
                            <a:pt x="867747" y="467454"/>
                          </a:lnTo>
                          <a:lnTo>
                            <a:pt x="709126" y="616744"/>
                          </a:lnTo>
                          <a:cubicBezTo>
                            <a:pt x="690465" y="638515"/>
                            <a:pt x="674574" y="663008"/>
                            <a:pt x="653143" y="682058"/>
                          </a:cubicBezTo>
                          <a:cubicBezTo>
                            <a:pt x="645792" y="688592"/>
                            <a:pt x="632831" y="685245"/>
                            <a:pt x="625151" y="691389"/>
                          </a:cubicBezTo>
                          <a:cubicBezTo>
                            <a:pt x="564858" y="739623"/>
                            <a:pt x="648858" y="705257"/>
                            <a:pt x="578498" y="728711"/>
                          </a:cubicBezTo>
                          <a:cubicBezTo>
                            <a:pt x="558112" y="759291"/>
                            <a:pt x="571051" y="756703"/>
                            <a:pt x="550506" y="756703"/>
                          </a:cubicBezTo>
                          <a:lnTo>
                            <a:pt x="550506" y="756703"/>
                          </a:lnTo>
                          <a:lnTo>
                            <a:pt x="382555" y="868670"/>
                          </a:lnTo>
                          <a:lnTo>
                            <a:pt x="149290" y="896662"/>
                          </a:lnTo>
                          <a:lnTo>
                            <a:pt x="55983" y="850009"/>
                          </a:lnTo>
                          <a:lnTo>
                            <a:pt x="0" y="700719"/>
                          </a:lnTo>
                          <a:lnTo>
                            <a:pt x="65314" y="392809"/>
                          </a:lnTo>
                          <a:lnTo>
                            <a:pt x="167951" y="159544"/>
                          </a:lnTo>
                          <a:lnTo>
                            <a:pt x="335902" y="10254"/>
                          </a:lnTo>
                          <a:cubicBezTo>
                            <a:pt x="416371" y="-19922"/>
                            <a:pt x="413657" y="25805"/>
                            <a:pt x="429208" y="28915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pic>
                <p:nvPicPr>
                  <p:cNvPr id="35" name="Picture 8" descr="Letter h Vector Clip Art Illustrations. 13,135 Letter h clipart ...">
                    <a:extLst>
                      <a:ext uri="{FF2B5EF4-FFF2-40B4-BE49-F238E27FC236}">
                        <a16:creationId xmlns:a16="http://schemas.microsoft.com/office/drawing/2014/main" id="{67900ED9-630C-4C98-BD77-EB17F56A8C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>
                    <a:biLevel thresh="25000"/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608" b="89691" l="9709" r="89806">
                                <a14:foregroundMark x1="34466" y1="6701" x2="34466" y2="6701"/>
                                <a14:foregroundMark x1="34466" y1="22165" x2="34466" y2="22165"/>
                                <a14:foregroundMark x1="30097" y1="3608" x2="30097" y2="3608"/>
                                <a14:foregroundMark x1="33010" y1="35052" x2="33010" y2="35052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315877">
                    <a:off x="7013203" y="3219657"/>
                    <a:ext cx="2064964" cy="30520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" name="Picture 2" descr="Letter E Logo | Design Letter E Logos | GraphicSprings">
                    <a:extLst>
                      <a:ext uri="{FF2B5EF4-FFF2-40B4-BE49-F238E27FC236}">
                        <a16:creationId xmlns:a16="http://schemas.microsoft.com/office/drawing/2014/main" id="{C743F8FA-16AE-4BC3-854F-420F8BE676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biLevel thresh="25000"/>
                    <a:extLst>
                      <a:ext uri="{BEBA8EAE-BF5A-486C-A8C5-ECC9F3942E4B}">
                        <a14:imgProps xmlns:a14="http://schemas.microsoft.com/office/drawing/2010/main">
                          <a14:imgLayer r:embed="rId17">
                            <a14:imgEffect>
                              <a14:backgroundRemoval t="6667" b="93778" l="9778" r="89778">
                                <a14:foregroundMark x1="87556" y1="20889" x2="87556" y2="20889"/>
                                <a14:foregroundMark x1="68889" y1="7111" x2="68889" y2="7111"/>
                                <a14:foregroundMark x1="35556" y1="90222" x2="35556" y2="90222"/>
                                <a14:foregroundMark x1="56889" y1="93778" x2="56889" y2="93778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496519" y="3728099"/>
                    <a:ext cx="1411781" cy="1411781"/>
                  </a:xfrm>
                  <a:prstGeom prst="rect">
                    <a:avLst/>
                  </a:prstGeom>
                  <a:noFill/>
                  <a:effectLst>
                    <a:outerShdw dist="50800" dir="5400000" algn="ctr" rotWithShape="0">
                      <a:srgbClr val="000000">
                        <a:alpha val="43137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5" name="Picture 10" descr="J Letter Design Brush Paint Stroke. Black J Letter Logo Icon wit ...">
                    <a:extLst>
                      <a:ext uri="{FF2B5EF4-FFF2-40B4-BE49-F238E27FC236}">
                        <a16:creationId xmlns:a16="http://schemas.microsoft.com/office/drawing/2014/main" id="{B162FEC7-EFB5-4661-BA7F-1B56C47AFE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8">
                    <a:biLevel thresh="25000"/>
                    <a:extLst>
                      <a:ext uri="{BEBA8EAE-BF5A-486C-A8C5-ECC9F3942E4B}">
                        <a14:imgProps xmlns:a14="http://schemas.microsoft.com/office/drawing/2010/main">
                          <a14:imgLayer r:embed="rId19">
                            <a14:imgEffect>
                              <a14:backgroundRemoval t="10000" b="90000" l="10000" r="90000">
                                <a14:foregroundMark x1="43813" y1="67946" x2="43813" y2="6794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01201" flipH="1">
                    <a:off x="2995738" y="3245025"/>
                    <a:ext cx="3788967" cy="265246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A31DA65D-E600-4A30-9826-5F32A76D38D6}"/>
                      </a:ext>
                    </a:extLst>
                  </p:cNvPr>
                  <p:cNvSpPr/>
                  <p:nvPr/>
                </p:nvSpPr>
                <p:spPr>
                  <a:xfrm>
                    <a:off x="4969234" y="3304040"/>
                    <a:ext cx="312533" cy="35146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36" name="Picture 6" descr="C letter icon logo | Premium Vector">
                    <a:extLst>
                      <a:ext uri="{FF2B5EF4-FFF2-40B4-BE49-F238E27FC236}">
                        <a16:creationId xmlns:a16="http://schemas.microsoft.com/office/drawing/2014/main" id="{CC7D4AD9-2380-4671-AEB3-E4C1D63B636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>
                    <a:biLevel thresh="25000"/>
                    <a:extLst>
                      <a:ext uri="{BEBA8EAE-BF5A-486C-A8C5-ECC9F3942E4B}">
                        <a14:imgProps xmlns:a14="http://schemas.microsoft.com/office/drawing/2010/main">
                          <a14:imgLayer r:embed="rId21">
                            <a14:imgEffect>
                              <a14:backgroundRemoval t="10000" b="90000" l="10000" r="90000">
                                <a14:backgroundMark x1="43131" y1="52600" x2="43131" y2="52600"/>
                                <a14:backgroundMark x1="47923" y1="39400" x2="47923" y2="39400"/>
                                <a14:backgroundMark x1="49042" y1="38600" x2="49042" y2="38600"/>
                                <a14:backgroundMark x1="49840" y1="38600" x2="49840" y2="38600"/>
                                <a14:backgroundMark x1="47604" y1="38600" x2="47604" y2="3860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1119284" flipH="1">
                    <a:off x="5540476" y="3384386"/>
                    <a:ext cx="2814578" cy="224806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Picture 6" descr="C letter icon logo | Premium Vector">
                    <a:extLst>
                      <a:ext uri="{FF2B5EF4-FFF2-40B4-BE49-F238E27FC236}">
                        <a16:creationId xmlns:a16="http://schemas.microsoft.com/office/drawing/2014/main" id="{829F37C3-1C0A-4437-BB75-63275CC252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>
                    <a:biLevel thresh="25000"/>
                    <a:extLst>
                      <a:ext uri="{BEBA8EAE-BF5A-486C-A8C5-ECC9F3942E4B}">
                        <a14:imgProps xmlns:a14="http://schemas.microsoft.com/office/drawing/2010/main">
                          <a14:imgLayer r:embed="rId21">
                            <a14:imgEffect>
                              <a14:backgroundRemoval t="10000" b="90000" l="10000" r="90000">
                                <a14:backgroundMark x1="43131" y1="52600" x2="43131" y2="52600"/>
                                <a14:backgroundMark x1="47923" y1="39400" x2="47923" y2="39400"/>
                                <a14:backgroundMark x1="49042" y1="38600" x2="49042" y2="38600"/>
                                <a14:backgroundMark x1="49840" y1="38600" x2="49840" y2="38600"/>
                                <a14:backgroundMark x1="47604" y1="38600" x2="47604" y2="3860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40476" y="3250750"/>
                    <a:ext cx="2814578" cy="224806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42" name="Picture 41" descr="100+ Beautiful Script, Brush &amp; Calligraphy Fonts | Design Shack">
                  <a:extLst>
                    <a:ext uri="{FF2B5EF4-FFF2-40B4-BE49-F238E27FC236}">
                      <a16:creationId xmlns:a16="http://schemas.microsoft.com/office/drawing/2014/main" id="{632B9F89-D7B0-4EDF-A09E-5EB9189741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23">
                          <a14:imgEffect>
                            <a14:backgroundRemoval t="10000" b="90000" l="10000" r="90000">
                              <a14:foregroundMark x1="73444" y1="31455" x2="73444" y2="31455"/>
                              <a14:foregroundMark x1="71111" y1="38727" x2="71111" y2="38727"/>
                              <a14:foregroundMark x1="70556" y1="44545" x2="70556" y2="44545"/>
                              <a14:foregroundMark x1="65778" y1="38364" x2="65778" y2="38364"/>
                              <a14:foregroundMark x1="63111" y1="38364" x2="63111" y2="38364"/>
                              <a14:foregroundMark x1="60556" y1="38364" x2="60556" y2="38364"/>
                              <a14:foregroundMark x1="59667" y1="38364" x2="59667" y2="38364"/>
                              <a14:foregroundMark x1="69333" y1="52727" x2="69333" y2="52727"/>
                              <a14:foregroundMark x1="71556" y1="57091" x2="71556" y2="57091"/>
                              <a14:backgroundMark x1="28000" y1="35091" x2="28000" y2="35091"/>
                              <a14:backgroundMark x1="21556" y1="44182" x2="21556" y2="44182"/>
                              <a14:backgroundMark x1="24889" y1="60727" x2="24889" y2="60727"/>
                              <a14:backgroundMark x1="29889" y1="46545" x2="29889" y2="46545"/>
                              <a14:backgroundMark x1="33333" y1="47455" x2="33333" y2="47455"/>
                              <a14:backgroundMark x1="33889" y1="57273" x2="33889" y2="57273"/>
                              <a14:backgroundMark x1="38556" y1="52545" x2="38556" y2="52545"/>
                              <a14:backgroundMark x1="31000" y1="73273" x2="31000" y2="73273"/>
                              <a14:backgroundMark x1="45333" y1="68727" x2="45333" y2="68727"/>
                              <a14:backgroundMark x1="51111" y1="65818" x2="51111" y2="65818"/>
                              <a14:backgroundMark x1="41667" y1="67455" x2="41667" y2="67455"/>
                              <a14:backgroundMark x1="41667" y1="67455" x2="41667" y2="67455"/>
                              <a14:backgroundMark x1="13444" y1="64727" x2="13444" y2="64727"/>
                              <a14:backgroundMark x1="16222" y1="58909" x2="16222" y2="58909"/>
                              <a14:backgroundMark x1="19222" y1="59091" x2="19222" y2="59091"/>
                              <a14:backgroundMark x1="25778" y1="44545" x2="25778" y2="44545"/>
                              <a14:backgroundMark x1="26000" y1="36727" x2="26000" y2="36727"/>
                              <a14:backgroundMark x1="30556" y1="48182" x2="30556" y2="48182"/>
                              <a14:backgroundMark x1="29333" y1="59636" x2="29333" y2="59636"/>
                              <a14:backgroundMark x1="35222" y1="55636" x2="35222" y2="55636"/>
                              <a14:backgroundMark x1="36111" y1="50545" x2="36111" y2="50545"/>
                              <a14:backgroundMark x1="37444" y1="41818" x2="37444" y2="41818"/>
                              <a14:backgroundMark x1="42667" y1="38909" x2="42667" y2="38909"/>
                              <a14:backgroundMark x1="47556" y1="38909" x2="47556" y2="38909"/>
                              <a14:backgroundMark x1="42889" y1="58182" x2="42889" y2="58182"/>
                              <a14:backgroundMark x1="48444" y1="46545" x2="48444" y2="46545"/>
                              <a14:backgroundMark x1="48444" y1="52909" x2="48444" y2="52909"/>
                              <a14:backgroundMark x1="84444" y1="41636" x2="84444" y2="41636"/>
                              <a14:backgroundMark x1="79667" y1="49091" x2="79667" y2="49091"/>
                              <a14:backgroundMark x1="79444" y1="56182" x2="79444" y2="56182"/>
                              <a14:backgroundMark x1="82111" y1="53818" x2="82111" y2="53818"/>
                              <a14:backgroundMark x1="75444" y1="56000" x2="75444" y2="56000"/>
                              <a14:backgroundMark x1="75889" y1="45091" x2="75889" y2="45091"/>
                              <a14:backgroundMark x1="76111" y1="41636" x2="76111" y2="41636"/>
                              <a14:backgroundMark x1="74111" y1="55636" x2="74111" y2="55636"/>
                              <a14:backgroundMark x1="74556" y1="51091" x2="74556" y2="51091"/>
                              <a14:backgroundMark x1="74889" y1="58727" x2="74889" y2="58727"/>
                              <a14:backgroundMark x1="64111" y1="44727" x2="64111" y2="44727"/>
                              <a14:backgroundMark x1="61667" y1="49636" x2="61667" y2="49636"/>
                              <a14:backgroundMark x1="60333" y1="57636" x2="60333" y2="57636"/>
                              <a14:backgroundMark x1="64778" y1="56909" x2="64778" y2="56909"/>
                              <a14:backgroundMark x1="71444" y1="49455" x2="71444" y2="49455"/>
                              <a14:backgroundMark x1="75889" y1="50545" x2="75889" y2="50545"/>
                              <a14:backgroundMark x1="32111" y1="64000" x2="32111" y2="64000"/>
                              <a14:backgroundMark x1="33000" y1="72000" x2="33000" y2="72000"/>
                              <a14:backgroundMark x1="47111" y1="67636" x2="47111" y2="67636"/>
                              <a14:backgroundMark x1="31556" y1="45818" x2="31556" y2="45818"/>
                              <a14:backgroundMark x1="29778" y1="40182" x2="29778" y2="40182"/>
                              <a14:backgroundMark x1="25222" y1="41091" x2="25222" y2="41091"/>
                              <a14:backgroundMark x1="27000" y1="37273" x2="27000" y2="37273"/>
                              <a14:backgroundMark x1="26778" y1="45273" x2="26778" y2="45273"/>
                              <a14:backgroundMark x1="46444" y1="35455" x2="46444" y2="35455"/>
                              <a14:backgroundMark x1="47000" y1="31455" x2="47000" y2="31455"/>
                              <a14:backgroundMark x1="19556" y1="58364" x2="19556" y2="58364"/>
                              <a14:backgroundMark x1="65778" y1="50909" x2="65778" y2="5090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75981" y="1889043"/>
                  <a:ext cx="8572500" cy="5238750"/>
                </a:xfrm>
                <a:custGeom>
                  <a:avLst/>
                  <a:gdLst>
                    <a:gd name="connsiteX0" fmla="*/ 6129611 w 8572500"/>
                    <a:gd name="connsiteY0" fmla="*/ 2230064 h 5238750"/>
                    <a:gd name="connsiteX1" fmla="*/ 6042928 w 8572500"/>
                    <a:gd name="connsiteY1" fmla="*/ 2701681 h 5238750"/>
                    <a:gd name="connsiteX2" fmla="*/ 5950064 w 8572500"/>
                    <a:gd name="connsiteY2" fmla="*/ 2997101 h 5238750"/>
                    <a:gd name="connsiteX3" fmla="*/ 6270794 w 8572500"/>
                    <a:gd name="connsiteY3" fmla="*/ 2824388 h 5238750"/>
                    <a:gd name="connsiteX4" fmla="*/ 6150224 w 8572500"/>
                    <a:gd name="connsiteY4" fmla="*/ 2724735 h 5238750"/>
                    <a:gd name="connsiteX5" fmla="*/ 6604776 w 8572500"/>
                    <a:gd name="connsiteY5" fmla="*/ 2808283 h 5238750"/>
                    <a:gd name="connsiteX6" fmla="*/ 6692053 w 8572500"/>
                    <a:gd name="connsiteY6" fmla="*/ 2333442 h 5238750"/>
                    <a:gd name="connsiteX7" fmla="*/ 7105359 w 8572500"/>
                    <a:gd name="connsiteY7" fmla="*/ 1275750 h 5238750"/>
                    <a:gd name="connsiteX8" fmla="*/ 6350803 w 8572500"/>
                    <a:gd name="connsiteY8" fmla="*/ 1415021 h 5238750"/>
                    <a:gd name="connsiteX9" fmla="*/ 6416005 w 8572500"/>
                    <a:gd name="connsiteY9" fmla="*/ 1768283 h 5238750"/>
                    <a:gd name="connsiteX10" fmla="*/ 7170562 w 8572500"/>
                    <a:gd name="connsiteY10" fmla="*/ 1629012 h 5238750"/>
                    <a:gd name="connsiteX11" fmla="*/ 0 w 8572500"/>
                    <a:gd name="connsiteY11" fmla="*/ 0 h 5238750"/>
                    <a:gd name="connsiteX12" fmla="*/ 8572500 w 8572500"/>
                    <a:gd name="connsiteY12" fmla="*/ 0 h 5238750"/>
                    <a:gd name="connsiteX13" fmla="*/ 8572500 w 8572500"/>
                    <a:gd name="connsiteY13" fmla="*/ 5238750 h 5238750"/>
                    <a:gd name="connsiteX14" fmla="*/ 0 w 8572500"/>
                    <a:gd name="connsiteY14" fmla="*/ 5238750 h 523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572500" h="5238750">
                      <a:moveTo>
                        <a:pt x="6129611" y="2230064"/>
                      </a:moveTo>
                      <a:lnTo>
                        <a:pt x="6042928" y="2701681"/>
                      </a:lnTo>
                      <a:lnTo>
                        <a:pt x="5950064" y="2997101"/>
                      </a:lnTo>
                      <a:lnTo>
                        <a:pt x="6270794" y="2824388"/>
                      </a:lnTo>
                      <a:lnTo>
                        <a:pt x="6150224" y="2724735"/>
                      </a:lnTo>
                      <a:lnTo>
                        <a:pt x="6604776" y="2808283"/>
                      </a:lnTo>
                      <a:lnTo>
                        <a:pt x="6692053" y="2333442"/>
                      </a:lnTo>
                      <a:close/>
                      <a:moveTo>
                        <a:pt x="7105359" y="1275750"/>
                      </a:moveTo>
                      <a:lnTo>
                        <a:pt x="6350803" y="1415021"/>
                      </a:lnTo>
                      <a:lnTo>
                        <a:pt x="6416005" y="1768283"/>
                      </a:lnTo>
                      <a:lnTo>
                        <a:pt x="7170562" y="1629012"/>
                      </a:lnTo>
                      <a:close/>
                      <a:moveTo>
                        <a:pt x="0" y="0"/>
                      </a:moveTo>
                      <a:lnTo>
                        <a:pt x="8572500" y="0"/>
                      </a:lnTo>
                      <a:lnTo>
                        <a:pt x="8572500" y="5238750"/>
                      </a:lnTo>
                      <a:lnTo>
                        <a:pt x="0" y="5238750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151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Srishti</dc:creator>
  <cp:lastModifiedBy>Srishti</cp:lastModifiedBy>
  <cp:revision>16</cp:revision>
  <dcterms:created xsi:type="dcterms:W3CDTF">2020-06-20T14:25:04Z</dcterms:created>
  <dcterms:modified xsi:type="dcterms:W3CDTF">2020-06-27T13:52:28Z</dcterms:modified>
</cp:coreProperties>
</file>