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59" r:id="rId5"/>
    <p:sldId id="264" r:id="rId6"/>
    <p:sldId id="258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1777FE-814F-43DE-8786-6D0F109D1587}" v="7" dt="2025-01-09T18:34:36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ISHTI RANJAN" userId="e044c3ddd5bbf576" providerId="LiveId" clId="{881777FE-814F-43DE-8786-6D0F109D1587}"/>
    <pc:docChg chg="undo custSel addSld delSld modSld sldOrd">
      <pc:chgData name="SRISHTI RANJAN" userId="e044c3ddd5bbf576" providerId="LiveId" clId="{881777FE-814F-43DE-8786-6D0F109D1587}" dt="2025-01-09T18:35:37.018" v="133" actId="1076"/>
      <pc:docMkLst>
        <pc:docMk/>
      </pc:docMkLst>
      <pc:sldChg chg="modSp mod">
        <pc:chgData name="SRISHTI RANJAN" userId="e044c3ddd5bbf576" providerId="LiveId" clId="{881777FE-814F-43DE-8786-6D0F109D1587}" dt="2025-01-09T18:24:55.458" v="108" actId="1076"/>
        <pc:sldMkLst>
          <pc:docMk/>
          <pc:sldMk cId="1574035609" sldId="256"/>
        </pc:sldMkLst>
        <pc:spChg chg="mod">
          <ac:chgData name="SRISHTI RANJAN" userId="e044c3ddd5bbf576" providerId="LiveId" clId="{881777FE-814F-43DE-8786-6D0F109D1587}" dt="2025-01-09T18:24:55.458" v="108" actId="1076"/>
          <ac:spMkLst>
            <pc:docMk/>
            <pc:sldMk cId="1574035609" sldId="256"/>
            <ac:spMk id="2" creationId="{3674AB6C-599D-31E1-08E6-D65CDEBA3B59}"/>
          </ac:spMkLst>
        </pc:spChg>
      </pc:sldChg>
      <pc:sldChg chg="del">
        <pc:chgData name="SRISHTI RANJAN" userId="e044c3ddd5bbf576" providerId="LiveId" clId="{881777FE-814F-43DE-8786-6D0F109D1587}" dt="2025-01-09T18:34:16.524" v="109" actId="47"/>
        <pc:sldMkLst>
          <pc:docMk/>
          <pc:sldMk cId="3576798638" sldId="257"/>
        </pc:sldMkLst>
      </pc:sldChg>
      <pc:sldChg chg="addSp modSp mod">
        <pc:chgData name="SRISHTI RANJAN" userId="e044c3ddd5bbf576" providerId="LiveId" clId="{881777FE-814F-43DE-8786-6D0F109D1587}" dt="2025-01-09T18:10:17.836" v="18" actId="1076"/>
        <pc:sldMkLst>
          <pc:docMk/>
          <pc:sldMk cId="3943552910" sldId="258"/>
        </pc:sldMkLst>
        <pc:picChg chg="mod">
          <ac:chgData name="SRISHTI RANJAN" userId="e044c3ddd5bbf576" providerId="LiveId" clId="{881777FE-814F-43DE-8786-6D0F109D1587}" dt="2025-01-09T18:10:17.836" v="18" actId="1076"/>
          <ac:picMkLst>
            <pc:docMk/>
            <pc:sldMk cId="3943552910" sldId="258"/>
            <ac:picMk id="3" creationId="{E03EA598-82C7-7450-30B3-9F424B3CDE88}"/>
          </ac:picMkLst>
        </pc:picChg>
        <pc:picChg chg="add mod">
          <ac:chgData name="SRISHTI RANJAN" userId="e044c3ddd5bbf576" providerId="LiveId" clId="{881777FE-814F-43DE-8786-6D0F109D1587}" dt="2025-01-09T18:09:55.862" v="15" actId="1076"/>
          <ac:picMkLst>
            <pc:docMk/>
            <pc:sldMk cId="3943552910" sldId="258"/>
            <ac:picMk id="5" creationId="{C24DD4B9-2DF3-649C-42BC-7C67CE2CF38B}"/>
          </ac:picMkLst>
        </pc:picChg>
      </pc:sldChg>
      <pc:sldChg chg="addSp modSp mod">
        <pc:chgData name="SRISHTI RANJAN" userId="e044c3ddd5bbf576" providerId="LiveId" clId="{881777FE-814F-43DE-8786-6D0F109D1587}" dt="2025-01-09T18:06:28.781" v="5" actId="14100"/>
        <pc:sldMkLst>
          <pc:docMk/>
          <pc:sldMk cId="1111444292" sldId="262"/>
        </pc:sldMkLst>
        <pc:picChg chg="mod">
          <ac:chgData name="SRISHTI RANJAN" userId="e044c3ddd5bbf576" providerId="LiveId" clId="{881777FE-814F-43DE-8786-6D0F109D1587}" dt="2025-01-09T18:06:28.781" v="5" actId="14100"/>
          <ac:picMkLst>
            <pc:docMk/>
            <pc:sldMk cId="1111444292" sldId="262"/>
            <ac:picMk id="3" creationId="{07ED8519-726A-8F56-6F9D-B2080D1DD161}"/>
          </ac:picMkLst>
        </pc:picChg>
        <pc:picChg chg="add mod">
          <ac:chgData name="SRISHTI RANJAN" userId="e044c3ddd5bbf576" providerId="LiveId" clId="{881777FE-814F-43DE-8786-6D0F109D1587}" dt="2025-01-09T18:06:18.574" v="3" actId="1076"/>
          <ac:picMkLst>
            <pc:docMk/>
            <pc:sldMk cId="1111444292" sldId="262"/>
            <ac:picMk id="5" creationId="{06615BB4-FAC9-932F-9A3B-D6B08E271479}"/>
          </ac:picMkLst>
        </pc:picChg>
      </pc:sldChg>
      <pc:sldChg chg="addSp modSp mod">
        <pc:chgData name="SRISHTI RANJAN" userId="e044c3ddd5bbf576" providerId="LiveId" clId="{881777FE-814F-43DE-8786-6D0F109D1587}" dt="2025-01-09T18:08:42.417" v="12" actId="1076"/>
        <pc:sldMkLst>
          <pc:docMk/>
          <pc:sldMk cId="4045530659" sldId="264"/>
        </pc:sldMkLst>
        <pc:picChg chg="mod">
          <ac:chgData name="SRISHTI RANJAN" userId="e044c3ddd5bbf576" providerId="LiveId" clId="{881777FE-814F-43DE-8786-6D0F109D1587}" dt="2025-01-09T18:08:42.417" v="12" actId="1076"/>
          <ac:picMkLst>
            <pc:docMk/>
            <pc:sldMk cId="4045530659" sldId="264"/>
            <ac:picMk id="4" creationId="{16941C8C-D436-39D6-9CF3-E9202DEF12BC}"/>
          </ac:picMkLst>
        </pc:picChg>
        <pc:picChg chg="add mod">
          <ac:chgData name="SRISHTI RANJAN" userId="e044c3ddd5bbf576" providerId="LiveId" clId="{881777FE-814F-43DE-8786-6D0F109D1587}" dt="2025-01-09T18:08:36.152" v="11" actId="14100"/>
          <ac:picMkLst>
            <pc:docMk/>
            <pc:sldMk cId="4045530659" sldId="264"/>
            <ac:picMk id="5" creationId="{18891D70-6853-728D-540C-DF971F347716}"/>
          </ac:picMkLst>
        </pc:picChg>
      </pc:sldChg>
      <pc:sldChg chg="addSp delSp modSp mod ord">
        <pc:chgData name="SRISHTI RANJAN" userId="e044c3ddd5bbf576" providerId="LiveId" clId="{881777FE-814F-43DE-8786-6D0F109D1587}" dt="2025-01-09T18:19:54.755" v="93"/>
        <pc:sldMkLst>
          <pc:docMk/>
          <pc:sldMk cId="3282434606" sldId="265"/>
        </pc:sldMkLst>
        <pc:spChg chg="add del mod">
          <ac:chgData name="SRISHTI RANJAN" userId="e044c3ddd5bbf576" providerId="LiveId" clId="{881777FE-814F-43DE-8786-6D0F109D1587}" dt="2025-01-09T18:12:01.542" v="21" actId="21"/>
          <ac:spMkLst>
            <pc:docMk/>
            <pc:sldMk cId="3282434606" sldId="265"/>
            <ac:spMk id="2" creationId="{92FE8AE1-5D4A-0E73-3A36-891D4F36F3B0}"/>
          </ac:spMkLst>
        </pc:spChg>
        <pc:spChg chg="del">
          <ac:chgData name="SRISHTI RANJAN" userId="e044c3ddd5bbf576" providerId="LiveId" clId="{881777FE-814F-43DE-8786-6D0F109D1587}" dt="2025-01-09T18:11:52.297" v="19" actId="21"/>
          <ac:spMkLst>
            <pc:docMk/>
            <pc:sldMk cId="3282434606" sldId="265"/>
            <ac:spMk id="3" creationId="{92FE8AE1-5D4A-0E73-3A36-891D4F36F3B0}"/>
          </ac:spMkLst>
        </pc:spChg>
        <pc:spChg chg="add del mod">
          <ac:chgData name="SRISHTI RANJAN" userId="e044c3ddd5bbf576" providerId="LiveId" clId="{881777FE-814F-43DE-8786-6D0F109D1587}" dt="2025-01-09T18:12:11.340" v="23" actId="21"/>
          <ac:spMkLst>
            <pc:docMk/>
            <pc:sldMk cId="3282434606" sldId="265"/>
            <ac:spMk id="4" creationId="{92FE8AE1-5D4A-0E73-3A36-891D4F36F3B0}"/>
          </ac:spMkLst>
        </pc:spChg>
        <pc:spChg chg="add mod">
          <ac:chgData name="SRISHTI RANJAN" userId="e044c3ddd5bbf576" providerId="LiveId" clId="{881777FE-814F-43DE-8786-6D0F109D1587}" dt="2025-01-09T18:19:24.269" v="89" actId="1076"/>
          <ac:spMkLst>
            <pc:docMk/>
            <pc:sldMk cId="3282434606" sldId="265"/>
            <ac:spMk id="4" creationId="{FC06157D-07B0-4DB3-90D9-399AA27A29FA}"/>
          </ac:spMkLst>
        </pc:spChg>
        <pc:picChg chg="add mod">
          <ac:chgData name="SRISHTI RANJAN" userId="e044c3ddd5bbf576" providerId="LiveId" clId="{881777FE-814F-43DE-8786-6D0F109D1587}" dt="2025-01-09T18:19:44.040" v="91" actId="1440"/>
          <ac:picMkLst>
            <pc:docMk/>
            <pc:sldMk cId="3282434606" sldId="265"/>
            <ac:picMk id="3" creationId="{44B79B69-587A-19FB-FF1D-3C121FB1E077}"/>
          </ac:picMkLst>
        </pc:picChg>
      </pc:sldChg>
      <pc:sldChg chg="add del">
        <pc:chgData name="SRISHTI RANJAN" userId="e044c3ddd5bbf576" providerId="LiveId" clId="{881777FE-814F-43DE-8786-6D0F109D1587}" dt="2025-01-09T18:12:27.583" v="28" actId="47"/>
        <pc:sldMkLst>
          <pc:docMk/>
          <pc:sldMk cId="4266978068" sldId="266"/>
        </pc:sldMkLst>
      </pc:sldChg>
      <pc:sldChg chg="addSp modSp add mod ord">
        <pc:chgData name="SRISHTI RANJAN" userId="e044c3ddd5bbf576" providerId="LiveId" clId="{881777FE-814F-43DE-8786-6D0F109D1587}" dt="2025-01-09T18:35:37.018" v="133" actId="1076"/>
        <pc:sldMkLst>
          <pc:docMk/>
          <pc:sldMk cId="2390981211" sldId="267"/>
        </pc:sldMkLst>
        <pc:spChg chg="add mod">
          <ac:chgData name="SRISHTI RANJAN" userId="e044c3ddd5bbf576" providerId="LiveId" clId="{881777FE-814F-43DE-8786-6D0F109D1587}" dt="2025-01-09T18:35:37.018" v="133" actId="1076"/>
          <ac:spMkLst>
            <pc:docMk/>
            <pc:sldMk cId="2390981211" sldId="267"/>
            <ac:spMk id="2" creationId="{F58882F7-392B-9E1D-238F-9FCCD2F607C5}"/>
          </ac:spMkLst>
        </pc:spChg>
        <pc:picChg chg="add mod">
          <ac:chgData name="SRISHTI RANJAN" userId="e044c3ddd5bbf576" providerId="LiveId" clId="{881777FE-814F-43DE-8786-6D0F109D1587}" dt="2025-01-09T18:12:45.058" v="32" actId="1440"/>
          <ac:picMkLst>
            <pc:docMk/>
            <pc:sldMk cId="2390981211" sldId="267"/>
            <ac:picMk id="3" creationId="{83B0B147-8DF1-86A3-14BF-44C7DFF365A7}"/>
          </ac:picMkLst>
        </pc:picChg>
      </pc:sldChg>
      <pc:sldChg chg="add del">
        <pc:chgData name="SRISHTI RANJAN" userId="e044c3ddd5bbf576" providerId="LiveId" clId="{881777FE-814F-43DE-8786-6D0F109D1587}" dt="2025-01-09T18:12:26.557" v="27" actId="47"/>
        <pc:sldMkLst>
          <pc:docMk/>
          <pc:sldMk cId="3942699417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467C-8361-C62E-F4EC-B80314DBA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A7B27-7B3D-B162-4F33-24820619E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FEC8-ED07-DF37-675A-1AEEAD13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EFB-8AB7-40AD-A01B-345B025362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C23F-685E-809F-0902-9650B3F3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E0D24-8F45-1059-DA66-2CFCABD0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832-A925-4C92-B531-DCC9D7E2E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50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8A22C-F8C4-F398-E899-F023A304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CD979-39DA-50C5-136B-AB62ED9A5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A61C5-E7F7-95EE-DEA0-142D2B4A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EFB-8AB7-40AD-A01B-345B025362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CE462-B32F-06D8-62E0-002F48065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6BEE-02E0-4545-A50F-F43C335F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832-A925-4C92-B531-DCC9D7E2E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1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2FC9F-5831-9F7D-769A-642DE8875C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1805-742A-0EE3-8651-7B87A525D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8A0FD-45AF-6887-DAB8-46CBD178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EFB-8AB7-40AD-A01B-345B025362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69637-AF87-96FF-7315-3A230012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49B15-B7A0-5C91-E0F2-4139C890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832-A925-4C92-B531-DCC9D7E2E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78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9CCCB-E7FD-A56D-37F1-9F8509DC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0FA6-2BE4-E250-A15C-FF4E44E83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8A7EA-12B7-7021-BB70-63CDB682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EFB-8AB7-40AD-A01B-345B025362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FAC0C-031B-4F49-9F9E-AD393CDE4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666AF-C5D7-5573-C33A-0E29F2E51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832-A925-4C92-B531-DCC9D7E2E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1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1C2BB-C46C-8CE5-E4BD-FE890459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032FF-C840-77D1-9182-EAED0387B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EECEF-32AA-4BEB-DEC1-3F5491666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EFB-8AB7-40AD-A01B-345B025362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ECBDE-5C54-FF1A-F97B-5E9A00063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EF2C2-F055-6262-6BCC-DDD4A107E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832-A925-4C92-B531-DCC9D7E2E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325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F6E8-A154-3470-C5AD-D26EB025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3680F-6932-FAF5-6279-625F64FD7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36AE1-9718-B9C1-4F14-EBFB5F897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AB9A4-520C-6F71-8814-5D40EA2A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EFB-8AB7-40AD-A01B-345B025362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C8306-2462-2B87-0F2B-13330C397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C37A1-5268-5ED8-2222-A82D65696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832-A925-4C92-B531-DCC9D7E2E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09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00AE9-1A4F-F58B-E28A-B53E4395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8575C-7BF8-464B-7210-A8951032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7D3B6-098B-179B-9B4F-8DB7797FE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A3B077-7C3B-7751-0899-D1EA812AE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D93C0B-100F-3084-660B-F6292C625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7923-D667-9948-BE9F-DDE55F9E7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EFB-8AB7-40AD-A01B-345B025362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7DE15-D26A-AAC1-CFE3-F201A9F5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EE2BE4-1BE8-EFF7-5542-FB72B4E7F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832-A925-4C92-B531-DCC9D7E2E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3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3B10-E04C-92B0-780B-596F55A6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F334C-D3DA-FF47-9757-94DCAD18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EFB-8AB7-40AD-A01B-345B025362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9F67F-295A-4BE0-1C93-9304FD92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5E77B-142C-BE7C-FBF3-D0E4947B6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832-A925-4C92-B531-DCC9D7E2E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1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A9275-60AD-B2E6-0108-5CD518AB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EFB-8AB7-40AD-A01B-345B025362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7AAB1B-408F-8FE1-4805-75896864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E54554-ACB4-A607-755B-32237171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832-A925-4C92-B531-DCC9D7E2E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BEE9B-78F9-D1A7-D605-6E008D17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7F5C9-DF28-F4E6-1553-495CB75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CBA99-AB5C-3005-8E4E-B5C030898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9AD55-59C2-91AD-B19C-53DBC9D7D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EFB-8AB7-40AD-A01B-345B025362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DB6D-588F-CF4C-E90C-9959252E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9C8A9-D35E-C389-9D98-681A071C7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832-A925-4C92-B531-DCC9D7E2E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582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2D76C-08C1-C7F5-9F9E-D2F7A5F8C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D1BFC5-FBC8-FBA9-68D8-62B2AC2AF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50B0B-394F-8298-2F84-358FCA329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841513-4235-A6BB-2577-1D36D753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9EEFB-8AB7-40AD-A01B-345B025362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1C9EC-695D-35D9-A2F4-FE59BD10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2EDE0-B23F-1A50-1206-67624460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2C832-A925-4C92-B531-DCC9D7E2E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44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E9E45-0730-4ED3-4B69-5630C8E2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8EDD5-421A-554C-FD16-029ED24D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18CEA-0A57-FD4B-5D67-B0EDEAEF6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EEFB-8AB7-40AD-A01B-345B0253622E}" type="datetimeFigureOut">
              <a:rPr lang="en-IN" smtClean="0"/>
              <a:t>09-01-2025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14D74-1D64-1580-D5E9-EACE95622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2A4E-DD60-766D-B09D-15AA46C17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2C832-A925-4C92-B531-DCC9D7E2EF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80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4A6B98E-78F6-9849-F048-CCB36F16A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74AB6C-599D-31E1-08E6-D65CDEBA3B59}"/>
              </a:ext>
            </a:extLst>
          </p:cNvPr>
          <p:cNvSpPr txBox="1"/>
          <p:nvPr/>
        </p:nvSpPr>
        <p:spPr>
          <a:xfrm>
            <a:off x="9006348" y="5780782"/>
            <a:ext cx="3185651" cy="1077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3200" dirty="0"/>
              <a:t>BY:- </a:t>
            </a:r>
          </a:p>
          <a:p>
            <a:r>
              <a:rPr lang="en-IN" sz="3200" dirty="0"/>
              <a:t>SRISHTI RANJAN </a:t>
            </a:r>
          </a:p>
        </p:txBody>
      </p:sp>
    </p:spTree>
    <p:extLst>
      <p:ext uri="{BB962C8B-B14F-4D97-AF65-F5344CB8AC3E}">
        <p14:creationId xmlns:p14="http://schemas.microsoft.com/office/powerpoint/2010/main" val="1574035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FE60E-0713-9FCE-9290-10FA9AC9F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79F9FA8-669E-9470-1FEB-7D0C32471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1FB1E7-7612-7819-A70C-332488CAC32F}"/>
              </a:ext>
            </a:extLst>
          </p:cNvPr>
          <p:cNvSpPr txBox="1"/>
          <p:nvPr/>
        </p:nvSpPr>
        <p:spPr>
          <a:xfrm>
            <a:off x="580103" y="1288026"/>
            <a:ext cx="286118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u="sng" dirty="0"/>
              <a:t>GROSS INCOME BY PRODUCT LINE</a:t>
            </a:r>
            <a:endParaRPr lang="en-IN" sz="24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A1674C-2978-8068-CAC7-4020EC02E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665" y="109691"/>
            <a:ext cx="8083960" cy="50141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05450-2241-29D4-D20A-D4BC8F823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96" y="5314950"/>
            <a:ext cx="8020050" cy="15430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782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A4029-8F84-CAFF-4DA6-2E2A20CA4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B813E83-EAAE-8804-D496-C988E829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B0B147-8DF1-86A3-14BF-44C7DFF36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628" y="1423687"/>
            <a:ext cx="8424259" cy="32102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8882F7-392B-9E1D-238F-9FCCD2F607C5}"/>
              </a:ext>
            </a:extLst>
          </p:cNvPr>
          <p:cNvSpPr txBox="1"/>
          <p:nvPr/>
        </p:nvSpPr>
        <p:spPr>
          <a:xfrm>
            <a:off x="4306528" y="294937"/>
            <a:ext cx="258588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3200" b="1" u="sng" dirty="0"/>
              <a:t>R LIBRARY</a:t>
            </a:r>
          </a:p>
        </p:txBody>
      </p:sp>
    </p:spTree>
    <p:extLst>
      <p:ext uri="{BB962C8B-B14F-4D97-AF65-F5344CB8AC3E}">
        <p14:creationId xmlns:p14="http://schemas.microsoft.com/office/powerpoint/2010/main" val="239098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D72CE-9171-2C6E-A01F-C465CDDBC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748CEC9-F827-0FD4-9878-6CBD3D704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B79B69-587A-19FB-FF1D-3C121FB1E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47" y="765585"/>
            <a:ext cx="11080955" cy="6000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06157D-07B0-4DB3-90D9-399AA27A29FA}"/>
              </a:ext>
            </a:extLst>
          </p:cNvPr>
          <p:cNvSpPr txBox="1"/>
          <p:nvPr/>
        </p:nvSpPr>
        <p:spPr>
          <a:xfrm>
            <a:off x="3598606" y="92075"/>
            <a:ext cx="380508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800" b="1" u="sng" dirty="0"/>
              <a:t>VIEW OF THE DATASET</a:t>
            </a:r>
          </a:p>
        </p:txBody>
      </p:sp>
    </p:spTree>
    <p:extLst>
      <p:ext uri="{BB962C8B-B14F-4D97-AF65-F5344CB8AC3E}">
        <p14:creationId xmlns:p14="http://schemas.microsoft.com/office/powerpoint/2010/main" val="3282434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A86AF-0D36-848C-D1B3-F22328E8A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DC08C7-8748-9106-42CF-AE1156569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A88CCA-0FD3-5768-3454-BEB49DC8B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4180" y="186813"/>
            <a:ext cx="7629833" cy="54948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1750AA-622D-9A8C-F5D8-C1CC1FE2C7EE}"/>
              </a:ext>
            </a:extLst>
          </p:cNvPr>
          <p:cNvSpPr txBox="1"/>
          <p:nvPr/>
        </p:nvSpPr>
        <p:spPr>
          <a:xfrm>
            <a:off x="530942" y="855406"/>
            <a:ext cx="331347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u="sng" dirty="0"/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47849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17FE3-EDD4-7F72-A17A-264FCC8FA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ED1DE4-1A35-7E2D-C5CA-806274C2A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7484E4-6F43-A83A-E1EB-898BA690BEB9}"/>
              </a:ext>
            </a:extLst>
          </p:cNvPr>
          <p:cNvSpPr txBox="1"/>
          <p:nvPr/>
        </p:nvSpPr>
        <p:spPr>
          <a:xfrm>
            <a:off x="629265" y="757084"/>
            <a:ext cx="27432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u="sng" dirty="0"/>
              <a:t>SALES OVER TIMES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941C8C-D436-39D6-9CF3-E9202DEF1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3006" y="235973"/>
            <a:ext cx="7452852" cy="5074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91D70-6853-728D-540C-DF971F347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2" y="5310187"/>
            <a:ext cx="6562725" cy="15462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455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0CC04-724D-2A2A-1880-C9BF1BE3B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92E06BA-1C6F-9D96-BC11-ADF200E59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03EA598-82C7-7450-30B3-9F424B3CD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736" y="254319"/>
            <a:ext cx="7142470" cy="49790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22A33A-544E-4A58-EF98-4A24369A1B44}"/>
              </a:ext>
            </a:extLst>
          </p:cNvPr>
          <p:cNvSpPr txBox="1"/>
          <p:nvPr/>
        </p:nvSpPr>
        <p:spPr>
          <a:xfrm>
            <a:off x="363794" y="931147"/>
            <a:ext cx="2831690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u="sng" dirty="0"/>
              <a:t>COUNT OF SALES PER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4DD4B9-2DF3-649C-42BC-7C67CE2CF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80" y="5320979"/>
            <a:ext cx="5133975" cy="14478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4355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8E9FF-8360-3F49-83FE-B1DA773C0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C54DEDC-5726-3C55-1643-7F786F46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3657D8-5F15-DE6F-98D5-07DF8B8D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567" y="143644"/>
            <a:ext cx="8091949" cy="49822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41DED2-9D35-9BB9-C177-36ED292824F3}"/>
              </a:ext>
            </a:extLst>
          </p:cNvPr>
          <p:cNvSpPr txBox="1"/>
          <p:nvPr/>
        </p:nvSpPr>
        <p:spPr>
          <a:xfrm>
            <a:off x="117987" y="973394"/>
            <a:ext cx="320531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u="sng" dirty="0"/>
              <a:t>DISTRIBUTION OF RATING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F9000-E060-C020-DF89-B555499A0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84" y="5162498"/>
            <a:ext cx="6799468" cy="16573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6760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E7DDF-AF99-43C1-32AE-1364D1BE7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74FA670-5327-B4C0-FC79-61CB722E6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28834B-570A-004F-C004-F06CCD1D2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561" y="91562"/>
            <a:ext cx="8042787" cy="49228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E7BB98-4407-10AE-5B12-A0DD4A3748A5}"/>
              </a:ext>
            </a:extLst>
          </p:cNvPr>
          <p:cNvSpPr txBox="1"/>
          <p:nvPr/>
        </p:nvSpPr>
        <p:spPr>
          <a:xfrm>
            <a:off x="835742" y="1061884"/>
            <a:ext cx="24678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u="sng" dirty="0"/>
              <a:t>GROSS INCOME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0928A8-8618-FAB6-9473-A6F821E54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75" y="5104425"/>
            <a:ext cx="5276850" cy="159134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0876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96A06-D2F0-7627-7F3B-F28B35E1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3A19E73-9C60-56B0-B602-D266C17AA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7ED8519-726A-8F56-6F9D-B2080D1DD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252" y="208321"/>
            <a:ext cx="7394264" cy="51694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E583C-4984-2C70-0EF8-6895EB5E2B36}"/>
              </a:ext>
            </a:extLst>
          </p:cNvPr>
          <p:cNvSpPr txBox="1"/>
          <p:nvPr/>
        </p:nvSpPr>
        <p:spPr>
          <a:xfrm>
            <a:off x="462116" y="1278194"/>
            <a:ext cx="301850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400" b="1" u="sng" dirty="0"/>
              <a:t>PAYMENT METHOD AS PER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615BB4-FAC9-932F-9A3B-D6B08E271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84" y="5377723"/>
            <a:ext cx="6143625" cy="140970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1144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35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SRISHTI RANJAN</dc:creator>
  <cp:lastModifiedBy>SRISHTI RANJAN</cp:lastModifiedBy>
  <cp:revision>1</cp:revision>
  <dcterms:created xsi:type="dcterms:W3CDTF">2025-01-07T17:49:09Z</dcterms:created>
  <dcterms:modified xsi:type="dcterms:W3CDTF">2025-01-09T18:35:43Z</dcterms:modified>
</cp:coreProperties>
</file>