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6.png" ContentType="image/png"/>
  <Override PartName="/ppt/media/image3.png" ContentType="image/png"/>
  <Override PartName="/ppt/media/image4.png" ContentType="image/png"/>
  <Override PartName="/ppt/media/image1.png" ContentType="image/png"/>
  <Override PartName="/ppt/media/image7.png" ContentType="image/png"/>
  <Override PartName="/ppt/media/image9.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15.png" ContentType="image/png"/>
  <Override PartName="/ppt/media/image2.jpeg" ContentType="image/jpeg"/>
  <Override PartName="/ppt/media/image8.jpeg" ContentType="image/jpeg"/>
  <Override PartName="/ppt/media/image16.png" ContentType="image/pn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7280" cy="4008960"/>
          </a:xfrm>
          <a:prstGeom prst="rect">
            <a:avLst/>
          </a:prstGeom>
        </p:spPr>
        <p:txBody>
          <a:bodyPr lIns="0" rIns="0" tIns="0" bIns="0" anchor="ctr"/>
          <a:p>
            <a:pPr algn="just"/>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31"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32"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33"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34"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35" name="PlaceHolder 6"/>
          <p:cNvSpPr>
            <a:spLocks noGrp="1"/>
          </p:cNvSpPr>
          <p:nvPr>
            <p:ph type="sldNum"/>
          </p:nvPr>
        </p:nvSpPr>
        <p:spPr>
          <a:xfrm>
            <a:off x="4278960" y="10157400"/>
            <a:ext cx="3280680" cy="534240"/>
          </a:xfrm>
          <a:prstGeom prst="rect">
            <a:avLst/>
          </a:prstGeom>
        </p:spPr>
        <p:txBody>
          <a:bodyPr lIns="0" rIns="0" tIns="0" bIns="0" anchor="b"/>
          <a:p>
            <a:pPr algn="r"/>
            <a:fld id="{08713342-7CBC-4AB0-ACC5-E49583BE0DD8}"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3884760" y="8685360"/>
            <a:ext cx="2971440" cy="456840"/>
          </a:xfrm>
          <a:prstGeom prst="rect">
            <a:avLst/>
          </a:prstGeom>
          <a:noFill/>
          <a:ln w="9360">
            <a:noFill/>
          </a:ln>
        </p:spPr>
        <p:txBody>
          <a:bodyPr anchor="b"/>
          <a:p>
            <a:pPr algn="r">
              <a:lnSpc>
                <a:spcPct val="100000"/>
              </a:lnSpc>
            </a:pPr>
            <a:fld id="{7688ECAC-A059-44F0-82BA-56AD294805BC}" type="slidenum">
              <a:rPr b="0" lang="en-IN" sz="1200" spc="-1" strike="noStrike">
                <a:latin typeface="Times New Roman"/>
              </a:rPr>
              <a:t>&lt;number&gt;</a:t>
            </a:fld>
            <a:endParaRPr b="0" lang="en-IN" sz="1200" spc="-1" strike="noStrike">
              <a:latin typeface="Times New Roman"/>
            </a:endParaRPr>
          </a:p>
        </p:txBody>
      </p:sp>
      <p:sp>
        <p:nvSpPr>
          <p:cNvPr id="332" name="PlaceHolder 2"/>
          <p:cNvSpPr>
            <a:spLocks noGrp="1"/>
          </p:cNvSpPr>
          <p:nvPr>
            <p:ph type="sldImg"/>
          </p:nvPr>
        </p:nvSpPr>
        <p:spPr>
          <a:xfrm>
            <a:off x="1143000" y="685800"/>
            <a:ext cx="4571640" cy="3428640"/>
          </a:xfrm>
          <a:prstGeom prst="rect">
            <a:avLst/>
          </a:prstGeom>
        </p:spPr>
      </p:sp>
      <p:sp>
        <p:nvSpPr>
          <p:cNvPr id="333"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3884760" y="8685360"/>
            <a:ext cx="2971440" cy="456840"/>
          </a:xfrm>
          <a:prstGeom prst="rect">
            <a:avLst/>
          </a:prstGeom>
          <a:noFill/>
          <a:ln w="9360">
            <a:noFill/>
          </a:ln>
        </p:spPr>
        <p:txBody>
          <a:bodyPr anchor="b"/>
          <a:p>
            <a:pPr algn="r">
              <a:lnSpc>
                <a:spcPct val="100000"/>
              </a:lnSpc>
            </a:pPr>
            <a:fld id="{5495FD8C-F0B7-4A29-9FB2-7F7018A0F3E5}" type="slidenum">
              <a:rPr b="0" lang="en-IN" sz="1200" spc="-1" strike="noStrike">
                <a:latin typeface="Times New Roman"/>
              </a:rPr>
              <a:t>&lt;number&gt;</a:t>
            </a:fld>
            <a:endParaRPr b="0" lang="en-IN" sz="1200" spc="-1" strike="noStrike">
              <a:latin typeface="Times New Roman"/>
            </a:endParaRPr>
          </a:p>
        </p:txBody>
      </p:sp>
      <p:sp>
        <p:nvSpPr>
          <p:cNvPr id="359" name="PlaceHolder 2"/>
          <p:cNvSpPr>
            <a:spLocks noGrp="1"/>
          </p:cNvSpPr>
          <p:nvPr>
            <p:ph type="sldImg"/>
          </p:nvPr>
        </p:nvSpPr>
        <p:spPr>
          <a:xfrm>
            <a:off x="1143000" y="685800"/>
            <a:ext cx="4571640" cy="3428640"/>
          </a:xfrm>
          <a:prstGeom prst="rect">
            <a:avLst/>
          </a:prstGeom>
        </p:spPr>
      </p:sp>
      <p:sp>
        <p:nvSpPr>
          <p:cNvPr id="360"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3884760" y="8685360"/>
            <a:ext cx="2971440" cy="456840"/>
          </a:xfrm>
          <a:prstGeom prst="rect">
            <a:avLst/>
          </a:prstGeom>
          <a:noFill/>
          <a:ln w="9360">
            <a:noFill/>
          </a:ln>
        </p:spPr>
        <p:txBody>
          <a:bodyPr anchor="b"/>
          <a:p>
            <a:pPr algn="r">
              <a:lnSpc>
                <a:spcPct val="100000"/>
              </a:lnSpc>
            </a:pPr>
            <a:fld id="{C8A0B135-247D-4350-B37B-465FE2C3054B}" type="slidenum">
              <a:rPr b="0" lang="en-IN" sz="1200" spc="-1" strike="noStrike">
                <a:latin typeface="Times New Roman"/>
              </a:rPr>
              <a:t>&lt;number&gt;</a:t>
            </a:fld>
            <a:endParaRPr b="0" lang="en-IN" sz="1200" spc="-1" strike="noStrike">
              <a:latin typeface="Times New Roman"/>
            </a:endParaRPr>
          </a:p>
        </p:txBody>
      </p:sp>
      <p:sp>
        <p:nvSpPr>
          <p:cNvPr id="362" name="PlaceHolder 2"/>
          <p:cNvSpPr>
            <a:spLocks noGrp="1"/>
          </p:cNvSpPr>
          <p:nvPr>
            <p:ph type="sldImg"/>
          </p:nvPr>
        </p:nvSpPr>
        <p:spPr>
          <a:xfrm>
            <a:off x="1143000" y="685800"/>
            <a:ext cx="4571640" cy="3428640"/>
          </a:xfrm>
          <a:prstGeom prst="rect">
            <a:avLst/>
          </a:prstGeom>
        </p:spPr>
      </p:sp>
      <p:sp>
        <p:nvSpPr>
          <p:cNvPr id="363"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3884760" y="8685360"/>
            <a:ext cx="2971440" cy="456840"/>
          </a:xfrm>
          <a:prstGeom prst="rect">
            <a:avLst/>
          </a:prstGeom>
          <a:noFill/>
          <a:ln w="9360">
            <a:noFill/>
          </a:ln>
        </p:spPr>
        <p:txBody>
          <a:bodyPr anchor="b"/>
          <a:p>
            <a:pPr algn="r">
              <a:lnSpc>
                <a:spcPct val="100000"/>
              </a:lnSpc>
            </a:pPr>
            <a:fld id="{35D82410-A8DA-43A5-B17A-F70B1279DE41}" type="slidenum">
              <a:rPr b="0" lang="en-IN" sz="1200" spc="-1" strike="noStrike">
                <a:latin typeface="Times New Roman"/>
              </a:rPr>
              <a:t>&lt;number&gt;</a:t>
            </a:fld>
            <a:endParaRPr b="0" lang="en-IN" sz="1200" spc="-1" strike="noStrike">
              <a:latin typeface="Times New Roman"/>
            </a:endParaRPr>
          </a:p>
        </p:txBody>
      </p:sp>
      <p:sp>
        <p:nvSpPr>
          <p:cNvPr id="365" name="PlaceHolder 2"/>
          <p:cNvSpPr>
            <a:spLocks noGrp="1"/>
          </p:cNvSpPr>
          <p:nvPr>
            <p:ph type="sldImg"/>
          </p:nvPr>
        </p:nvSpPr>
        <p:spPr>
          <a:xfrm>
            <a:off x="1143000" y="685800"/>
            <a:ext cx="4571640" cy="3428640"/>
          </a:xfrm>
          <a:prstGeom prst="rect">
            <a:avLst/>
          </a:prstGeom>
        </p:spPr>
      </p:sp>
      <p:sp>
        <p:nvSpPr>
          <p:cNvPr id="366"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3884760" y="8685360"/>
            <a:ext cx="2971440" cy="456840"/>
          </a:xfrm>
          <a:prstGeom prst="rect">
            <a:avLst/>
          </a:prstGeom>
          <a:noFill/>
          <a:ln w="9360">
            <a:noFill/>
          </a:ln>
        </p:spPr>
        <p:txBody>
          <a:bodyPr anchor="b"/>
          <a:p>
            <a:pPr algn="r">
              <a:lnSpc>
                <a:spcPct val="100000"/>
              </a:lnSpc>
            </a:pPr>
            <a:fld id="{31BFF706-5608-4325-BBF1-01D5613F31C5}" type="slidenum">
              <a:rPr b="0" lang="en-IN" sz="1200" spc="-1" strike="noStrike">
                <a:latin typeface="Times New Roman"/>
              </a:rPr>
              <a:t>&lt;number&gt;</a:t>
            </a:fld>
            <a:endParaRPr b="0" lang="en-IN" sz="1200" spc="-1" strike="noStrike">
              <a:latin typeface="Times New Roman"/>
            </a:endParaRPr>
          </a:p>
        </p:txBody>
      </p:sp>
      <p:sp>
        <p:nvSpPr>
          <p:cNvPr id="368" name="PlaceHolder 2"/>
          <p:cNvSpPr>
            <a:spLocks noGrp="1"/>
          </p:cNvSpPr>
          <p:nvPr>
            <p:ph type="sldImg"/>
          </p:nvPr>
        </p:nvSpPr>
        <p:spPr>
          <a:xfrm>
            <a:off x="1143000" y="685800"/>
            <a:ext cx="4571640" cy="3428640"/>
          </a:xfrm>
          <a:prstGeom prst="rect">
            <a:avLst/>
          </a:prstGeom>
        </p:spPr>
      </p:sp>
      <p:sp>
        <p:nvSpPr>
          <p:cNvPr id="369"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3884760" y="8685360"/>
            <a:ext cx="2971440" cy="456840"/>
          </a:xfrm>
          <a:prstGeom prst="rect">
            <a:avLst/>
          </a:prstGeom>
          <a:noFill/>
          <a:ln w="9360">
            <a:noFill/>
          </a:ln>
        </p:spPr>
        <p:txBody>
          <a:bodyPr anchor="b"/>
          <a:p>
            <a:pPr algn="r">
              <a:lnSpc>
                <a:spcPct val="100000"/>
              </a:lnSpc>
            </a:pPr>
            <a:fld id="{BD05EC37-3BC4-4843-BF22-10F79951C86C}" type="slidenum">
              <a:rPr b="0" lang="en-IN" sz="1200" spc="-1" strike="noStrike">
                <a:latin typeface="Times New Roman"/>
              </a:rPr>
              <a:t>&lt;number&gt;</a:t>
            </a:fld>
            <a:endParaRPr b="0" lang="en-IN" sz="1200" spc="-1" strike="noStrike">
              <a:latin typeface="Times New Roman"/>
            </a:endParaRPr>
          </a:p>
        </p:txBody>
      </p:sp>
      <p:sp>
        <p:nvSpPr>
          <p:cNvPr id="371" name="PlaceHolder 2"/>
          <p:cNvSpPr>
            <a:spLocks noGrp="1"/>
          </p:cNvSpPr>
          <p:nvPr>
            <p:ph type="sldImg"/>
          </p:nvPr>
        </p:nvSpPr>
        <p:spPr>
          <a:xfrm>
            <a:off x="1143000" y="685800"/>
            <a:ext cx="4571640" cy="3428640"/>
          </a:xfrm>
          <a:prstGeom prst="rect">
            <a:avLst/>
          </a:prstGeom>
        </p:spPr>
      </p:sp>
      <p:sp>
        <p:nvSpPr>
          <p:cNvPr id="372"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3884760" y="8685360"/>
            <a:ext cx="2971440" cy="456840"/>
          </a:xfrm>
          <a:prstGeom prst="rect">
            <a:avLst/>
          </a:prstGeom>
          <a:noFill/>
          <a:ln w="9360">
            <a:noFill/>
          </a:ln>
        </p:spPr>
        <p:txBody>
          <a:bodyPr anchor="b"/>
          <a:p>
            <a:pPr algn="r">
              <a:lnSpc>
                <a:spcPct val="100000"/>
              </a:lnSpc>
            </a:pPr>
            <a:fld id="{B7AD5CB9-BD61-470D-80DF-88C091E04407}" type="slidenum">
              <a:rPr b="0" lang="en-IN" sz="1200" spc="-1" strike="noStrike">
                <a:latin typeface="Times New Roman"/>
              </a:rPr>
              <a:t>&lt;number&gt;</a:t>
            </a:fld>
            <a:endParaRPr b="0" lang="en-IN" sz="1200" spc="-1" strike="noStrike">
              <a:latin typeface="Times New Roman"/>
            </a:endParaRPr>
          </a:p>
        </p:txBody>
      </p:sp>
      <p:sp>
        <p:nvSpPr>
          <p:cNvPr id="374" name="PlaceHolder 2"/>
          <p:cNvSpPr>
            <a:spLocks noGrp="1"/>
          </p:cNvSpPr>
          <p:nvPr>
            <p:ph type="sldImg"/>
          </p:nvPr>
        </p:nvSpPr>
        <p:spPr>
          <a:xfrm>
            <a:off x="1143000" y="685800"/>
            <a:ext cx="4571640" cy="3428640"/>
          </a:xfrm>
          <a:prstGeom prst="rect">
            <a:avLst/>
          </a:prstGeom>
        </p:spPr>
      </p:sp>
      <p:sp>
        <p:nvSpPr>
          <p:cNvPr id="375"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3884760" y="8685360"/>
            <a:ext cx="2971440" cy="456840"/>
          </a:xfrm>
          <a:prstGeom prst="rect">
            <a:avLst/>
          </a:prstGeom>
          <a:noFill/>
          <a:ln w="9360">
            <a:noFill/>
          </a:ln>
        </p:spPr>
        <p:txBody>
          <a:bodyPr anchor="b"/>
          <a:p>
            <a:pPr algn="r">
              <a:lnSpc>
                <a:spcPct val="100000"/>
              </a:lnSpc>
            </a:pPr>
            <a:fld id="{3F27D153-AC66-4349-9EE3-B6E8AF9CF297}" type="slidenum">
              <a:rPr b="0" lang="en-IN" sz="1200" spc="-1" strike="noStrike">
                <a:latin typeface="Times New Roman"/>
              </a:rPr>
              <a:t>&lt;number&gt;</a:t>
            </a:fld>
            <a:endParaRPr b="0" lang="en-IN" sz="1200" spc="-1" strike="noStrike">
              <a:latin typeface="Times New Roman"/>
            </a:endParaRPr>
          </a:p>
        </p:txBody>
      </p:sp>
      <p:sp>
        <p:nvSpPr>
          <p:cNvPr id="377" name="PlaceHolder 2"/>
          <p:cNvSpPr>
            <a:spLocks noGrp="1"/>
          </p:cNvSpPr>
          <p:nvPr>
            <p:ph type="sldImg"/>
          </p:nvPr>
        </p:nvSpPr>
        <p:spPr>
          <a:xfrm>
            <a:off x="1143000" y="685800"/>
            <a:ext cx="4571640" cy="3428640"/>
          </a:xfrm>
          <a:prstGeom prst="rect">
            <a:avLst/>
          </a:prstGeom>
        </p:spPr>
      </p:sp>
      <p:sp>
        <p:nvSpPr>
          <p:cNvPr id="378"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3884760" y="8685360"/>
            <a:ext cx="2971440" cy="456840"/>
          </a:xfrm>
          <a:prstGeom prst="rect">
            <a:avLst/>
          </a:prstGeom>
          <a:noFill/>
          <a:ln w="9360">
            <a:noFill/>
          </a:ln>
        </p:spPr>
        <p:txBody>
          <a:bodyPr anchor="b"/>
          <a:p>
            <a:pPr algn="r">
              <a:lnSpc>
                <a:spcPct val="100000"/>
              </a:lnSpc>
            </a:pPr>
            <a:fld id="{CF3BAF72-1ED5-4581-A4A0-5284632DF7C9}" type="slidenum">
              <a:rPr b="0" lang="en-IN" sz="1200" spc="-1" strike="noStrike">
                <a:latin typeface="Times New Roman"/>
              </a:rPr>
              <a:t>&lt;number&gt;</a:t>
            </a:fld>
            <a:endParaRPr b="0" lang="en-IN" sz="1200" spc="-1" strike="noStrike">
              <a:latin typeface="Times New Roman"/>
            </a:endParaRPr>
          </a:p>
        </p:txBody>
      </p:sp>
      <p:sp>
        <p:nvSpPr>
          <p:cNvPr id="380" name="PlaceHolder 2"/>
          <p:cNvSpPr>
            <a:spLocks noGrp="1"/>
          </p:cNvSpPr>
          <p:nvPr>
            <p:ph type="sldImg"/>
          </p:nvPr>
        </p:nvSpPr>
        <p:spPr>
          <a:xfrm>
            <a:off x="1143000" y="685800"/>
            <a:ext cx="4571640" cy="3428640"/>
          </a:xfrm>
          <a:prstGeom prst="rect">
            <a:avLst/>
          </a:prstGeom>
        </p:spPr>
      </p:sp>
      <p:sp>
        <p:nvSpPr>
          <p:cNvPr id="381"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3884760" y="8685360"/>
            <a:ext cx="2971440" cy="456840"/>
          </a:xfrm>
          <a:prstGeom prst="rect">
            <a:avLst/>
          </a:prstGeom>
          <a:noFill/>
          <a:ln w="9360">
            <a:noFill/>
          </a:ln>
        </p:spPr>
        <p:txBody>
          <a:bodyPr anchor="b"/>
          <a:p>
            <a:pPr algn="r">
              <a:lnSpc>
                <a:spcPct val="100000"/>
              </a:lnSpc>
            </a:pPr>
            <a:fld id="{04E8F60B-B371-4922-AACD-50C09B88FA81}" type="slidenum">
              <a:rPr b="0" lang="en-IN" sz="1200" spc="-1" strike="noStrike">
                <a:latin typeface="Times New Roman"/>
              </a:rPr>
              <a:t>&lt;number&gt;</a:t>
            </a:fld>
            <a:endParaRPr b="0" lang="en-IN" sz="1200" spc="-1" strike="noStrike">
              <a:latin typeface="Times New Roman"/>
            </a:endParaRPr>
          </a:p>
        </p:txBody>
      </p:sp>
      <p:sp>
        <p:nvSpPr>
          <p:cNvPr id="383" name="PlaceHolder 2"/>
          <p:cNvSpPr>
            <a:spLocks noGrp="1"/>
          </p:cNvSpPr>
          <p:nvPr>
            <p:ph type="sldImg"/>
          </p:nvPr>
        </p:nvSpPr>
        <p:spPr>
          <a:xfrm>
            <a:off x="1143000" y="685800"/>
            <a:ext cx="4571640" cy="3428640"/>
          </a:xfrm>
          <a:prstGeom prst="rect">
            <a:avLst/>
          </a:prstGeom>
        </p:spPr>
      </p:sp>
      <p:sp>
        <p:nvSpPr>
          <p:cNvPr id="384"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3884760" y="8685360"/>
            <a:ext cx="2971440" cy="456840"/>
          </a:xfrm>
          <a:prstGeom prst="rect">
            <a:avLst/>
          </a:prstGeom>
          <a:noFill/>
          <a:ln w="9360">
            <a:noFill/>
          </a:ln>
        </p:spPr>
        <p:txBody>
          <a:bodyPr anchor="b"/>
          <a:p>
            <a:pPr algn="r">
              <a:lnSpc>
                <a:spcPct val="100000"/>
              </a:lnSpc>
            </a:pPr>
            <a:fld id="{9F138D06-4BCD-4076-8032-EBBBF33AB5F8}" type="slidenum">
              <a:rPr b="0" lang="en-IN" sz="1200" spc="-1" strike="noStrike">
                <a:latin typeface="Times New Roman"/>
              </a:rPr>
              <a:t>&lt;number&gt;</a:t>
            </a:fld>
            <a:endParaRPr b="0" lang="en-IN" sz="1200" spc="-1" strike="noStrike">
              <a:latin typeface="Times New Roman"/>
            </a:endParaRPr>
          </a:p>
        </p:txBody>
      </p:sp>
      <p:sp>
        <p:nvSpPr>
          <p:cNvPr id="386" name="PlaceHolder 2"/>
          <p:cNvSpPr>
            <a:spLocks noGrp="1"/>
          </p:cNvSpPr>
          <p:nvPr>
            <p:ph type="sldImg"/>
          </p:nvPr>
        </p:nvSpPr>
        <p:spPr>
          <a:xfrm>
            <a:off x="1143000" y="685800"/>
            <a:ext cx="4571640" cy="3428640"/>
          </a:xfrm>
          <a:prstGeom prst="rect">
            <a:avLst/>
          </a:prstGeom>
        </p:spPr>
      </p:sp>
      <p:sp>
        <p:nvSpPr>
          <p:cNvPr id="387"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884760" y="8685360"/>
            <a:ext cx="2971440" cy="456840"/>
          </a:xfrm>
          <a:prstGeom prst="rect">
            <a:avLst/>
          </a:prstGeom>
          <a:noFill/>
          <a:ln w="9360">
            <a:noFill/>
          </a:ln>
        </p:spPr>
        <p:txBody>
          <a:bodyPr anchor="b"/>
          <a:p>
            <a:pPr algn="r">
              <a:lnSpc>
                <a:spcPct val="100000"/>
              </a:lnSpc>
            </a:pPr>
            <a:fld id="{DB9E8220-D2A7-4556-82FA-A905B830ECC4}" type="slidenum">
              <a:rPr b="0" lang="en-IN" sz="1200" spc="-1" strike="noStrike">
                <a:latin typeface="Times New Roman"/>
              </a:rPr>
              <a:t>&lt;number&gt;</a:t>
            </a:fld>
            <a:endParaRPr b="0" lang="en-IN" sz="1200" spc="-1" strike="noStrike">
              <a:latin typeface="Times New Roman"/>
            </a:endParaRPr>
          </a:p>
        </p:txBody>
      </p:sp>
      <p:sp>
        <p:nvSpPr>
          <p:cNvPr id="335" name="PlaceHolder 2"/>
          <p:cNvSpPr>
            <a:spLocks noGrp="1"/>
          </p:cNvSpPr>
          <p:nvPr>
            <p:ph type="sldImg"/>
          </p:nvPr>
        </p:nvSpPr>
        <p:spPr>
          <a:xfrm>
            <a:off x="1143000" y="685800"/>
            <a:ext cx="4571640" cy="3428640"/>
          </a:xfrm>
          <a:prstGeom prst="rect">
            <a:avLst/>
          </a:prstGeom>
        </p:spPr>
      </p:sp>
      <p:sp>
        <p:nvSpPr>
          <p:cNvPr id="336"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3884760" y="8685360"/>
            <a:ext cx="2971440" cy="456840"/>
          </a:xfrm>
          <a:prstGeom prst="rect">
            <a:avLst/>
          </a:prstGeom>
          <a:noFill/>
          <a:ln w="9360">
            <a:noFill/>
          </a:ln>
        </p:spPr>
        <p:txBody>
          <a:bodyPr anchor="b"/>
          <a:p>
            <a:pPr algn="r">
              <a:lnSpc>
                <a:spcPct val="100000"/>
              </a:lnSpc>
            </a:pPr>
            <a:fld id="{3536CFCA-BD7E-423B-93CC-747DE24D7F91}" type="slidenum">
              <a:rPr b="0" lang="en-IN" sz="1200" spc="-1" strike="noStrike">
                <a:latin typeface="Times New Roman"/>
              </a:rPr>
              <a:t>&lt;number&gt;</a:t>
            </a:fld>
            <a:endParaRPr b="0" lang="en-IN" sz="1200" spc="-1" strike="noStrike">
              <a:latin typeface="Times New Roman"/>
            </a:endParaRPr>
          </a:p>
        </p:txBody>
      </p:sp>
      <p:sp>
        <p:nvSpPr>
          <p:cNvPr id="389" name="PlaceHolder 2"/>
          <p:cNvSpPr>
            <a:spLocks noGrp="1"/>
          </p:cNvSpPr>
          <p:nvPr>
            <p:ph type="sldImg"/>
          </p:nvPr>
        </p:nvSpPr>
        <p:spPr>
          <a:xfrm>
            <a:off x="1143000" y="685800"/>
            <a:ext cx="4571640" cy="3428640"/>
          </a:xfrm>
          <a:prstGeom prst="rect">
            <a:avLst/>
          </a:prstGeom>
        </p:spPr>
      </p:sp>
      <p:sp>
        <p:nvSpPr>
          <p:cNvPr id="390"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3884760" y="8685360"/>
            <a:ext cx="2971440" cy="456840"/>
          </a:xfrm>
          <a:prstGeom prst="rect">
            <a:avLst/>
          </a:prstGeom>
          <a:noFill/>
          <a:ln w="9360">
            <a:noFill/>
          </a:ln>
        </p:spPr>
        <p:txBody>
          <a:bodyPr anchor="b"/>
          <a:p>
            <a:pPr algn="r">
              <a:lnSpc>
                <a:spcPct val="100000"/>
              </a:lnSpc>
            </a:pPr>
            <a:fld id="{B70248F1-9428-4BE3-BAB3-6147CD802644}" type="slidenum">
              <a:rPr b="0" lang="en-IN" sz="1200" spc="-1" strike="noStrike">
                <a:latin typeface="Times New Roman"/>
              </a:rPr>
              <a:t>&lt;number&gt;</a:t>
            </a:fld>
            <a:endParaRPr b="0" lang="en-IN" sz="1200" spc="-1" strike="noStrike">
              <a:latin typeface="Times New Roman"/>
            </a:endParaRPr>
          </a:p>
        </p:txBody>
      </p:sp>
      <p:sp>
        <p:nvSpPr>
          <p:cNvPr id="392" name="PlaceHolder 2"/>
          <p:cNvSpPr>
            <a:spLocks noGrp="1"/>
          </p:cNvSpPr>
          <p:nvPr>
            <p:ph type="sldImg"/>
          </p:nvPr>
        </p:nvSpPr>
        <p:spPr>
          <a:xfrm>
            <a:off x="1143000" y="685800"/>
            <a:ext cx="4571640" cy="3428640"/>
          </a:xfrm>
          <a:prstGeom prst="rect">
            <a:avLst/>
          </a:prstGeom>
        </p:spPr>
      </p:sp>
      <p:sp>
        <p:nvSpPr>
          <p:cNvPr id="393"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3884760" y="8685360"/>
            <a:ext cx="2971440" cy="456840"/>
          </a:xfrm>
          <a:prstGeom prst="rect">
            <a:avLst/>
          </a:prstGeom>
          <a:noFill/>
          <a:ln w="9360">
            <a:noFill/>
          </a:ln>
        </p:spPr>
        <p:txBody>
          <a:bodyPr anchor="b"/>
          <a:p>
            <a:pPr algn="r">
              <a:lnSpc>
                <a:spcPct val="100000"/>
              </a:lnSpc>
            </a:pPr>
            <a:fld id="{7FCDDC25-0CE3-4151-BD1C-2A2A16A19D3E}" type="slidenum">
              <a:rPr b="0" lang="en-IN" sz="1200" spc="-1" strike="noStrike">
                <a:latin typeface="Times New Roman"/>
              </a:rPr>
              <a:t>&lt;number&gt;</a:t>
            </a:fld>
            <a:endParaRPr b="0" lang="en-IN" sz="1200" spc="-1" strike="noStrike">
              <a:latin typeface="Times New Roman"/>
            </a:endParaRPr>
          </a:p>
        </p:txBody>
      </p:sp>
      <p:sp>
        <p:nvSpPr>
          <p:cNvPr id="395" name="PlaceHolder 2"/>
          <p:cNvSpPr>
            <a:spLocks noGrp="1"/>
          </p:cNvSpPr>
          <p:nvPr>
            <p:ph type="sldImg"/>
          </p:nvPr>
        </p:nvSpPr>
        <p:spPr>
          <a:xfrm>
            <a:off x="1143000" y="685800"/>
            <a:ext cx="4571640" cy="3428640"/>
          </a:xfrm>
          <a:prstGeom prst="rect">
            <a:avLst/>
          </a:prstGeom>
        </p:spPr>
      </p:sp>
      <p:sp>
        <p:nvSpPr>
          <p:cNvPr id="396"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3884760" y="8685360"/>
            <a:ext cx="2971440" cy="456840"/>
          </a:xfrm>
          <a:prstGeom prst="rect">
            <a:avLst/>
          </a:prstGeom>
          <a:noFill/>
          <a:ln w="9360">
            <a:noFill/>
          </a:ln>
        </p:spPr>
        <p:txBody>
          <a:bodyPr anchor="b"/>
          <a:p>
            <a:pPr algn="r">
              <a:lnSpc>
                <a:spcPct val="100000"/>
              </a:lnSpc>
            </a:pPr>
            <a:fld id="{7E253678-F551-4C4F-A6E9-8FC899AEDF59}" type="slidenum">
              <a:rPr b="0" lang="en-IN" sz="1200" spc="-1" strike="noStrike">
                <a:latin typeface="Times New Roman"/>
              </a:rPr>
              <a:t>&lt;number&gt;</a:t>
            </a:fld>
            <a:endParaRPr b="0" lang="en-IN" sz="1200" spc="-1" strike="noStrike">
              <a:latin typeface="Times New Roman"/>
            </a:endParaRPr>
          </a:p>
        </p:txBody>
      </p:sp>
      <p:sp>
        <p:nvSpPr>
          <p:cNvPr id="398" name="PlaceHolder 2"/>
          <p:cNvSpPr>
            <a:spLocks noGrp="1"/>
          </p:cNvSpPr>
          <p:nvPr>
            <p:ph type="sldImg"/>
          </p:nvPr>
        </p:nvSpPr>
        <p:spPr>
          <a:xfrm>
            <a:off x="1143000" y="685800"/>
            <a:ext cx="4571640" cy="3428640"/>
          </a:xfrm>
          <a:prstGeom prst="rect">
            <a:avLst/>
          </a:prstGeom>
        </p:spPr>
      </p:sp>
      <p:sp>
        <p:nvSpPr>
          <p:cNvPr id="399"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3884760" y="8685360"/>
            <a:ext cx="2971440" cy="456840"/>
          </a:xfrm>
          <a:prstGeom prst="rect">
            <a:avLst/>
          </a:prstGeom>
          <a:noFill/>
          <a:ln w="9360">
            <a:noFill/>
          </a:ln>
        </p:spPr>
        <p:txBody>
          <a:bodyPr anchor="b"/>
          <a:p>
            <a:pPr algn="r">
              <a:lnSpc>
                <a:spcPct val="100000"/>
              </a:lnSpc>
            </a:pPr>
            <a:fld id="{A2C74B63-BB25-4F7B-8AE2-7D3B47E51A8F}" type="slidenum">
              <a:rPr b="0" lang="en-IN" sz="1200" spc="-1" strike="noStrike">
                <a:latin typeface="Times New Roman"/>
              </a:rPr>
              <a:t>&lt;number&gt;</a:t>
            </a:fld>
            <a:endParaRPr b="0" lang="en-IN" sz="1200" spc="-1" strike="noStrike">
              <a:latin typeface="Times New Roman"/>
            </a:endParaRPr>
          </a:p>
        </p:txBody>
      </p:sp>
      <p:sp>
        <p:nvSpPr>
          <p:cNvPr id="401" name="PlaceHolder 2"/>
          <p:cNvSpPr>
            <a:spLocks noGrp="1"/>
          </p:cNvSpPr>
          <p:nvPr>
            <p:ph type="sldImg"/>
          </p:nvPr>
        </p:nvSpPr>
        <p:spPr>
          <a:xfrm>
            <a:off x="1143000" y="685800"/>
            <a:ext cx="4571640" cy="3428640"/>
          </a:xfrm>
          <a:prstGeom prst="rect">
            <a:avLst/>
          </a:prstGeom>
        </p:spPr>
      </p:sp>
      <p:sp>
        <p:nvSpPr>
          <p:cNvPr id="402"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3884760" y="8685360"/>
            <a:ext cx="2971440" cy="456840"/>
          </a:xfrm>
          <a:prstGeom prst="rect">
            <a:avLst/>
          </a:prstGeom>
          <a:noFill/>
          <a:ln w="9360">
            <a:noFill/>
          </a:ln>
        </p:spPr>
        <p:txBody>
          <a:bodyPr anchor="b"/>
          <a:p>
            <a:pPr algn="r">
              <a:lnSpc>
                <a:spcPct val="100000"/>
              </a:lnSpc>
            </a:pPr>
            <a:fld id="{C54C9948-06EF-4A0A-B8F7-A464FFB184A0}" type="slidenum">
              <a:rPr b="0" lang="en-IN" sz="1200" spc="-1" strike="noStrike">
                <a:latin typeface="Times New Roman"/>
              </a:rPr>
              <a:t>&lt;number&gt;</a:t>
            </a:fld>
            <a:endParaRPr b="0" lang="en-IN" sz="1200" spc="-1" strike="noStrike">
              <a:latin typeface="Times New Roman"/>
            </a:endParaRPr>
          </a:p>
        </p:txBody>
      </p:sp>
      <p:sp>
        <p:nvSpPr>
          <p:cNvPr id="404" name="PlaceHolder 2"/>
          <p:cNvSpPr>
            <a:spLocks noGrp="1"/>
          </p:cNvSpPr>
          <p:nvPr>
            <p:ph type="sldImg"/>
          </p:nvPr>
        </p:nvSpPr>
        <p:spPr>
          <a:xfrm>
            <a:off x="1143000" y="685800"/>
            <a:ext cx="4571640" cy="3428640"/>
          </a:xfrm>
          <a:prstGeom prst="rect">
            <a:avLst/>
          </a:prstGeom>
        </p:spPr>
      </p:sp>
      <p:sp>
        <p:nvSpPr>
          <p:cNvPr id="405"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3884760" y="8685360"/>
            <a:ext cx="2971440" cy="456840"/>
          </a:xfrm>
          <a:prstGeom prst="rect">
            <a:avLst/>
          </a:prstGeom>
          <a:noFill/>
          <a:ln w="9360">
            <a:noFill/>
          </a:ln>
        </p:spPr>
        <p:txBody>
          <a:bodyPr anchor="b"/>
          <a:p>
            <a:pPr algn="r">
              <a:lnSpc>
                <a:spcPct val="100000"/>
              </a:lnSpc>
            </a:pPr>
            <a:fld id="{F0D903EA-3236-4603-ABA1-0154511D2BB1}" type="slidenum">
              <a:rPr b="0" lang="en-IN" sz="1200" spc="-1" strike="noStrike">
                <a:latin typeface="Times New Roman"/>
              </a:rPr>
              <a:t>&lt;number&gt;</a:t>
            </a:fld>
            <a:endParaRPr b="0" lang="en-IN" sz="1200" spc="-1" strike="noStrike">
              <a:latin typeface="Times New Roman"/>
            </a:endParaRPr>
          </a:p>
        </p:txBody>
      </p:sp>
      <p:sp>
        <p:nvSpPr>
          <p:cNvPr id="407" name="PlaceHolder 2"/>
          <p:cNvSpPr>
            <a:spLocks noGrp="1"/>
          </p:cNvSpPr>
          <p:nvPr>
            <p:ph type="sldImg"/>
          </p:nvPr>
        </p:nvSpPr>
        <p:spPr>
          <a:xfrm>
            <a:off x="1143000" y="685800"/>
            <a:ext cx="4571640" cy="3428640"/>
          </a:xfrm>
          <a:prstGeom prst="rect">
            <a:avLst/>
          </a:prstGeom>
        </p:spPr>
      </p:sp>
      <p:sp>
        <p:nvSpPr>
          <p:cNvPr id="408"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3884760" y="8685360"/>
            <a:ext cx="2971440" cy="456840"/>
          </a:xfrm>
          <a:prstGeom prst="rect">
            <a:avLst/>
          </a:prstGeom>
          <a:noFill/>
          <a:ln w="9360">
            <a:noFill/>
          </a:ln>
        </p:spPr>
        <p:txBody>
          <a:bodyPr anchor="b"/>
          <a:p>
            <a:pPr algn="r">
              <a:lnSpc>
                <a:spcPct val="100000"/>
              </a:lnSpc>
            </a:pPr>
            <a:fld id="{8B82676C-BAC0-4805-ADFC-C5C7089B3F16}" type="slidenum">
              <a:rPr b="0" lang="en-IN" sz="1200" spc="-1" strike="noStrike">
                <a:latin typeface="Times New Roman"/>
              </a:rPr>
              <a:t>&lt;number&gt;</a:t>
            </a:fld>
            <a:endParaRPr b="0" lang="en-IN" sz="1200" spc="-1" strike="noStrike">
              <a:latin typeface="Times New Roman"/>
            </a:endParaRPr>
          </a:p>
        </p:txBody>
      </p:sp>
      <p:sp>
        <p:nvSpPr>
          <p:cNvPr id="410" name="PlaceHolder 2"/>
          <p:cNvSpPr>
            <a:spLocks noGrp="1"/>
          </p:cNvSpPr>
          <p:nvPr>
            <p:ph type="sldImg"/>
          </p:nvPr>
        </p:nvSpPr>
        <p:spPr>
          <a:xfrm>
            <a:off x="1143000" y="685800"/>
            <a:ext cx="4571640" cy="3428640"/>
          </a:xfrm>
          <a:prstGeom prst="rect">
            <a:avLst/>
          </a:prstGeom>
        </p:spPr>
      </p:sp>
      <p:sp>
        <p:nvSpPr>
          <p:cNvPr id="411"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3884760" y="8685360"/>
            <a:ext cx="2971440" cy="456840"/>
          </a:xfrm>
          <a:prstGeom prst="rect">
            <a:avLst/>
          </a:prstGeom>
          <a:noFill/>
          <a:ln w="9360">
            <a:noFill/>
          </a:ln>
        </p:spPr>
        <p:txBody>
          <a:bodyPr anchor="b"/>
          <a:p>
            <a:pPr algn="r">
              <a:lnSpc>
                <a:spcPct val="100000"/>
              </a:lnSpc>
            </a:pPr>
            <a:fld id="{66D20D39-D948-4DCE-94A1-D9FC4EC7526B}" type="slidenum">
              <a:rPr b="0" lang="en-IN" sz="1200" spc="-1" strike="noStrike">
                <a:latin typeface="Times New Roman"/>
              </a:rPr>
              <a:t>&lt;number&gt;</a:t>
            </a:fld>
            <a:endParaRPr b="0" lang="en-IN" sz="1200" spc="-1" strike="noStrike">
              <a:latin typeface="Times New Roman"/>
            </a:endParaRPr>
          </a:p>
        </p:txBody>
      </p:sp>
      <p:sp>
        <p:nvSpPr>
          <p:cNvPr id="413" name="PlaceHolder 2"/>
          <p:cNvSpPr>
            <a:spLocks noGrp="1"/>
          </p:cNvSpPr>
          <p:nvPr>
            <p:ph type="sldImg"/>
          </p:nvPr>
        </p:nvSpPr>
        <p:spPr>
          <a:xfrm>
            <a:off x="1143000" y="685800"/>
            <a:ext cx="4571640" cy="3428640"/>
          </a:xfrm>
          <a:prstGeom prst="rect">
            <a:avLst/>
          </a:prstGeom>
        </p:spPr>
      </p:sp>
      <p:sp>
        <p:nvSpPr>
          <p:cNvPr id="414"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3884760" y="8685360"/>
            <a:ext cx="2971440" cy="456840"/>
          </a:xfrm>
          <a:prstGeom prst="rect">
            <a:avLst/>
          </a:prstGeom>
          <a:noFill/>
          <a:ln w="9360">
            <a:noFill/>
          </a:ln>
        </p:spPr>
        <p:txBody>
          <a:bodyPr anchor="b"/>
          <a:p>
            <a:pPr algn="r">
              <a:lnSpc>
                <a:spcPct val="100000"/>
              </a:lnSpc>
            </a:pPr>
            <a:fld id="{7BED0E94-AD01-47D4-9D1E-23C2AF90D98D}" type="slidenum">
              <a:rPr b="0" lang="en-IN" sz="1200" spc="-1" strike="noStrike">
                <a:latin typeface="Times New Roman"/>
              </a:rPr>
              <a:t>&lt;number&gt;</a:t>
            </a:fld>
            <a:endParaRPr b="0" lang="en-IN" sz="1200" spc="-1" strike="noStrike">
              <a:latin typeface="Times New Roman"/>
            </a:endParaRPr>
          </a:p>
        </p:txBody>
      </p:sp>
      <p:sp>
        <p:nvSpPr>
          <p:cNvPr id="416" name="PlaceHolder 2"/>
          <p:cNvSpPr>
            <a:spLocks noGrp="1"/>
          </p:cNvSpPr>
          <p:nvPr>
            <p:ph type="sldImg"/>
          </p:nvPr>
        </p:nvSpPr>
        <p:spPr>
          <a:xfrm>
            <a:off x="1143000" y="685800"/>
            <a:ext cx="4571640" cy="3428640"/>
          </a:xfrm>
          <a:prstGeom prst="rect">
            <a:avLst/>
          </a:prstGeom>
        </p:spPr>
      </p:sp>
      <p:sp>
        <p:nvSpPr>
          <p:cNvPr id="417"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3884760" y="8685360"/>
            <a:ext cx="2971440" cy="456840"/>
          </a:xfrm>
          <a:prstGeom prst="rect">
            <a:avLst/>
          </a:prstGeom>
          <a:noFill/>
          <a:ln w="9360">
            <a:noFill/>
          </a:ln>
        </p:spPr>
        <p:txBody>
          <a:bodyPr anchor="b"/>
          <a:p>
            <a:pPr algn="r">
              <a:lnSpc>
                <a:spcPct val="100000"/>
              </a:lnSpc>
            </a:pPr>
            <a:fld id="{B26F9554-B558-42FE-B161-7864D3C41A5E}" type="slidenum">
              <a:rPr b="0" lang="en-IN" sz="1200" spc="-1" strike="noStrike">
                <a:latin typeface="Times New Roman"/>
              </a:rPr>
              <a:t>&lt;number&gt;</a:t>
            </a:fld>
            <a:endParaRPr b="0" lang="en-IN" sz="1200" spc="-1" strike="noStrike">
              <a:latin typeface="Times New Roman"/>
            </a:endParaRPr>
          </a:p>
        </p:txBody>
      </p:sp>
      <p:sp>
        <p:nvSpPr>
          <p:cNvPr id="338" name="PlaceHolder 2"/>
          <p:cNvSpPr>
            <a:spLocks noGrp="1"/>
          </p:cNvSpPr>
          <p:nvPr>
            <p:ph type="sldImg"/>
          </p:nvPr>
        </p:nvSpPr>
        <p:spPr>
          <a:xfrm>
            <a:off x="1143000" y="685800"/>
            <a:ext cx="4571640" cy="3428640"/>
          </a:xfrm>
          <a:prstGeom prst="rect">
            <a:avLst/>
          </a:prstGeom>
        </p:spPr>
      </p:sp>
      <p:sp>
        <p:nvSpPr>
          <p:cNvPr id="339"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3884760" y="8685360"/>
            <a:ext cx="2971440" cy="456840"/>
          </a:xfrm>
          <a:prstGeom prst="rect">
            <a:avLst/>
          </a:prstGeom>
          <a:noFill/>
          <a:ln w="9360">
            <a:noFill/>
          </a:ln>
        </p:spPr>
        <p:txBody>
          <a:bodyPr anchor="b"/>
          <a:p>
            <a:pPr algn="r">
              <a:lnSpc>
                <a:spcPct val="100000"/>
              </a:lnSpc>
            </a:pPr>
            <a:fld id="{AFC4555D-7130-49D4-83AB-54EFBE04AC8A}" type="slidenum">
              <a:rPr b="0" lang="en-IN" sz="1200" spc="-1" strike="noStrike">
                <a:latin typeface="Times New Roman"/>
              </a:rPr>
              <a:t>&lt;number&gt;</a:t>
            </a:fld>
            <a:endParaRPr b="0" lang="en-IN" sz="1200" spc="-1" strike="noStrike">
              <a:latin typeface="Times New Roman"/>
            </a:endParaRPr>
          </a:p>
        </p:txBody>
      </p:sp>
      <p:sp>
        <p:nvSpPr>
          <p:cNvPr id="419" name="PlaceHolder 2"/>
          <p:cNvSpPr>
            <a:spLocks noGrp="1"/>
          </p:cNvSpPr>
          <p:nvPr>
            <p:ph type="sldImg"/>
          </p:nvPr>
        </p:nvSpPr>
        <p:spPr>
          <a:xfrm>
            <a:off x="1143000" y="685800"/>
            <a:ext cx="4571640" cy="3428640"/>
          </a:xfrm>
          <a:prstGeom prst="rect">
            <a:avLst/>
          </a:prstGeom>
        </p:spPr>
      </p:sp>
      <p:sp>
        <p:nvSpPr>
          <p:cNvPr id="420"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3884760" y="8685360"/>
            <a:ext cx="2971440" cy="456840"/>
          </a:xfrm>
          <a:prstGeom prst="rect">
            <a:avLst/>
          </a:prstGeom>
          <a:noFill/>
          <a:ln w="9360">
            <a:noFill/>
          </a:ln>
        </p:spPr>
        <p:txBody>
          <a:bodyPr anchor="b"/>
          <a:p>
            <a:pPr algn="r">
              <a:lnSpc>
                <a:spcPct val="100000"/>
              </a:lnSpc>
            </a:pPr>
            <a:fld id="{74526FE3-7F26-4DEE-BDAA-6997481EFDB4}" type="slidenum">
              <a:rPr b="0" lang="en-IN" sz="1200" spc="-1" strike="noStrike">
                <a:latin typeface="Times New Roman"/>
              </a:rPr>
              <a:t>&lt;number&gt;</a:t>
            </a:fld>
            <a:endParaRPr b="0" lang="en-IN" sz="1200" spc="-1" strike="noStrike">
              <a:latin typeface="Times New Roman"/>
            </a:endParaRPr>
          </a:p>
        </p:txBody>
      </p:sp>
      <p:sp>
        <p:nvSpPr>
          <p:cNvPr id="422" name="PlaceHolder 2"/>
          <p:cNvSpPr>
            <a:spLocks noGrp="1"/>
          </p:cNvSpPr>
          <p:nvPr>
            <p:ph type="sldImg"/>
          </p:nvPr>
        </p:nvSpPr>
        <p:spPr>
          <a:xfrm>
            <a:off x="1143000" y="685800"/>
            <a:ext cx="4571640" cy="3428640"/>
          </a:xfrm>
          <a:prstGeom prst="rect">
            <a:avLst/>
          </a:prstGeom>
        </p:spPr>
      </p:sp>
      <p:sp>
        <p:nvSpPr>
          <p:cNvPr id="423"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3884760" y="8685360"/>
            <a:ext cx="2971440" cy="456840"/>
          </a:xfrm>
          <a:prstGeom prst="rect">
            <a:avLst/>
          </a:prstGeom>
          <a:noFill/>
          <a:ln w="9360">
            <a:noFill/>
          </a:ln>
        </p:spPr>
        <p:txBody>
          <a:bodyPr anchor="b"/>
          <a:p>
            <a:pPr algn="r">
              <a:lnSpc>
                <a:spcPct val="100000"/>
              </a:lnSpc>
            </a:pPr>
            <a:fld id="{95522BA2-3698-4A9F-BE5E-125CBC8AC4D5}" type="slidenum">
              <a:rPr b="0" lang="en-IN" sz="1200" spc="-1" strike="noStrike">
                <a:latin typeface="Times New Roman"/>
              </a:rPr>
              <a:t>&lt;number&gt;</a:t>
            </a:fld>
            <a:endParaRPr b="0" lang="en-IN" sz="1200" spc="-1" strike="noStrike">
              <a:latin typeface="Times New Roman"/>
            </a:endParaRPr>
          </a:p>
        </p:txBody>
      </p:sp>
      <p:sp>
        <p:nvSpPr>
          <p:cNvPr id="425" name="PlaceHolder 2"/>
          <p:cNvSpPr>
            <a:spLocks noGrp="1"/>
          </p:cNvSpPr>
          <p:nvPr>
            <p:ph type="sldImg"/>
          </p:nvPr>
        </p:nvSpPr>
        <p:spPr>
          <a:xfrm>
            <a:off x="1143000" y="685800"/>
            <a:ext cx="4571640" cy="3428640"/>
          </a:xfrm>
          <a:prstGeom prst="rect">
            <a:avLst/>
          </a:prstGeom>
        </p:spPr>
      </p:sp>
      <p:sp>
        <p:nvSpPr>
          <p:cNvPr id="426"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3884760" y="8685360"/>
            <a:ext cx="2971440" cy="456840"/>
          </a:xfrm>
          <a:prstGeom prst="rect">
            <a:avLst/>
          </a:prstGeom>
          <a:noFill/>
          <a:ln w="9360">
            <a:noFill/>
          </a:ln>
        </p:spPr>
        <p:txBody>
          <a:bodyPr anchor="b"/>
          <a:p>
            <a:pPr algn="r">
              <a:lnSpc>
                <a:spcPct val="100000"/>
              </a:lnSpc>
            </a:pPr>
            <a:fld id="{6DD224A6-F9BE-4E98-8364-6969B6788425}" type="slidenum">
              <a:rPr b="0" lang="en-IN" sz="1200" spc="-1" strike="noStrike">
                <a:latin typeface="Times New Roman"/>
              </a:rPr>
              <a:t>&lt;number&gt;</a:t>
            </a:fld>
            <a:endParaRPr b="0" lang="en-IN" sz="1200" spc="-1" strike="noStrike">
              <a:latin typeface="Times New Roman"/>
            </a:endParaRPr>
          </a:p>
        </p:txBody>
      </p:sp>
      <p:sp>
        <p:nvSpPr>
          <p:cNvPr id="428" name="PlaceHolder 2"/>
          <p:cNvSpPr>
            <a:spLocks noGrp="1"/>
          </p:cNvSpPr>
          <p:nvPr>
            <p:ph type="sldImg"/>
          </p:nvPr>
        </p:nvSpPr>
        <p:spPr>
          <a:xfrm>
            <a:off x="1143000" y="685800"/>
            <a:ext cx="4571640" cy="3428640"/>
          </a:xfrm>
          <a:prstGeom prst="rect">
            <a:avLst/>
          </a:prstGeom>
        </p:spPr>
      </p:sp>
      <p:sp>
        <p:nvSpPr>
          <p:cNvPr id="429"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3884760" y="8685360"/>
            <a:ext cx="2971440" cy="456840"/>
          </a:xfrm>
          <a:prstGeom prst="rect">
            <a:avLst/>
          </a:prstGeom>
          <a:noFill/>
          <a:ln w="9360">
            <a:noFill/>
          </a:ln>
        </p:spPr>
        <p:txBody>
          <a:bodyPr anchor="b"/>
          <a:p>
            <a:pPr algn="r">
              <a:lnSpc>
                <a:spcPct val="100000"/>
              </a:lnSpc>
            </a:pPr>
            <a:fld id="{D68BF4ED-FB40-43B8-BB13-58ADE0067D16}" type="slidenum">
              <a:rPr b="0" lang="en-IN" sz="1200" spc="-1" strike="noStrike">
                <a:latin typeface="Times New Roman"/>
              </a:rPr>
              <a:t>&lt;number&gt;</a:t>
            </a:fld>
            <a:endParaRPr b="0" lang="en-IN" sz="1200" spc="-1" strike="noStrike">
              <a:latin typeface="Times New Roman"/>
            </a:endParaRPr>
          </a:p>
        </p:txBody>
      </p:sp>
      <p:sp>
        <p:nvSpPr>
          <p:cNvPr id="431" name="PlaceHolder 2"/>
          <p:cNvSpPr>
            <a:spLocks noGrp="1"/>
          </p:cNvSpPr>
          <p:nvPr>
            <p:ph type="sldImg"/>
          </p:nvPr>
        </p:nvSpPr>
        <p:spPr>
          <a:xfrm>
            <a:off x="1143000" y="685800"/>
            <a:ext cx="4571640" cy="3428640"/>
          </a:xfrm>
          <a:prstGeom prst="rect">
            <a:avLst/>
          </a:prstGeom>
        </p:spPr>
      </p:sp>
      <p:sp>
        <p:nvSpPr>
          <p:cNvPr id="432"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3884760" y="8685360"/>
            <a:ext cx="2971440" cy="456840"/>
          </a:xfrm>
          <a:prstGeom prst="rect">
            <a:avLst/>
          </a:prstGeom>
          <a:noFill/>
          <a:ln w="9360">
            <a:noFill/>
          </a:ln>
        </p:spPr>
        <p:txBody>
          <a:bodyPr anchor="b"/>
          <a:p>
            <a:pPr algn="r">
              <a:lnSpc>
                <a:spcPct val="100000"/>
              </a:lnSpc>
            </a:pPr>
            <a:fld id="{28A3AEE9-4DA7-4C4F-BBF2-CE244EF7B7DD}" type="slidenum">
              <a:rPr b="0" lang="en-IN" sz="1200" spc="-1" strike="noStrike">
                <a:latin typeface="Times New Roman"/>
              </a:rPr>
              <a:t>&lt;number&gt;</a:t>
            </a:fld>
            <a:endParaRPr b="0" lang="en-IN" sz="1200" spc="-1" strike="noStrike">
              <a:latin typeface="Times New Roman"/>
            </a:endParaRPr>
          </a:p>
        </p:txBody>
      </p:sp>
      <p:sp>
        <p:nvSpPr>
          <p:cNvPr id="341" name="PlaceHolder 2"/>
          <p:cNvSpPr>
            <a:spLocks noGrp="1"/>
          </p:cNvSpPr>
          <p:nvPr>
            <p:ph type="sldImg"/>
          </p:nvPr>
        </p:nvSpPr>
        <p:spPr>
          <a:xfrm>
            <a:off x="1143000" y="685800"/>
            <a:ext cx="4571640" cy="3428640"/>
          </a:xfrm>
          <a:prstGeom prst="rect">
            <a:avLst/>
          </a:prstGeom>
        </p:spPr>
      </p:sp>
      <p:sp>
        <p:nvSpPr>
          <p:cNvPr id="342"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3884760" y="8685360"/>
            <a:ext cx="2971440" cy="456840"/>
          </a:xfrm>
          <a:prstGeom prst="rect">
            <a:avLst/>
          </a:prstGeom>
          <a:noFill/>
          <a:ln w="9360">
            <a:noFill/>
          </a:ln>
        </p:spPr>
        <p:txBody>
          <a:bodyPr anchor="b"/>
          <a:p>
            <a:pPr algn="r">
              <a:lnSpc>
                <a:spcPct val="100000"/>
              </a:lnSpc>
            </a:pPr>
            <a:fld id="{D86DEA2E-285B-4E4C-9E89-1829B2A7A074}" type="slidenum">
              <a:rPr b="0" lang="en-IN" sz="1200" spc="-1" strike="noStrike">
                <a:latin typeface="Times New Roman"/>
              </a:rPr>
              <a:t>&lt;number&gt;</a:t>
            </a:fld>
            <a:endParaRPr b="0" lang="en-IN" sz="1200" spc="-1" strike="noStrike">
              <a:latin typeface="Times New Roman"/>
            </a:endParaRPr>
          </a:p>
        </p:txBody>
      </p:sp>
      <p:sp>
        <p:nvSpPr>
          <p:cNvPr id="344" name="PlaceHolder 2"/>
          <p:cNvSpPr>
            <a:spLocks noGrp="1"/>
          </p:cNvSpPr>
          <p:nvPr>
            <p:ph type="sldImg"/>
          </p:nvPr>
        </p:nvSpPr>
        <p:spPr>
          <a:xfrm>
            <a:off x="1143000" y="685800"/>
            <a:ext cx="4571640" cy="3428640"/>
          </a:xfrm>
          <a:prstGeom prst="rect">
            <a:avLst/>
          </a:prstGeom>
        </p:spPr>
      </p:sp>
      <p:sp>
        <p:nvSpPr>
          <p:cNvPr id="345"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3884760" y="8685360"/>
            <a:ext cx="2971440" cy="456840"/>
          </a:xfrm>
          <a:prstGeom prst="rect">
            <a:avLst/>
          </a:prstGeom>
          <a:noFill/>
          <a:ln w="9360">
            <a:noFill/>
          </a:ln>
        </p:spPr>
        <p:txBody>
          <a:bodyPr anchor="b"/>
          <a:p>
            <a:pPr algn="r">
              <a:lnSpc>
                <a:spcPct val="100000"/>
              </a:lnSpc>
            </a:pPr>
            <a:fld id="{F5FC96F4-D66B-495B-A0A2-5F70A4C1DB88}" type="slidenum">
              <a:rPr b="0" lang="en-IN" sz="1200" spc="-1" strike="noStrike">
                <a:latin typeface="Times New Roman"/>
              </a:rPr>
              <a:t>&lt;number&gt;</a:t>
            </a:fld>
            <a:endParaRPr b="0" lang="en-IN" sz="1200" spc="-1" strike="noStrike">
              <a:latin typeface="Times New Roman"/>
            </a:endParaRPr>
          </a:p>
        </p:txBody>
      </p:sp>
      <p:sp>
        <p:nvSpPr>
          <p:cNvPr id="347" name="PlaceHolder 2"/>
          <p:cNvSpPr>
            <a:spLocks noGrp="1"/>
          </p:cNvSpPr>
          <p:nvPr>
            <p:ph type="sldImg"/>
          </p:nvPr>
        </p:nvSpPr>
        <p:spPr>
          <a:xfrm>
            <a:off x="1143000" y="685800"/>
            <a:ext cx="4571640" cy="3428640"/>
          </a:xfrm>
          <a:prstGeom prst="rect">
            <a:avLst/>
          </a:prstGeom>
        </p:spPr>
      </p:sp>
      <p:sp>
        <p:nvSpPr>
          <p:cNvPr id="348"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3884760" y="8685360"/>
            <a:ext cx="2971440" cy="456840"/>
          </a:xfrm>
          <a:prstGeom prst="rect">
            <a:avLst/>
          </a:prstGeom>
          <a:noFill/>
          <a:ln w="9360">
            <a:noFill/>
          </a:ln>
        </p:spPr>
        <p:txBody>
          <a:bodyPr anchor="b"/>
          <a:p>
            <a:pPr algn="r">
              <a:lnSpc>
                <a:spcPct val="100000"/>
              </a:lnSpc>
            </a:pPr>
            <a:fld id="{C3DF6CEF-0048-4A87-9A1D-0F29F946361D}" type="slidenum">
              <a:rPr b="0" lang="en-IN" sz="1200" spc="-1" strike="noStrike">
                <a:latin typeface="Times New Roman"/>
              </a:rPr>
              <a:t>&lt;number&gt;</a:t>
            </a:fld>
            <a:endParaRPr b="0" lang="en-IN" sz="1200" spc="-1" strike="noStrike">
              <a:latin typeface="Times New Roman"/>
            </a:endParaRPr>
          </a:p>
        </p:txBody>
      </p:sp>
      <p:sp>
        <p:nvSpPr>
          <p:cNvPr id="350" name="PlaceHolder 2"/>
          <p:cNvSpPr>
            <a:spLocks noGrp="1"/>
          </p:cNvSpPr>
          <p:nvPr>
            <p:ph type="sldImg"/>
          </p:nvPr>
        </p:nvSpPr>
        <p:spPr>
          <a:xfrm>
            <a:off x="1143000" y="685800"/>
            <a:ext cx="4571640" cy="3428640"/>
          </a:xfrm>
          <a:prstGeom prst="rect">
            <a:avLst/>
          </a:prstGeom>
        </p:spPr>
      </p:sp>
      <p:sp>
        <p:nvSpPr>
          <p:cNvPr id="351"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3884760" y="8685360"/>
            <a:ext cx="2971440" cy="456840"/>
          </a:xfrm>
          <a:prstGeom prst="rect">
            <a:avLst/>
          </a:prstGeom>
          <a:noFill/>
          <a:ln w="9360">
            <a:noFill/>
          </a:ln>
        </p:spPr>
        <p:txBody>
          <a:bodyPr anchor="b"/>
          <a:p>
            <a:pPr algn="r">
              <a:lnSpc>
                <a:spcPct val="100000"/>
              </a:lnSpc>
            </a:pPr>
            <a:fld id="{D18A9CEC-126E-4800-B9E8-DC366902BA3B}" type="slidenum">
              <a:rPr b="0" lang="en-IN" sz="1200" spc="-1" strike="noStrike">
                <a:latin typeface="Times New Roman"/>
              </a:rPr>
              <a:t>&lt;number&gt;</a:t>
            </a:fld>
            <a:endParaRPr b="0" lang="en-IN" sz="1200" spc="-1" strike="noStrike">
              <a:latin typeface="Times New Roman"/>
            </a:endParaRPr>
          </a:p>
        </p:txBody>
      </p:sp>
      <p:sp>
        <p:nvSpPr>
          <p:cNvPr id="353" name="PlaceHolder 2"/>
          <p:cNvSpPr>
            <a:spLocks noGrp="1"/>
          </p:cNvSpPr>
          <p:nvPr>
            <p:ph type="sldImg"/>
          </p:nvPr>
        </p:nvSpPr>
        <p:spPr>
          <a:xfrm>
            <a:off x="1143000" y="685800"/>
            <a:ext cx="4571640" cy="3428640"/>
          </a:xfrm>
          <a:prstGeom prst="rect">
            <a:avLst/>
          </a:prstGeom>
        </p:spPr>
      </p:sp>
      <p:sp>
        <p:nvSpPr>
          <p:cNvPr id="354"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3884760" y="8685360"/>
            <a:ext cx="2971440" cy="456840"/>
          </a:xfrm>
          <a:prstGeom prst="rect">
            <a:avLst/>
          </a:prstGeom>
          <a:noFill/>
          <a:ln w="9360">
            <a:noFill/>
          </a:ln>
        </p:spPr>
        <p:txBody>
          <a:bodyPr anchor="b"/>
          <a:p>
            <a:pPr algn="r">
              <a:lnSpc>
                <a:spcPct val="100000"/>
              </a:lnSpc>
            </a:pPr>
            <a:fld id="{E9A0F4A4-8255-4981-900F-F589007644F1}" type="slidenum">
              <a:rPr b="0" lang="en-IN" sz="1200" spc="-1" strike="noStrike">
                <a:latin typeface="Times New Roman"/>
              </a:rPr>
              <a:t>&lt;number&gt;</a:t>
            </a:fld>
            <a:endParaRPr b="0" lang="en-IN" sz="1200" spc="-1" strike="noStrike">
              <a:latin typeface="Times New Roman"/>
            </a:endParaRPr>
          </a:p>
        </p:txBody>
      </p:sp>
      <p:sp>
        <p:nvSpPr>
          <p:cNvPr id="356" name="PlaceHolder 2"/>
          <p:cNvSpPr>
            <a:spLocks noGrp="1"/>
          </p:cNvSpPr>
          <p:nvPr>
            <p:ph type="sldImg"/>
          </p:nvPr>
        </p:nvSpPr>
        <p:spPr>
          <a:xfrm>
            <a:off x="1143000" y="685800"/>
            <a:ext cx="4571640" cy="3428640"/>
          </a:xfrm>
          <a:prstGeom prst="rect">
            <a:avLst/>
          </a:prstGeom>
        </p:spPr>
      </p:sp>
      <p:sp>
        <p:nvSpPr>
          <p:cNvPr id="357"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5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5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6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6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7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8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8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8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8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8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8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9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9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9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1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2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rIns="0" tIns="0" bIns="0" anchor="ctr"/>
          <a:p>
            <a:pPr algn="just"/>
            <a:endParaRPr b="0" lang="en-US" sz="4400" spc="-1" strike="noStrike">
              <a:solidFill>
                <a:srgbClr val="000000"/>
              </a:solidFill>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2590920" y="1600200"/>
            <a:ext cx="4114800" cy="3657600"/>
          </a:xfrm>
          <a:prstGeom prst="rect">
            <a:avLst/>
          </a:prstGeom>
          <a:ln>
            <a:noFill/>
          </a:ln>
        </p:spPr>
      </p:pic>
      <p:pic>
        <p:nvPicPr>
          <p:cNvPr id="1" name="Picture 7" descr=""/>
          <p:cNvPicPr/>
          <p:nvPr/>
        </p:nvPicPr>
        <p:blipFill>
          <a:blip r:embed="rId3"/>
          <a:srcRect l="0" t="-562" r="0" b="0"/>
          <a:stretch/>
        </p:blipFill>
        <p:spPr>
          <a:xfrm>
            <a:off x="241200" y="15840"/>
            <a:ext cx="364680" cy="642600"/>
          </a:xfrm>
          <a:prstGeom prst="rect">
            <a:avLst/>
          </a:prstGeom>
          <a:ln w="9360">
            <a:noFill/>
          </a:ln>
        </p:spPr>
      </p:pic>
      <p:sp>
        <p:nvSpPr>
          <p:cNvPr id="2" name="Line 1"/>
          <p:cNvSpPr/>
          <p:nvPr/>
        </p:nvSpPr>
        <p:spPr>
          <a:xfrm>
            <a:off x="0" y="723600"/>
            <a:ext cx="9169200" cy="360"/>
          </a:xfrm>
          <a:prstGeom prst="line">
            <a:avLst/>
          </a:prstGeom>
          <a:ln w="57240">
            <a:solidFill>
              <a:srgbClr val="cc6600"/>
            </a:solidFill>
            <a:round/>
          </a:ln>
        </p:spPr>
        <p:style>
          <a:lnRef idx="0"/>
          <a:fillRef idx="0"/>
          <a:effectRef idx="0"/>
          <a:fontRef idx="minor"/>
        </p:style>
      </p:sp>
      <p:sp>
        <p:nvSpPr>
          <p:cNvPr id="3" name="CustomShape 2"/>
          <p:cNvSpPr/>
          <p:nvPr/>
        </p:nvSpPr>
        <p:spPr>
          <a:xfrm>
            <a:off x="0" y="6583320"/>
            <a:ext cx="9143640" cy="274320"/>
          </a:xfrm>
          <a:prstGeom prst="rect">
            <a:avLst/>
          </a:prstGeom>
          <a:solidFill>
            <a:srgbClr val="cc6600">
              <a:alpha val="86000"/>
            </a:srgbClr>
          </a:solidFill>
          <a:ln w="9360">
            <a:noFill/>
          </a:ln>
        </p:spPr>
        <p:style>
          <a:lnRef idx="0"/>
          <a:fillRef idx="0"/>
          <a:effectRef idx="0"/>
          <a:fontRef idx="minor"/>
        </p:style>
      </p:sp>
      <p:pic>
        <p:nvPicPr>
          <p:cNvPr id="4" name="" descr=""/>
          <p:cNvPicPr/>
          <p:nvPr/>
        </p:nvPicPr>
        <p:blipFill>
          <a:blip r:embed="rId4"/>
          <a:stretch/>
        </p:blipFill>
        <p:spPr>
          <a:xfrm>
            <a:off x="2590920" y="1600200"/>
            <a:ext cx="4114800" cy="3657600"/>
          </a:xfrm>
          <a:prstGeom prst="rect">
            <a:avLst/>
          </a:prstGeom>
          <a:ln>
            <a:noFill/>
          </a:ln>
        </p:spPr>
      </p:pic>
      <p:sp>
        <p:nvSpPr>
          <p:cNvPr id="5" name="PlaceHolder 3"/>
          <p:cNvSpPr>
            <a:spLocks noGrp="1"/>
          </p:cNvSpPr>
          <p:nvPr>
            <p:ph type="title"/>
          </p:nvPr>
        </p:nvSpPr>
        <p:spPr>
          <a:xfrm>
            <a:off x="457200" y="273600"/>
            <a:ext cx="8229240" cy="1144800"/>
          </a:xfrm>
          <a:prstGeom prst="rect">
            <a:avLst/>
          </a:prstGeom>
        </p:spPr>
        <p:txBody>
          <a:bodyPr lIns="0" rIns="0" tIns="0" bIns="0" anchor="ctr"/>
          <a:p>
            <a:pPr algn="just"/>
            <a:r>
              <a:rPr b="0" lang="en-US" sz="4400" spc="-1" strike="noStrike">
                <a:solidFill>
                  <a:srgbClr val="000000"/>
                </a:solidFill>
                <a:latin typeface="Arial"/>
              </a:rPr>
              <a:t>Click to edit the title </a:t>
            </a:r>
            <a:r>
              <a:rPr b="0" lang="en-US" sz="4400" spc="-1" strike="noStrike">
                <a:solidFill>
                  <a:srgbClr val="000000"/>
                </a:solidFill>
                <a:latin typeface="Arial"/>
              </a:rPr>
              <a:t>text format</a:t>
            </a:r>
            <a:endParaRPr b="0" lang="en-US" sz="4400" spc="-1" strike="noStrike">
              <a:solidFill>
                <a:srgbClr val="000000"/>
              </a:solidFill>
              <a:latin typeface="Arial"/>
            </a:endParaRPr>
          </a:p>
        </p:txBody>
      </p:sp>
      <p:sp>
        <p:nvSpPr>
          <p:cNvPr id="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 descr=""/>
          <p:cNvPicPr/>
          <p:nvPr/>
        </p:nvPicPr>
        <p:blipFill>
          <a:blip r:embed="rId2"/>
          <a:stretch/>
        </p:blipFill>
        <p:spPr>
          <a:xfrm>
            <a:off x="2590920" y="1600200"/>
            <a:ext cx="4114800" cy="3657600"/>
          </a:xfrm>
          <a:prstGeom prst="rect">
            <a:avLst/>
          </a:prstGeom>
          <a:ln>
            <a:noFill/>
          </a:ln>
        </p:spPr>
      </p:pic>
      <p:pic>
        <p:nvPicPr>
          <p:cNvPr id="44" name="Picture 7" descr=""/>
          <p:cNvPicPr/>
          <p:nvPr/>
        </p:nvPicPr>
        <p:blipFill>
          <a:blip r:embed="rId3"/>
          <a:srcRect l="0" t="-562" r="0" b="0"/>
          <a:stretch/>
        </p:blipFill>
        <p:spPr>
          <a:xfrm>
            <a:off x="241200" y="15840"/>
            <a:ext cx="364680" cy="642600"/>
          </a:xfrm>
          <a:prstGeom prst="rect">
            <a:avLst/>
          </a:prstGeom>
          <a:ln w="9360">
            <a:noFill/>
          </a:ln>
        </p:spPr>
      </p:pic>
      <p:sp>
        <p:nvSpPr>
          <p:cNvPr id="45" name="Line 1"/>
          <p:cNvSpPr/>
          <p:nvPr/>
        </p:nvSpPr>
        <p:spPr>
          <a:xfrm>
            <a:off x="0" y="723600"/>
            <a:ext cx="9169200" cy="360"/>
          </a:xfrm>
          <a:prstGeom prst="line">
            <a:avLst/>
          </a:prstGeom>
          <a:ln w="57240">
            <a:solidFill>
              <a:srgbClr val="cc6600"/>
            </a:solidFill>
            <a:round/>
          </a:ln>
        </p:spPr>
        <p:style>
          <a:lnRef idx="0"/>
          <a:fillRef idx="0"/>
          <a:effectRef idx="0"/>
          <a:fontRef idx="minor"/>
        </p:style>
      </p:sp>
      <p:sp>
        <p:nvSpPr>
          <p:cNvPr id="46" name="CustomShape 2"/>
          <p:cNvSpPr/>
          <p:nvPr/>
        </p:nvSpPr>
        <p:spPr>
          <a:xfrm>
            <a:off x="0" y="6583320"/>
            <a:ext cx="9143640" cy="274320"/>
          </a:xfrm>
          <a:prstGeom prst="rect">
            <a:avLst/>
          </a:prstGeom>
          <a:solidFill>
            <a:srgbClr val="cc6600">
              <a:alpha val="86000"/>
            </a:srgbClr>
          </a:solidFill>
          <a:ln w="9360">
            <a:noFill/>
          </a:ln>
        </p:spPr>
        <p:style>
          <a:lnRef idx="0"/>
          <a:fillRef idx="0"/>
          <a:effectRef idx="0"/>
          <a:fontRef idx="minor"/>
        </p:style>
      </p:sp>
      <p:sp>
        <p:nvSpPr>
          <p:cNvPr id="47" name="PlaceHolder 3"/>
          <p:cNvSpPr>
            <a:spLocks noGrp="1"/>
          </p:cNvSpPr>
          <p:nvPr>
            <p:ph type="title"/>
          </p:nvPr>
        </p:nvSpPr>
        <p:spPr>
          <a:xfrm>
            <a:off x="457200" y="274680"/>
            <a:ext cx="8229240" cy="1142640"/>
          </a:xfrm>
          <a:prstGeom prst="rect">
            <a:avLst/>
          </a:prstGeom>
        </p:spPr>
        <p:txBody>
          <a:bodyPr lIns="90000" rIns="90000" tIns="45000" bIns="45000"/>
          <a:p>
            <a:pPr algn="ctr">
              <a:lnSpc>
                <a:spcPct val="100000"/>
              </a:lnSpc>
            </a:pPr>
            <a:r>
              <a:rPr b="0" lang="en-US" sz="4400" spc="-1" strike="noStrike">
                <a:solidFill>
                  <a:srgbClr val="000000"/>
                </a:solidFill>
                <a:latin typeface="Arial"/>
              </a:rPr>
              <a:t>Click to edit Master title style</a:t>
            </a:r>
            <a:endParaRPr b="0" lang="en-US" sz="4400" spc="-1" strike="noStrike">
              <a:solidFill>
                <a:srgbClr val="000000"/>
              </a:solidFill>
              <a:latin typeface="Arial"/>
            </a:endParaRPr>
          </a:p>
        </p:txBody>
      </p:sp>
      <p:sp>
        <p:nvSpPr>
          <p:cNvPr id="48" name="PlaceHolder 4"/>
          <p:cNvSpPr>
            <a:spLocks noGrp="1"/>
          </p:cNvSpPr>
          <p:nvPr>
            <p:ph type="body"/>
          </p:nvPr>
        </p:nvSpPr>
        <p:spPr>
          <a:xfrm>
            <a:off x="457200" y="1600200"/>
            <a:ext cx="4038120" cy="4525560"/>
          </a:xfrm>
          <a:prstGeom prst="rect">
            <a:avLst/>
          </a:prstGeom>
        </p:spPr>
        <p:txBody>
          <a:bodyPr lIns="90000" rIns="90000" tIns="45000" bIns="45000"/>
          <a:p>
            <a:pPr marL="343080" indent="-342720">
              <a:lnSpc>
                <a:spcPct val="100000"/>
              </a:lnSpc>
              <a:spcBef>
                <a:spcPts val="561"/>
              </a:spcBef>
              <a:buClr>
                <a:srgbClr val="000000"/>
              </a:buClr>
              <a:buFont typeface="Symbol" charset="2"/>
              <a:buChar char=""/>
            </a:pPr>
            <a:r>
              <a:rPr b="0" lang="en-US" sz="2800" spc="-1" strike="noStrike">
                <a:solidFill>
                  <a:srgbClr val="000000"/>
                </a:solidFill>
                <a:latin typeface="Arial"/>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00"/>
              </a:spcBef>
              <a:buClr>
                <a:srgbClr val="000000"/>
              </a:buClr>
              <a:buFont typeface="Symbol" charset="2"/>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600200" indent="-228240">
              <a:lnSpc>
                <a:spcPct val="100000"/>
              </a:lnSpc>
              <a:spcBef>
                <a:spcPts val="360"/>
              </a:spcBef>
              <a:buClr>
                <a:srgbClr val="000000"/>
              </a:buClr>
              <a:buFont typeface="Symbol" charset="2"/>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Font typeface="StarSymbol"/>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49" name="PlaceHolder 5"/>
          <p:cNvSpPr>
            <a:spLocks noGrp="1"/>
          </p:cNvSpPr>
          <p:nvPr>
            <p:ph type="body"/>
          </p:nvPr>
        </p:nvSpPr>
        <p:spPr>
          <a:xfrm>
            <a:off x="4648320" y="1600200"/>
            <a:ext cx="4038120" cy="4525560"/>
          </a:xfrm>
          <a:prstGeom prst="rect">
            <a:avLst/>
          </a:prstGeom>
        </p:spPr>
        <p:txBody>
          <a:bodyPr lIns="90000" rIns="90000" tIns="45000" bIns="45000"/>
          <a:p>
            <a:pPr marL="343080" indent="-342720">
              <a:lnSpc>
                <a:spcPct val="100000"/>
              </a:lnSpc>
              <a:spcBef>
                <a:spcPts val="561"/>
              </a:spcBef>
              <a:buClr>
                <a:srgbClr val="000000"/>
              </a:buClr>
              <a:buFont typeface="Symbol" charset="2"/>
              <a:buChar char=""/>
            </a:pPr>
            <a:r>
              <a:rPr b="0" lang="en-US" sz="2800" spc="-1" strike="noStrike">
                <a:solidFill>
                  <a:srgbClr val="000000"/>
                </a:solidFill>
                <a:latin typeface="Arial"/>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00"/>
              </a:spcBef>
              <a:buClr>
                <a:srgbClr val="000000"/>
              </a:buClr>
              <a:buFont typeface="Symbol" charset="2"/>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600200" indent="-228240">
              <a:lnSpc>
                <a:spcPct val="100000"/>
              </a:lnSpc>
              <a:spcBef>
                <a:spcPts val="360"/>
              </a:spcBef>
              <a:buClr>
                <a:srgbClr val="000000"/>
              </a:buClr>
              <a:buFont typeface="Symbol" charset="2"/>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Font typeface="StarSymbol"/>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pic>
        <p:nvPicPr>
          <p:cNvPr id="50" name="" descr=""/>
          <p:cNvPicPr/>
          <p:nvPr/>
        </p:nvPicPr>
        <p:blipFill>
          <a:blip r:embed="rId4"/>
          <a:stretch/>
        </p:blipFill>
        <p:spPr>
          <a:xfrm>
            <a:off x="2590920" y="1600200"/>
            <a:ext cx="4114800" cy="365760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7" name="" descr=""/>
          <p:cNvPicPr/>
          <p:nvPr/>
        </p:nvPicPr>
        <p:blipFill>
          <a:blip r:embed="rId2"/>
          <a:stretch/>
        </p:blipFill>
        <p:spPr>
          <a:xfrm>
            <a:off x="2590920" y="1600200"/>
            <a:ext cx="4114800" cy="3657600"/>
          </a:xfrm>
          <a:prstGeom prst="rect">
            <a:avLst/>
          </a:prstGeom>
          <a:ln>
            <a:noFill/>
          </a:ln>
        </p:spPr>
      </p:pic>
      <p:pic>
        <p:nvPicPr>
          <p:cNvPr id="88" name="Picture 7" descr=""/>
          <p:cNvPicPr/>
          <p:nvPr/>
        </p:nvPicPr>
        <p:blipFill>
          <a:blip r:embed="rId3"/>
          <a:srcRect l="0" t="-562" r="0" b="0"/>
          <a:stretch/>
        </p:blipFill>
        <p:spPr>
          <a:xfrm>
            <a:off x="241200" y="15840"/>
            <a:ext cx="364680" cy="642600"/>
          </a:xfrm>
          <a:prstGeom prst="rect">
            <a:avLst/>
          </a:prstGeom>
          <a:ln w="9360">
            <a:noFill/>
          </a:ln>
        </p:spPr>
      </p:pic>
      <p:sp>
        <p:nvSpPr>
          <p:cNvPr id="89" name="Line 1"/>
          <p:cNvSpPr/>
          <p:nvPr/>
        </p:nvSpPr>
        <p:spPr>
          <a:xfrm>
            <a:off x="0" y="723600"/>
            <a:ext cx="9169200" cy="360"/>
          </a:xfrm>
          <a:prstGeom prst="line">
            <a:avLst/>
          </a:prstGeom>
          <a:ln w="57240">
            <a:solidFill>
              <a:srgbClr val="cc6600"/>
            </a:solidFill>
            <a:round/>
          </a:ln>
        </p:spPr>
        <p:style>
          <a:lnRef idx="0"/>
          <a:fillRef idx="0"/>
          <a:effectRef idx="0"/>
          <a:fontRef idx="minor"/>
        </p:style>
      </p:sp>
      <p:sp>
        <p:nvSpPr>
          <p:cNvPr id="90" name="CustomShape 2"/>
          <p:cNvSpPr/>
          <p:nvPr/>
        </p:nvSpPr>
        <p:spPr>
          <a:xfrm>
            <a:off x="0" y="6583320"/>
            <a:ext cx="9143640" cy="274320"/>
          </a:xfrm>
          <a:prstGeom prst="rect">
            <a:avLst/>
          </a:prstGeom>
          <a:solidFill>
            <a:srgbClr val="cc6600">
              <a:alpha val="86000"/>
            </a:srgbClr>
          </a:solidFill>
          <a:ln w="9360">
            <a:noFill/>
          </a:ln>
        </p:spPr>
        <p:style>
          <a:lnRef idx="0"/>
          <a:fillRef idx="0"/>
          <a:effectRef idx="0"/>
          <a:fontRef idx="minor"/>
        </p:style>
      </p:sp>
      <p:sp>
        <p:nvSpPr>
          <p:cNvPr id="91" name="PlaceHolder 3"/>
          <p:cNvSpPr>
            <a:spLocks noGrp="1"/>
          </p:cNvSpPr>
          <p:nvPr>
            <p:ph type="title"/>
          </p:nvPr>
        </p:nvSpPr>
        <p:spPr>
          <a:xfrm>
            <a:off x="457200" y="274680"/>
            <a:ext cx="8229240" cy="1142640"/>
          </a:xfrm>
          <a:prstGeom prst="rect">
            <a:avLst/>
          </a:prstGeom>
        </p:spPr>
        <p:txBody>
          <a:bodyPr lIns="90000" rIns="90000" tIns="45000" bIns="45000"/>
          <a:p>
            <a:pPr algn="ctr">
              <a:lnSpc>
                <a:spcPct val="100000"/>
              </a:lnSpc>
            </a:pPr>
            <a:r>
              <a:rPr b="0" lang="en-US" sz="4400" spc="-1" strike="noStrike">
                <a:solidFill>
                  <a:srgbClr val="000000"/>
                </a:solidFill>
                <a:latin typeface="Arial"/>
              </a:rPr>
              <a:t>Click to edit Master title style</a:t>
            </a:r>
            <a:endParaRPr b="0" lang="en-US" sz="4400" spc="-1" strike="noStrike">
              <a:solidFill>
                <a:srgbClr val="000000"/>
              </a:solidFill>
              <a:latin typeface="Arial"/>
            </a:endParaRPr>
          </a:p>
        </p:txBody>
      </p:sp>
      <p:pic>
        <p:nvPicPr>
          <p:cNvPr id="92" name="" descr=""/>
          <p:cNvPicPr/>
          <p:nvPr/>
        </p:nvPicPr>
        <p:blipFill>
          <a:blip r:embed="rId4"/>
          <a:stretch/>
        </p:blipFill>
        <p:spPr>
          <a:xfrm>
            <a:off x="2590920" y="1600200"/>
            <a:ext cx="4114800" cy="3657600"/>
          </a:xfrm>
          <a:prstGeom prst="rect">
            <a:avLst/>
          </a:prstGeom>
          <a:ln>
            <a:noFill/>
          </a:ln>
        </p:spPr>
      </p:pic>
      <p:sp>
        <p:nvSpPr>
          <p:cNvPr id="9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6.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6.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6.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6.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6.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6.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6.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6.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6.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6.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6.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6.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6.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Layout" Target="../slideLayouts/slideLayout16.xml"/><Relationship Id="rId7"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6.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6.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6.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0" y="6572160"/>
            <a:ext cx="9143640" cy="272880"/>
          </a:xfrm>
          <a:prstGeom prst="rect">
            <a:avLst/>
          </a:prstGeom>
          <a:noFill/>
          <a:ln w="9360">
            <a:noFill/>
          </a:ln>
        </p:spPr>
        <p:style>
          <a:lnRef idx="0"/>
          <a:fillRef idx="0"/>
          <a:effectRef idx="0"/>
          <a:fontRef idx="minor"/>
        </p:style>
        <p:txBody>
          <a:bodyPr lIns="90000" rIns="90000" tIns="45000" bIns="45000"/>
          <a:p>
            <a:pPr algn="ctr">
              <a:lnSpc>
                <a:spcPct val="100000"/>
              </a:lnSpc>
              <a:spcBef>
                <a:spcPts val="601"/>
              </a:spcBef>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137" name="CustomShape 2"/>
          <p:cNvSpPr/>
          <p:nvPr/>
        </p:nvSpPr>
        <p:spPr>
          <a:xfrm>
            <a:off x="304920" y="762120"/>
            <a:ext cx="8610120" cy="541656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IN" sz="2800" spc="-1" strike="noStrike">
                <a:solidFill>
                  <a:srgbClr val="3333ff"/>
                </a:solidFill>
                <a:latin typeface="Arial"/>
              </a:rPr>
              <a:t>GENDER CLASSIFICATION IN SPEECH RECOGNITION USING A NEURO-FUZZY SYSTEM</a:t>
            </a:r>
            <a:endParaRPr b="0" lang="en-IN" sz="2800" spc="-1" strike="noStrike">
              <a:latin typeface="Arial"/>
            </a:endParaRPr>
          </a:p>
          <a:p>
            <a:pPr algn="ctr">
              <a:lnSpc>
                <a:spcPct val="100000"/>
              </a:lnSpc>
            </a:pPr>
            <a:endParaRPr b="0" lang="en-IN" sz="2800" spc="-1" strike="noStrike">
              <a:latin typeface="Arial"/>
            </a:endParaRPr>
          </a:p>
          <a:p>
            <a:pPr algn="ctr">
              <a:lnSpc>
                <a:spcPct val="100000"/>
              </a:lnSpc>
            </a:pPr>
            <a:r>
              <a:rPr b="0" i="1" lang="en-IN" sz="1600" spc="-1" strike="noStrike">
                <a:solidFill>
                  <a:srgbClr val="000000"/>
                </a:solidFill>
                <a:latin typeface="Arial"/>
              </a:rPr>
              <a:t>A Graduate Project Final Term Report submitted to Manipal University in partial fulfilment of the requirement for the award of the degree of </a:t>
            </a:r>
            <a:endParaRPr b="0" lang="en-IN" sz="1600" spc="-1" strike="noStrike">
              <a:latin typeface="Arial"/>
            </a:endParaRPr>
          </a:p>
          <a:p>
            <a:pPr algn="ctr">
              <a:lnSpc>
                <a:spcPct val="100000"/>
              </a:lnSpc>
            </a:pPr>
            <a:r>
              <a:rPr b="1" lang="en-IN" sz="1600" spc="-1" strike="noStrike">
                <a:solidFill>
                  <a:srgbClr val="000000"/>
                </a:solidFill>
                <a:latin typeface="Arial"/>
              </a:rPr>
              <a:t> </a:t>
            </a:r>
            <a:endParaRPr b="0" lang="en-IN" sz="1600" spc="-1" strike="noStrike">
              <a:latin typeface="Arial"/>
            </a:endParaRPr>
          </a:p>
          <a:p>
            <a:pPr algn="ctr">
              <a:lnSpc>
                <a:spcPct val="100000"/>
              </a:lnSpc>
            </a:pPr>
            <a:r>
              <a:rPr b="1" lang="en-IN" sz="1600" spc="-1" strike="noStrike">
                <a:solidFill>
                  <a:srgbClr val="000000"/>
                </a:solidFill>
                <a:latin typeface="Arial"/>
              </a:rPr>
              <a:t>BACHELOR OF TECHNOLOGY</a:t>
            </a:r>
            <a:endParaRPr b="0" lang="en-IN" sz="1600" spc="-1" strike="noStrike">
              <a:latin typeface="Arial"/>
            </a:endParaRPr>
          </a:p>
          <a:p>
            <a:pPr algn="ctr">
              <a:lnSpc>
                <a:spcPct val="100000"/>
              </a:lnSpc>
            </a:pPr>
            <a:r>
              <a:rPr b="1" lang="en-IN" sz="1600" spc="-1" strike="noStrike">
                <a:solidFill>
                  <a:srgbClr val="000000"/>
                </a:solidFill>
                <a:latin typeface="Arial"/>
              </a:rPr>
              <a:t>In</a:t>
            </a:r>
            <a:endParaRPr b="0" lang="en-IN" sz="1600" spc="-1" strike="noStrike">
              <a:latin typeface="Arial"/>
            </a:endParaRPr>
          </a:p>
          <a:p>
            <a:pPr algn="ctr">
              <a:lnSpc>
                <a:spcPct val="100000"/>
              </a:lnSpc>
            </a:pPr>
            <a:r>
              <a:rPr b="1" lang="en-IN" sz="1600" spc="-1" strike="noStrike">
                <a:solidFill>
                  <a:srgbClr val="000000"/>
                </a:solidFill>
                <a:latin typeface="Arial"/>
              </a:rPr>
              <a:t> </a:t>
            </a:r>
            <a:endParaRPr b="0" lang="en-IN" sz="1600" spc="-1" strike="noStrike">
              <a:latin typeface="Arial"/>
            </a:endParaRPr>
          </a:p>
          <a:p>
            <a:pPr algn="ctr">
              <a:lnSpc>
                <a:spcPct val="100000"/>
              </a:lnSpc>
            </a:pPr>
            <a:r>
              <a:rPr b="1" lang="en-IN" sz="1600" spc="-1" strike="noStrike">
                <a:solidFill>
                  <a:srgbClr val="000000"/>
                </a:solidFill>
                <a:latin typeface="Arial"/>
              </a:rPr>
              <a:t>Electronics and Communication Engineering</a:t>
            </a:r>
            <a:endParaRPr b="0" lang="en-IN" sz="1600" spc="-1" strike="noStrike">
              <a:latin typeface="Arial"/>
            </a:endParaRPr>
          </a:p>
          <a:p>
            <a:pPr algn="ctr">
              <a:lnSpc>
                <a:spcPct val="100000"/>
              </a:lnSpc>
            </a:pPr>
            <a:r>
              <a:rPr b="1" lang="en-IN" sz="1600" spc="-1" strike="noStrike">
                <a:solidFill>
                  <a:srgbClr val="000000"/>
                </a:solidFill>
                <a:latin typeface="Arial"/>
              </a:rPr>
              <a:t> </a:t>
            </a:r>
            <a:endParaRPr b="0" lang="en-IN" sz="1600" spc="-1" strike="noStrike">
              <a:latin typeface="Arial"/>
            </a:endParaRPr>
          </a:p>
          <a:p>
            <a:pPr algn="ctr">
              <a:lnSpc>
                <a:spcPct val="100000"/>
              </a:lnSpc>
            </a:pPr>
            <a:r>
              <a:rPr b="1" lang="en-IN" sz="1600" spc="-1" strike="noStrike">
                <a:solidFill>
                  <a:srgbClr val="000000"/>
                </a:solidFill>
                <a:latin typeface="Arial"/>
              </a:rPr>
              <a:t> </a:t>
            </a:r>
            <a:endParaRPr b="0" lang="en-IN" sz="1600" spc="-1" strike="noStrike">
              <a:latin typeface="Arial"/>
            </a:endParaRPr>
          </a:p>
          <a:p>
            <a:pPr algn="ctr">
              <a:lnSpc>
                <a:spcPct val="100000"/>
              </a:lnSpc>
            </a:pPr>
            <a:r>
              <a:rPr b="0" i="1" lang="en-IN" sz="1600" spc="-1" strike="noStrike">
                <a:solidFill>
                  <a:srgbClr val="000000"/>
                </a:solidFill>
                <a:latin typeface="Arial"/>
              </a:rPr>
              <a:t>Submitted by</a:t>
            </a:r>
            <a:endParaRPr b="0" lang="en-IN" sz="1600" spc="-1" strike="noStrike">
              <a:latin typeface="Arial"/>
            </a:endParaRPr>
          </a:p>
          <a:p>
            <a:pPr>
              <a:lnSpc>
                <a:spcPct val="100000"/>
              </a:lnSpc>
            </a:pPr>
            <a:r>
              <a:rPr b="0" lang="en-IN" sz="1600" spc="-1" strike="noStrike">
                <a:solidFill>
                  <a:srgbClr val="000000"/>
                </a:solidFill>
                <a:latin typeface="Arial"/>
              </a:rPr>
              <a:t> </a:t>
            </a:r>
            <a:r>
              <a:rPr b="1" lang="en-IN" sz="2000" spc="-1" strike="noStrike">
                <a:solidFill>
                  <a:srgbClr val="c00000"/>
                </a:solidFill>
                <a:latin typeface="Arial"/>
              </a:rPr>
              <a:t>Neha Rawat                                                                             Srishti Saha</a:t>
            </a:r>
            <a:endParaRPr b="0" lang="en-IN" sz="2000" spc="-1" strike="noStrike">
              <a:latin typeface="Arial"/>
            </a:endParaRPr>
          </a:p>
          <a:p>
            <a:pPr>
              <a:lnSpc>
                <a:spcPct val="100000"/>
              </a:lnSpc>
            </a:pPr>
            <a:r>
              <a:rPr b="1" lang="en-IN" sz="1600" spc="-1" strike="noStrike">
                <a:solidFill>
                  <a:srgbClr val="000000"/>
                </a:solidFill>
                <a:latin typeface="Arial"/>
              </a:rPr>
              <a:t> </a:t>
            </a:r>
            <a:r>
              <a:rPr b="1" lang="en-IN" sz="1600" spc="-1" strike="noStrike">
                <a:solidFill>
                  <a:srgbClr val="000000"/>
                </a:solidFill>
                <a:latin typeface="Arial"/>
              </a:rPr>
              <a:t>110907090                                                                                                             110907266</a:t>
            </a:r>
            <a:endParaRPr b="0" lang="en-IN" sz="1600" spc="-1" strike="noStrike">
              <a:latin typeface="Arial"/>
            </a:endParaRPr>
          </a:p>
          <a:p>
            <a:pPr algn="ctr">
              <a:lnSpc>
                <a:spcPct val="100000"/>
              </a:lnSpc>
            </a:pPr>
            <a:r>
              <a:rPr b="0" i="1" lang="en-IN" sz="1600" spc="-1" strike="noStrike">
                <a:solidFill>
                  <a:srgbClr val="000000"/>
                </a:solidFill>
                <a:latin typeface="Arial"/>
              </a:rPr>
              <a:t>Under the guidance of</a:t>
            </a:r>
            <a:endParaRPr b="0" lang="en-IN" sz="1600" spc="-1" strike="noStrike">
              <a:latin typeface="Arial"/>
            </a:endParaRPr>
          </a:p>
          <a:p>
            <a:pPr algn="ctr">
              <a:lnSpc>
                <a:spcPct val="100000"/>
              </a:lnSpc>
            </a:pPr>
            <a:br/>
            <a:r>
              <a:rPr b="0" lang="en-IN" sz="1600" spc="-1" strike="noStrike">
                <a:solidFill>
                  <a:srgbClr val="000000"/>
                </a:solidFill>
                <a:latin typeface="Arial"/>
              </a:rPr>
              <a:t>                                          </a:t>
            </a:r>
            <a:r>
              <a:rPr b="1" lang="en-IN" sz="1800" spc="-1" strike="noStrike">
                <a:solidFill>
                  <a:srgbClr val="ff0000"/>
                </a:solidFill>
                <a:latin typeface="Arial"/>
              </a:rPr>
              <a:t> </a:t>
            </a:r>
            <a:r>
              <a:rPr b="1" lang="en-IN" sz="1800" spc="-1" strike="noStrike">
                <a:solidFill>
                  <a:srgbClr val="ff0000"/>
                </a:solidFill>
                <a:latin typeface="Arial"/>
              </a:rPr>
              <a:t>Prof. T. K. Padma Shri             </a:t>
            </a:r>
            <a:r>
              <a:rPr b="1" lang="en-IN" sz="1600" spc="-1" strike="noStrike">
                <a:solidFill>
                  <a:srgbClr val="000000"/>
                </a:solidFill>
                <a:latin typeface="Arial"/>
              </a:rPr>
              <a:t>	</a:t>
            </a:r>
            <a:r>
              <a:rPr b="1" lang="en-IN" sz="1600" spc="-1" strike="noStrike">
                <a:solidFill>
                  <a:srgbClr val="000000"/>
                </a:solidFill>
                <a:latin typeface="Arial"/>
              </a:rPr>
              <a:t>	</a:t>
            </a:r>
            <a:endParaRPr b="0" lang="en-IN" sz="1600" spc="-1" strike="noStrike">
              <a:latin typeface="Arial"/>
            </a:endParaRPr>
          </a:p>
          <a:p>
            <a:pPr algn="ctr">
              <a:lnSpc>
                <a:spcPct val="100000"/>
              </a:lnSpc>
            </a:pPr>
            <a:r>
              <a:rPr b="1" lang="en-IN" sz="1600" spc="-1" strike="noStrike">
                <a:solidFill>
                  <a:srgbClr val="000000"/>
                </a:solidFill>
                <a:latin typeface="Arial"/>
              </a:rPr>
              <a:t>                                                </a:t>
            </a:r>
            <a:r>
              <a:rPr b="1" lang="en-IN" sz="1600" spc="-1" strike="noStrike">
                <a:solidFill>
                  <a:srgbClr val="000000"/>
                </a:solidFill>
                <a:latin typeface="Arial"/>
              </a:rPr>
              <a:t>Associate Professor  - Senior Grade                                                   Electronics and Communication</a:t>
            </a:r>
            <a:r>
              <a:rPr b="0" lang="en-IN" sz="1600" spc="-1" strike="noStrike">
                <a:solidFill>
                  <a:srgbClr val="000000"/>
                </a:solidFill>
                <a:latin typeface="Arial"/>
              </a:rPr>
              <a:t> </a:t>
            </a:r>
            <a:endParaRPr b="0" lang="en-IN" sz="1600" spc="-1" strike="noStrike">
              <a:latin typeface="Arial"/>
            </a:endParaRPr>
          </a:p>
        </p:txBody>
      </p:sp>
      <p:sp>
        <p:nvSpPr>
          <p:cNvPr id="138" name="CustomShape 3"/>
          <p:cNvSpPr/>
          <p:nvPr/>
        </p:nvSpPr>
        <p:spPr>
          <a:xfrm>
            <a:off x="3174480" y="304920"/>
            <a:ext cx="29577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1" i="1" lang="en-IN" sz="1800" spc="-1" strike="noStrike">
                <a:solidFill>
                  <a:srgbClr val="3333ff"/>
                </a:solidFill>
                <a:latin typeface="Arial"/>
              </a:rPr>
              <a:t>FINAL TERM REPORT OF</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9477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Methodology - Features</a:t>
            </a:r>
            <a:endParaRPr b="0" lang="en-US" sz="2800" spc="-1" strike="noStrike">
              <a:solidFill>
                <a:srgbClr val="000000"/>
              </a:solidFill>
              <a:latin typeface="Arial"/>
            </a:endParaRPr>
          </a:p>
        </p:txBody>
      </p:sp>
      <p:sp>
        <p:nvSpPr>
          <p:cNvPr id="199"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00" name="CustomShape 3"/>
          <p:cNvSpPr/>
          <p:nvPr/>
        </p:nvSpPr>
        <p:spPr>
          <a:xfrm>
            <a:off x="76320" y="838080"/>
            <a:ext cx="5333760" cy="91332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ENERGY ENTROPY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i="1" lang="en-IN" sz="1800" spc="-1" strike="noStrike" u="sng">
                <a:solidFill>
                  <a:srgbClr val="000000"/>
                </a:solidFill>
                <a:uFillTx/>
                <a:latin typeface="Arial"/>
              </a:rPr>
              <a:t>Formula Used:</a:t>
            </a:r>
            <a:endParaRPr b="0" lang="en-IN" sz="1800" spc="-1" strike="noStrike">
              <a:latin typeface="Arial"/>
            </a:endParaRPr>
          </a:p>
        </p:txBody>
      </p:sp>
      <p:sp>
        <p:nvSpPr>
          <p:cNvPr id="201" name="CustomShape 4"/>
          <p:cNvSpPr/>
          <p:nvPr/>
        </p:nvSpPr>
        <p:spPr>
          <a:xfrm>
            <a:off x="108720" y="2518200"/>
            <a:ext cx="8838720" cy="365652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Method Used:</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A Rectangular Window  is used for the frame-by-frame analysis.</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normalized energy is calculated for each sub window and summed up to calculate the normalized energy for that particular frame.</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After a similar frame-by-frame computation for all the frames the total normalized energy of the signal is used in the above stated formula to compute the energy entropy of the signal.</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A normalized value of the same is used for comparison.</a:t>
            </a:r>
            <a:endParaRPr b="0" lang="en-IN" sz="1800" spc="-1" strike="noStrike">
              <a:latin typeface="Arial"/>
            </a:endParaRPr>
          </a:p>
          <a:p>
            <a:pPr algn="just">
              <a:lnSpc>
                <a:spcPct val="100000"/>
              </a:lnSpc>
            </a:pPr>
            <a:endParaRPr b="0" lang="en-IN" sz="1800" spc="-1" strike="noStrike">
              <a:latin typeface="Arial"/>
            </a:endParaRPr>
          </a:p>
        </p:txBody>
      </p:sp>
      <p:sp>
        <p:nvSpPr>
          <p:cNvPr id="202" name="CustomShape 5"/>
          <p:cNvSpPr/>
          <p:nvPr/>
        </p:nvSpPr>
        <p:spPr>
          <a:xfrm>
            <a:off x="2572920" y="1883160"/>
            <a:ext cx="2959560" cy="505800"/>
          </a:xfrm>
          <a:prstGeom prst="rect">
            <a:avLst/>
          </a:prstGeom>
          <a:noFill/>
          <a:ln>
            <a:noFill/>
          </a:ln>
        </p:spPr>
        <p:style>
          <a:lnRef idx="0"/>
          <a:fillRef idx="0"/>
          <a:effectRef idx="0"/>
          <a:fontRef idx="minor"/>
        </p:style>
        <p:txBody>
          <a:bodyPr wrap="none" lIns="90000" rIns="90000" tIns="45000" bIns="45000"/>
          <a:p>
            <a:pPr algn="just">
              <a:lnSpc>
                <a:spcPct val="100000"/>
              </a:lnSpc>
            </a:pPr>
            <a:r>
              <a:rPr b="1" i="1" lang="en-IN" sz="2400" spc="-1" strike="noStrike">
                <a:solidFill>
                  <a:srgbClr val="000000"/>
                </a:solidFill>
                <a:latin typeface="Arial"/>
              </a:rPr>
              <a:t>E = - Σ</a:t>
            </a:r>
            <a:r>
              <a:rPr b="1" i="1" lang="en-IN" sz="2400" spc="-1" strike="noStrike" baseline="-25000">
                <a:solidFill>
                  <a:srgbClr val="000000"/>
                </a:solidFill>
                <a:latin typeface="Arial"/>
              </a:rPr>
              <a:t>k </a:t>
            </a:r>
            <a:r>
              <a:rPr b="1" lang="en-IN" sz="2400" spc="-1" strike="noStrike">
                <a:solidFill>
                  <a:srgbClr val="000000"/>
                </a:solidFill>
                <a:latin typeface="Arial"/>
              </a:rPr>
              <a:t>σ</a:t>
            </a:r>
            <a:r>
              <a:rPr b="1" i="1" lang="en-IN" sz="2400" spc="-1" strike="noStrike" baseline="30000">
                <a:solidFill>
                  <a:srgbClr val="000000"/>
                </a:solidFill>
                <a:latin typeface="Arial"/>
              </a:rPr>
              <a:t>2</a:t>
            </a:r>
            <a:r>
              <a:rPr b="1" i="1" lang="en-IN" sz="2400" spc="-1" strike="noStrike">
                <a:solidFill>
                  <a:srgbClr val="000000"/>
                </a:solidFill>
                <a:latin typeface="Arial"/>
              </a:rPr>
              <a:t>. log</a:t>
            </a:r>
            <a:r>
              <a:rPr b="1" i="1" lang="en-IN" sz="2400" spc="-1" strike="noStrike" baseline="-25000">
                <a:solidFill>
                  <a:srgbClr val="000000"/>
                </a:solidFill>
                <a:latin typeface="Arial"/>
              </a:rPr>
              <a:t>2</a:t>
            </a:r>
            <a:r>
              <a:rPr b="1" i="1" lang="en-IN" sz="2400" spc="-1" strike="noStrike">
                <a:solidFill>
                  <a:srgbClr val="000000"/>
                </a:solidFill>
                <a:latin typeface="Arial"/>
              </a:rPr>
              <a:t> (σ</a:t>
            </a:r>
            <a:r>
              <a:rPr b="1" i="1" lang="en-IN" sz="2400" spc="-1" strike="noStrike" baseline="30000">
                <a:solidFill>
                  <a:srgbClr val="000000"/>
                </a:solidFill>
                <a:latin typeface="Arial"/>
              </a:rPr>
              <a:t>2</a:t>
            </a:r>
            <a:r>
              <a:rPr b="1" i="1" lang="en-IN" sz="2400" spc="-1" strike="noStrike">
                <a:solidFill>
                  <a:srgbClr val="000000"/>
                </a:solidFill>
                <a:latin typeface="Arial"/>
              </a:rPr>
              <a:t> )</a:t>
            </a:r>
            <a:endParaRPr b="0" lang="en-IN" sz="2400" spc="-1" strike="noStrike">
              <a:latin typeface="Arial"/>
            </a:endParaRPr>
          </a:p>
        </p:txBody>
      </p:sp>
      <p:sp>
        <p:nvSpPr>
          <p:cNvPr id="203" name="CustomShape 6"/>
          <p:cNvSpPr/>
          <p:nvPr/>
        </p:nvSpPr>
        <p:spPr>
          <a:xfrm>
            <a:off x="8381880" y="6211440"/>
            <a:ext cx="7617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8</a:t>
            </a: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9477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Methodology - Features</a:t>
            </a:r>
            <a:endParaRPr b="0" lang="en-US" sz="2800" spc="-1" strike="noStrike">
              <a:solidFill>
                <a:srgbClr val="000000"/>
              </a:solidFill>
              <a:latin typeface="Arial"/>
            </a:endParaRPr>
          </a:p>
        </p:txBody>
      </p:sp>
      <p:sp>
        <p:nvSpPr>
          <p:cNvPr id="205"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06" name="CustomShape 3"/>
          <p:cNvSpPr/>
          <p:nvPr/>
        </p:nvSpPr>
        <p:spPr>
          <a:xfrm>
            <a:off x="76320" y="838080"/>
            <a:ext cx="533376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FORMANTS</a:t>
            </a:r>
            <a:endParaRPr b="0" lang="en-IN" sz="1800" spc="-1" strike="noStrike">
              <a:latin typeface="Arial"/>
            </a:endParaRPr>
          </a:p>
        </p:txBody>
      </p:sp>
      <p:sp>
        <p:nvSpPr>
          <p:cNvPr id="207" name="CustomShape 4"/>
          <p:cNvSpPr/>
          <p:nvPr/>
        </p:nvSpPr>
        <p:spPr>
          <a:xfrm>
            <a:off x="76320" y="1468800"/>
            <a:ext cx="8838720" cy="519552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Method Used: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i="1" lang="en-IN" sz="1800" spc="-1" strike="noStrike">
                <a:solidFill>
                  <a:srgbClr val="000000"/>
                </a:solidFill>
                <a:latin typeface="Arial"/>
              </a:rPr>
              <a:t>Formants are generally estimated using Linear Predictive Coefficients (LPCs).</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Here we have used the pole-extraction method of formant estimation.</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resonant pole pairs of the LP model are selected as representative of formants.</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formant frequency is deduced from the angle of the pair.</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Here, we have deduced the first and second formant frequencies to analyze the effect of gender on formants.</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It has been observed that the first formant frequency varies greatly with respect to gender as opposed to other formant frequencies.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i="1" lang="en-IN" sz="1800" spc="-1" strike="noStrike">
                <a:solidFill>
                  <a:srgbClr val="000000"/>
                </a:solidFill>
                <a:latin typeface="Arial"/>
              </a:rPr>
              <a:t>   </a:t>
            </a:r>
            <a:r>
              <a:rPr b="1" i="1" lang="en-IN" sz="1800" spc="-1" strike="noStrike">
                <a:solidFill>
                  <a:srgbClr val="000000"/>
                </a:solidFill>
                <a:latin typeface="Arial"/>
              </a:rPr>
              <a:t>*  </a:t>
            </a:r>
            <a:r>
              <a:rPr b="1" i="1" lang="en-IN" sz="1100" spc="-1" strike="noStrike">
                <a:solidFill>
                  <a:srgbClr val="000000"/>
                </a:solidFill>
                <a:latin typeface="Arial"/>
              </a:rPr>
              <a:t>(Source:  Formants of children, women and men: the effects of vocal  intensity variation , J. Acoust. Soc. Am. ,1999) </a:t>
            </a:r>
            <a:endParaRPr b="0" lang="en-IN" sz="1100" spc="-1" strike="noStrike">
              <a:latin typeface="Arial"/>
            </a:endParaRPr>
          </a:p>
          <a:p>
            <a:pPr algn="just">
              <a:lnSpc>
                <a:spcPct val="100000"/>
              </a:lnSpc>
            </a:pPr>
            <a:endParaRPr b="0" lang="en-IN" sz="1100" spc="-1" strike="noStrike">
              <a:latin typeface="Arial"/>
            </a:endParaRPr>
          </a:p>
        </p:txBody>
      </p:sp>
      <p:sp>
        <p:nvSpPr>
          <p:cNvPr id="208" name="CustomShape 5"/>
          <p:cNvSpPr/>
          <p:nvPr/>
        </p:nvSpPr>
        <p:spPr>
          <a:xfrm>
            <a:off x="8534520" y="6248520"/>
            <a:ext cx="6091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9</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39477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Methodology - ANFIS</a:t>
            </a:r>
            <a:endParaRPr b="0" lang="en-US" sz="2800" spc="-1" strike="noStrike">
              <a:solidFill>
                <a:srgbClr val="000000"/>
              </a:solidFill>
              <a:latin typeface="Arial"/>
            </a:endParaRPr>
          </a:p>
        </p:txBody>
      </p:sp>
      <p:sp>
        <p:nvSpPr>
          <p:cNvPr id="210"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11" name="CustomShape 3"/>
          <p:cNvSpPr/>
          <p:nvPr/>
        </p:nvSpPr>
        <p:spPr>
          <a:xfrm>
            <a:off x="76320" y="838080"/>
            <a:ext cx="533376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ANFIS</a:t>
            </a:r>
            <a:endParaRPr b="0" lang="en-IN" sz="1800" spc="-1" strike="noStrike">
              <a:latin typeface="Arial"/>
            </a:endParaRPr>
          </a:p>
        </p:txBody>
      </p:sp>
      <p:sp>
        <p:nvSpPr>
          <p:cNvPr id="212" name="CustomShape 4"/>
          <p:cNvSpPr/>
          <p:nvPr/>
        </p:nvSpPr>
        <p:spPr>
          <a:xfrm>
            <a:off x="76320" y="1447920"/>
            <a:ext cx="8838720" cy="53002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Method Used:</a:t>
            </a:r>
            <a:endParaRPr b="0" lang="en-IN" sz="1800" spc="-1" strike="noStrike">
              <a:latin typeface="Arial"/>
            </a:endParaRPr>
          </a:p>
          <a:p>
            <a:pPr algn="just">
              <a:lnSpc>
                <a:spcPct val="100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The training data is consolidated in the form of an input/output matrix.</a:t>
            </a:r>
            <a:endParaRPr b="0" lang="en-IN" sz="1800" spc="-1" strike="noStrike">
              <a:latin typeface="Arial"/>
            </a:endParaRPr>
          </a:p>
          <a:p>
            <a:pPr algn="just">
              <a:lnSpc>
                <a:spcPct val="125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This training matrix is passed as an input parameter to the ANFIS to generate the input fuzzy inference structure.</a:t>
            </a:r>
            <a:endParaRPr b="0" lang="en-IN" sz="1800" spc="-1" strike="noStrike">
              <a:latin typeface="Arial"/>
            </a:endParaRPr>
          </a:p>
          <a:p>
            <a:pPr algn="just">
              <a:lnSpc>
                <a:spcPct val="125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This is generated using the function </a:t>
            </a:r>
            <a:r>
              <a:rPr b="1" i="1" lang="en-IN" sz="1800" spc="-1" strike="noStrike">
                <a:solidFill>
                  <a:srgbClr val="ff0000"/>
                </a:solidFill>
                <a:latin typeface="Arial"/>
                <a:ea typeface="Times New Roman"/>
              </a:rPr>
              <a:t>genfis1</a:t>
            </a:r>
            <a:r>
              <a:rPr b="1" i="1" lang="en-IN" sz="1800" spc="-1" strike="noStrike">
                <a:solidFill>
                  <a:srgbClr val="000000"/>
                </a:solidFill>
                <a:latin typeface="Arial"/>
                <a:ea typeface="Times New Roman"/>
              </a:rPr>
              <a:t>.</a:t>
            </a:r>
            <a:endParaRPr b="0" lang="en-IN" sz="1800" spc="-1" strike="noStrike">
              <a:latin typeface="Arial"/>
            </a:endParaRPr>
          </a:p>
          <a:p>
            <a:pPr algn="just">
              <a:lnSpc>
                <a:spcPct val="125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Each input parameter for the above is divided into three input and corresponding output membership functions – low, medium and high. The input membership functions are of the bell shape type and the output membership functions are linear (values ranging from 0 to 1).</a:t>
            </a:r>
            <a:endParaRPr b="0" lang="en-IN" sz="1800" spc="-1" strike="noStrike">
              <a:latin typeface="Arial"/>
            </a:endParaRPr>
          </a:p>
          <a:p>
            <a:pPr algn="just">
              <a:lnSpc>
                <a:spcPct val="125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13" name="CustomShape 5"/>
          <p:cNvSpPr/>
          <p:nvPr/>
        </p:nvSpPr>
        <p:spPr>
          <a:xfrm>
            <a:off x="8229600" y="6172200"/>
            <a:ext cx="9140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10</a:t>
            </a: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9477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Methodology - ANFIS</a:t>
            </a:r>
            <a:endParaRPr b="0" lang="en-US" sz="2800" spc="-1" strike="noStrike">
              <a:solidFill>
                <a:srgbClr val="000000"/>
              </a:solidFill>
              <a:latin typeface="Arial"/>
            </a:endParaRPr>
          </a:p>
        </p:txBody>
      </p:sp>
      <p:sp>
        <p:nvSpPr>
          <p:cNvPr id="215"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16" name="CustomShape 3"/>
          <p:cNvSpPr/>
          <p:nvPr/>
        </p:nvSpPr>
        <p:spPr>
          <a:xfrm>
            <a:off x="94320" y="914400"/>
            <a:ext cx="8838720" cy="5231160"/>
          </a:xfrm>
          <a:prstGeom prst="rect">
            <a:avLst/>
          </a:prstGeom>
          <a:noFill/>
          <a:ln>
            <a:noFill/>
          </a:ln>
        </p:spPr>
        <p:style>
          <a:lnRef idx="0"/>
          <a:fillRef idx="0"/>
          <a:effectRef idx="0"/>
          <a:fontRef idx="minor"/>
        </p:style>
        <p:txBody>
          <a:bodyPr lIns="90000" rIns="90000" tIns="45000" bIns="45000"/>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Training options like the maximum number of epochs, error goal, step size, step size decrease rate and step size increase rate are specified.</a:t>
            </a:r>
            <a:endParaRPr b="0" lang="en-IN" sz="1800" spc="-1" strike="noStrike">
              <a:latin typeface="Arial"/>
            </a:endParaRPr>
          </a:p>
          <a:p>
            <a:pPr algn="just">
              <a:lnSpc>
                <a:spcPct val="125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Display options are provided according to preference.</a:t>
            </a:r>
            <a:endParaRPr b="0" lang="en-IN" sz="1800" spc="-1" strike="noStrike">
              <a:latin typeface="Arial"/>
            </a:endParaRPr>
          </a:p>
          <a:p>
            <a:pPr algn="just">
              <a:lnSpc>
                <a:spcPct val="125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The optimization method is specified as hybrid or backpropagation. In this case, backpropagation method has been used.</a:t>
            </a:r>
            <a:endParaRPr b="0" lang="en-IN" sz="1800" spc="-1" strike="noStrike">
              <a:latin typeface="Arial"/>
            </a:endParaRPr>
          </a:p>
          <a:p>
            <a:pPr algn="just">
              <a:lnSpc>
                <a:spcPct val="125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The </a:t>
            </a:r>
            <a:r>
              <a:rPr b="1" i="1" lang="en-IN" sz="1800" spc="-1" strike="noStrike">
                <a:solidFill>
                  <a:srgbClr val="ff0000"/>
                </a:solidFill>
                <a:latin typeface="Arial"/>
                <a:ea typeface="Times New Roman"/>
              </a:rPr>
              <a:t>anfis</a:t>
            </a:r>
            <a:r>
              <a:rPr b="1" i="1" lang="en-IN" sz="1800" spc="-1" strike="noStrike">
                <a:solidFill>
                  <a:srgbClr val="000000"/>
                </a:solidFill>
                <a:latin typeface="Arial"/>
                <a:ea typeface="Times New Roman"/>
              </a:rPr>
              <a:t> function then returns the output fuzzy inference system into which the test data is passed to obtain the corresponding outputs as given by the ANFIS system.</a:t>
            </a:r>
            <a:endParaRPr b="0" lang="en-IN" sz="1800" spc="-1" strike="noStrike">
              <a:latin typeface="Arial"/>
            </a:endParaRPr>
          </a:p>
          <a:p>
            <a:pPr algn="just">
              <a:lnSpc>
                <a:spcPct val="125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The above steps are carried on for each of the five features and the results obtained from the five parallel ANFIS structures is then summed up and evaluated using a neuron or processing unit.</a:t>
            </a:r>
            <a:endParaRPr b="0" lang="en-IN" sz="1800" spc="-1" strike="noStrike">
              <a:latin typeface="Arial"/>
            </a:endParaRPr>
          </a:p>
        </p:txBody>
      </p:sp>
      <p:sp>
        <p:nvSpPr>
          <p:cNvPr id="217" name="CustomShape 4"/>
          <p:cNvSpPr/>
          <p:nvPr/>
        </p:nvSpPr>
        <p:spPr>
          <a:xfrm>
            <a:off x="8229600" y="6200640"/>
            <a:ext cx="9140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11</a:t>
            </a: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9477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Methodology - ANFIS</a:t>
            </a:r>
            <a:endParaRPr b="0" lang="en-US" sz="2800" spc="-1" strike="noStrike">
              <a:solidFill>
                <a:srgbClr val="000000"/>
              </a:solidFill>
              <a:latin typeface="Arial"/>
            </a:endParaRPr>
          </a:p>
        </p:txBody>
      </p:sp>
      <p:sp>
        <p:nvSpPr>
          <p:cNvPr id="219"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20" name="CustomShape 3"/>
          <p:cNvSpPr/>
          <p:nvPr/>
        </p:nvSpPr>
        <p:spPr>
          <a:xfrm>
            <a:off x="94320" y="990720"/>
            <a:ext cx="8838720" cy="1461240"/>
          </a:xfrm>
          <a:prstGeom prst="rect">
            <a:avLst/>
          </a:prstGeom>
          <a:noFill/>
          <a:ln>
            <a:noFill/>
          </a:ln>
        </p:spPr>
        <p:style>
          <a:lnRef idx="0"/>
          <a:fillRef idx="0"/>
          <a:effectRef idx="0"/>
          <a:fontRef idx="minor"/>
        </p:style>
        <p:txBody>
          <a:bodyPr lIns="90000" rIns="90000" tIns="45000" bIns="45000"/>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The neuron checks the values and if found to be above the given threshold, the speaker is classified as ‘female’, otherwise ‘male’.</a:t>
            </a:r>
            <a:endParaRPr b="0" lang="en-IN" sz="1800" spc="-1" strike="noStrike">
              <a:latin typeface="Arial"/>
            </a:endParaRPr>
          </a:p>
          <a:p>
            <a:pPr algn="just">
              <a:lnSpc>
                <a:spcPct val="125000"/>
              </a:lnSpc>
            </a:pP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Times New Roman"/>
              </a:rPr>
              <a:t>The results for the given test set are displayed on the command window.</a:t>
            </a:r>
            <a:endParaRPr b="0" lang="en-IN" sz="1800" spc="-1" strike="noStrike">
              <a:latin typeface="Arial"/>
            </a:endParaRPr>
          </a:p>
        </p:txBody>
      </p:sp>
      <p:sp>
        <p:nvSpPr>
          <p:cNvPr id="221" name="CustomShape 4"/>
          <p:cNvSpPr/>
          <p:nvPr/>
        </p:nvSpPr>
        <p:spPr>
          <a:xfrm>
            <a:off x="8229600" y="601992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12</a:t>
            </a:r>
            <a:endParaRPr b="0" lang="en-IN"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9513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23"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24" name="CustomShape 3"/>
          <p:cNvSpPr/>
          <p:nvPr/>
        </p:nvSpPr>
        <p:spPr>
          <a:xfrm>
            <a:off x="195840" y="838080"/>
            <a:ext cx="8762760" cy="146196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latin typeface="Arial"/>
              </a:rPr>
              <a:t>Database Used: modified TIMIT database (derived from TIDIGITS)</a:t>
            </a:r>
            <a:endParaRPr b="0" lang="en-IN" sz="1800" spc="-1" strike="noStrike">
              <a:latin typeface="Arial"/>
            </a:endParaRPr>
          </a:p>
          <a:p>
            <a:pPr algn="just">
              <a:lnSpc>
                <a:spcPct val="100000"/>
              </a:lnSpc>
            </a:pPr>
            <a:r>
              <a:rPr b="1" lang="en-IN" sz="1800" spc="-1" strike="noStrike">
                <a:solidFill>
                  <a:srgbClr val="000000"/>
                </a:solidFill>
                <a:latin typeface="Arial"/>
              </a:rPr>
              <a:t>Words uttered: ‘oh’, ‘zero’, ‘two’, ‘three’, ‘four’, ‘five’, ‘six’, ‘seven’, ‘eight’, ‘nine’</a:t>
            </a:r>
            <a:endParaRPr b="0" lang="en-IN" sz="1800" spc="-1" strike="noStrike">
              <a:latin typeface="Arial"/>
            </a:endParaRPr>
          </a:p>
          <a:p>
            <a:pPr algn="just">
              <a:lnSpc>
                <a:spcPct val="100000"/>
              </a:lnSpc>
            </a:pPr>
            <a:r>
              <a:rPr b="1" lang="en-IN" sz="1800" spc="-1" strike="noStrike">
                <a:solidFill>
                  <a:srgbClr val="000000"/>
                </a:solidFill>
                <a:latin typeface="Arial"/>
              </a:rPr>
              <a:t>Sampling Frequency: 8 kHz</a:t>
            </a:r>
            <a:endParaRPr b="0" lang="en-IN" sz="1800" spc="-1" strike="noStrike">
              <a:latin typeface="Arial"/>
            </a:endParaRPr>
          </a:p>
          <a:p>
            <a:pPr algn="just">
              <a:lnSpc>
                <a:spcPct val="100000"/>
              </a:lnSpc>
            </a:pPr>
            <a:r>
              <a:rPr b="1" i="1" lang="en-IN" sz="1800" spc="-1" strike="noStrike">
                <a:solidFill>
                  <a:srgbClr val="000000"/>
                </a:solidFill>
                <a:latin typeface="Arial"/>
              </a:rPr>
              <a:t>* Tabulated values mentioned in the report</a:t>
            </a:r>
            <a:endParaRPr b="0" lang="en-IN" sz="1800" spc="-1" strike="noStrike">
              <a:latin typeface="Arial"/>
            </a:endParaRPr>
          </a:p>
        </p:txBody>
      </p:sp>
      <p:sp>
        <p:nvSpPr>
          <p:cNvPr id="225" name="CustomShape 4"/>
          <p:cNvSpPr/>
          <p:nvPr/>
        </p:nvSpPr>
        <p:spPr>
          <a:xfrm>
            <a:off x="304920" y="2362320"/>
            <a:ext cx="144756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PITCH</a:t>
            </a:r>
            <a:endParaRPr b="0" lang="en-IN" sz="1800" spc="-1" strike="noStrike">
              <a:latin typeface="Arial"/>
            </a:endParaRPr>
          </a:p>
        </p:txBody>
      </p:sp>
      <p:pic>
        <p:nvPicPr>
          <p:cNvPr id="226" name="Picture 2" descr=""/>
          <p:cNvPicPr/>
          <p:nvPr/>
        </p:nvPicPr>
        <p:blipFill>
          <a:blip r:embed="rId1"/>
          <a:stretch/>
        </p:blipFill>
        <p:spPr>
          <a:xfrm>
            <a:off x="2024640" y="2772360"/>
            <a:ext cx="5105160" cy="3206520"/>
          </a:xfrm>
          <a:prstGeom prst="rect">
            <a:avLst/>
          </a:prstGeom>
          <a:ln>
            <a:noFill/>
          </a:ln>
        </p:spPr>
      </p:pic>
      <p:sp>
        <p:nvSpPr>
          <p:cNvPr id="227" name="CustomShape 5"/>
          <p:cNvSpPr/>
          <p:nvPr/>
        </p:nvSpPr>
        <p:spPr>
          <a:xfrm>
            <a:off x="8381880" y="6095880"/>
            <a:ext cx="7617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13</a:t>
            </a:r>
            <a:endParaRPr b="0" lang="en-IN"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9513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29"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30" name="CustomShape 3"/>
          <p:cNvSpPr/>
          <p:nvPr/>
        </p:nvSpPr>
        <p:spPr>
          <a:xfrm>
            <a:off x="152280" y="838080"/>
            <a:ext cx="358092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ZERO CROSSING RATE</a:t>
            </a:r>
            <a:endParaRPr b="0" lang="en-IN" sz="1800" spc="-1" strike="noStrike">
              <a:latin typeface="Arial"/>
            </a:endParaRPr>
          </a:p>
        </p:txBody>
      </p:sp>
      <p:pic>
        <p:nvPicPr>
          <p:cNvPr id="231" name="Picture 2" descr=""/>
          <p:cNvPicPr/>
          <p:nvPr/>
        </p:nvPicPr>
        <p:blipFill>
          <a:blip r:embed="rId1"/>
          <a:stretch/>
        </p:blipFill>
        <p:spPr>
          <a:xfrm>
            <a:off x="1066680" y="1371600"/>
            <a:ext cx="7086240" cy="4571640"/>
          </a:xfrm>
          <a:prstGeom prst="rect">
            <a:avLst/>
          </a:prstGeom>
          <a:ln>
            <a:noFill/>
          </a:ln>
        </p:spPr>
      </p:pic>
      <p:sp>
        <p:nvSpPr>
          <p:cNvPr id="232" name="CustomShape 4"/>
          <p:cNvSpPr/>
          <p:nvPr/>
        </p:nvSpPr>
        <p:spPr>
          <a:xfrm>
            <a:off x="8381880" y="6172200"/>
            <a:ext cx="7617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14</a:t>
            </a:r>
            <a:endParaRPr b="0" lang="en-IN"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39513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34"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35" name="CustomShape 3"/>
          <p:cNvSpPr/>
          <p:nvPr/>
        </p:nvSpPr>
        <p:spPr>
          <a:xfrm>
            <a:off x="152280" y="838080"/>
            <a:ext cx="358092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SHORT-TIME ENERGY</a:t>
            </a:r>
            <a:endParaRPr b="0" lang="en-IN" sz="1800" spc="-1" strike="noStrike">
              <a:latin typeface="Arial"/>
            </a:endParaRPr>
          </a:p>
        </p:txBody>
      </p:sp>
      <p:pic>
        <p:nvPicPr>
          <p:cNvPr id="236" name="Picture 2" descr=""/>
          <p:cNvPicPr/>
          <p:nvPr/>
        </p:nvPicPr>
        <p:blipFill>
          <a:blip r:embed="rId1"/>
          <a:stretch/>
        </p:blipFill>
        <p:spPr>
          <a:xfrm>
            <a:off x="668880" y="1523880"/>
            <a:ext cx="7879680" cy="4266720"/>
          </a:xfrm>
          <a:prstGeom prst="rect">
            <a:avLst/>
          </a:prstGeom>
          <a:ln>
            <a:noFill/>
          </a:ln>
        </p:spPr>
      </p:pic>
      <p:sp>
        <p:nvSpPr>
          <p:cNvPr id="237" name="CustomShape 4"/>
          <p:cNvSpPr/>
          <p:nvPr/>
        </p:nvSpPr>
        <p:spPr>
          <a:xfrm>
            <a:off x="8305920" y="609588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15</a:t>
            </a:r>
            <a:endParaRPr b="0" lang="en-IN"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39513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39"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40" name="CustomShape 3"/>
          <p:cNvSpPr/>
          <p:nvPr/>
        </p:nvSpPr>
        <p:spPr>
          <a:xfrm>
            <a:off x="152280" y="838080"/>
            <a:ext cx="358092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ENERGY ENTROPY</a:t>
            </a:r>
            <a:endParaRPr b="0" lang="en-IN" sz="1800" spc="-1" strike="noStrike">
              <a:latin typeface="Arial"/>
            </a:endParaRPr>
          </a:p>
        </p:txBody>
      </p:sp>
      <p:pic>
        <p:nvPicPr>
          <p:cNvPr id="241" name="Picture 2" descr=""/>
          <p:cNvPicPr/>
          <p:nvPr/>
        </p:nvPicPr>
        <p:blipFill>
          <a:blip r:embed="rId1"/>
          <a:stretch/>
        </p:blipFill>
        <p:spPr>
          <a:xfrm>
            <a:off x="669960" y="1600200"/>
            <a:ext cx="7787880" cy="4343040"/>
          </a:xfrm>
          <a:prstGeom prst="rect">
            <a:avLst/>
          </a:prstGeom>
          <a:ln>
            <a:noFill/>
          </a:ln>
        </p:spPr>
      </p:pic>
      <p:sp>
        <p:nvSpPr>
          <p:cNvPr id="242" name="CustomShape 4"/>
          <p:cNvSpPr/>
          <p:nvPr/>
        </p:nvSpPr>
        <p:spPr>
          <a:xfrm>
            <a:off x="8458200" y="6172200"/>
            <a:ext cx="6854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16</a:t>
            </a:r>
            <a:endParaRPr b="0" lang="en-IN"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9513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44"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45" name="CustomShape 3"/>
          <p:cNvSpPr/>
          <p:nvPr/>
        </p:nvSpPr>
        <p:spPr>
          <a:xfrm>
            <a:off x="152280" y="838080"/>
            <a:ext cx="358092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FORMANTS</a:t>
            </a:r>
            <a:endParaRPr b="0" lang="en-IN" sz="1800" spc="-1" strike="noStrike">
              <a:latin typeface="Arial"/>
            </a:endParaRPr>
          </a:p>
        </p:txBody>
      </p:sp>
      <p:pic>
        <p:nvPicPr>
          <p:cNvPr id="246" name="Picture 2" descr=""/>
          <p:cNvPicPr/>
          <p:nvPr/>
        </p:nvPicPr>
        <p:blipFill>
          <a:blip r:embed="rId1"/>
          <a:stretch/>
        </p:blipFill>
        <p:spPr>
          <a:xfrm>
            <a:off x="758520" y="1600200"/>
            <a:ext cx="7619760" cy="4088520"/>
          </a:xfrm>
          <a:prstGeom prst="rect">
            <a:avLst/>
          </a:prstGeom>
          <a:ln>
            <a:noFill/>
          </a:ln>
        </p:spPr>
      </p:pic>
      <p:sp>
        <p:nvSpPr>
          <p:cNvPr id="247" name="CustomShape 4"/>
          <p:cNvSpPr/>
          <p:nvPr/>
        </p:nvSpPr>
        <p:spPr>
          <a:xfrm>
            <a:off x="8305920" y="617220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17</a:t>
            </a:r>
            <a:endParaRPr b="0" lang="en-IN"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267080" y="176040"/>
            <a:ext cx="4723920" cy="516960"/>
          </a:xfrm>
          <a:prstGeom prst="rect">
            <a:avLst/>
          </a:prstGeom>
          <a:noFill/>
          <a:ln w="9360">
            <a:noFill/>
          </a:ln>
        </p:spPr>
        <p:style>
          <a:lnRef idx="0"/>
          <a:fillRef idx="0"/>
          <a:effectRef idx="0"/>
          <a:fontRef idx="minor"/>
        </p:style>
        <p:txBody>
          <a:bodyPr lIns="90000" rIns="90000" tIns="45000" bIns="45000"/>
          <a:p>
            <a:pPr algn="r">
              <a:lnSpc>
                <a:spcPct val="100000"/>
              </a:lnSpc>
              <a:spcBef>
                <a:spcPts val="1400"/>
              </a:spcBef>
            </a:pPr>
            <a:r>
              <a:rPr b="1" i="1" lang="en-IN" sz="2800" spc="-1" strike="noStrike">
                <a:solidFill>
                  <a:srgbClr val="cc6600"/>
                </a:solidFill>
                <a:latin typeface="Arial"/>
              </a:rPr>
              <a:t>Contents</a:t>
            </a:r>
            <a:endParaRPr b="0" lang="en-IN" sz="2800" spc="-1" strike="noStrike">
              <a:latin typeface="Arial"/>
            </a:endParaRPr>
          </a:p>
        </p:txBody>
      </p:sp>
      <p:sp>
        <p:nvSpPr>
          <p:cNvPr id="140" name="CustomShape 2"/>
          <p:cNvSpPr/>
          <p:nvPr/>
        </p:nvSpPr>
        <p:spPr>
          <a:xfrm>
            <a:off x="380880" y="990720"/>
            <a:ext cx="8457840" cy="447804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1199"/>
              </a:spcBef>
              <a:spcAft>
                <a:spcPts val="1199"/>
              </a:spcAft>
              <a:buClr>
                <a:srgbClr val="000000"/>
              </a:buClr>
              <a:buFont typeface="StarSymbol"/>
              <a:buAutoNum type="arabicPeriod"/>
            </a:pPr>
            <a:r>
              <a:rPr b="1" lang="en-IN" sz="2400" spc="-1" strike="noStrike">
                <a:solidFill>
                  <a:srgbClr val="000000"/>
                </a:solidFill>
                <a:latin typeface="Arial"/>
              </a:rPr>
              <a:t>Introduction</a:t>
            </a:r>
            <a:endParaRPr b="0" lang="en-IN" sz="2400" spc="-1" strike="noStrike">
              <a:latin typeface="Arial"/>
            </a:endParaRPr>
          </a:p>
          <a:p>
            <a:pPr marL="343080" indent="-342720">
              <a:lnSpc>
                <a:spcPct val="100000"/>
              </a:lnSpc>
              <a:spcBef>
                <a:spcPts val="1199"/>
              </a:spcBef>
              <a:spcAft>
                <a:spcPts val="1199"/>
              </a:spcAft>
              <a:buClr>
                <a:srgbClr val="000000"/>
              </a:buClr>
              <a:buFont typeface="StarSymbol"/>
              <a:buAutoNum type="arabicPeriod"/>
            </a:pPr>
            <a:r>
              <a:rPr b="1" lang="en-IN" sz="2400" spc="-1" strike="noStrike">
                <a:solidFill>
                  <a:srgbClr val="000000"/>
                </a:solidFill>
                <a:latin typeface="Arial"/>
              </a:rPr>
              <a:t>Background theory</a:t>
            </a:r>
            <a:endParaRPr b="0" lang="en-IN" sz="2400" spc="-1" strike="noStrike">
              <a:latin typeface="Arial"/>
            </a:endParaRPr>
          </a:p>
          <a:p>
            <a:pPr marL="343080" indent="-342720">
              <a:lnSpc>
                <a:spcPct val="100000"/>
              </a:lnSpc>
              <a:spcBef>
                <a:spcPts val="1199"/>
              </a:spcBef>
              <a:spcAft>
                <a:spcPts val="1199"/>
              </a:spcAft>
              <a:buClr>
                <a:srgbClr val="000000"/>
              </a:buClr>
              <a:buFont typeface="StarSymbol"/>
              <a:buAutoNum type="arabicPeriod"/>
            </a:pPr>
            <a:r>
              <a:rPr b="1" lang="en-IN" sz="2400" spc="-1" strike="noStrike">
                <a:solidFill>
                  <a:srgbClr val="000000"/>
                </a:solidFill>
                <a:latin typeface="Arial"/>
              </a:rPr>
              <a:t>Methodology</a:t>
            </a:r>
            <a:endParaRPr b="0" lang="en-IN" sz="2400" spc="-1" strike="noStrike">
              <a:latin typeface="Arial"/>
            </a:endParaRPr>
          </a:p>
          <a:p>
            <a:pPr marL="343080" indent="-342720">
              <a:lnSpc>
                <a:spcPct val="100000"/>
              </a:lnSpc>
              <a:spcBef>
                <a:spcPts val="1199"/>
              </a:spcBef>
              <a:spcAft>
                <a:spcPts val="1199"/>
              </a:spcAft>
              <a:buClr>
                <a:srgbClr val="000000"/>
              </a:buClr>
              <a:buFont typeface="StarSymbol"/>
              <a:buAutoNum type="arabicPeriod"/>
            </a:pPr>
            <a:r>
              <a:rPr b="1" lang="en-IN" sz="2400" spc="-1" strike="noStrike">
                <a:solidFill>
                  <a:srgbClr val="000000"/>
                </a:solidFill>
                <a:latin typeface="Arial"/>
              </a:rPr>
              <a:t>Result analysis</a:t>
            </a:r>
            <a:endParaRPr b="0" lang="en-IN" sz="2400" spc="-1" strike="noStrike">
              <a:latin typeface="Arial"/>
            </a:endParaRPr>
          </a:p>
          <a:p>
            <a:pPr marL="343080" indent="-342720">
              <a:lnSpc>
                <a:spcPct val="100000"/>
              </a:lnSpc>
              <a:spcBef>
                <a:spcPts val="1199"/>
              </a:spcBef>
              <a:spcAft>
                <a:spcPts val="1199"/>
              </a:spcAft>
              <a:buClr>
                <a:srgbClr val="000000"/>
              </a:buClr>
              <a:buFont typeface="StarSymbol"/>
              <a:buAutoNum type="arabicPeriod"/>
            </a:pPr>
            <a:r>
              <a:rPr b="1" lang="en-IN" sz="2400" spc="-1" strike="noStrike">
                <a:solidFill>
                  <a:srgbClr val="000000"/>
                </a:solidFill>
                <a:latin typeface="Arial"/>
              </a:rPr>
              <a:t>Conclusion</a:t>
            </a:r>
            <a:endParaRPr b="0" lang="en-IN" sz="2400" spc="-1" strike="noStrike">
              <a:latin typeface="Arial"/>
            </a:endParaRPr>
          </a:p>
          <a:p>
            <a:pPr marL="343080" indent="-342720">
              <a:lnSpc>
                <a:spcPct val="100000"/>
              </a:lnSpc>
              <a:spcBef>
                <a:spcPts val="1199"/>
              </a:spcBef>
              <a:spcAft>
                <a:spcPts val="1199"/>
              </a:spcAft>
              <a:buClr>
                <a:srgbClr val="000000"/>
              </a:buClr>
              <a:buFont typeface="StarSymbol"/>
              <a:buAutoNum type="arabicPeriod"/>
            </a:pPr>
            <a:r>
              <a:rPr b="1" lang="en-IN" sz="2400" spc="-1" strike="noStrike">
                <a:solidFill>
                  <a:srgbClr val="000000"/>
                </a:solidFill>
                <a:latin typeface="Arial"/>
              </a:rPr>
              <a:t>Future Work</a:t>
            </a:r>
            <a:endParaRPr b="0" lang="en-IN" sz="2400" spc="-1" strike="noStrike">
              <a:latin typeface="Arial"/>
            </a:endParaRPr>
          </a:p>
          <a:p>
            <a:pPr marL="343080" indent="-342720">
              <a:lnSpc>
                <a:spcPct val="100000"/>
              </a:lnSpc>
              <a:spcBef>
                <a:spcPts val="1199"/>
              </a:spcBef>
              <a:spcAft>
                <a:spcPts val="1199"/>
              </a:spcAft>
              <a:buClr>
                <a:srgbClr val="000000"/>
              </a:buClr>
              <a:buFont typeface="StarSymbol"/>
              <a:buAutoNum type="arabicPeriod"/>
            </a:pPr>
            <a:r>
              <a:rPr b="1" lang="en-IN" sz="2400" spc="-1" strike="noStrike">
                <a:solidFill>
                  <a:srgbClr val="000000"/>
                </a:solidFill>
                <a:latin typeface="Arial"/>
              </a:rPr>
              <a:t>References</a:t>
            </a:r>
            <a:endParaRPr b="0" lang="en-IN" sz="2400" spc="-1" strike="noStrike">
              <a:latin typeface="Arial"/>
            </a:endParaRPr>
          </a:p>
        </p:txBody>
      </p:sp>
      <p:sp>
        <p:nvSpPr>
          <p:cNvPr id="141" name="CustomShape 3"/>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9513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49"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50" name="CustomShape 3"/>
          <p:cNvSpPr/>
          <p:nvPr/>
        </p:nvSpPr>
        <p:spPr>
          <a:xfrm>
            <a:off x="228600" y="914400"/>
            <a:ext cx="640044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ARTIFICIAL NEURAL NETWORK</a:t>
            </a:r>
            <a:endParaRPr b="0" lang="en-IN" sz="1800" spc="-1" strike="noStrike">
              <a:latin typeface="Arial"/>
            </a:endParaRPr>
          </a:p>
        </p:txBody>
      </p:sp>
      <p:sp>
        <p:nvSpPr>
          <p:cNvPr id="251" name="CustomShape 4"/>
          <p:cNvSpPr/>
          <p:nvPr/>
        </p:nvSpPr>
        <p:spPr>
          <a:xfrm>
            <a:off x="370080" y="1447920"/>
            <a:ext cx="8316360" cy="173628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latin typeface="Arial"/>
              </a:rPr>
              <a:t>No. of training samples: 180 </a:t>
            </a:r>
            <a:endParaRPr b="0" lang="en-IN" sz="1800" spc="-1" strike="noStrike">
              <a:latin typeface="Arial"/>
            </a:endParaRPr>
          </a:p>
          <a:p>
            <a:pPr algn="just">
              <a:lnSpc>
                <a:spcPct val="100000"/>
              </a:lnSpc>
            </a:pPr>
            <a:r>
              <a:rPr b="1" lang="en-IN" sz="1800" spc="-1" strike="noStrike">
                <a:solidFill>
                  <a:srgbClr val="000000"/>
                </a:solidFill>
                <a:latin typeface="Arial"/>
              </a:rPr>
              <a:t>No. of testing samples: 20</a:t>
            </a:r>
            <a:endParaRPr b="0" lang="en-IN" sz="1800" spc="-1" strike="noStrike">
              <a:latin typeface="Arial"/>
            </a:endParaRPr>
          </a:p>
          <a:p>
            <a:pPr algn="just">
              <a:lnSpc>
                <a:spcPct val="100000"/>
              </a:lnSpc>
            </a:pPr>
            <a:r>
              <a:rPr b="1" lang="en-IN" sz="1800" spc="-1" strike="noStrike">
                <a:solidFill>
                  <a:srgbClr val="000000"/>
                </a:solidFill>
                <a:latin typeface="Arial"/>
              </a:rPr>
              <a:t>Threshold Value: 2.65</a:t>
            </a:r>
            <a:endParaRPr b="0" lang="en-IN" sz="1800" spc="-1" strike="noStrike">
              <a:latin typeface="Arial"/>
            </a:endParaRPr>
          </a:p>
          <a:p>
            <a:pPr algn="just">
              <a:lnSpc>
                <a:spcPct val="100000"/>
              </a:lnSpc>
            </a:pPr>
            <a:r>
              <a:rPr b="1" lang="en-IN" sz="1800" spc="-1" strike="noStrike">
                <a:solidFill>
                  <a:srgbClr val="000000"/>
                </a:solidFill>
                <a:latin typeface="Arial"/>
              </a:rPr>
              <a:t>Training method used: Levenberg-Marquardt</a:t>
            </a:r>
            <a:endParaRPr b="0" lang="en-IN" sz="1800" spc="-1" strike="noStrike">
              <a:latin typeface="Arial"/>
            </a:endParaRPr>
          </a:p>
          <a:p>
            <a:pPr algn="just">
              <a:lnSpc>
                <a:spcPct val="100000"/>
              </a:lnSpc>
            </a:pPr>
            <a:r>
              <a:rPr b="1" lang="en-IN" sz="1800" spc="-1" strike="noStrike">
                <a:solidFill>
                  <a:srgbClr val="000000"/>
                </a:solidFill>
                <a:latin typeface="Arial"/>
              </a:rPr>
              <a:t>Function used: trainlm</a:t>
            </a:r>
            <a:endParaRPr b="0" lang="en-IN" sz="1800" spc="-1" strike="noStrike">
              <a:latin typeface="Arial"/>
            </a:endParaRPr>
          </a:p>
          <a:p>
            <a:pPr algn="just">
              <a:lnSpc>
                <a:spcPct val="100000"/>
              </a:lnSpc>
            </a:pPr>
            <a:r>
              <a:rPr b="1" lang="en-IN" sz="1800" spc="-1" strike="noStrike">
                <a:solidFill>
                  <a:srgbClr val="000000"/>
                </a:solidFill>
                <a:latin typeface="Arial"/>
              </a:rPr>
              <a:t>Toolbox used: Neural Network Toolbox, Matlab 2015a</a:t>
            </a:r>
            <a:endParaRPr b="0" lang="en-IN" sz="1800" spc="-1" strike="noStrike">
              <a:latin typeface="Arial"/>
            </a:endParaRPr>
          </a:p>
        </p:txBody>
      </p:sp>
      <p:sp>
        <p:nvSpPr>
          <p:cNvPr id="252" name="CustomShape 5"/>
          <p:cNvSpPr/>
          <p:nvPr/>
        </p:nvSpPr>
        <p:spPr>
          <a:xfrm>
            <a:off x="8305920" y="6019920"/>
            <a:ext cx="83772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	</a:t>
            </a:r>
            <a:r>
              <a:rPr b="1" lang="en-IN" sz="1800" spc="-1" strike="noStrike">
                <a:solidFill>
                  <a:srgbClr val="000000"/>
                </a:solidFill>
                <a:latin typeface="Arial"/>
              </a:rPr>
              <a:t>18</a:t>
            </a:r>
            <a:endParaRPr b="0" lang="en-IN"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9513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54"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55" name="CustomShape 3"/>
          <p:cNvSpPr/>
          <p:nvPr/>
        </p:nvSpPr>
        <p:spPr>
          <a:xfrm>
            <a:off x="199440" y="773280"/>
            <a:ext cx="640044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Output Obtained:</a:t>
            </a:r>
            <a:endParaRPr b="0" lang="en-IN" sz="1800" spc="-1" strike="noStrike">
              <a:latin typeface="Arial"/>
            </a:endParaRPr>
          </a:p>
        </p:txBody>
      </p:sp>
      <p:pic>
        <p:nvPicPr>
          <p:cNvPr id="256" name="Picture 2" descr=""/>
          <p:cNvPicPr/>
          <p:nvPr/>
        </p:nvPicPr>
        <p:blipFill>
          <a:blip r:embed="rId1"/>
          <a:stretch/>
        </p:blipFill>
        <p:spPr>
          <a:xfrm>
            <a:off x="199440" y="1192680"/>
            <a:ext cx="8791560" cy="4293360"/>
          </a:xfrm>
          <a:prstGeom prst="rect">
            <a:avLst/>
          </a:prstGeom>
          <a:ln>
            <a:noFill/>
          </a:ln>
        </p:spPr>
      </p:pic>
      <p:sp>
        <p:nvSpPr>
          <p:cNvPr id="257" name="CustomShape 4"/>
          <p:cNvSpPr/>
          <p:nvPr/>
        </p:nvSpPr>
        <p:spPr>
          <a:xfrm>
            <a:off x="199440" y="5659920"/>
            <a:ext cx="8639280" cy="91332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a:solidFill>
                  <a:srgbClr val="000000"/>
                </a:solidFill>
                <a:latin typeface="Arial"/>
              </a:rPr>
              <a:t>Efficiency = (TP+TN) / (TP+FP+TN+FN)</a:t>
            </a:r>
            <a:endParaRPr b="0" lang="en-IN" sz="1800" spc="-1" strike="noStrike">
              <a:latin typeface="Arial"/>
            </a:endParaRPr>
          </a:p>
          <a:p>
            <a:pPr algn="just">
              <a:lnSpc>
                <a:spcPct val="100000"/>
              </a:lnSpc>
            </a:pPr>
            <a:r>
              <a:rPr b="1" i="1" lang="en-IN" sz="1800" spc="-1" strike="noStrike">
                <a:solidFill>
                  <a:srgbClr val="000000"/>
                </a:solidFill>
                <a:latin typeface="Arial"/>
              </a:rPr>
              <a:t>                  </a:t>
            </a:r>
            <a:r>
              <a:rPr b="1" i="1" lang="en-IN" sz="1800" spc="-1" strike="noStrike">
                <a:solidFill>
                  <a:srgbClr val="000000"/>
                </a:solidFill>
                <a:latin typeface="Arial"/>
              </a:rPr>
              <a:t>= ((8+10) / 20) * 100 % </a:t>
            </a:r>
            <a:endParaRPr b="0" lang="en-IN" sz="1800" spc="-1" strike="noStrike">
              <a:latin typeface="Arial"/>
            </a:endParaRPr>
          </a:p>
          <a:p>
            <a:pPr algn="just">
              <a:lnSpc>
                <a:spcPct val="100000"/>
              </a:lnSpc>
            </a:pPr>
            <a:r>
              <a:rPr b="1" i="1" lang="en-IN" sz="1800" spc="-1" strike="noStrike">
                <a:solidFill>
                  <a:srgbClr val="000000"/>
                </a:solidFill>
                <a:latin typeface="Arial"/>
              </a:rPr>
              <a:t>                  </a:t>
            </a:r>
            <a:r>
              <a:rPr b="1" i="1" lang="en-IN" sz="1800" spc="-1" strike="noStrike">
                <a:solidFill>
                  <a:srgbClr val="000000"/>
                </a:solidFill>
                <a:latin typeface="Arial"/>
              </a:rPr>
              <a:t>= 90.00 %</a:t>
            </a:r>
            <a:endParaRPr b="0" lang="en-IN" sz="1800" spc="-1" strike="noStrike">
              <a:latin typeface="Arial"/>
            </a:endParaRPr>
          </a:p>
        </p:txBody>
      </p:sp>
      <p:sp>
        <p:nvSpPr>
          <p:cNvPr id="258" name="CustomShape 5"/>
          <p:cNvSpPr/>
          <p:nvPr/>
        </p:nvSpPr>
        <p:spPr>
          <a:xfrm>
            <a:off x="8153280" y="6248520"/>
            <a:ext cx="9903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19</a:t>
            </a:r>
            <a:endParaRPr b="0" lang="en-IN"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60"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61" name="CustomShape 3"/>
          <p:cNvSpPr/>
          <p:nvPr/>
        </p:nvSpPr>
        <p:spPr>
          <a:xfrm>
            <a:off x="152280" y="838080"/>
            <a:ext cx="632412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ANFIS (Using only Pitch as a feature)</a:t>
            </a:r>
            <a:endParaRPr b="0" lang="en-IN" sz="1800" spc="-1" strike="noStrike">
              <a:latin typeface="Arial"/>
            </a:endParaRPr>
          </a:p>
        </p:txBody>
      </p:sp>
      <p:sp>
        <p:nvSpPr>
          <p:cNvPr id="262" name="CustomShape 4"/>
          <p:cNvSpPr/>
          <p:nvPr/>
        </p:nvSpPr>
        <p:spPr>
          <a:xfrm>
            <a:off x="152280" y="1371600"/>
            <a:ext cx="8838720" cy="201060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latin typeface="Arial"/>
              </a:rPr>
              <a:t>No. of training samples: 180</a:t>
            </a:r>
            <a:endParaRPr b="0" lang="en-IN" sz="1800" spc="-1" strike="noStrike">
              <a:latin typeface="Arial"/>
            </a:endParaRPr>
          </a:p>
          <a:p>
            <a:pPr algn="just">
              <a:lnSpc>
                <a:spcPct val="100000"/>
              </a:lnSpc>
            </a:pPr>
            <a:r>
              <a:rPr b="1" lang="en-IN" sz="1800" spc="-1" strike="noStrike">
                <a:solidFill>
                  <a:srgbClr val="000000"/>
                </a:solidFill>
                <a:latin typeface="Arial"/>
              </a:rPr>
              <a:t>No. of testing samples: 20</a:t>
            </a:r>
            <a:endParaRPr b="0" lang="en-IN" sz="1800" spc="-1" strike="noStrike">
              <a:latin typeface="Arial"/>
            </a:endParaRPr>
          </a:p>
          <a:p>
            <a:pPr algn="just">
              <a:lnSpc>
                <a:spcPct val="100000"/>
              </a:lnSpc>
            </a:pPr>
            <a:r>
              <a:rPr b="1" lang="en-IN" sz="1800" spc="-1" strike="noStrike">
                <a:solidFill>
                  <a:srgbClr val="000000"/>
                </a:solidFill>
                <a:latin typeface="Arial"/>
              </a:rPr>
              <a:t>No. of training epochs: 150</a:t>
            </a:r>
            <a:endParaRPr b="0" lang="en-IN" sz="1800" spc="-1" strike="noStrike">
              <a:latin typeface="Arial"/>
            </a:endParaRPr>
          </a:p>
          <a:p>
            <a:pPr algn="just">
              <a:lnSpc>
                <a:spcPct val="100000"/>
              </a:lnSpc>
            </a:pPr>
            <a:r>
              <a:rPr b="1" lang="en-IN" sz="1800" spc="-1" strike="noStrike">
                <a:solidFill>
                  <a:srgbClr val="000000"/>
                </a:solidFill>
                <a:latin typeface="Arial"/>
              </a:rPr>
              <a:t>Threshold value: 0.55</a:t>
            </a:r>
            <a:endParaRPr b="0" lang="en-IN" sz="1800" spc="-1" strike="noStrike">
              <a:latin typeface="Arial"/>
            </a:endParaRPr>
          </a:p>
          <a:p>
            <a:pPr algn="just">
              <a:lnSpc>
                <a:spcPct val="100000"/>
              </a:lnSpc>
            </a:pPr>
            <a:r>
              <a:rPr b="1" lang="en-IN" sz="1800" spc="-1" strike="noStrike">
                <a:solidFill>
                  <a:srgbClr val="000000"/>
                </a:solidFill>
                <a:latin typeface="Arial"/>
              </a:rPr>
              <a:t>Training method used: Error Backpropagation Training Algorithm (EBPTA)</a:t>
            </a:r>
            <a:endParaRPr b="0" lang="en-IN" sz="1800" spc="-1" strike="noStrike">
              <a:latin typeface="Arial"/>
            </a:endParaRPr>
          </a:p>
          <a:p>
            <a:pPr algn="just">
              <a:lnSpc>
                <a:spcPct val="100000"/>
              </a:lnSpc>
            </a:pPr>
            <a:r>
              <a:rPr b="1" lang="en-IN" sz="1800" spc="-1" strike="noStrike">
                <a:solidFill>
                  <a:srgbClr val="000000"/>
                </a:solidFill>
                <a:latin typeface="Arial"/>
              </a:rPr>
              <a:t>Function used: anfis</a:t>
            </a:r>
            <a:endParaRPr b="0" lang="en-IN" sz="1800" spc="-1" strike="noStrike">
              <a:latin typeface="Arial"/>
            </a:endParaRPr>
          </a:p>
          <a:p>
            <a:pPr algn="just">
              <a:lnSpc>
                <a:spcPct val="100000"/>
              </a:lnSpc>
            </a:pPr>
            <a:r>
              <a:rPr b="1" lang="en-IN" sz="1800" spc="-1" strike="noStrike">
                <a:solidFill>
                  <a:srgbClr val="000000"/>
                </a:solidFill>
                <a:latin typeface="Arial"/>
              </a:rPr>
              <a:t>Toolbox used: Neuro-Fuzzy Toolbox, Matlab 2015a</a:t>
            </a:r>
            <a:endParaRPr b="0" lang="en-IN" sz="1800" spc="-1" strike="noStrike">
              <a:latin typeface="Arial"/>
            </a:endParaRPr>
          </a:p>
        </p:txBody>
      </p:sp>
      <p:pic>
        <p:nvPicPr>
          <p:cNvPr id="263" name="Picture 2" descr=""/>
          <p:cNvPicPr/>
          <p:nvPr/>
        </p:nvPicPr>
        <p:blipFill>
          <a:blip r:embed="rId1"/>
          <a:stretch/>
        </p:blipFill>
        <p:spPr>
          <a:xfrm>
            <a:off x="3657600" y="3403080"/>
            <a:ext cx="4038120" cy="3180240"/>
          </a:xfrm>
          <a:prstGeom prst="rect">
            <a:avLst/>
          </a:prstGeom>
          <a:ln>
            <a:noFill/>
          </a:ln>
        </p:spPr>
      </p:pic>
      <p:sp>
        <p:nvSpPr>
          <p:cNvPr id="264" name="CustomShape 5"/>
          <p:cNvSpPr/>
          <p:nvPr/>
        </p:nvSpPr>
        <p:spPr>
          <a:xfrm>
            <a:off x="290160" y="4038480"/>
            <a:ext cx="3352320" cy="63900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a:solidFill>
                  <a:srgbClr val="000000"/>
                </a:solidFill>
                <a:latin typeface="Arial"/>
              </a:rPr>
              <a:t>Input Membership Functions - Pitch</a:t>
            </a:r>
            <a:endParaRPr b="0" lang="en-IN" sz="1800" spc="-1" strike="noStrike">
              <a:latin typeface="Arial"/>
            </a:endParaRPr>
          </a:p>
        </p:txBody>
      </p:sp>
      <p:sp>
        <p:nvSpPr>
          <p:cNvPr id="265" name="CustomShape 6"/>
          <p:cNvSpPr/>
          <p:nvPr/>
        </p:nvSpPr>
        <p:spPr>
          <a:xfrm>
            <a:off x="290160" y="4038480"/>
            <a:ext cx="3367080" cy="645840"/>
          </a:xfrm>
          <a:prstGeom prst="rect">
            <a:avLst/>
          </a:prstGeom>
          <a:noFill/>
          <a:ln w="9360">
            <a:solidFill>
              <a:schemeClr val="tx1"/>
            </a:solidFill>
            <a:round/>
          </a:ln>
        </p:spPr>
        <p:style>
          <a:lnRef idx="0"/>
          <a:fillRef idx="0"/>
          <a:effectRef idx="0"/>
          <a:fontRef idx="minor"/>
        </p:style>
      </p:sp>
      <p:sp>
        <p:nvSpPr>
          <p:cNvPr id="266" name="CustomShape 7"/>
          <p:cNvSpPr/>
          <p:nvPr/>
        </p:nvSpPr>
        <p:spPr>
          <a:xfrm>
            <a:off x="8305920" y="617220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20</a:t>
            </a:r>
            <a:endParaRPr b="0" lang="en-IN"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68"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69" name="CustomShape 3"/>
          <p:cNvSpPr/>
          <p:nvPr/>
        </p:nvSpPr>
        <p:spPr>
          <a:xfrm>
            <a:off x="304920" y="914400"/>
            <a:ext cx="281916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Output Obtained:</a:t>
            </a:r>
            <a:endParaRPr b="0" lang="en-IN" sz="1800" spc="-1" strike="noStrike">
              <a:latin typeface="Arial"/>
            </a:endParaRPr>
          </a:p>
        </p:txBody>
      </p:sp>
      <p:pic>
        <p:nvPicPr>
          <p:cNvPr id="270" name="Picture 2" descr=""/>
          <p:cNvPicPr/>
          <p:nvPr/>
        </p:nvPicPr>
        <p:blipFill>
          <a:blip r:embed="rId1"/>
          <a:stretch/>
        </p:blipFill>
        <p:spPr>
          <a:xfrm>
            <a:off x="304920" y="1295280"/>
            <a:ext cx="8610120" cy="4114440"/>
          </a:xfrm>
          <a:prstGeom prst="rect">
            <a:avLst/>
          </a:prstGeom>
          <a:ln>
            <a:noFill/>
          </a:ln>
        </p:spPr>
      </p:pic>
      <p:sp>
        <p:nvSpPr>
          <p:cNvPr id="271" name="CustomShape 4"/>
          <p:cNvSpPr/>
          <p:nvPr/>
        </p:nvSpPr>
        <p:spPr>
          <a:xfrm>
            <a:off x="304920" y="5562720"/>
            <a:ext cx="5790960" cy="63900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a:solidFill>
                  <a:srgbClr val="000000"/>
                </a:solidFill>
                <a:latin typeface="Arial"/>
              </a:rPr>
              <a:t>Efficiency = ((9 + 10) / 20) * 100 %</a:t>
            </a:r>
            <a:endParaRPr b="0" lang="en-IN" sz="1800" spc="-1" strike="noStrike">
              <a:latin typeface="Arial"/>
            </a:endParaRPr>
          </a:p>
          <a:p>
            <a:pPr algn="just">
              <a:lnSpc>
                <a:spcPct val="100000"/>
              </a:lnSpc>
            </a:pPr>
            <a:r>
              <a:rPr b="1" i="1" lang="en-IN" sz="1800" spc="-1" strike="noStrike">
                <a:solidFill>
                  <a:srgbClr val="000000"/>
                </a:solidFill>
                <a:latin typeface="Arial"/>
              </a:rPr>
              <a:t>                  </a:t>
            </a:r>
            <a:r>
              <a:rPr b="1" i="1" lang="en-IN" sz="1800" spc="-1" strike="noStrike">
                <a:solidFill>
                  <a:srgbClr val="000000"/>
                </a:solidFill>
                <a:latin typeface="Arial"/>
              </a:rPr>
              <a:t>= 95.00 %</a:t>
            </a:r>
            <a:endParaRPr b="0" lang="en-IN" sz="1800" spc="-1" strike="noStrike">
              <a:latin typeface="Arial"/>
            </a:endParaRPr>
          </a:p>
        </p:txBody>
      </p:sp>
      <p:sp>
        <p:nvSpPr>
          <p:cNvPr id="272" name="CustomShape 5"/>
          <p:cNvSpPr/>
          <p:nvPr/>
        </p:nvSpPr>
        <p:spPr>
          <a:xfrm>
            <a:off x="8077320" y="6095880"/>
            <a:ext cx="10663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21</a:t>
            </a:r>
            <a:endParaRPr b="0" lang="en-IN"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74"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75" name="CustomShape 3"/>
          <p:cNvSpPr/>
          <p:nvPr/>
        </p:nvSpPr>
        <p:spPr>
          <a:xfrm>
            <a:off x="152280" y="838080"/>
            <a:ext cx="556236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ANFIS (Multi – Feature)</a:t>
            </a:r>
            <a:endParaRPr b="0" lang="en-IN" sz="1800" spc="-1" strike="noStrike">
              <a:latin typeface="Arial"/>
            </a:endParaRPr>
          </a:p>
        </p:txBody>
      </p:sp>
      <p:sp>
        <p:nvSpPr>
          <p:cNvPr id="276" name="CustomShape 4"/>
          <p:cNvSpPr/>
          <p:nvPr/>
        </p:nvSpPr>
        <p:spPr>
          <a:xfrm>
            <a:off x="152280" y="1219320"/>
            <a:ext cx="8838720" cy="201060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latin typeface="Arial"/>
              </a:rPr>
              <a:t>No. of training samples used: 180</a:t>
            </a:r>
            <a:endParaRPr b="0" lang="en-IN" sz="1800" spc="-1" strike="noStrike">
              <a:latin typeface="Arial"/>
            </a:endParaRPr>
          </a:p>
          <a:p>
            <a:pPr algn="just">
              <a:lnSpc>
                <a:spcPct val="100000"/>
              </a:lnSpc>
            </a:pPr>
            <a:r>
              <a:rPr b="1" lang="en-IN" sz="1800" spc="-1" strike="noStrike">
                <a:solidFill>
                  <a:srgbClr val="000000"/>
                </a:solidFill>
                <a:latin typeface="Arial"/>
              </a:rPr>
              <a:t>No. of testing samples used: 20</a:t>
            </a:r>
            <a:endParaRPr b="0" lang="en-IN" sz="1800" spc="-1" strike="noStrike">
              <a:latin typeface="Arial"/>
            </a:endParaRPr>
          </a:p>
          <a:p>
            <a:pPr algn="just">
              <a:lnSpc>
                <a:spcPct val="100000"/>
              </a:lnSpc>
            </a:pPr>
            <a:r>
              <a:rPr b="1" lang="en-IN" sz="1800" spc="-1" strike="noStrike">
                <a:solidFill>
                  <a:srgbClr val="000000"/>
                </a:solidFill>
                <a:latin typeface="Arial"/>
              </a:rPr>
              <a:t>No. of training epochs: 150</a:t>
            </a:r>
            <a:endParaRPr b="0" lang="en-IN" sz="1800" spc="-1" strike="noStrike">
              <a:latin typeface="Arial"/>
            </a:endParaRPr>
          </a:p>
          <a:p>
            <a:pPr algn="just">
              <a:lnSpc>
                <a:spcPct val="100000"/>
              </a:lnSpc>
            </a:pPr>
            <a:r>
              <a:rPr b="1" lang="en-IN" sz="1800" spc="-1" strike="noStrike">
                <a:solidFill>
                  <a:srgbClr val="000000"/>
                </a:solidFill>
                <a:latin typeface="Arial"/>
              </a:rPr>
              <a:t>Threshold value: 2.65</a:t>
            </a:r>
            <a:endParaRPr b="0" lang="en-IN" sz="1800" spc="-1" strike="noStrike">
              <a:latin typeface="Arial"/>
            </a:endParaRPr>
          </a:p>
          <a:p>
            <a:pPr algn="just">
              <a:lnSpc>
                <a:spcPct val="100000"/>
              </a:lnSpc>
            </a:pPr>
            <a:r>
              <a:rPr b="1" lang="en-IN" sz="1800" spc="-1" strike="noStrike">
                <a:solidFill>
                  <a:srgbClr val="000000"/>
                </a:solidFill>
                <a:latin typeface="Arial"/>
              </a:rPr>
              <a:t>Training method used: Error Backpropagation Training Algorithm (EBPTA)</a:t>
            </a:r>
            <a:endParaRPr b="0" lang="en-IN" sz="1800" spc="-1" strike="noStrike">
              <a:latin typeface="Arial"/>
            </a:endParaRPr>
          </a:p>
          <a:p>
            <a:pPr algn="just">
              <a:lnSpc>
                <a:spcPct val="100000"/>
              </a:lnSpc>
            </a:pPr>
            <a:r>
              <a:rPr b="1" lang="en-IN" sz="1800" spc="-1" strike="noStrike">
                <a:solidFill>
                  <a:srgbClr val="000000"/>
                </a:solidFill>
                <a:latin typeface="Arial"/>
              </a:rPr>
              <a:t>Function used: </a:t>
            </a:r>
            <a:r>
              <a:rPr b="1" i="1" lang="en-IN" sz="1800" spc="-1" strike="noStrike">
                <a:solidFill>
                  <a:srgbClr val="000000"/>
                </a:solidFill>
                <a:latin typeface="Arial"/>
              </a:rPr>
              <a:t>anfis</a:t>
            </a:r>
            <a:endParaRPr b="0" lang="en-IN" sz="1800" spc="-1" strike="noStrike">
              <a:latin typeface="Arial"/>
            </a:endParaRPr>
          </a:p>
          <a:p>
            <a:pPr algn="just">
              <a:lnSpc>
                <a:spcPct val="100000"/>
              </a:lnSpc>
            </a:pPr>
            <a:r>
              <a:rPr b="1" lang="en-IN" sz="1800" spc="-1" strike="noStrike">
                <a:solidFill>
                  <a:srgbClr val="000000"/>
                </a:solidFill>
                <a:latin typeface="Arial"/>
              </a:rPr>
              <a:t>Toolbox used: Neuro-Fuzzy Toolbox, Matlab 2015a</a:t>
            </a:r>
            <a:endParaRPr b="0" lang="en-IN" sz="1800" spc="-1" strike="noStrike">
              <a:latin typeface="Arial"/>
            </a:endParaRPr>
          </a:p>
        </p:txBody>
      </p:sp>
      <p:pic>
        <p:nvPicPr>
          <p:cNvPr id="277" name="Picture 2" descr=""/>
          <p:cNvPicPr/>
          <p:nvPr/>
        </p:nvPicPr>
        <p:blipFill>
          <a:blip r:embed="rId1"/>
          <a:stretch/>
        </p:blipFill>
        <p:spPr>
          <a:xfrm>
            <a:off x="4191120" y="3352680"/>
            <a:ext cx="4114440" cy="3047760"/>
          </a:xfrm>
          <a:prstGeom prst="rect">
            <a:avLst/>
          </a:prstGeom>
          <a:ln>
            <a:noFill/>
          </a:ln>
        </p:spPr>
      </p:pic>
      <p:sp>
        <p:nvSpPr>
          <p:cNvPr id="278" name="CustomShape 5"/>
          <p:cNvSpPr/>
          <p:nvPr/>
        </p:nvSpPr>
        <p:spPr>
          <a:xfrm>
            <a:off x="457200" y="4237560"/>
            <a:ext cx="3504960" cy="640440"/>
          </a:xfrm>
          <a:prstGeom prst="rect">
            <a:avLst/>
          </a:prstGeom>
          <a:noFill/>
          <a:ln w="9360">
            <a:solidFill>
              <a:schemeClr val="tx1"/>
            </a:solidFill>
            <a:round/>
          </a:ln>
        </p:spPr>
        <p:style>
          <a:lnRef idx="0"/>
          <a:fillRef idx="0"/>
          <a:effectRef idx="0"/>
          <a:fontRef idx="minor"/>
        </p:style>
        <p:txBody>
          <a:bodyPr/>
          <a:p>
            <a:pPr marL="343080" indent="-342720" algn="just">
              <a:lnSpc>
                <a:spcPct val="100000"/>
              </a:lnSpc>
            </a:pPr>
            <a:r>
              <a:rPr b="1" i="1" lang="en-IN" sz="1800" spc="-1" strike="noStrike">
                <a:solidFill>
                  <a:srgbClr val="000000"/>
                </a:solidFill>
                <a:latin typeface="Arial"/>
              </a:rPr>
              <a:t>Input Membership Functions – Zero Crossing Rate</a:t>
            </a:r>
            <a:endParaRPr b="0" lang="en-IN" sz="1800" spc="-1" strike="noStrike">
              <a:latin typeface="Arial"/>
            </a:endParaRPr>
          </a:p>
        </p:txBody>
      </p:sp>
      <p:sp>
        <p:nvSpPr>
          <p:cNvPr id="279" name="CustomShape 6"/>
          <p:cNvSpPr/>
          <p:nvPr/>
        </p:nvSpPr>
        <p:spPr>
          <a:xfrm>
            <a:off x="8305920" y="617220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22</a:t>
            </a:r>
            <a:endParaRPr b="0" lang="en-IN"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81"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pic>
        <p:nvPicPr>
          <p:cNvPr id="282" name="Picture 2" descr=""/>
          <p:cNvPicPr/>
          <p:nvPr/>
        </p:nvPicPr>
        <p:blipFill>
          <a:blip r:embed="rId1"/>
          <a:stretch/>
        </p:blipFill>
        <p:spPr>
          <a:xfrm>
            <a:off x="4793400" y="830880"/>
            <a:ext cx="4350240" cy="2819160"/>
          </a:xfrm>
          <a:prstGeom prst="rect">
            <a:avLst/>
          </a:prstGeom>
          <a:ln>
            <a:noFill/>
          </a:ln>
        </p:spPr>
      </p:pic>
      <p:pic>
        <p:nvPicPr>
          <p:cNvPr id="283" name="Picture 3" descr=""/>
          <p:cNvPicPr/>
          <p:nvPr/>
        </p:nvPicPr>
        <p:blipFill>
          <a:blip r:embed="rId2"/>
          <a:stretch/>
        </p:blipFill>
        <p:spPr>
          <a:xfrm>
            <a:off x="152280" y="3657600"/>
            <a:ext cx="4456800" cy="2925360"/>
          </a:xfrm>
          <a:prstGeom prst="rect">
            <a:avLst/>
          </a:prstGeom>
          <a:ln>
            <a:noFill/>
          </a:ln>
        </p:spPr>
      </p:pic>
      <p:sp>
        <p:nvSpPr>
          <p:cNvPr id="284" name="CustomShape 3"/>
          <p:cNvSpPr/>
          <p:nvPr/>
        </p:nvSpPr>
        <p:spPr>
          <a:xfrm>
            <a:off x="638640" y="1683720"/>
            <a:ext cx="3809520" cy="640440"/>
          </a:xfrm>
          <a:prstGeom prst="rect">
            <a:avLst/>
          </a:prstGeom>
          <a:noFill/>
          <a:ln w="9360">
            <a:solidFill>
              <a:schemeClr val="tx1"/>
            </a:solidFill>
            <a:round/>
          </a:ln>
        </p:spPr>
        <p:style>
          <a:lnRef idx="0"/>
          <a:fillRef idx="0"/>
          <a:effectRef idx="0"/>
          <a:fontRef idx="minor"/>
        </p:style>
        <p:txBody>
          <a:bodyPr/>
          <a:p>
            <a:pPr marL="343080" indent="-342720" algn="just">
              <a:lnSpc>
                <a:spcPct val="100000"/>
              </a:lnSpc>
            </a:pPr>
            <a:r>
              <a:rPr b="1" i="1" lang="en-IN" sz="1800" spc="-1" strike="noStrike">
                <a:solidFill>
                  <a:srgbClr val="000000"/>
                </a:solidFill>
                <a:latin typeface="Arial"/>
              </a:rPr>
              <a:t>Input Membership Functions – Short –Time Energy</a:t>
            </a:r>
            <a:endParaRPr b="0" lang="en-IN" sz="1800" spc="-1" strike="noStrike">
              <a:latin typeface="Arial"/>
            </a:endParaRPr>
          </a:p>
        </p:txBody>
      </p:sp>
      <p:sp>
        <p:nvSpPr>
          <p:cNvPr id="285" name="CustomShape 4"/>
          <p:cNvSpPr/>
          <p:nvPr/>
        </p:nvSpPr>
        <p:spPr>
          <a:xfrm>
            <a:off x="5257800" y="4797360"/>
            <a:ext cx="3504960" cy="640440"/>
          </a:xfrm>
          <a:prstGeom prst="rect">
            <a:avLst/>
          </a:prstGeom>
          <a:noFill/>
          <a:ln w="9360">
            <a:solidFill>
              <a:schemeClr val="tx1"/>
            </a:solidFill>
            <a:round/>
          </a:ln>
        </p:spPr>
        <p:style>
          <a:lnRef idx="0"/>
          <a:fillRef idx="0"/>
          <a:effectRef idx="0"/>
          <a:fontRef idx="minor"/>
        </p:style>
        <p:txBody>
          <a:bodyPr/>
          <a:p>
            <a:pPr marL="343080" indent="-342720" algn="just">
              <a:lnSpc>
                <a:spcPct val="100000"/>
              </a:lnSpc>
            </a:pPr>
            <a:r>
              <a:rPr b="1" i="1" lang="en-IN" sz="1800" spc="-1" strike="noStrike">
                <a:solidFill>
                  <a:srgbClr val="000000"/>
                </a:solidFill>
                <a:latin typeface="Arial"/>
              </a:rPr>
              <a:t>Input Membership Functions – Energy Entropy</a:t>
            </a:r>
            <a:endParaRPr b="0" lang="en-IN" sz="1800" spc="-1" strike="noStrike">
              <a:latin typeface="Arial"/>
            </a:endParaRPr>
          </a:p>
        </p:txBody>
      </p:sp>
      <p:sp>
        <p:nvSpPr>
          <p:cNvPr id="286" name="CustomShape 5"/>
          <p:cNvSpPr/>
          <p:nvPr/>
        </p:nvSpPr>
        <p:spPr>
          <a:xfrm>
            <a:off x="8077320" y="6019920"/>
            <a:ext cx="10663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23</a:t>
            </a:r>
            <a:endParaRPr b="0" lang="en-IN"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88"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89" name="CustomShape 3"/>
          <p:cNvSpPr/>
          <p:nvPr/>
        </p:nvSpPr>
        <p:spPr>
          <a:xfrm>
            <a:off x="2561760" y="5515560"/>
            <a:ext cx="3809520" cy="640440"/>
          </a:xfrm>
          <a:prstGeom prst="rect">
            <a:avLst/>
          </a:prstGeom>
          <a:noFill/>
          <a:ln w="9360">
            <a:solidFill>
              <a:schemeClr val="tx1"/>
            </a:solidFill>
            <a:round/>
          </a:ln>
        </p:spPr>
        <p:style>
          <a:lnRef idx="0"/>
          <a:fillRef idx="0"/>
          <a:effectRef idx="0"/>
          <a:fontRef idx="minor"/>
        </p:style>
        <p:txBody>
          <a:bodyPr/>
          <a:p>
            <a:pPr marL="343080" indent="-342720" algn="ctr">
              <a:lnSpc>
                <a:spcPct val="100000"/>
              </a:lnSpc>
            </a:pPr>
            <a:r>
              <a:rPr b="1" i="1" lang="en-IN" sz="1800" spc="-1" strike="noStrike">
                <a:solidFill>
                  <a:srgbClr val="000000"/>
                </a:solidFill>
                <a:latin typeface="Arial"/>
              </a:rPr>
              <a:t>Input Membership Functions-Formants</a:t>
            </a:r>
            <a:endParaRPr b="0" lang="en-IN" sz="1800" spc="-1" strike="noStrike">
              <a:latin typeface="Arial"/>
            </a:endParaRPr>
          </a:p>
        </p:txBody>
      </p:sp>
      <p:pic>
        <p:nvPicPr>
          <p:cNvPr id="290" name="Picture 2" descr=""/>
          <p:cNvPicPr/>
          <p:nvPr/>
        </p:nvPicPr>
        <p:blipFill>
          <a:blip r:embed="rId1"/>
          <a:stretch/>
        </p:blipFill>
        <p:spPr>
          <a:xfrm>
            <a:off x="1723680" y="838080"/>
            <a:ext cx="5486040" cy="4343040"/>
          </a:xfrm>
          <a:prstGeom prst="rect">
            <a:avLst/>
          </a:prstGeom>
          <a:ln>
            <a:noFill/>
          </a:ln>
        </p:spPr>
      </p:pic>
      <p:sp>
        <p:nvSpPr>
          <p:cNvPr id="291" name="CustomShape 4"/>
          <p:cNvSpPr/>
          <p:nvPr/>
        </p:nvSpPr>
        <p:spPr>
          <a:xfrm>
            <a:off x="8153280" y="5943600"/>
            <a:ext cx="9903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24</a:t>
            </a:r>
            <a:endParaRPr b="0" lang="en-IN"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93"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294" name="CustomShape 3"/>
          <p:cNvSpPr/>
          <p:nvPr/>
        </p:nvSpPr>
        <p:spPr>
          <a:xfrm>
            <a:off x="228600" y="914400"/>
            <a:ext cx="419076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Output Obtained:</a:t>
            </a:r>
            <a:endParaRPr b="0" lang="en-IN" sz="1800" spc="-1" strike="noStrike">
              <a:latin typeface="Arial"/>
            </a:endParaRPr>
          </a:p>
        </p:txBody>
      </p:sp>
      <p:pic>
        <p:nvPicPr>
          <p:cNvPr id="295" name="Picture 2" descr=""/>
          <p:cNvPicPr/>
          <p:nvPr/>
        </p:nvPicPr>
        <p:blipFill>
          <a:blip r:embed="rId1"/>
          <a:stretch/>
        </p:blipFill>
        <p:spPr>
          <a:xfrm>
            <a:off x="228600" y="1374120"/>
            <a:ext cx="8762760" cy="3883320"/>
          </a:xfrm>
          <a:prstGeom prst="rect">
            <a:avLst/>
          </a:prstGeom>
          <a:ln>
            <a:noFill/>
          </a:ln>
        </p:spPr>
      </p:pic>
      <p:sp>
        <p:nvSpPr>
          <p:cNvPr id="296" name="CustomShape 4"/>
          <p:cNvSpPr/>
          <p:nvPr/>
        </p:nvSpPr>
        <p:spPr>
          <a:xfrm>
            <a:off x="457200" y="5715000"/>
            <a:ext cx="5181120" cy="63900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a:solidFill>
                  <a:srgbClr val="000000"/>
                </a:solidFill>
                <a:latin typeface="Arial"/>
              </a:rPr>
              <a:t>Efficiency = ((10 + 10) / 20) * 100 %</a:t>
            </a:r>
            <a:endParaRPr b="0" lang="en-IN" sz="1800" spc="-1" strike="noStrike">
              <a:latin typeface="Arial"/>
            </a:endParaRPr>
          </a:p>
          <a:p>
            <a:pPr algn="just">
              <a:lnSpc>
                <a:spcPct val="100000"/>
              </a:lnSpc>
            </a:pPr>
            <a:r>
              <a:rPr b="1" i="1" lang="en-IN" sz="1800" spc="-1" strike="noStrike">
                <a:solidFill>
                  <a:srgbClr val="000000"/>
                </a:solidFill>
                <a:latin typeface="Arial"/>
              </a:rPr>
              <a:t>                  </a:t>
            </a:r>
            <a:r>
              <a:rPr b="1" i="1" lang="en-IN" sz="1800" spc="-1" strike="noStrike">
                <a:solidFill>
                  <a:srgbClr val="000000"/>
                </a:solidFill>
                <a:latin typeface="Arial"/>
              </a:rPr>
              <a:t>= 100.00 %</a:t>
            </a:r>
            <a:endParaRPr b="0" lang="en-IN" sz="1800" spc="-1" strike="noStrike">
              <a:latin typeface="Arial"/>
            </a:endParaRPr>
          </a:p>
        </p:txBody>
      </p:sp>
      <p:sp>
        <p:nvSpPr>
          <p:cNvPr id="297" name="CustomShape 5"/>
          <p:cNvSpPr/>
          <p:nvPr/>
        </p:nvSpPr>
        <p:spPr>
          <a:xfrm>
            <a:off x="8001000" y="6172200"/>
            <a:ext cx="11426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25</a:t>
            </a:r>
            <a:endParaRPr b="0" lang="en-IN"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299"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300" name="CustomShape 3"/>
          <p:cNvSpPr/>
          <p:nvPr/>
        </p:nvSpPr>
        <p:spPr>
          <a:xfrm>
            <a:off x="228600" y="914400"/>
            <a:ext cx="419076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SVM (Multi – Feature)</a:t>
            </a:r>
            <a:endParaRPr b="0" lang="en-IN" sz="1800" spc="-1" strike="noStrike">
              <a:latin typeface="Arial"/>
            </a:endParaRPr>
          </a:p>
        </p:txBody>
      </p:sp>
      <p:sp>
        <p:nvSpPr>
          <p:cNvPr id="301" name="CustomShape 4"/>
          <p:cNvSpPr/>
          <p:nvPr/>
        </p:nvSpPr>
        <p:spPr>
          <a:xfrm>
            <a:off x="228600" y="1447920"/>
            <a:ext cx="8762760" cy="228492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latin typeface="Arial"/>
              </a:rPr>
              <a:t>No. of training samples: 180</a:t>
            </a:r>
            <a:endParaRPr b="0" lang="en-IN" sz="1800" spc="-1" strike="noStrike">
              <a:latin typeface="Arial"/>
            </a:endParaRPr>
          </a:p>
          <a:p>
            <a:pPr algn="just">
              <a:lnSpc>
                <a:spcPct val="100000"/>
              </a:lnSpc>
            </a:pPr>
            <a:r>
              <a:rPr b="1" lang="en-IN" sz="1800" spc="-1" strike="noStrike">
                <a:solidFill>
                  <a:srgbClr val="000000"/>
                </a:solidFill>
                <a:latin typeface="Arial"/>
              </a:rPr>
              <a:t>No. of testing samples: 20</a:t>
            </a:r>
            <a:endParaRPr b="0" lang="en-IN" sz="1800" spc="-1" strike="noStrike">
              <a:latin typeface="Arial"/>
            </a:endParaRPr>
          </a:p>
          <a:p>
            <a:pPr algn="just">
              <a:lnSpc>
                <a:spcPct val="100000"/>
              </a:lnSpc>
            </a:pPr>
            <a:r>
              <a:rPr b="1" lang="en-IN" sz="1800" spc="-1" strike="noStrike">
                <a:solidFill>
                  <a:srgbClr val="000000"/>
                </a:solidFill>
                <a:latin typeface="Arial"/>
              </a:rPr>
              <a:t>Negative Class ‘0’- Male</a:t>
            </a:r>
            <a:endParaRPr b="0" lang="en-IN" sz="1800" spc="-1" strike="noStrike">
              <a:latin typeface="Arial"/>
            </a:endParaRPr>
          </a:p>
          <a:p>
            <a:pPr algn="just">
              <a:lnSpc>
                <a:spcPct val="100000"/>
              </a:lnSpc>
            </a:pPr>
            <a:r>
              <a:rPr b="1" lang="en-IN" sz="1800" spc="-1" strike="noStrike">
                <a:solidFill>
                  <a:srgbClr val="000000"/>
                </a:solidFill>
                <a:latin typeface="Arial"/>
              </a:rPr>
              <a:t>Positive Class ‘1’-Female</a:t>
            </a:r>
            <a:endParaRPr b="0" lang="en-IN" sz="1800" spc="-1" strike="noStrike">
              <a:latin typeface="Arial"/>
            </a:endParaRPr>
          </a:p>
          <a:p>
            <a:pPr algn="just">
              <a:lnSpc>
                <a:spcPct val="100000"/>
              </a:lnSpc>
            </a:pPr>
            <a:r>
              <a:rPr b="1" lang="en-IN" sz="1800" spc="-1" strike="noStrike">
                <a:solidFill>
                  <a:srgbClr val="000000"/>
                </a:solidFill>
                <a:latin typeface="Arial"/>
              </a:rPr>
              <a:t>Threshold Value: 2.00</a:t>
            </a:r>
            <a:endParaRPr b="0" lang="en-IN" sz="1800" spc="-1" strike="noStrike">
              <a:latin typeface="Arial"/>
            </a:endParaRPr>
          </a:p>
          <a:p>
            <a:pPr algn="just">
              <a:lnSpc>
                <a:spcPct val="100000"/>
              </a:lnSpc>
            </a:pPr>
            <a:r>
              <a:rPr b="1" lang="en-IN" sz="1800" spc="-1" strike="noStrike">
                <a:solidFill>
                  <a:srgbClr val="000000"/>
                </a:solidFill>
                <a:latin typeface="Arial"/>
              </a:rPr>
              <a:t>Training method used: Support Vector Machines</a:t>
            </a:r>
            <a:endParaRPr b="0" lang="en-IN" sz="1800" spc="-1" strike="noStrike">
              <a:latin typeface="Arial"/>
            </a:endParaRPr>
          </a:p>
          <a:p>
            <a:pPr algn="just">
              <a:lnSpc>
                <a:spcPct val="100000"/>
              </a:lnSpc>
            </a:pPr>
            <a:r>
              <a:rPr b="1" lang="en-IN" sz="1800" spc="-1" strike="noStrike">
                <a:solidFill>
                  <a:srgbClr val="000000"/>
                </a:solidFill>
                <a:latin typeface="Arial"/>
              </a:rPr>
              <a:t>Function used: </a:t>
            </a:r>
            <a:r>
              <a:rPr b="1" i="1" lang="en-IN" sz="1800" spc="-1" strike="noStrike">
                <a:solidFill>
                  <a:srgbClr val="000000"/>
                </a:solidFill>
                <a:latin typeface="Arial"/>
              </a:rPr>
              <a:t>fitcsvm</a:t>
            </a:r>
            <a:endParaRPr b="0" lang="en-IN" sz="1800" spc="-1" strike="noStrike">
              <a:latin typeface="Arial"/>
            </a:endParaRPr>
          </a:p>
          <a:p>
            <a:pPr algn="just">
              <a:lnSpc>
                <a:spcPct val="100000"/>
              </a:lnSpc>
            </a:pPr>
            <a:r>
              <a:rPr b="1" lang="en-IN" sz="1800" spc="-1" strike="noStrike">
                <a:solidFill>
                  <a:srgbClr val="000000"/>
                </a:solidFill>
                <a:latin typeface="Arial"/>
              </a:rPr>
              <a:t>Toolbox used: Statistics and Machine Learning Toolbox, Matlab 2015a</a:t>
            </a:r>
            <a:endParaRPr b="0" lang="en-IN" sz="1800" spc="-1" strike="noStrike">
              <a:latin typeface="Arial"/>
            </a:endParaRPr>
          </a:p>
        </p:txBody>
      </p:sp>
      <p:sp>
        <p:nvSpPr>
          <p:cNvPr id="302" name="CustomShape 5"/>
          <p:cNvSpPr/>
          <p:nvPr/>
        </p:nvSpPr>
        <p:spPr>
          <a:xfrm>
            <a:off x="8229600" y="6172200"/>
            <a:ext cx="9140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26</a:t>
            </a:r>
            <a:endParaRPr b="0" lang="en-IN"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Result Analysis</a:t>
            </a:r>
            <a:endParaRPr b="0" lang="en-US" sz="2800" spc="-1" strike="noStrike">
              <a:solidFill>
                <a:srgbClr val="000000"/>
              </a:solidFill>
              <a:latin typeface="Arial"/>
            </a:endParaRPr>
          </a:p>
        </p:txBody>
      </p:sp>
      <p:sp>
        <p:nvSpPr>
          <p:cNvPr id="304"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305" name="CustomShape 3"/>
          <p:cNvSpPr/>
          <p:nvPr/>
        </p:nvSpPr>
        <p:spPr>
          <a:xfrm>
            <a:off x="228600" y="914400"/>
            <a:ext cx="4190760" cy="3646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Output Obtained:</a:t>
            </a:r>
            <a:endParaRPr b="0" lang="en-IN" sz="1800" spc="-1" strike="noStrike">
              <a:latin typeface="Arial"/>
            </a:endParaRPr>
          </a:p>
        </p:txBody>
      </p:sp>
      <p:pic>
        <p:nvPicPr>
          <p:cNvPr id="306" name="Picture 2" descr=""/>
          <p:cNvPicPr/>
          <p:nvPr/>
        </p:nvPicPr>
        <p:blipFill>
          <a:blip r:embed="rId1"/>
          <a:stretch/>
        </p:blipFill>
        <p:spPr>
          <a:xfrm>
            <a:off x="385920" y="1283760"/>
            <a:ext cx="8605440" cy="4125960"/>
          </a:xfrm>
          <a:prstGeom prst="rect">
            <a:avLst/>
          </a:prstGeom>
          <a:ln>
            <a:noFill/>
          </a:ln>
        </p:spPr>
      </p:pic>
      <p:sp>
        <p:nvSpPr>
          <p:cNvPr id="307" name="CustomShape 4"/>
          <p:cNvSpPr/>
          <p:nvPr/>
        </p:nvSpPr>
        <p:spPr>
          <a:xfrm>
            <a:off x="385920" y="5715000"/>
            <a:ext cx="5633640" cy="63900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a:solidFill>
                  <a:srgbClr val="000000"/>
                </a:solidFill>
                <a:latin typeface="Arial"/>
              </a:rPr>
              <a:t>Efficiency = ((10 + 8) / 20) * 100 %</a:t>
            </a:r>
            <a:endParaRPr b="0" lang="en-IN" sz="1800" spc="-1" strike="noStrike">
              <a:latin typeface="Arial"/>
            </a:endParaRPr>
          </a:p>
          <a:p>
            <a:pPr algn="just">
              <a:lnSpc>
                <a:spcPct val="100000"/>
              </a:lnSpc>
            </a:pPr>
            <a:r>
              <a:rPr b="1" i="1" lang="en-IN" sz="1800" spc="-1" strike="noStrike">
                <a:solidFill>
                  <a:srgbClr val="000000"/>
                </a:solidFill>
                <a:latin typeface="Arial"/>
              </a:rPr>
              <a:t>                  </a:t>
            </a:r>
            <a:r>
              <a:rPr b="1" i="1" lang="en-IN" sz="1800" spc="-1" strike="noStrike">
                <a:solidFill>
                  <a:srgbClr val="000000"/>
                </a:solidFill>
                <a:latin typeface="Arial"/>
              </a:rPr>
              <a:t>= 90.00 %</a:t>
            </a:r>
            <a:endParaRPr b="0" lang="en-IN" sz="1800" spc="-1" strike="noStrike">
              <a:latin typeface="Arial"/>
            </a:endParaRPr>
          </a:p>
        </p:txBody>
      </p:sp>
      <p:sp>
        <p:nvSpPr>
          <p:cNvPr id="308" name="CustomShape 5"/>
          <p:cNvSpPr/>
          <p:nvPr/>
        </p:nvSpPr>
        <p:spPr>
          <a:xfrm>
            <a:off x="8229600" y="6172200"/>
            <a:ext cx="9140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27</a:t>
            </a:r>
            <a:endParaRPr b="0" lang="en-IN"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50532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Introduction</a:t>
            </a:r>
            <a:endParaRPr b="0" lang="en-US" sz="2800" spc="-1" strike="noStrike">
              <a:solidFill>
                <a:srgbClr val="000000"/>
              </a:solidFill>
              <a:latin typeface="Arial"/>
            </a:endParaRPr>
          </a:p>
        </p:txBody>
      </p:sp>
      <p:sp>
        <p:nvSpPr>
          <p:cNvPr id="143"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144" name="CustomShape 3"/>
          <p:cNvSpPr/>
          <p:nvPr/>
        </p:nvSpPr>
        <p:spPr>
          <a:xfrm>
            <a:off x="152280" y="1219320"/>
            <a:ext cx="4571640" cy="4479480"/>
          </a:xfrm>
          <a:prstGeom prst="rect">
            <a:avLst/>
          </a:prstGeom>
          <a:noFill/>
          <a:ln>
            <a:noFill/>
          </a:ln>
        </p:spPr>
        <p:style>
          <a:lnRef idx="0"/>
          <a:fillRef idx="0"/>
          <a:effectRef idx="0"/>
          <a:fontRef idx="minor"/>
        </p:style>
        <p:txBody>
          <a:bodyPr lIns="90000" rIns="90000" tIns="45000" bIns="45000"/>
          <a:p>
            <a:pPr marL="285840" indent="-285480" algn="just">
              <a:lnSpc>
                <a:spcPct val="100000"/>
              </a:lnSpc>
              <a:buClr>
                <a:srgbClr val="000000"/>
              </a:buClr>
              <a:buFont typeface="Arial"/>
              <a:buChar char="•"/>
            </a:pPr>
            <a:r>
              <a:rPr b="1" lang="en-IN" sz="1800" spc="-1" strike="noStrike">
                <a:solidFill>
                  <a:srgbClr val="000000"/>
                </a:solidFill>
                <a:latin typeface="Arial"/>
                <a:ea typeface="Adobe Myungjo Std M"/>
              </a:rPr>
              <a:t>Gender identification on the basis of the voice of a speaker consists of detecting if a speech signal is uttered by a male or a female.</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lang="en-IN" sz="1800" spc="-1" strike="noStrike">
                <a:solidFill>
                  <a:srgbClr val="000000"/>
                </a:solidFill>
                <a:latin typeface="Arial"/>
                <a:ea typeface="Adobe Myungjo Std M"/>
              </a:rPr>
              <a:t>Two main approaches can be used for gender identification:</a:t>
            </a:r>
            <a:endParaRPr b="0" lang="en-IN" sz="1800" spc="-1" strike="noStrike">
              <a:latin typeface="Arial"/>
            </a:endParaRPr>
          </a:p>
          <a:p>
            <a:pPr algn="just">
              <a:lnSpc>
                <a:spcPct val="100000"/>
              </a:lnSpc>
            </a:pPr>
            <a:endParaRPr b="0" lang="en-IN" sz="1800" spc="-1" strike="noStrike">
              <a:latin typeface="Arial"/>
            </a:endParaRPr>
          </a:p>
          <a:p>
            <a:pPr lvl="1" marL="743040" indent="-285480" algn="just">
              <a:lnSpc>
                <a:spcPct val="100000"/>
              </a:lnSpc>
              <a:buClr>
                <a:srgbClr val="000000"/>
              </a:buClr>
              <a:buFont typeface="Wingdings" charset="2"/>
              <a:buChar char=""/>
            </a:pPr>
            <a:r>
              <a:rPr b="1" lang="en-IN" sz="1800" spc="-1" strike="noStrike">
                <a:solidFill>
                  <a:srgbClr val="000000"/>
                </a:solidFill>
                <a:latin typeface="Arial"/>
                <a:ea typeface="Adobe Myungjo Std M"/>
              </a:rPr>
              <a:t> </a:t>
            </a:r>
            <a:r>
              <a:rPr b="1" lang="en-IN" sz="1800" spc="-1" strike="noStrike">
                <a:solidFill>
                  <a:srgbClr val="000000"/>
                </a:solidFill>
                <a:latin typeface="Arial"/>
                <a:ea typeface="Adobe Myungjo Std M"/>
              </a:rPr>
              <a:t>Using  frequency based features         -pitch and formants</a:t>
            </a:r>
            <a:endParaRPr b="0" lang="en-IN" sz="1800" spc="-1" strike="noStrike">
              <a:latin typeface="Arial"/>
            </a:endParaRPr>
          </a:p>
          <a:p>
            <a:pPr marL="457200" algn="just">
              <a:lnSpc>
                <a:spcPct val="100000"/>
              </a:lnSpc>
            </a:pPr>
            <a:endParaRPr b="0" lang="en-IN" sz="1800" spc="-1" strike="noStrike">
              <a:latin typeface="Arial"/>
            </a:endParaRPr>
          </a:p>
          <a:p>
            <a:pPr lvl="1" marL="743040" indent="-285480" algn="just">
              <a:lnSpc>
                <a:spcPct val="100000"/>
              </a:lnSpc>
              <a:buClr>
                <a:srgbClr val="000000"/>
              </a:buClr>
              <a:buFont typeface="Wingdings" charset="2"/>
              <a:buChar char=""/>
            </a:pPr>
            <a:r>
              <a:rPr b="1" lang="en-IN" sz="1800" spc="-1" strike="noStrike">
                <a:solidFill>
                  <a:srgbClr val="000000"/>
                </a:solidFill>
                <a:latin typeface="Arial"/>
                <a:ea typeface="Adobe Myungjo Std M"/>
              </a:rPr>
              <a:t>Using energy based features- short time energy (STE), zero crossing rate (ZCR) and energy entropy (EE) </a:t>
            </a:r>
            <a:endParaRPr b="0" lang="en-IN" sz="1800" spc="-1" strike="noStrike">
              <a:latin typeface="Arial"/>
            </a:endParaRPr>
          </a:p>
          <a:p>
            <a:pPr algn="just">
              <a:lnSpc>
                <a:spcPct val="100000"/>
              </a:lnSpc>
            </a:pPr>
            <a:endParaRPr b="0" lang="en-IN" sz="1800" spc="-1" strike="noStrike">
              <a:latin typeface="Arial"/>
            </a:endParaRPr>
          </a:p>
        </p:txBody>
      </p:sp>
      <p:grpSp>
        <p:nvGrpSpPr>
          <p:cNvPr id="145" name="Group 4"/>
          <p:cNvGrpSpPr/>
          <p:nvPr/>
        </p:nvGrpSpPr>
        <p:grpSpPr>
          <a:xfrm>
            <a:off x="286920" y="575640"/>
            <a:ext cx="8682120" cy="5506560"/>
            <a:chOff x="286920" y="575640"/>
            <a:chExt cx="8682120" cy="5506560"/>
          </a:xfrm>
        </p:grpSpPr>
        <p:sp>
          <p:nvSpPr>
            <p:cNvPr id="146" name="CustomShape 5"/>
            <p:cNvSpPr/>
            <p:nvPr/>
          </p:nvSpPr>
          <p:spPr>
            <a:xfrm>
              <a:off x="286920" y="575640"/>
              <a:ext cx="5506560" cy="5506560"/>
            </a:xfrm>
            <a:prstGeom prst="blockArc">
              <a:avLst>
                <a:gd name="adj1" fmla="val 18900000"/>
                <a:gd name="adj2" fmla="val 2700000"/>
                <a:gd name="adj3" fmla="val 392"/>
              </a:avLst>
            </a:prstGeom>
            <a:noFill/>
            <a:ln>
              <a:solidFill>
                <a:schemeClr val="accent1">
                  <a:shade val="60000"/>
                  <a:hueOff val="0"/>
                  <a:satOff val="0"/>
                  <a:lumOff val="0"/>
                  <a:alphaOff val="0"/>
                </a:schemeClr>
              </a:solidFill>
              <a:round/>
            </a:ln>
            <a:scene3d>
              <a:camera prst="orthographicFront"/>
              <a:lightRig dir="t" rig="threePt">
                <a:rot lat="0" lon="0" rev="7500000"/>
              </a:lightRig>
            </a:scene3d>
            <a:sp3d z="-40000" prstMaterial="matte"/>
          </p:spPr>
          <p:style>
            <a:lnRef idx="2"/>
            <a:fillRef idx="0"/>
            <a:effectRef idx="0"/>
            <a:fontRef idx="minor"/>
          </p:style>
        </p:sp>
        <p:sp>
          <p:nvSpPr>
            <p:cNvPr id="147" name="CustomShape 6"/>
            <p:cNvSpPr/>
            <p:nvPr/>
          </p:nvSpPr>
          <p:spPr>
            <a:xfrm>
              <a:off x="5296680" y="1565280"/>
              <a:ext cx="3672000" cy="510840"/>
            </a:xfrm>
            <a:prstGeom prst="rect">
              <a:avLst/>
            </a:prstGeom>
            <a:gradFill rotWithShape="0">
              <a:gsLst>
                <a:gs pos="0">
                  <a:srgbClr val="3333ff"/>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r="5400000" dist="23000" rotWithShape="0">
                <a:srgbClr val="000000">
                  <a:alpha val="35000"/>
                </a:srgbClr>
              </a:outerShdw>
            </a:effectLst>
            <a:scene3d>
              <a:camera prst="orthographicFront"/>
              <a:lightRig dir="t" rig="threePt">
                <a:rot lat="0" lon="0" rev="7500000"/>
              </a:lightRig>
            </a:scene3d>
            <a:sp3d prstMaterial="plastic">
              <a:bevelT prst="relaxedInset" w="127000" h="25400"/>
            </a:sp3d>
          </p:spPr>
          <p:style>
            <a:lnRef idx="0"/>
            <a:fillRef idx="0"/>
            <a:effectRef idx="2"/>
            <a:fontRef idx="minor"/>
          </p:style>
          <p:txBody>
            <a:bodyPr lIns="405720" rIns="40680" tIns="40680" bIns="40680" anchor="ctr"/>
            <a:p>
              <a:pPr>
                <a:lnSpc>
                  <a:spcPct val="90000"/>
                </a:lnSpc>
                <a:spcAft>
                  <a:spcPts val="561"/>
                </a:spcAft>
              </a:pPr>
              <a:r>
                <a:rPr b="1" lang="en-IN" sz="1600" spc="-1" strike="noStrike">
                  <a:solidFill>
                    <a:srgbClr val="0d0d0d"/>
                  </a:solidFill>
                  <a:latin typeface="Arial"/>
                </a:rPr>
                <a:t>Speaker Identification</a:t>
              </a:r>
              <a:endParaRPr b="0" lang="en-IN" sz="1600" spc="-1" strike="noStrike">
                <a:latin typeface="Arial"/>
              </a:endParaRPr>
            </a:p>
          </p:txBody>
        </p:sp>
        <p:sp>
          <p:nvSpPr>
            <p:cNvPr id="148" name="CustomShape 7"/>
            <p:cNvSpPr/>
            <p:nvPr/>
          </p:nvSpPr>
          <p:spPr>
            <a:xfrm>
              <a:off x="4977360" y="1476000"/>
              <a:ext cx="638640" cy="638640"/>
            </a:xfrm>
            <a:prstGeom prst="ellipse">
              <a:avLst/>
            </a:prstGeom>
            <a:blipFill rotWithShape="0">
              <a:blip r:embed="rId1"/>
              <a:tile/>
            </a:blipFill>
            <a:ln>
              <a:solidFill>
                <a:schemeClr val="accent1">
                  <a:hueOff val="0"/>
                  <a:satOff val="0"/>
                  <a:lumOff val="0"/>
                  <a:alphaOff val="0"/>
                </a:schemeClr>
              </a:solidFill>
              <a:round/>
            </a:ln>
            <a:effectLst>
              <a:outerShdw blurRad="40000" dir="5400000" dist="23000" rotWithShape="0">
                <a:srgbClr val="000000">
                  <a:alpha val="35000"/>
                </a:srgbClr>
              </a:outerShdw>
            </a:effectLst>
            <a:scene3d>
              <a:camera prst="orthographicFront"/>
              <a:lightRig dir="t" rig="threePt">
                <a:rot lat="0" lon="0" rev="7500000"/>
              </a:lightRig>
            </a:scene3d>
            <a:sp3d extrusionH="63500" z="152400" prstMaterial="dkEdge">
              <a:bevelT prst="relaxedInset" w="120800" h="19050"/>
              <a:contourClr>
                <a:schemeClr val="bg1"/>
              </a:contourClr>
            </a:sp3d>
          </p:spPr>
          <p:style>
            <a:lnRef idx="1"/>
            <a:fillRef idx="0"/>
            <a:effectRef idx="2"/>
            <a:fontRef idx="minor"/>
          </p:style>
        </p:sp>
        <p:sp>
          <p:nvSpPr>
            <p:cNvPr id="149" name="CustomShape 8"/>
            <p:cNvSpPr/>
            <p:nvPr/>
          </p:nvSpPr>
          <p:spPr>
            <a:xfrm>
              <a:off x="5663160" y="2306520"/>
              <a:ext cx="3305520" cy="510840"/>
            </a:xfrm>
            <a:prstGeom prst="rect">
              <a:avLst/>
            </a:prstGeom>
            <a:gradFill rotWithShape="0">
              <a:gsLst>
                <a:gs pos="0">
                  <a:srgbClr val="00b050"/>
                </a:gs>
                <a:gs pos="80000">
                  <a:srgbClr val="50d4b1"/>
                </a:gs>
                <a:gs pos="100000">
                  <a:srgbClr val="bae5e8"/>
                </a:gs>
              </a:gsLst>
              <a:lin ang="16200000"/>
            </a:gradFill>
            <a:ln>
              <a:noFill/>
            </a:ln>
            <a:effectLst>
              <a:outerShdw blurRad="40000" dir="5400000" dist="23000" rotWithShape="0">
                <a:srgbClr val="000000">
                  <a:alpha val="35000"/>
                </a:srgbClr>
              </a:outerShdw>
            </a:effectLst>
            <a:scene3d>
              <a:camera prst="orthographicFront"/>
              <a:lightRig dir="t" rig="threePt">
                <a:rot lat="0" lon="0" rev="7500000"/>
              </a:lightRig>
            </a:scene3d>
            <a:sp3d prstMaterial="plastic">
              <a:bevelT prst="relaxedInset" w="127000" h="25400"/>
            </a:sp3d>
          </p:spPr>
          <p:style>
            <a:lnRef idx="0"/>
            <a:fillRef idx="0"/>
            <a:effectRef idx="2"/>
            <a:fontRef idx="minor"/>
          </p:style>
          <p:txBody>
            <a:bodyPr lIns="405720" rIns="40680" tIns="40680" bIns="40680" anchor="ctr"/>
            <a:p>
              <a:pPr>
                <a:lnSpc>
                  <a:spcPct val="90000"/>
                </a:lnSpc>
                <a:spcAft>
                  <a:spcPts val="561"/>
                </a:spcAft>
              </a:pPr>
              <a:r>
                <a:rPr b="1" lang="en-IN" sz="1600" spc="-1" strike="noStrike">
                  <a:solidFill>
                    <a:srgbClr val="000000"/>
                  </a:solidFill>
                  <a:latin typeface="Arial"/>
                </a:rPr>
                <a:t>Financial Transactions and Telephone Banking</a:t>
              </a:r>
              <a:endParaRPr b="0" lang="en-IN" sz="1600" spc="-1" strike="noStrike">
                <a:latin typeface="Arial"/>
              </a:endParaRPr>
            </a:p>
          </p:txBody>
        </p:sp>
        <p:sp>
          <p:nvSpPr>
            <p:cNvPr id="150" name="CustomShape 9"/>
            <p:cNvSpPr/>
            <p:nvPr/>
          </p:nvSpPr>
          <p:spPr>
            <a:xfrm>
              <a:off x="5343480" y="2242440"/>
              <a:ext cx="638640" cy="638640"/>
            </a:xfrm>
            <a:prstGeom prst="ellipse">
              <a:avLst/>
            </a:prstGeom>
            <a:blipFill rotWithShape="0">
              <a:blip r:embed="rId2"/>
              <a:tile/>
            </a:blipFill>
            <a:ln>
              <a:solidFill>
                <a:schemeClr val="accent1">
                  <a:hueOff val="0"/>
                  <a:satOff val="0"/>
                  <a:lumOff val="0"/>
                  <a:alphaOff val="0"/>
                </a:schemeClr>
              </a:solidFill>
              <a:round/>
            </a:ln>
            <a:effectLst>
              <a:outerShdw blurRad="40000" dir="5400000" dist="23000" rotWithShape="0">
                <a:srgbClr val="000000">
                  <a:alpha val="35000"/>
                </a:srgbClr>
              </a:outerShdw>
            </a:effectLst>
            <a:scene3d>
              <a:camera prst="orthographicFront"/>
              <a:lightRig dir="t" rig="threePt">
                <a:rot lat="0" lon="0" rev="7500000"/>
              </a:lightRig>
            </a:scene3d>
            <a:sp3d extrusionH="63500" z="152400" prstMaterial="dkEdge">
              <a:bevelT prst="relaxedInset" w="120800" h="19050"/>
              <a:contourClr>
                <a:schemeClr val="bg1"/>
              </a:contourClr>
            </a:sp3d>
          </p:spPr>
          <p:style>
            <a:lnRef idx="1"/>
            <a:fillRef idx="0"/>
            <a:effectRef idx="2"/>
            <a:fontRef idx="minor"/>
          </p:style>
        </p:sp>
        <p:sp>
          <p:nvSpPr>
            <p:cNvPr id="151" name="CustomShape 10"/>
            <p:cNvSpPr/>
            <p:nvPr/>
          </p:nvSpPr>
          <p:spPr>
            <a:xfrm>
              <a:off x="5775840" y="3073320"/>
              <a:ext cx="3193200" cy="510840"/>
            </a:xfrm>
            <a:prstGeom prst="rect">
              <a:avLst/>
            </a:prstGeom>
            <a:gradFill rotWithShape="0">
              <a:gsLst>
                <a:gs pos="0">
                  <a:srgbClr val="ff0000"/>
                </a:gs>
                <a:gs pos="80000">
                  <a:srgbClr val="ef8a79"/>
                </a:gs>
                <a:gs pos="100000">
                  <a:srgbClr val="ffcdcd"/>
                </a:gs>
              </a:gsLst>
              <a:lin ang="16200000"/>
            </a:gradFill>
            <a:ln>
              <a:noFill/>
            </a:ln>
            <a:effectLst>
              <a:outerShdw blurRad="40000" dir="5400000" dist="23000" rotWithShape="0">
                <a:srgbClr val="000000">
                  <a:alpha val="35000"/>
                </a:srgbClr>
              </a:outerShdw>
            </a:effectLst>
            <a:scene3d>
              <a:camera prst="orthographicFront"/>
              <a:lightRig dir="t" rig="threePt">
                <a:rot lat="0" lon="0" rev="7500000"/>
              </a:lightRig>
            </a:scene3d>
            <a:sp3d prstMaterial="plastic">
              <a:bevelT prst="relaxedInset" w="127000" h="25400"/>
            </a:sp3d>
          </p:spPr>
          <p:style>
            <a:lnRef idx="0"/>
            <a:fillRef idx="0"/>
            <a:effectRef idx="2"/>
            <a:fontRef idx="minor"/>
          </p:style>
          <p:txBody>
            <a:bodyPr lIns="405720" rIns="40680" tIns="40680" bIns="40680" anchor="ctr"/>
            <a:p>
              <a:pPr>
                <a:lnSpc>
                  <a:spcPct val="90000"/>
                </a:lnSpc>
                <a:spcAft>
                  <a:spcPts val="561"/>
                </a:spcAft>
              </a:pPr>
              <a:r>
                <a:rPr b="1" lang="en-IN" sz="1600" spc="-1" strike="noStrike">
                  <a:solidFill>
                    <a:srgbClr val="000000"/>
                  </a:solidFill>
                  <a:latin typeface="Arial"/>
                </a:rPr>
                <a:t>Human Computer Interaction</a:t>
              </a:r>
              <a:endParaRPr b="0" lang="en-IN" sz="1600" spc="-1" strike="noStrike">
                <a:latin typeface="Arial"/>
              </a:endParaRPr>
            </a:p>
          </p:txBody>
        </p:sp>
        <p:sp>
          <p:nvSpPr>
            <p:cNvPr id="152" name="CustomShape 11"/>
            <p:cNvSpPr/>
            <p:nvPr/>
          </p:nvSpPr>
          <p:spPr>
            <a:xfrm>
              <a:off x="5456160" y="3009240"/>
              <a:ext cx="638640" cy="638640"/>
            </a:xfrm>
            <a:prstGeom prst="ellipse">
              <a:avLst/>
            </a:prstGeom>
            <a:blipFill rotWithShape="0">
              <a:blip r:embed="rId3"/>
              <a:tile/>
            </a:blipFill>
            <a:ln>
              <a:solidFill>
                <a:schemeClr val="accent1">
                  <a:hueOff val="0"/>
                  <a:satOff val="0"/>
                  <a:lumOff val="0"/>
                  <a:alphaOff val="0"/>
                </a:schemeClr>
              </a:solidFill>
              <a:round/>
            </a:ln>
            <a:effectLst>
              <a:outerShdw blurRad="40000" dir="5400000" dist="23000" rotWithShape="0">
                <a:srgbClr val="000000">
                  <a:alpha val="35000"/>
                </a:srgbClr>
              </a:outerShdw>
            </a:effectLst>
            <a:scene3d>
              <a:camera prst="orthographicFront"/>
              <a:lightRig dir="t" rig="threePt">
                <a:rot lat="0" lon="0" rev="7500000"/>
              </a:lightRig>
            </a:scene3d>
            <a:sp3d extrusionH="63500" z="152400" prstMaterial="dkEdge">
              <a:bevelT prst="relaxedInset" w="120800" h="19050"/>
              <a:contourClr>
                <a:schemeClr val="bg1"/>
              </a:contourClr>
            </a:sp3d>
          </p:spPr>
          <p:style>
            <a:lnRef idx="1"/>
            <a:fillRef idx="0"/>
            <a:effectRef idx="2"/>
            <a:fontRef idx="minor"/>
          </p:style>
        </p:sp>
        <p:sp>
          <p:nvSpPr>
            <p:cNvPr id="153" name="CustomShape 12"/>
            <p:cNvSpPr/>
            <p:nvPr/>
          </p:nvSpPr>
          <p:spPr>
            <a:xfrm>
              <a:off x="5663160" y="3840120"/>
              <a:ext cx="3305520" cy="510840"/>
            </a:xfrm>
            <a:prstGeom prst="rect">
              <a:avLst/>
            </a:prstGeom>
            <a:gradFill rotWithShape="0">
              <a:gsLst>
                <a:gs pos="0">
                  <a:srgbClr val="ffff00"/>
                </a:gs>
                <a:gs pos="80000">
                  <a:srgbClr val="ffff00"/>
                </a:gs>
                <a:gs pos="100000">
                  <a:srgbClr val="ebefb7"/>
                </a:gs>
              </a:gsLst>
              <a:lin ang="16200000"/>
            </a:gradFill>
            <a:ln>
              <a:noFill/>
            </a:ln>
            <a:effectLst>
              <a:outerShdw blurRad="40000" dir="5400000" dist="23000" rotWithShape="0">
                <a:srgbClr val="000000">
                  <a:alpha val="35000"/>
                </a:srgbClr>
              </a:outerShdw>
            </a:effectLst>
            <a:scene3d>
              <a:camera prst="orthographicFront"/>
              <a:lightRig dir="t" rig="threePt">
                <a:rot lat="0" lon="0" rev="7500000"/>
              </a:lightRig>
            </a:scene3d>
            <a:sp3d prstMaterial="plastic">
              <a:bevelT prst="relaxedInset" w="127000" h="25400"/>
            </a:sp3d>
          </p:spPr>
          <p:style>
            <a:lnRef idx="0"/>
            <a:fillRef idx="0"/>
            <a:effectRef idx="2"/>
            <a:fontRef idx="minor"/>
          </p:style>
          <p:txBody>
            <a:bodyPr lIns="405720" rIns="40680" tIns="40680" bIns="40680" anchor="ctr"/>
            <a:p>
              <a:pPr>
                <a:lnSpc>
                  <a:spcPct val="90000"/>
                </a:lnSpc>
                <a:spcAft>
                  <a:spcPts val="561"/>
                </a:spcAft>
              </a:pPr>
              <a:r>
                <a:rPr b="1" lang="en-IN" sz="1600" spc="-1" strike="noStrike">
                  <a:solidFill>
                    <a:srgbClr val="000000"/>
                  </a:solidFill>
                  <a:latin typeface="Arial"/>
                </a:rPr>
                <a:t>Security Systems</a:t>
              </a:r>
              <a:endParaRPr b="0" lang="en-IN" sz="1600" spc="-1" strike="noStrike">
                <a:latin typeface="Arial"/>
              </a:endParaRPr>
            </a:p>
          </p:txBody>
        </p:sp>
        <p:sp>
          <p:nvSpPr>
            <p:cNvPr id="154" name="CustomShape 13"/>
            <p:cNvSpPr/>
            <p:nvPr/>
          </p:nvSpPr>
          <p:spPr>
            <a:xfrm>
              <a:off x="5343480" y="3776040"/>
              <a:ext cx="638640" cy="638640"/>
            </a:xfrm>
            <a:prstGeom prst="ellipse">
              <a:avLst/>
            </a:prstGeom>
            <a:blipFill rotWithShape="0">
              <a:blip r:embed="rId4"/>
              <a:tile/>
            </a:blipFill>
            <a:ln>
              <a:solidFill>
                <a:schemeClr val="accent1">
                  <a:hueOff val="0"/>
                  <a:satOff val="0"/>
                  <a:lumOff val="0"/>
                  <a:alphaOff val="0"/>
                </a:schemeClr>
              </a:solidFill>
              <a:round/>
            </a:ln>
            <a:effectLst>
              <a:outerShdw blurRad="40000" dir="5400000" dist="23000" rotWithShape="0">
                <a:srgbClr val="000000">
                  <a:alpha val="35000"/>
                </a:srgbClr>
              </a:outerShdw>
            </a:effectLst>
            <a:scene3d>
              <a:camera prst="orthographicFront"/>
              <a:lightRig dir="t" rig="threePt">
                <a:rot lat="0" lon="0" rev="7500000"/>
              </a:lightRig>
            </a:scene3d>
            <a:sp3d extrusionH="63500" z="152400" prstMaterial="dkEdge">
              <a:bevelT prst="relaxedInset" w="120800" h="19050"/>
              <a:contourClr>
                <a:schemeClr val="bg1"/>
              </a:contourClr>
            </a:sp3d>
          </p:spPr>
          <p:style>
            <a:lnRef idx="1"/>
            <a:fillRef idx="0"/>
            <a:effectRef idx="2"/>
            <a:fontRef idx="minor"/>
          </p:style>
        </p:sp>
        <p:sp>
          <p:nvSpPr>
            <p:cNvPr id="155" name="CustomShape 14"/>
            <p:cNvSpPr/>
            <p:nvPr/>
          </p:nvSpPr>
          <p:spPr>
            <a:xfrm>
              <a:off x="5296680" y="4606920"/>
              <a:ext cx="3672000" cy="510840"/>
            </a:xfrm>
            <a:prstGeom prst="rect">
              <a:avLst/>
            </a:prstGeom>
            <a:gradFill rotWithShape="0">
              <a:gsLst>
                <a:gs pos="0">
                  <a:srgbClr val="8b2d79"/>
                </a:gs>
                <a:gs pos="80000">
                  <a:srgbClr val="e183d4"/>
                </a:gs>
                <a:gs pos="100000">
                  <a:srgbClr val="fadefa"/>
                </a:gs>
              </a:gsLst>
              <a:lin ang="16200000"/>
            </a:gradFill>
            <a:ln>
              <a:noFill/>
            </a:ln>
            <a:effectLst>
              <a:outerShdw blurRad="40000" dir="5400000" dist="23000" rotWithShape="0">
                <a:srgbClr val="000000">
                  <a:alpha val="35000"/>
                </a:srgbClr>
              </a:outerShdw>
            </a:effectLst>
            <a:scene3d>
              <a:camera prst="orthographicFront"/>
              <a:lightRig dir="t" rig="threePt">
                <a:rot lat="0" lon="0" rev="7500000"/>
              </a:lightRig>
            </a:scene3d>
            <a:sp3d prstMaterial="plastic">
              <a:bevelT prst="relaxedInset" w="127000" h="25400"/>
            </a:sp3d>
          </p:spPr>
          <p:style>
            <a:lnRef idx="0"/>
            <a:fillRef idx="0"/>
            <a:effectRef idx="2"/>
            <a:fontRef idx="minor"/>
          </p:style>
          <p:txBody>
            <a:bodyPr lIns="405720" rIns="40680" tIns="40680" bIns="40680" anchor="ctr"/>
            <a:p>
              <a:pPr>
                <a:lnSpc>
                  <a:spcPct val="90000"/>
                </a:lnSpc>
                <a:spcAft>
                  <a:spcPts val="561"/>
                </a:spcAft>
              </a:pPr>
              <a:r>
                <a:rPr b="1" lang="en-IN" sz="1600" spc="-1" strike="noStrike">
                  <a:solidFill>
                    <a:srgbClr val="000000"/>
                  </a:solidFill>
                  <a:latin typeface="Arial"/>
                </a:rPr>
                <a:t>Voice over Internet Protocol (VoIP)</a:t>
              </a:r>
              <a:endParaRPr b="0" lang="en-IN" sz="1600" spc="-1" strike="noStrike">
                <a:latin typeface="Arial"/>
              </a:endParaRPr>
            </a:p>
          </p:txBody>
        </p:sp>
        <p:sp>
          <p:nvSpPr>
            <p:cNvPr id="156" name="CustomShape 15"/>
            <p:cNvSpPr/>
            <p:nvPr/>
          </p:nvSpPr>
          <p:spPr>
            <a:xfrm>
              <a:off x="4977360" y="4542840"/>
              <a:ext cx="638640" cy="638640"/>
            </a:xfrm>
            <a:prstGeom prst="ellipse">
              <a:avLst/>
            </a:prstGeom>
            <a:blipFill rotWithShape="0">
              <a:blip r:embed="rId5"/>
              <a:tile/>
            </a:blipFill>
            <a:ln>
              <a:solidFill>
                <a:schemeClr val="accent1">
                  <a:hueOff val="0"/>
                  <a:satOff val="0"/>
                  <a:lumOff val="0"/>
                  <a:alphaOff val="0"/>
                </a:schemeClr>
              </a:solidFill>
              <a:round/>
            </a:ln>
            <a:effectLst>
              <a:outerShdw blurRad="40000" dir="5400000" dist="23000" rotWithShape="0">
                <a:srgbClr val="000000">
                  <a:alpha val="35000"/>
                </a:srgbClr>
              </a:outerShdw>
            </a:effectLst>
            <a:scene3d>
              <a:camera prst="orthographicFront"/>
              <a:lightRig dir="t" rig="threePt">
                <a:rot lat="0" lon="0" rev="7500000"/>
              </a:lightRig>
            </a:scene3d>
            <a:sp3d extrusionH="63500" z="152400" prstMaterial="dkEdge">
              <a:bevelT prst="relaxedInset" w="120800" h="19050"/>
              <a:contourClr>
                <a:schemeClr val="bg1"/>
              </a:contourClr>
            </a:sp3d>
          </p:spPr>
          <p:style>
            <a:lnRef idx="1"/>
            <a:fillRef idx="0"/>
            <a:effectRef idx="2"/>
            <a:fontRef idx="minor"/>
          </p:style>
        </p:sp>
      </p:grpSp>
      <p:grpSp>
        <p:nvGrpSpPr>
          <p:cNvPr id="157" name="Group 16"/>
          <p:cNvGrpSpPr/>
          <p:nvPr/>
        </p:nvGrpSpPr>
        <p:grpSpPr>
          <a:xfrm>
            <a:off x="0" y="0"/>
            <a:ext cx="36000" cy="36000"/>
            <a:chOff x="0" y="0"/>
            <a:chExt cx="36000" cy="36000"/>
          </a:xfrm>
        </p:grpSpPr>
      </p:grpSp>
      <p:sp>
        <p:nvSpPr>
          <p:cNvPr id="158" name="CustomShape 17"/>
          <p:cNvSpPr/>
          <p:nvPr/>
        </p:nvSpPr>
        <p:spPr>
          <a:xfrm>
            <a:off x="8381880" y="6248520"/>
            <a:ext cx="7617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1</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Conclusion</a:t>
            </a:r>
            <a:endParaRPr b="0" lang="en-US" sz="2800" spc="-1" strike="noStrike">
              <a:solidFill>
                <a:srgbClr val="000000"/>
              </a:solidFill>
              <a:latin typeface="Arial"/>
            </a:endParaRPr>
          </a:p>
        </p:txBody>
      </p:sp>
      <p:sp>
        <p:nvSpPr>
          <p:cNvPr id="310"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311" name="CustomShape 3"/>
          <p:cNvSpPr/>
          <p:nvPr/>
        </p:nvSpPr>
        <p:spPr>
          <a:xfrm>
            <a:off x="152280" y="914400"/>
            <a:ext cx="8762760" cy="913320"/>
          </a:xfrm>
          <a:prstGeom prst="rect">
            <a:avLst/>
          </a:prstGeom>
          <a:noFill/>
          <a:ln>
            <a:noFill/>
          </a:ln>
        </p:spPr>
        <p:style>
          <a:lnRef idx="0"/>
          <a:fillRef idx="0"/>
          <a:effectRef idx="0"/>
          <a:fontRef idx="minor"/>
        </p:style>
        <p:txBody>
          <a:bodyPr lIns="90000" rIns="90000" tIns="45000" bIns="45000"/>
          <a:p>
            <a:pPr marL="285840" indent="-285480" algn="just">
              <a:lnSpc>
                <a:spcPct val="100000"/>
              </a:lnSpc>
              <a:buClr>
                <a:srgbClr val="000000"/>
              </a:buClr>
              <a:buFont typeface="Arial"/>
              <a:buChar char="•"/>
            </a:pPr>
            <a:r>
              <a:rPr b="1" i="1" lang="en-IN" sz="1800" spc="-1" strike="noStrike">
                <a:solidFill>
                  <a:srgbClr val="000000"/>
                </a:solidFill>
                <a:latin typeface="Arial"/>
              </a:rPr>
              <a:t>The efficiencies obtained in all the methods are as follows: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graphicFrame>
        <p:nvGraphicFramePr>
          <p:cNvPr id="312" name="Table 4"/>
          <p:cNvGraphicFramePr/>
          <p:nvPr/>
        </p:nvGraphicFramePr>
        <p:xfrm>
          <a:off x="647640" y="1343520"/>
          <a:ext cx="7772040" cy="1721520"/>
        </p:xfrm>
        <a:graphic>
          <a:graphicData uri="http://schemas.openxmlformats.org/drawingml/2006/table">
            <a:tbl>
              <a:tblPr/>
              <a:tblGrid>
                <a:gridCol w="3885480"/>
                <a:gridCol w="3886560"/>
              </a:tblGrid>
              <a:tr h="344160">
                <a:tc>
                  <a:txBody>
                    <a:bodyPr lIns="68400" rIns="68400" tIns="0" bIns="0"/>
                    <a:p>
                      <a:pPr algn="just">
                        <a:lnSpc>
                          <a:spcPct val="115000"/>
                        </a:lnSpc>
                      </a:pPr>
                      <a:r>
                        <a:rPr b="1" lang="en-IN" sz="1200" spc="-1" strike="noStrike">
                          <a:solidFill>
                            <a:srgbClr val="000000"/>
                          </a:solidFill>
                          <a:latin typeface="Times New Roman"/>
                          <a:ea typeface="Calibri"/>
                        </a:rPr>
                        <a:t>METHOD USED</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just">
                        <a:lnSpc>
                          <a:spcPct val="115000"/>
                        </a:lnSpc>
                      </a:pPr>
                      <a:r>
                        <a:rPr b="1" lang="en-IN" sz="1200" spc="-1" strike="noStrike">
                          <a:solidFill>
                            <a:srgbClr val="000000"/>
                          </a:solidFill>
                          <a:latin typeface="Times New Roman"/>
                          <a:ea typeface="Calibri"/>
                        </a:rPr>
                        <a:t>EFFICIENCY OBTAINED</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44160">
                <a:tc>
                  <a:txBody>
                    <a:bodyPr lIns="68400" rIns="68400" tIns="0" bIns="0"/>
                    <a:p>
                      <a:pPr algn="just">
                        <a:lnSpc>
                          <a:spcPct val="115000"/>
                        </a:lnSpc>
                      </a:pPr>
                      <a:r>
                        <a:rPr b="0" lang="en-IN" sz="1200" spc="-1" strike="noStrike">
                          <a:solidFill>
                            <a:srgbClr val="000000"/>
                          </a:solidFill>
                          <a:latin typeface="Times New Roman"/>
                          <a:ea typeface="Calibri"/>
                        </a:rPr>
                        <a:t>ANN (Multi-Feature)</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just">
                        <a:lnSpc>
                          <a:spcPct val="115000"/>
                        </a:lnSpc>
                      </a:pPr>
                      <a:r>
                        <a:rPr b="0" lang="en-IN" sz="1200" spc="-1" strike="noStrike">
                          <a:solidFill>
                            <a:srgbClr val="000000"/>
                          </a:solidFill>
                          <a:latin typeface="Times New Roman"/>
                          <a:ea typeface="Calibri"/>
                        </a:rPr>
                        <a:t>90.00 %</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44160">
                <a:tc>
                  <a:txBody>
                    <a:bodyPr lIns="68400" rIns="68400" tIns="0" bIns="0"/>
                    <a:p>
                      <a:pPr algn="just">
                        <a:lnSpc>
                          <a:spcPct val="115000"/>
                        </a:lnSpc>
                      </a:pPr>
                      <a:r>
                        <a:rPr b="0" lang="en-IN" sz="1200" spc="-1" strike="noStrike">
                          <a:solidFill>
                            <a:srgbClr val="000000"/>
                          </a:solidFill>
                          <a:latin typeface="Times New Roman"/>
                          <a:ea typeface="Calibri"/>
                        </a:rPr>
                        <a:t>SVM (Multi-Feature)</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just">
                        <a:lnSpc>
                          <a:spcPct val="115000"/>
                        </a:lnSpc>
                      </a:pPr>
                      <a:r>
                        <a:rPr b="0" lang="en-IN" sz="1200" spc="-1" strike="noStrike">
                          <a:solidFill>
                            <a:srgbClr val="000000"/>
                          </a:solidFill>
                          <a:latin typeface="Times New Roman"/>
                          <a:ea typeface="Calibri"/>
                        </a:rPr>
                        <a:t>90.00 %</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44160">
                <a:tc>
                  <a:txBody>
                    <a:bodyPr lIns="68400" rIns="68400" tIns="0" bIns="0"/>
                    <a:p>
                      <a:pPr algn="just">
                        <a:lnSpc>
                          <a:spcPct val="115000"/>
                        </a:lnSpc>
                      </a:pPr>
                      <a:r>
                        <a:rPr b="0" lang="en-IN" sz="1200" spc="-1" strike="noStrike">
                          <a:solidFill>
                            <a:srgbClr val="000000"/>
                          </a:solidFill>
                          <a:latin typeface="Times New Roman"/>
                          <a:ea typeface="Calibri"/>
                        </a:rPr>
                        <a:t>ANFIS (using only Pitch as a feature)</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just">
                        <a:lnSpc>
                          <a:spcPct val="115000"/>
                        </a:lnSpc>
                      </a:pPr>
                      <a:r>
                        <a:rPr b="0" lang="en-IN" sz="1200" spc="-1" strike="noStrike">
                          <a:solidFill>
                            <a:srgbClr val="000000"/>
                          </a:solidFill>
                          <a:latin typeface="Times New Roman"/>
                          <a:ea typeface="Calibri"/>
                        </a:rPr>
                        <a:t>95.00 %</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44880">
                <a:tc>
                  <a:txBody>
                    <a:bodyPr lIns="68400" rIns="68400" tIns="0" bIns="0"/>
                    <a:p>
                      <a:pPr algn="just">
                        <a:lnSpc>
                          <a:spcPct val="115000"/>
                        </a:lnSpc>
                      </a:pPr>
                      <a:r>
                        <a:rPr b="0" lang="en-IN" sz="1200" spc="-1" strike="noStrike">
                          <a:solidFill>
                            <a:srgbClr val="000000"/>
                          </a:solidFill>
                          <a:latin typeface="Times New Roman"/>
                          <a:ea typeface="Calibri"/>
                        </a:rPr>
                        <a:t>ANFIS (Multi-Feature)</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just">
                        <a:lnSpc>
                          <a:spcPct val="115000"/>
                        </a:lnSpc>
                      </a:pPr>
                      <a:r>
                        <a:rPr b="0" lang="en-IN" sz="1200" spc="-1" strike="noStrike">
                          <a:solidFill>
                            <a:srgbClr val="000000"/>
                          </a:solidFill>
                          <a:latin typeface="Times New Roman"/>
                          <a:ea typeface="Calibri"/>
                        </a:rPr>
                        <a:t>100.00 %</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13" name="CustomShape 5"/>
          <p:cNvSpPr/>
          <p:nvPr/>
        </p:nvSpPr>
        <p:spPr>
          <a:xfrm>
            <a:off x="279360" y="3221280"/>
            <a:ext cx="8610120" cy="3462840"/>
          </a:xfrm>
          <a:prstGeom prst="rect">
            <a:avLst/>
          </a:prstGeom>
          <a:noFill/>
          <a:ln>
            <a:noFill/>
          </a:ln>
        </p:spPr>
        <p:style>
          <a:lnRef idx="0"/>
          <a:fillRef idx="0"/>
          <a:effectRef idx="0"/>
          <a:fontRef idx="minor"/>
        </p:style>
        <p:txBody>
          <a:bodyPr lIns="90000" rIns="90000" tIns="45000" bIns="45000"/>
          <a:p>
            <a:pPr algn="just">
              <a:lnSpc>
                <a:spcPct val="115000"/>
              </a:lnSpc>
            </a:pPr>
            <a:r>
              <a:rPr b="1" i="1" lang="en-IN" sz="1800" spc="-1" strike="noStrike">
                <a:solidFill>
                  <a:srgbClr val="000000"/>
                </a:solidFill>
                <a:latin typeface="Arial"/>
                <a:ea typeface="Calibri"/>
              </a:rPr>
              <a:t>The following points can be concluded from the results obtained:</a:t>
            </a:r>
            <a:endParaRPr b="0" lang="en-IN" sz="1800" spc="-1" strike="noStrike">
              <a:latin typeface="Arial"/>
            </a:endParaRPr>
          </a:p>
          <a:p>
            <a:pPr algn="just">
              <a:lnSpc>
                <a:spcPct val="115000"/>
              </a:lnSpc>
            </a:pPr>
            <a:r>
              <a:rPr b="1" i="1" lang="en-IN" sz="1800" spc="-1" strike="noStrike">
                <a:solidFill>
                  <a:srgbClr val="000000"/>
                </a:solidFill>
                <a:latin typeface="Arial"/>
                <a:ea typeface="Calibri"/>
              </a:rPr>
              <a:t> </a:t>
            </a: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Calibri"/>
              </a:rPr>
              <a:t>The pitch of the female speakers is significantly higher than the male speakers.</a:t>
            </a: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Calibri"/>
              </a:rPr>
              <a:t>The normalized zero crossing rate values are also higher for the female speakers than the male speakers.</a:t>
            </a: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Calibri"/>
              </a:rPr>
              <a:t>The normalized short-time energy values are slightly higher for the female speakers than the male speakers.</a:t>
            </a: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Calibri"/>
              </a:rPr>
              <a:t>The normalized energy entropy values are also in general slightly higher for the female speakers than the male speakers.</a:t>
            </a:r>
            <a:endParaRPr b="0" lang="en-IN" sz="1800" spc="-1" strike="noStrike">
              <a:latin typeface="Arial"/>
            </a:endParaRPr>
          </a:p>
        </p:txBody>
      </p:sp>
      <p:sp>
        <p:nvSpPr>
          <p:cNvPr id="314" name="CustomShape 6"/>
          <p:cNvSpPr/>
          <p:nvPr/>
        </p:nvSpPr>
        <p:spPr>
          <a:xfrm>
            <a:off x="8381880" y="6324480"/>
            <a:ext cx="7617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28</a:t>
            </a:r>
            <a:endParaRPr b="0" lang="en-IN"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Conclusion</a:t>
            </a:r>
            <a:endParaRPr b="0" lang="en-US" sz="2800" spc="-1" strike="noStrike">
              <a:solidFill>
                <a:srgbClr val="000000"/>
              </a:solidFill>
              <a:latin typeface="Arial"/>
            </a:endParaRPr>
          </a:p>
        </p:txBody>
      </p:sp>
      <p:sp>
        <p:nvSpPr>
          <p:cNvPr id="316"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317" name="CustomShape 3"/>
          <p:cNvSpPr/>
          <p:nvPr/>
        </p:nvSpPr>
        <p:spPr>
          <a:xfrm>
            <a:off x="250200" y="685800"/>
            <a:ext cx="8610120" cy="6513480"/>
          </a:xfrm>
          <a:prstGeom prst="rect">
            <a:avLst/>
          </a:prstGeom>
          <a:noFill/>
          <a:ln>
            <a:noFill/>
          </a:ln>
        </p:spPr>
        <p:style>
          <a:lnRef idx="0"/>
          <a:fillRef idx="0"/>
          <a:effectRef idx="0"/>
          <a:fontRef idx="minor"/>
        </p:style>
        <p:txBody>
          <a:bodyPr lIns="90000" rIns="90000" tIns="45000" bIns="45000"/>
          <a:p>
            <a:pPr marL="343080" indent="-342720" algn="just">
              <a:lnSpc>
                <a:spcPct val="125000"/>
              </a:lnSpc>
              <a:buClr>
                <a:srgbClr val="000000"/>
              </a:buClr>
              <a:buFont typeface="Symbol"/>
              <a:buChar char=""/>
            </a:pPr>
            <a:r>
              <a:rPr b="1" i="1" lang="en-IN" sz="1800" spc="-1" strike="noStrike">
                <a:solidFill>
                  <a:srgbClr val="000000"/>
                </a:solidFill>
                <a:latin typeface="Arial"/>
                <a:ea typeface="Calibri"/>
              </a:rPr>
              <a:t>The first formant frequencies are higher for the female speakers when compared to male speakers.</a:t>
            </a: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Calibri"/>
              </a:rPr>
              <a:t>The Neural Network and Support Vector Machine classifiers have an efficiency of 90.00% in the multi-feature format. </a:t>
            </a: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Calibri"/>
              </a:rPr>
              <a:t>The ANFIS network using only Pitch as a feature has an efficiency of 95.00%, showing improvement over the standard methods.</a:t>
            </a:r>
            <a:endParaRPr b="0" lang="en-IN" sz="1800" spc="-1" strike="noStrike">
              <a:latin typeface="Arial"/>
            </a:endParaRPr>
          </a:p>
          <a:p>
            <a:pPr marL="343080" indent="-342720" algn="just">
              <a:lnSpc>
                <a:spcPct val="125000"/>
              </a:lnSpc>
              <a:buClr>
                <a:srgbClr val="000000"/>
              </a:buClr>
              <a:buFont typeface="Symbol"/>
              <a:buChar char=""/>
            </a:pPr>
            <a:r>
              <a:rPr b="1" i="1" lang="en-IN" sz="1800" spc="-1" strike="noStrike">
                <a:solidFill>
                  <a:srgbClr val="000000"/>
                </a:solidFill>
                <a:latin typeface="Arial"/>
                <a:ea typeface="Calibri"/>
              </a:rPr>
              <a:t>The multi-feature ANFIS gives an efficiency of 100.00% for the given dataset, hence rectifying the error arising from the exceptional case when using only Pitch as a discriminating factor.</a:t>
            </a:r>
            <a:endParaRPr b="0" lang="en-IN" sz="1800" spc="-1" strike="noStrike">
              <a:latin typeface="Arial"/>
            </a:endParaRPr>
          </a:p>
          <a:p>
            <a:pPr algn="just">
              <a:lnSpc>
                <a:spcPct val="125000"/>
              </a:lnSpc>
            </a:pPr>
            <a:endParaRPr b="0" lang="en-IN" sz="1800" spc="-1" strike="noStrike">
              <a:latin typeface="Arial"/>
            </a:endParaRPr>
          </a:p>
          <a:p>
            <a:pPr algn="just">
              <a:lnSpc>
                <a:spcPct val="125000"/>
              </a:lnSpc>
            </a:pPr>
            <a:r>
              <a:rPr b="1" i="1" lang="en-IN" sz="1800" spc="-1" strike="noStrike">
                <a:solidFill>
                  <a:srgbClr val="000000"/>
                </a:solidFill>
                <a:latin typeface="Arial"/>
                <a:ea typeface="Calibri"/>
              </a:rPr>
              <a:t>This provides us with </a:t>
            </a:r>
            <a:r>
              <a:rPr b="1" i="1" lang="en-IN" sz="1800" spc="-1" strike="noStrike" u="sng">
                <a:solidFill>
                  <a:srgbClr val="000000"/>
                </a:solidFill>
                <a:uFillTx/>
                <a:latin typeface="Arial"/>
                <a:ea typeface="Calibri"/>
              </a:rPr>
              <a:t>two important conclusions</a:t>
            </a:r>
            <a:r>
              <a:rPr b="1" i="1" lang="en-IN" sz="1800" spc="-1" strike="noStrike">
                <a:solidFill>
                  <a:srgbClr val="000000"/>
                </a:solidFill>
                <a:latin typeface="Arial"/>
                <a:ea typeface="Calibri"/>
              </a:rPr>
              <a:t>:</a:t>
            </a:r>
            <a:endParaRPr b="0" lang="en-IN" sz="1800" spc="-1" strike="noStrike">
              <a:latin typeface="Arial"/>
            </a:endParaRPr>
          </a:p>
          <a:p>
            <a:pPr marL="343080" indent="-342720" algn="just">
              <a:lnSpc>
                <a:spcPct val="125000"/>
              </a:lnSpc>
              <a:spcAft>
                <a:spcPts val="1001"/>
              </a:spcAft>
              <a:buClr>
                <a:srgbClr val="000000"/>
              </a:buClr>
              <a:buFont typeface="Symbol"/>
              <a:buChar char=""/>
            </a:pPr>
            <a:r>
              <a:rPr b="1" i="1" lang="en-IN" sz="1800" spc="-1" strike="noStrike">
                <a:solidFill>
                  <a:srgbClr val="000000"/>
                </a:solidFill>
                <a:latin typeface="Arial"/>
                <a:ea typeface="Calibri"/>
              </a:rPr>
              <a:t>A multi-feature system is much more efficient than a system that relies on a single feature such as pitch, zero crossing rate, etc.</a:t>
            </a:r>
            <a:endParaRPr b="0" lang="en-IN" sz="1800" spc="-1" strike="noStrike">
              <a:latin typeface="Arial"/>
            </a:endParaRPr>
          </a:p>
          <a:p>
            <a:pPr marL="343080" indent="-342720" algn="just">
              <a:lnSpc>
                <a:spcPct val="125000"/>
              </a:lnSpc>
              <a:spcAft>
                <a:spcPts val="1001"/>
              </a:spcAft>
              <a:buClr>
                <a:srgbClr val="000000"/>
              </a:buClr>
              <a:buFont typeface="Symbol"/>
              <a:buChar char=""/>
            </a:pPr>
            <a:r>
              <a:rPr b="1" i="1" lang="en-IN" sz="1800" spc="-1" strike="noStrike">
                <a:solidFill>
                  <a:srgbClr val="000000"/>
                </a:solidFill>
                <a:latin typeface="Arial"/>
                <a:ea typeface="Calibri"/>
              </a:rPr>
              <a:t>A neuro-fuzzy system, which incorporates the uncertainty handling benefit of fuzzy systems with the learning capability of neural networks, is a much better option than a standalone neural network or support vector machine classifier.</a:t>
            </a:r>
            <a:endParaRPr b="0" lang="en-IN" sz="1800" spc="-1" strike="noStrike">
              <a:latin typeface="Arial"/>
            </a:endParaRPr>
          </a:p>
          <a:p>
            <a:pPr algn="just">
              <a:lnSpc>
                <a:spcPct val="125000"/>
              </a:lnSpc>
            </a:pPr>
            <a:endParaRPr b="0" lang="en-IN" sz="1800" spc="-1" strike="noStrike">
              <a:latin typeface="Arial"/>
            </a:endParaRPr>
          </a:p>
        </p:txBody>
      </p:sp>
      <p:sp>
        <p:nvSpPr>
          <p:cNvPr id="318" name="CustomShape 4"/>
          <p:cNvSpPr/>
          <p:nvPr/>
        </p:nvSpPr>
        <p:spPr>
          <a:xfrm>
            <a:off x="8334720" y="624528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29</a:t>
            </a:r>
            <a:endParaRPr b="0" lang="en-IN"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388620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Future Work</a:t>
            </a:r>
            <a:endParaRPr b="0" lang="en-US" sz="2800" spc="-1" strike="noStrike">
              <a:solidFill>
                <a:srgbClr val="000000"/>
              </a:solidFill>
              <a:latin typeface="Arial"/>
            </a:endParaRPr>
          </a:p>
        </p:txBody>
      </p:sp>
      <p:sp>
        <p:nvSpPr>
          <p:cNvPr id="320"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321" name="CustomShape 3"/>
          <p:cNvSpPr/>
          <p:nvPr/>
        </p:nvSpPr>
        <p:spPr>
          <a:xfrm>
            <a:off x="152280" y="990720"/>
            <a:ext cx="8762760" cy="4205160"/>
          </a:xfrm>
          <a:prstGeom prst="rect">
            <a:avLst/>
          </a:prstGeom>
          <a:noFill/>
          <a:ln>
            <a:noFill/>
          </a:ln>
        </p:spPr>
        <p:style>
          <a:lnRef idx="0"/>
          <a:fillRef idx="0"/>
          <a:effectRef idx="0"/>
          <a:fontRef idx="minor"/>
        </p:style>
        <p:txBody>
          <a:bodyPr lIns="90000" rIns="90000" tIns="45000" bIns="45000"/>
          <a:p>
            <a:pPr marL="285840" indent="-285480" algn="just">
              <a:lnSpc>
                <a:spcPct val="100000"/>
              </a:lnSpc>
              <a:buClr>
                <a:srgbClr val="000000"/>
              </a:buClr>
              <a:buFont typeface="Arial"/>
              <a:buChar char="•"/>
            </a:pPr>
            <a:r>
              <a:rPr b="1" i="1" lang="en-IN" sz="1800" spc="-1" strike="noStrike">
                <a:solidFill>
                  <a:srgbClr val="000000"/>
                </a:solidFill>
                <a:latin typeface="Arial"/>
              </a:rPr>
              <a:t>The given system is only an initial block in what may be a sophisticated speaker and speech recognition engine. </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It may be used in a variety of security systems for domestic as well as industrial purposes. Especially in financial transactions and maintaining databases in financial sectors, such a system could prove to be of great use. </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system can also be further modified to produce a gender recognition system which takes age also as a factor or an emotion recognition system which takes gender into consideration. </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Such an emotion recognition system can be used for detection of pathological speech conditions for detection of diseases like Parkinson’s disease, etc.</a:t>
            </a:r>
            <a:endParaRPr b="0" lang="en-IN" sz="1800" spc="-1" strike="noStrike">
              <a:latin typeface="Arial"/>
            </a:endParaRPr>
          </a:p>
        </p:txBody>
      </p:sp>
      <p:sp>
        <p:nvSpPr>
          <p:cNvPr id="322" name="CustomShape 4"/>
          <p:cNvSpPr/>
          <p:nvPr/>
        </p:nvSpPr>
        <p:spPr>
          <a:xfrm>
            <a:off x="8305920" y="617220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30</a:t>
            </a:r>
            <a:endParaRPr b="0" lang="en-IN"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350532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References</a:t>
            </a:r>
            <a:endParaRPr b="0" lang="en-US" sz="2800" spc="-1" strike="noStrike">
              <a:solidFill>
                <a:srgbClr val="000000"/>
              </a:solidFill>
              <a:latin typeface="Arial"/>
            </a:endParaRPr>
          </a:p>
        </p:txBody>
      </p:sp>
      <p:sp>
        <p:nvSpPr>
          <p:cNvPr id="324"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325" name="CustomShape 3"/>
          <p:cNvSpPr/>
          <p:nvPr/>
        </p:nvSpPr>
        <p:spPr>
          <a:xfrm>
            <a:off x="152280" y="914400"/>
            <a:ext cx="8762760" cy="501516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700" spc="-1" strike="noStrike" u="sng">
                <a:solidFill>
                  <a:srgbClr val="000000"/>
                </a:solidFill>
                <a:uFillTx/>
                <a:latin typeface="Arial"/>
              </a:rPr>
              <a:t>Journal / Conference Papers</a:t>
            </a:r>
            <a:endParaRPr b="0" lang="en-IN" sz="1700" spc="-1" strike="noStrike">
              <a:latin typeface="Arial"/>
            </a:endParaRPr>
          </a:p>
          <a:p>
            <a:pPr algn="just">
              <a:lnSpc>
                <a:spcPct val="100000"/>
              </a:lnSpc>
            </a:pPr>
            <a:endParaRPr b="0" lang="en-IN" sz="1700" spc="-1" strike="noStrike">
              <a:latin typeface="Arial"/>
            </a:endParaRPr>
          </a:p>
          <a:p>
            <a:pPr algn="just">
              <a:lnSpc>
                <a:spcPct val="100000"/>
              </a:lnSpc>
            </a:pPr>
            <a:r>
              <a:rPr b="1" i="1" lang="en-IN" sz="1700" spc="-1" strike="noStrike">
                <a:solidFill>
                  <a:srgbClr val="000000"/>
                </a:solidFill>
                <a:latin typeface="Arial"/>
              </a:rPr>
              <a:t>[1] Jyh-Shing Roger Jang, “ANFIS: Adaptive-Network-Based Fuzzy Inference System”, IEEE transactions on systems, man, and cybernetics, vol. 23, no. 3, May June 1993.</a:t>
            </a:r>
            <a:endParaRPr b="0" lang="en-IN" sz="1700" spc="-1" strike="noStrike">
              <a:latin typeface="Arial"/>
            </a:endParaRPr>
          </a:p>
          <a:p>
            <a:pPr algn="just">
              <a:lnSpc>
                <a:spcPct val="100000"/>
              </a:lnSpc>
            </a:pPr>
            <a:r>
              <a:rPr b="1" i="1" lang="en-IN" sz="1700" spc="-1" strike="noStrike">
                <a:solidFill>
                  <a:srgbClr val="000000"/>
                </a:solidFill>
                <a:latin typeface="Arial"/>
              </a:rPr>
              <a:t>[2] Siva Prasad Nandyala and T. Kishore Kumar, "Real Time Isolated Word Speech Recognition    System for Human Computer Interaction", International Journal of Computer Applications, Vol. 12, No. 2, pp. 1-7, Nov 2010.</a:t>
            </a:r>
            <a:endParaRPr b="0" lang="en-IN" sz="1700" spc="-1" strike="noStrike">
              <a:latin typeface="Arial"/>
            </a:endParaRPr>
          </a:p>
          <a:p>
            <a:pPr algn="just">
              <a:lnSpc>
                <a:spcPct val="100000"/>
              </a:lnSpc>
            </a:pPr>
            <a:r>
              <a:rPr b="1" i="1" lang="en-IN" sz="1700" spc="-1" strike="noStrike">
                <a:solidFill>
                  <a:srgbClr val="000000"/>
                </a:solidFill>
                <a:latin typeface="Arial"/>
              </a:rPr>
              <a:t>[3] Sachin Lakra, Juhi Singh and Arun Kumar Singh , “Automated Pitch-Based Gender Recognition using an Adaptive Neuro-Fuzzy Inference System”, IEEE International Conference on Intelligent Systems and Signal Processing (ISSP), 2013</a:t>
            </a:r>
            <a:endParaRPr b="0" lang="en-IN" sz="1700" spc="-1" strike="noStrike">
              <a:latin typeface="Arial"/>
            </a:endParaRPr>
          </a:p>
          <a:p>
            <a:pPr algn="just">
              <a:lnSpc>
                <a:spcPct val="100000"/>
              </a:lnSpc>
            </a:pPr>
            <a:r>
              <a:rPr b="1" i="1" lang="en-IN" sz="1700" spc="-1" strike="noStrike">
                <a:solidFill>
                  <a:srgbClr val="000000"/>
                </a:solidFill>
                <a:latin typeface="Arial"/>
              </a:rPr>
              <a:t>[4] Pawan Kumar, Nitika Jakhanwal, Anirban Bhowmick, and Mahesh Chandra, “Gender Classification Using Pitch and Formants”, ICCCS, February, 2011</a:t>
            </a:r>
            <a:endParaRPr b="0" lang="en-IN" sz="1700" spc="-1" strike="noStrike">
              <a:latin typeface="Arial"/>
            </a:endParaRPr>
          </a:p>
          <a:p>
            <a:pPr algn="just">
              <a:lnSpc>
                <a:spcPct val="100000"/>
              </a:lnSpc>
            </a:pPr>
            <a:r>
              <a:rPr b="1" i="1" lang="en-IN" sz="1700" spc="-1" strike="noStrike">
                <a:solidFill>
                  <a:srgbClr val="000000"/>
                </a:solidFill>
                <a:latin typeface="Arial"/>
              </a:rPr>
              <a:t>[5] R. Rajeshwara Rao, A. Prasad, "Glottal Excitation Feature based Gender Identification System using Ergodic HMM", International Journal of Computer Applications, Vol. 17, No. 3, pp. 31-36, March 2011.</a:t>
            </a:r>
            <a:endParaRPr b="0" lang="en-IN" sz="1700" spc="-1" strike="noStrike">
              <a:latin typeface="Arial"/>
            </a:endParaRPr>
          </a:p>
          <a:p>
            <a:pPr algn="just">
              <a:lnSpc>
                <a:spcPct val="100000"/>
              </a:lnSpc>
            </a:pPr>
            <a:r>
              <a:rPr b="1" i="1" lang="en-IN" sz="1700" spc="-1" strike="noStrike">
                <a:solidFill>
                  <a:srgbClr val="000000"/>
                </a:solidFill>
                <a:latin typeface="Arial"/>
              </a:rPr>
              <a:t>[6] Dr. K. Meena, Dr. K. R. Subramaniam, M. Gomathy, “Performance Analysis of Gender Clustering and Classification Algorithms”, International Journal on Computer Science and Engineering (IJCSE), Vol.4, 03 March 2012</a:t>
            </a:r>
            <a:endParaRPr b="0" lang="en-IN" sz="1700" spc="-1" strike="noStrike">
              <a:latin typeface="Arial"/>
            </a:endParaRPr>
          </a:p>
        </p:txBody>
      </p:sp>
      <p:sp>
        <p:nvSpPr>
          <p:cNvPr id="326" name="CustomShape 4"/>
          <p:cNvSpPr/>
          <p:nvPr/>
        </p:nvSpPr>
        <p:spPr>
          <a:xfrm>
            <a:off x="8458200" y="6238800"/>
            <a:ext cx="6854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31</a:t>
            </a:r>
            <a:endParaRPr b="0" lang="en-IN"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3581280" y="176040"/>
            <a:ext cx="5409720" cy="516960"/>
          </a:xfrm>
          <a:prstGeom prst="rect">
            <a:avLst/>
          </a:prstGeom>
          <a:noFill/>
          <a:ln w="9360">
            <a:noFill/>
          </a:ln>
        </p:spPr>
        <p:style>
          <a:lnRef idx="0"/>
          <a:fillRef idx="0"/>
          <a:effectRef idx="0"/>
          <a:fontRef idx="minor"/>
        </p:style>
        <p:txBody>
          <a:bodyPr lIns="90000" rIns="90000" tIns="45000" bIns="45000"/>
          <a:p>
            <a:pPr algn="r">
              <a:lnSpc>
                <a:spcPct val="100000"/>
              </a:lnSpc>
              <a:spcBef>
                <a:spcPts val="1400"/>
              </a:spcBef>
            </a:pPr>
            <a:r>
              <a:rPr b="1" i="1" lang="en-IN" sz="2800" spc="-1" strike="noStrike">
                <a:solidFill>
                  <a:srgbClr val="cc6600"/>
                </a:solidFill>
                <a:latin typeface="Arial"/>
              </a:rPr>
              <a:t>References</a:t>
            </a:r>
            <a:endParaRPr b="0" lang="en-IN" sz="2800" spc="-1" strike="noStrike">
              <a:latin typeface="Arial"/>
            </a:endParaRPr>
          </a:p>
        </p:txBody>
      </p:sp>
      <p:sp>
        <p:nvSpPr>
          <p:cNvPr id="328"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329" name="CustomShape 3"/>
          <p:cNvSpPr/>
          <p:nvPr/>
        </p:nvSpPr>
        <p:spPr>
          <a:xfrm>
            <a:off x="152280" y="738720"/>
            <a:ext cx="8838720" cy="553356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700" spc="-1" strike="noStrike">
                <a:solidFill>
                  <a:srgbClr val="000000"/>
                </a:solidFill>
                <a:latin typeface="Arial"/>
              </a:rPr>
              <a:t>[7] Yune-Sang Lee1, Peter Turkeltaub, Richard Granger, and Rajeev D. S. Raizada, "Categorical Speech Processing in Broca's Area: An fMRI Study Using Multivariate Pattern-Based Analysis", The Journal of Neuroscience, Vol.32, No.24, JAN 2012.</a:t>
            </a:r>
            <a:endParaRPr b="0" lang="en-IN" sz="1700" spc="-1" strike="noStrike">
              <a:latin typeface="Arial"/>
            </a:endParaRPr>
          </a:p>
          <a:p>
            <a:pPr algn="just">
              <a:lnSpc>
                <a:spcPct val="100000"/>
              </a:lnSpc>
            </a:pPr>
            <a:r>
              <a:rPr b="1" i="1" lang="en-IN" sz="1700" spc="-1" strike="noStrike">
                <a:solidFill>
                  <a:srgbClr val="000000"/>
                </a:solidFill>
                <a:latin typeface="Arial"/>
              </a:rPr>
              <a:t>[8] Kadambe, S., &amp; Srinivasan, P. (1994). Applications of adaptive wavelets for Speech. Optical Engineering, 33(7), 2204–2211.</a:t>
            </a:r>
            <a:endParaRPr b="0" lang="en-IN" sz="1700" spc="-1" strike="noStrike">
              <a:latin typeface="Arial"/>
            </a:endParaRPr>
          </a:p>
          <a:p>
            <a:pPr algn="just">
              <a:lnSpc>
                <a:spcPct val="100000"/>
              </a:lnSpc>
            </a:pPr>
            <a:r>
              <a:rPr b="1" i="1" lang="en-IN" sz="1700" spc="-1" strike="noStrike">
                <a:solidFill>
                  <a:srgbClr val="000000"/>
                </a:solidFill>
                <a:latin typeface="Arial"/>
              </a:rPr>
              <a:t>[9] Sarikaya, R., &amp; Hansen, H. L. (2000). High resolution speech feature parameterization for monophone-based stressed speech recognition. IEEE Signal Processing Letters, 7(7), 182–185.</a:t>
            </a:r>
            <a:endParaRPr b="0" lang="en-IN" sz="1700" spc="-1" strike="noStrike">
              <a:latin typeface="Arial"/>
            </a:endParaRPr>
          </a:p>
          <a:p>
            <a:pPr algn="just">
              <a:lnSpc>
                <a:spcPct val="100000"/>
              </a:lnSpc>
            </a:pPr>
            <a:r>
              <a:rPr b="1" i="1" lang="en-IN" sz="1700" spc="-1" strike="noStrike">
                <a:solidFill>
                  <a:srgbClr val="000000"/>
                </a:solidFill>
                <a:latin typeface="Arial"/>
              </a:rPr>
              <a:t>[10] D. Nauck, F. Klawon; R. Kruse, “Foundations of Neuro-Fuzzy Systems”, J. Wiley &amp; Sons, 1997.</a:t>
            </a:r>
            <a:endParaRPr b="0" lang="en-IN" sz="1700" spc="-1" strike="noStrike">
              <a:latin typeface="Arial"/>
            </a:endParaRPr>
          </a:p>
          <a:p>
            <a:pPr algn="just">
              <a:lnSpc>
                <a:spcPct val="100000"/>
              </a:lnSpc>
            </a:pPr>
            <a:r>
              <a:rPr b="1" i="1" lang="en-IN" sz="1700" spc="-1" strike="noStrike">
                <a:solidFill>
                  <a:srgbClr val="000000"/>
                </a:solidFill>
                <a:latin typeface="Arial"/>
              </a:rPr>
              <a:t>[11] R. Jang, “Neuro-Fuzzy Modelling:Architectures, Analysis and Applications”, PhD Thesis, University of California, Berkley, July 1992</a:t>
            </a:r>
            <a:r>
              <a:rPr b="1" lang="en-IN" sz="1700" spc="-1" strike="noStrike">
                <a:solidFill>
                  <a:srgbClr val="000000"/>
                </a:solidFill>
                <a:latin typeface="Arial"/>
              </a:rPr>
              <a:t>.</a:t>
            </a:r>
            <a:endParaRPr b="0" lang="en-IN" sz="1700" spc="-1" strike="noStrike">
              <a:latin typeface="Arial"/>
            </a:endParaRPr>
          </a:p>
          <a:p>
            <a:pPr algn="just">
              <a:lnSpc>
                <a:spcPct val="100000"/>
              </a:lnSpc>
            </a:pPr>
            <a:endParaRPr b="0" lang="en-IN" sz="1700" spc="-1" strike="noStrike">
              <a:latin typeface="Arial"/>
            </a:endParaRPr>
          </a:p>
          <a:p>
            <a:pPr algn="just">
              <a:lnSpc>
                <a:spcPct val="100000"/>
              </a:lnSpc>
            </a:pPr>
            <a:r>
              <a:rPr b="1" i="1" lang="en-IN" sz="1700" spc="-1" strike="noStrike" u="sng">
                <a:solidFill>
                  <a:srgbClr val="000000"/>
                </a:solidFill>
                <a:uFillTx/>
                <a:latin typeface="Arial"/>
              </a:rPr>
              <a:t>Reference / Hand Books</a:t>
            </a:r>
            <a:endParaRPr b="0" lang="en-IN" sz="1700" spc="-1" strike="noStrike">
              <a:latin typeface="Arial"/>
            </a:endParaRPr>
          </a:p>
          <a:p>
            <a:pPr algn="just">
              <a:lnSpc>
                <a:spcPct val="100000"/>
              </a:lnSpc>
            </a:pPr>
            <a:r>
              <a:rPr b="1" i="1" lang="en-IN" sz="1700" spc="-1" strike="noStrike">
                <a:solidFill>
                  <a:srgbClr val="000000"/>
                </a:solidFill>
                <a:latin typeface="Arial"/>
              </a:rPr>
              <a:t>[12] John R. Deller, Jr., John H.L. Hansen, John G. Proakis, “Discrete-Time Processing of Speech Signals”, IEEE Press, ISBN 0-7803-5386-2</a:t>
            </a:r>
            <a:endParaRPr b="0" lang="en-IN" sz="1700" spc="-1" strike="noStrike">
              <a:latin typeface="Arial"/>
            </a:endParaRPr>
          </a:p>
          <a:p>
            <a:pPr algn="just">
              <a:lnSpc>
                <a:spcPct val="100000"/>
              </a:lnSpc>
            </a:pPr>
            <a:r>
              <a:rPr b="1" i="1" lang="en-IN" sz="1700" spc="-1" strike="noStrike">
                <a:solidFill>
                  <a:srgbClr val="000000"/>
                </a:solidFill>
                <a:latin typeface="Arial"/>
              </a:rPr>
              <a:t>[13] Lawrence R. Rabiner, Ronald W. Schafer, “Digital Processing of Speech Signals”, Prentice-Hall Signal Processing Series, ISBN 0-13-213603-1</a:t>
            </a:r>
            <a:endParaRPr b="0" lang="en-IN" sz="1700" spc="-1" strike="noStrike">
              <a:latin typeface="Arial"/>
            </a:endParaRPr>
          </a:p>
          <a:p>
            <a:pPr algn="just">
              <a:lnSpc>
                <a:spcPct val="100000"/>
              </a:lnSpc>
            </a:pPr>
            <a:endParaRPr b="0" lang="en-IN" sz="1700" spc="-1" strike="noStrike">
              <a:latin typeface="Arial"/>
            </a:endParaRPr>
          </a:p>
          <a:p>
            <a:pPr algn="just">
              <a:lnSpc>
                <a:spcPct val="100000"/>
              </a:lnSpc>
            </a:pPr>
            <a:r>
              <a:rPr b="1" i="1" lang="en-IN" sz="1700" spc="-1" strike="noStrike" u="sng">
                <a:solidFill>
                  <a:srgbClr val="000000"/>
                </a:solidFill>
                <a:uFillTx/>
                <a:latin typeface="Arial"/>
              </a:rPr>
              <a:t>Web</a:t>
            </a:r>
            <a:endParaRPr b="0" lang="en-IN" sz="1700" spc="-1" strike="noStrike">
              <a:latin typeface="Arial"/>
            </a:endParaRPr>
          </a:p>
          <a:p>
            <a:pPr algn="just">
              <a:lnSpc>
                <a:spcPct val="100000"/>
              </a:lnSpc>
            </a:pPr>
            <a:r>
              <a:rPr b="1" i="1" lang="en-IN" sz="1700" spc="-1" strike="noStrike">
                <a:solidFill>
                  <a:srgbClr val="000000"/>
                </a:solidFill>
                <a:latin typeface="Arial"/>
              </a:rPr>
              <a:t>[14] www.wordpress.com/2011/04/20/hard-computing-vs-soft-computing</a:t>
            </a:r>
            <a:endParaRPr b="0" lang="en-IN" sz="1700" spc="-1" strike="noStrike">
              <a:latin typeface="Arial"/>
            </a:endParaRPr>
          </a:p>
        </p:txBody>
      </p:sp>
      <p:sp>
        <p:nvSpPr>
          <p:cNvPr id="330" name="CustomShape 4"/>
          <p:cNvSpPr/>
          <p:nvPr/>
        </p:nvSpPr>
        <p:spPr>
          <a:xfrm>
            <a:off x="8305920" y="632484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32</a:t>
            </a:r>
            <a:endParaRPr b="0" lang="en-IN"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8080" y="152280"/>
            <a:ext cx="8305560" cy="380520"/>
          </a:xfrm>
          <a:prstGeom prst="rect">
            <a:avLst/>
          </a:prstGeom>
          <a:noFill/>
          <a:ln w="9360">
            <a:noFill/>
          </a:ln>
        </p:spPr>
        <p:txBody>
          <a:bodyPr/>
          <a:p>
            <a:pPr marL="343080" indent="-342720" algn="ctr">
              <a:lnSpc>
                <a:spcPct val="100000"/>
              </a:lnSpc>
              <a:spcBef>
                <a:spcPts val="1400"/>
              </a:spcBef>
              <a:spcAft>
                <a:spcPts val="1400"/>
              </a:spcAft>
            </a:pPr>
            <a:r>
              <a:rPr b="1" lang="en-US" sz="2800" spc="-1" strike="noStrike">
                <a:solidFill>
                  <a:srgbClr val="cc6600"/>
                </a:solidFill>
                <a:latin typeface="Arial"/>
              </a:rPr>
              <a:t>                               </a:t>
            </a:r>
            <a:r>
              <a:rPr b="1" lang="en-US" sz="2800" spc="-1" strike="noStrike">
                <a:solidFill>
                  <a:srgbClr val="cc6600"/>
                </a:solidFill>
                <a:latin typeface="Arial"/>
              </a:rPr>
              <a:t>Background theory - Features </a:t>
            </a:r>
            <a:endParaRPr b="0" lang="en-US" sz="2800" spc="-1" strike="noStrike">
              <a:solidFill>
                <a:srgbClr val="000000"/>
              </a:solidFill>
              <a:latin typeface="Arial"/>
            </a:endParaRPr>
          </a:p>
        </p:txBody>
      </p:sp>
      <p:sp>
        <p:nvSpPr>
          <p:cNvPr id="160"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grpSp>
        <p:nvGrpSpPr>
          <p:cNvPr id="161" name="Group 3"/>
          <p:cNvGrpSpPr/>
          <p:nvPr/>
        </p:nvGrpSpPr>
        <p:grpSpPr>
          <a:xfrm>
            <a:off x="152280" y="853560"/>
            <a:ext cx="8838720" cy="5117400"/>
            <a:chOff x="152280" y="853560"/>
            <a:chExt cx="8838720" cy="5117400"/>
          </a:xfrm>
        </p:grpSpPr>
        <p:sp>
          <p:nvSpPr>
            <p:cNvPr id="162" name="CustomShape 4"/>
            <p:cNvSpPr/>
            <p:nvPr/>
          </p:nvSpPr>
          <p:spPr>
            <a:xfrm>
              <a:off x="152280" y="1081800"/>
              <a:ext cx="8838720" cy="716400"/>
            </a:xfrm>
            <a:prstGeom prst="rect">
              <a:avLst/>
            </a:prstGeom>
            <a:solidFill>
              <a:schemeClr val="lt1">
                <a:alpha val="90000"/>
                <a:hueOff val="0"/>
                <a:satOff val="0"/>
                <a:lumOff val="0"/>
                <a:alphaOff val="0"/>
              </a:schemeClr>
            </a:solidFill>
            <a:ln>
              <a:solidFill>
                <a:schemeClr val="accent1">
                  <a:hueOff val="0"/>
                  <a:satOff val="0"/>
                  <a:lumOff val="0"/>
                  <a:alphaOff val="0"/>
                </a:schemeClr>
              </a:solidFill>
              <a:round/>
            </a:ln>
            <a:effectLst>
              <a:outerShdw blurRad="40000" dir="5400000" dist="23000" rotWithShape="0">
                <a:srgbClr val="000000">
                  <a:alpha val="35000"/>
                </a:srgbClr>
              </a:outerShdw>
            </a:effectLst>
          </p:spPr>
          <p:style>
            <a:lnRef idx="1"/>
            <a:fillRef idx="0"/>
            <a:effectRef idx="2"/>
            <a:fontRef idx="minor"/>
          </p:style>
          <p:txBody>
            <a:bodyPr lIns="686160" rIns="686160" tIns="270720" bIns="92520"/>
            <a:p>
              <a:pPr lvl="1" marL="114480" indent="-114120">
                <a:lnSpc>
                  <a:spcPct val="90000"/>
                </a:lnSpc>
                <a:spcAft>
                  <a:spcPts val="196"/>
                </a:spcAft>
                <a:buClr>
                  <a:srgbClr val="000000"/>
                </a:buClr>
                <a:buFont typeface="Symbol" charset="2"/>
                <a:buChar char=""/>
              </a:pPr>
              <a:r>
                <a:rPr b="1" i="1" lang="en-IN" sz="1300" spc="-1" strike="noStrike">
                  <a:solidFill>
                    <a:srgbClr val="000000"/>
                  </a:solidFill>
                  <a:latin typeface="Arial"/>
                </a:rPr>
                <a:t>Pitch, in speech, is the relative highness or lowness of a tone as perceived by the ear, which depends on the number of vibrations per second produced by the vocal cords</a:t>
              </a:r>
              <a:r>
                <a:rPr b="1" lang="en-IN" sz="1300" spc="-1" strike="noStrike">
                  <a:solidFill>
                    <a:srgbClr val="000000"/>
                  </a:solidFill>
                  <a:latin typeface="Arial"/>
                </a:rPr>
                <a:t>.</a:t>
              </a:r>
              <a:endParaRPr b="0" lang="en-IN" sz="1300" spc="-1" strike="noStrike">
                <a:latin typeface="Arial"/>
              </a:endParaRPr>
            </a:p>
          </p:txBody>
        </p:sp>
        <p:sp>
          <p:nvSpPr>
            <p:cNvPr id="163" name="CustomShape 5"/>
            <p:cNvSpPr/>
            <p:nvPr/>
          </p:nvSpPr>
          <p:spPr>
            <a:xfrm>
              <a:off x="594360" y="853560"/>
              <a:ext cx="6186960" cy="383400"/>
            </a:xfrm>
            <a:prstGeom prst="roundRect">
              <a:avLst>
                <a:gd name="adj" fmla="val 16667"/>
              </a:avLst>
            </a:prstGeom>
            <a:gradFill rotWithShape="0">
              <a:gsLst>
                <a:gs pos="0">
                  <a:srgbClr val="002060"/>
                </a:gs>
                <a:gs pos="80000">
                  <a:srgbClr val="555ced"/>
                </a:gs>
                <a:gs pos="100000">
                  <a:srgbClr val="c0c0f2"/>
                </a:gs>
              </a:gsLst>
              <a:lin ang="16200000"/>
            </a:gradFill>
            <a:ln>
              <a:noFill/>
            </a:ln>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lIns="252720" rIns="234000" tIns="18720" bIns="18720" anchor="ctr"/>
            <a:p>
              <a:pPr>
                <a:lnSpc>
                  <a:spcPct val="90000"/>
                </a:lnSpc>
                <a:spcAft>
                  <a:spcPts val="456"/>
                </a:spcAft>
              </a:pPr>
              <a:r>
                <a:rPr b="1" lang="en-IN" sz="1300" spc="-1" strike="noStrike">
                  <a:solidFill>
                    <a:srgbClr val="000000"/>
                  </a:solidFill>
                  <a:latin typeface="Arial"/>
                </a:rPr>
                <a:t>Pitch</a:t>
              </a:r>
              <a:endParaRPr b="0" lang="en-IN" sz="1300" spc="-1" strike="noStrike">
                <a:latin typeface="Arial"/>
              </a:endParaRPr>
            </a:p>
          </p:txBody>
        </p:sp>
        <p:sp>
          <p:nvSpPr>
            <p:cNvPr id="164" name="CustomShape 6"/>
            <p:cNvSpPr/>
            <p:nvPr/>
          </p:nvSpPr>
          <p:spPr>
            <a:xfrm>
              <a:off x="152280" y="2024280"/>
              <a:ext cx="8838720" cy="880200"/>
            </a:xfrm>
            <a:prstGeom prst="rect">
              <a:avLst/>
            </a:prstGeom>
            <a:solidFill>
              <a:schemeClr val="lt1">
                <a:alpha val="90000"/>
                <a:hueOff val="0"/>
                <a:satOff val="0"/>
                <a:lumOff val="0"/>
                <a:alphaOff val="0"/>
              </a:schemeClr>
            </a:solidFill>
            <a:ln>
              <a:solidFill>
                <a:schemeClr val="accent1">
                  <a:hueOff val="0"/>
                  <a:satOff val="0"/>
                  <a:lumOff val="0"/>
                  <a:alphaOff val="0"/>
                </a:schemeClr>
              </a:solidFill>
              <a:round/>
            </a:ln>
            <a:effectLst>
              <a:outerShdw blurRad="40000" dir="5400000" dist="23000" rotWithShape="0">
                <a:srgbClr val="000000">
                  <a:alpha val="35000"/>
                </a:srgbClr>
              </a:outerShdw>
            </a:effectLst>
          </p:spPr>
          <p:style>
            <a:lnRef idx="1"/>
            <a:fillRef idx="0"/>
            <a:effectRef idx="2"/>
            <a:fontRef idx="minor"/>
          </p:style>
          <p:txBody>
            <a:bodyPr lIns="686160" rIns="686160" tIns="270720" bIns="92520"/>
            <a:p>
              <a:pPr lvl="1" marL="114480" indent="-114120">
                <a:lnSpc>
                  <a:spcPct val="90000"/>
                </a:lnSpc>
                <a:spcAft>
                  <a:spcPts val="196"/>
                </a:spcAft>
                <a:buClr>
                  <a:srgbClr val="000000"/>
                </a:buClr>
                <a:buFont typeface="Symbol" charset="2"/>
                <a:buChar char=""/>
              </a:pPr>
              <a:r>
                <a:rPr b="1" i="1" lang="en-IN" sz="1300" spc="-1" strike="noStrike">
                  <a:solidFill>
                    <a:srgbClr val="000000"/>
                  </a:solidFill>
                  <a:latin typeface="Arial"/>
                  <a:ea typeface="Adobe Myungjo Std M"/>
                </a:rPr>
                <a:t>The zero-crossing rate is the rate of sign-changes along a signal i.e. the rate at which the signal changes from positive to negative or back. This feature has been used heavily in both speech recognition and music information retrieval.</a:t>
              </a:r>
              <a:endParaRPr b="0" lang="en-IN" sz="1300" spc="-1" strike="noStrike">
                <a:latin typeface="Arial"/>
              </a:endParaRPr>
            </a:p>
          </p:txBody>
        </p:sp>
        <p:sp>
          <p:nvSpPr>
            <p:cNvPr id="165" name="CustomShape 7"/>
            <p:cNvSpPr/>
            <p:nvPr/>
          </p:nvSpPr>
          <p:spPr>
            <a:xfrm>
              <a:off x="594360" y="1832400"/>
              <a:ext cx="6186960" cy="383400"/>
            </a:xfrm>
            <a:prstGeom prst="roundRect">
              <a:avLst>
                <a:gd name="adj" fmla="val 16667"/>
              </a:avLst>
            </a:prstGeom>
            <a:gradFill rotWithShape="0">
              <a:gsLst>
                <a:gs pos="0">
                  <a:srgbClr val="00b050"/>
                </a:gs>
                <a:gs pos="80000">
                  <a:srgbClr val="4bd5a7"/>
                </a:gs>
                <a:gs pos="100000">
                  <a:srgbClr val="c1eddb"/>
                </a:gs>
              </a:gsLst>
              <a:lin ang="16200000"/>
            </a:gradFill>
            <a:ln>
              <a:noFill/>
            </a:ln>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lIns="252720" rIns="234000" tIns="18720" bIns="18720" anchor="ctr"/>
            <a:p>
              <a:pPr>
                <a:lnSpc>
                  <a:spcPct val="90000"/>
                </a:lnSpc>
                <a:spcAft>
                  <a:spcPts val="456"/>
                </a:spcAft>
              </a:pPr>
              <a:r>
                <a:rPr b="1" lang="en-IN" sz="1300" spc="-1" strike="noStrike">
                  <a:solidFill>
                    <a:srgbClr val="000000"/>
                  </a:solidFill>
                  <a:latin typeface="Arial"/>
                </a:rPr>
                <a:t>Zero Crossing Rate</a:t>
              </a:r>
              <a:endParaRPr b="0" lang="en-IN" sz="1300" spc="-1" strike="noStrike">
                <a:latin typeface="Arial"/>
              </a:endParaRPr>
            </a:p>
          </p:txBody>
        </p:sp>
        <p:sp>
          <p:nvSpPr>
            <p:cNvPr id="166" name="CustomShape 8"/>
            <p:cNvSpPr/>
            <p:nvPr/>
          </p:nvSpPr>
          <p:spPr>
            <a:xfrm>
              <a:off x="152280" y="3166560"/>
              <a:ext cx="8838720" cy="880200"/>
            </a:xfrm>
            <a:prstGeom prst="rect">
              <a:avLst/>
            </a:prstGeom>
            <a:solidFill>
              <a:schemeClr val="lt1">
                <a:alpha val="90000"/>
                <a:hueOff val="0"/>
                <a:satOff val="0"/>
                <a:lumOff val="0"/>
                <a:alphaOff val="0"/>
              </a:schemeClr>
            </a:solidFill>
            <a:ln>
              <a:solidFill>
                <a:schemeClr val="accent1">
                  <a:hueOff val="0"/>
                  <a:satOff val="0"/>
                  <a:lumOff val="0"/>
                  <a:alphaOff val="0"/>
                </a:schemeClr>
              </a:solidFill>
              <a:round/>
            </a:ln>
            <a:effectLst>
              <a:outerShdw blurRad="40000" dir="5400000" dist="23000" rotWithShape="0">
                <a:srgbClr val="000000">
                  <a:alpha val="35000"/>
                </a:srgbClr>
              </a:outerShdw>
            </a:effectLst>
          </p:spPr>
          <p:style>
            <a:lnRef idx="1"/>
            <a:fillRef idx="0"/>
            <a:effectRef idx="2"/>
            <a:fontRef idx="minor"/>
          </p:style>
          <p:txBody>
            <a:bodyPr lIns="686160" rIns="686160" tIns="270720" bIns="92520"/>
            <a:p>
              <a:pPr lvl="1" marL="114480" indent="-114120">
                <a:lnSpc>
                  <a:spcPct val="90000"/>
                </a:lnSpc>
                <a:spcAft>
                  <a:spcPts val="196"/>
                </a:spcAft>
                <a:buClr>
                  <a:srgbClr val="000000"/>
                </a:buClr>
                <a:buFont typeface="Symbol" charset="2"/>
                <a:buChar char=""/>
              </a:pPr>
              <a:r>
                <a:rPr b="1" i="1" lang="en-IN" sz="1300" spc="-1" strike="noStrike">
                  <a:solidFill>
                    <a:srgbClr val="000000"/>
                  </a:solidFill>
                  <a:latin typeface="Arial"/>
                </a:rPr>
                <a:t>The energy associated with speech is time varying in nature. Hence the interest for any automatic processing of speech is to know how the energy is varying with time and to be more specific, energy associated with short term region of speech.</a:t>
              </a:r>
              <a:endParaRPr b="0" lang="en-IN" sz="1300" spc="-1" strike="noStrike">
                <a:latin typeface="Arial"/>
              </a:endParaRPr>
            </a:p>
          </p:txBody>
        </p:sp>
        <p:sp>
          <p:nvSpPr>
            <p:cNvPr id="167" name="CustomShape 9"/>
            <p:cNvSpPr/>
            <p:nvPr/>
          </p:nvSpPr>
          <p:spPr>
            <a:xfrm>
              <a:off x="594360" y="2974680"/>
              <a:ext cx="6186960" cy="383400"/>
            </a:xfrm>
            <a:prstGeom prst="roundRect">
              <a:avLst>
                <a:gd name="adj" fmla="val 16667"/>
              </a:avLst>
            </a:prstGeom>
            <a:gradFill rotWithShape="0">
              <a:gsLst>
                <a:gs pos="0">
                  <a:srgbClr val="ff0000"/>
                </a:gs>
                <a:gs pos="80000">
                  <a:srgbClr val="f47370"/>
                </a:gs>
                <a:gs pos="100000">
                  <a:srgbClr val="fdd3d3"/>
                </a:gs>
              </a:gsLst>
              <a:lin ang="16200000"/>
            </a:gradFill>
            <a:ln>
              <a:noFill/>
            </a:ln>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lIns="252720" rIns="234000" tIns="18720" bIns="18720" anchor="ctr"/>
            <a:p>
              <a:pPr>
                <a:lnSpc>
                  <a:spcPct val="90000"/>
                </a:lnSpc>
                <a:spcAft>
                  <a:spcPts val="456"/>
                </a:spcAft>
              </a:pPr>
              <a:r>
                <a:rPr b="1" lang="en-IN" sz="1300" spc="-1" strike="noStrike">
                  <a:solidFill>
                    <a:srgbClr val="000000"/>
                  </a:solidFill>
                  <a:latin typeface="Arial"/>
                </a:rPr>
                <a:t>Short-Time Energy</a:t>
              </a:r>
              <a:endParaRPr b="0" lang="en-IN" sz="1300" spc="-1" strike="noStrike">
                <a:latin typeface="Arial"/>
              </a:endParaRPr>
            </a:p>
          </p:txBody>
        </p:sp>
        <p:sp>
          <p:nvSpPr>
            <p:cNvPr id="168" name="CustomShape 10"/>
            <p:cNvSpPr/>
            <p:nvPr/>
          </p:nvSpPr>
          <p:spPr>
            <a:xfrm>
              <a:off x="152280" y="4309200"/>
              <a:ext cx="8838720" cy="716400"/>
            </a:xfrm>
            <a:prstGeom prst="rect">
              <a:avLst/>
            </a:prstGeom>
            <a:solidFill>
              <a:schemeClr val="lt1">
                <a:alpha val="90000"/>
                <a:hueOff val="0"/>
                <a:satOff val="0"/>
                <a:lumOff val="0"/>
                <a:alphaOff val="0"/>
              </a:schemeClr>
            </a:solidFill>
            <a:ln>
              <a:solidFill>
                <a:schemeClr val="accent1">
                  <a:hueOff val="0"/>
                  <a:satOff val="0"/>
                  <a:lumOff val="0"/>
                  <a:alphaOff val="0"/>
                </a:schemeClr>
              </a:solidFill>
              <a:round/>
            </a:ln>
            <a:effectLst>
              <a:outerShdw blurRad="40000" dir="5400000" dist="23000" rotWithShape="0">
                <a:srgbClr val="000000">
                  <a:alpha val="35000"/>
                </a:srgbClr>
              </a:outerShdw>
            </a:effectLst>
          </p:spPr>
          <p:style>
            <a:lnRef idx="1"/>
            <a:fillRef idx="0"/>
            <a:effectRef idx="2"/>
            <a:fontRef idx="minor"/>
          </p:style>
          <p:txBody>
            <a:bodyPr lIns="686160" rIns="686160" tIns="270720" bIns="92520"/>
            <a:p>
              <a:pPr lvl="1" marL="114480" indent="-114120">
                <a:lnSpc>
                  <a:spcPct val="90000"/>
                </a:lnSpc>
                <a:spcAft>
                  <a:spcPts val="196"/>
                </a:spcAft>
                <a:buClr>
                  <a:srgbClr val="000000"/>
                </a:buClr>
                <a:buFont typeface="Symbol" charset="2"/>
                <a:buChar char=""/>
              </a:pPr>
              <a:r>
                <a:rPr b="1" i="1" lang="en-IN" sz="1300" spc="-1" strike="noStrike">
                  <a:solidFill>
                    <a:srgbClr val="000000"/>
                  </a:solidFill>
                  <a:latin typeface="Arial"/>
                </a:rPr>
                <a:t>Energy Entropy in a speech signal is defined as the sudden different changes in the energy level of the signal.</a:t>
              </a:r>
              <a:endParaRPr b="0" lang="en-IN" sz="1300" spc="-1" strike="noStrike">
                <a:latin typeface="Arial"/>
              </a:endParaRPr>
            </a:p>
          </p:txBody>
        </p:sp>
        <p:sp>
          <p:nvSpPr>
            <p:cNvPr id="169" name="CustomShape 11"/>
            <p:cNvSpPr/>
            <p:nvPr/>
          </p:nvSpPr>
          <p:spPr>
            <a:xfrm>
              <a:off x="594360" y="4117320"/>
              <a:ext cx="6186960" cy="383400"/>
            </a:xfrm>
            <a:prstGeom prst="roundRect">
              <a:avLst>
                <a:gd name="adj" fmla="val 16667"/>
              </a:avLst>
            </a:prstGeom>
            <a:gradFill rotWithShape="0">
              <a:gsLst>
                <a:gs pos="0">
                  <a:srgbClr val="ffff00"/>
                </a:gs>
                <a:gs pos="80000">
                  <a:srgbClr val="f3f381"/>
                </a:gs>
                <a:gs pos="100000">
                  <a:srgbClr val="e5f2a4"/>
                </a:gs>
              </a:gsLst>
              <a:lin ang="16200000"/>
            </a:gradFill>
            <a:ln>
              <a:noFill/>
            </a:ln>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lIns="252720" rIns="234000" tIns="18720" bIns="18720" anchor="ctr"/>
            <a:p>
              <a:pPr>
                <a:lnSpc>
                  <a:spcPct val="90000"/>
                </a:lnSpc>
                <a:spcAft>
                  <a:spcPts val="456"/>
                </a:spcAft>
              </a:pPr>
              <a:r>
                <a:rPr b="1" lang="en-IN" sz="1300" spc="-1" strike="noStrike">
                  <a:solidFill>
                    <a:srgbClr val="000000"/>
                  </a:solidFill>
                  <a:latin typeface="Arial"/>
                </a:rPr>
                <a:t>Energy Entropy</a:t>
              </a:r>
              <a:endParaRPr b="0" lang="en-IN" sz="1300" spc="-1" strike="noStrike">
                <a:latin typeface="Arial"/>
              </a:endParaRPr>
            </a:p>
          </p:txBody>
        </p:sp>
        <p:sp>
          <p:nvSpPr>
            <p:cNvPr id="170" name="CustomShape 12"/>
            <p:cNvSpPr/>
            <p:nvPr/>
          </p:nvSpPr>
          <p:spPr>
            <a:xfrm>
              <a:off x="152280" y="5254560"/>
              <a:ext cx="8838720" cy="716400"/>
            </a:xfrm>
            <a:prstGeom prst="rect">
              <a:avLst/>
            </a:prstGeom>
            <a:solidFill>
              <a:schemeClr val="lt1">
                <a:alpha val="90000"/>
                <a:hueOff val="0"/>
                <a:satOff val="0"/>
                <a:lumOff val="0"/>
                <a:alphaOff val="0"/>
              </a:schemeClr>
            </a:solidFill>
            <a:ln>
              <a:solidFill>
                <a:schemeClr val="accent1">
                  <a:hueOff val="0"/>
                  <a:satOff val="0"/>
                  <a:lumOff val="0"/>
                  <a:alphaOff val="0"/>
                </a:schemeClr>
              </a:solidFill>
              <a:round/>
            </a:ln>
            <a:effectLst>
              <a:outerShdw blurRad="40000" dir="5400000" dist="23000" rotWithShape="0">
                <a:srgbClr val="000000">
                  <a:alpha val="35000"/>
                </a:srgbClr>
              </a:outerShdw>
            </a:effectLst>
          </p:spPr>
          <p:style>
            <a:lnRef idx="1"/>
            <a:fillRef idx="0"/>
            <a:effectRef idx="2"/>
            <a:fontRef idx="minor"/>
          </p:style>
          <p:txBody>
            <a:bodyPr lIns="686160" rIns="686160" tIns="270720" bIns="92520"/>
            <a:p>
              <a:pPr lvl="1" marL="114480" indent="-114120">
                <a:lnSpc>
                  <a:spcPct val="90000"/>
                </a:lnSpc>
                <a:spcAft>
                  <a:spcPts val="196"/>
                </a:spcAft>
                <a:buClr>
                  <a:srgbClr val="000000"/>
                </a:buClr>
                <a:buFont typeface="Symbol" charset="2"/>
                <a:buChar char=""/>
              </a:pPr>
              <a:r>
                <a:rPr b="1" i="1" lang="en-IN" sz="1300" spc="-1" strike="noStrike">
                  <a:solidFill>
                    <a:srgbClr val="000000"/>
                  </a:solidFill>
                  <a:latin typeface="Arial"/>
                </a:rPr>
                <a:t>Formant Frequencies are concentrations of acoustic energy around a particular frequency in the speech wave and represent resonance in the vocal tract. </a:t>
              </a:r>
              <a:endParaRPr b="0" lang="en-IN" sz="1300" spc="-1" strike="noStrike">
                <a:latin typeface="Arial"/>
              </a:endParaRPr>
            </a:p>
          </p:txBody>
        </p:sp>
        <p:sp>
          <p:nvSpPr>
            <p:cNvPr id="171" name="CustomShape 13"/>
            <p:cNvSpPr/>
            <p:nvPr/>
          </p:nvSpPr>
          <p:spPr>
            <a:xfrm>
              <a:off x="594360" y="5095800"/>
              <a:ext cx="6186960" cy="383400"/>
            </a:xfrm>
            <a:prstGeom prst="roundRect">
              <a:avLst>
                <a:gd name="adj" fmla="val 16667"/>
              </a:avLst>
            </a:prstGeom>
            <a:gradFill rotWithShape="0">
              <a:gsLst>
                <a:gs pos="0">
                  <a:srgbClr val="9b2579"/>
                </a:gs>
                <a:gs pos="80000">
                  <a:srgbClr val="de7cc2"/>
                </a:gs>
                <a:gs pos="100000">
                  <a:srgbClr val="f9e7f0"/>
                </a:gs>
              </a:gsLst>
              <a:lin ang="16200000"/>
            </a:gradFill>
            <a:ln>
              <a:noFill/>
            </a:ln>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p:spPr>
          <p:style>
            <a:lnRef idx="0"/>
            <a:fillRef idx="0"/>
            <a:effectRef idx="3"/>
            <a:fontRef idx="minor"/>
          </p:style>
          <p:txBody>
            <a:bodyPr lIns="252720" rIns="234000" tIns="18720" bIns="18720" anchor="ctr"/>
            <a:p>
              <a:pPr>
                <a:lnSpc>
                  <a:spcPct val="90000"/>
                </a:lnSpc>
                <a:spcAft>
                  <a:spcPts val="456"/>
                </a:spcAft>
              </a:pPr>
              <a:r>
                <a:rPr b="1" lang="en-IN" sz="1300" spc="-1" strike="noStrike">
                  <a:solidFill>
                    <a:srgbClr val="000000"/>
                  </a:solidFill>
                  <a:latin typeface="Arial"/>
                </a:rPr>
                <a:t>Formants</a:t>
              </a:r>
              <a:endParaRPr b="0" lang="en-IN" sz="1300" spc="-1" strike="noStrike">
                <a:latin typeface="Arial"/>
              </a:endParaRPr>
            </a:p>
          </p:txBody>
        </p:sp>
      </p:grpSp>
      <p:grpSp>
        <p:nvGrpSpPr>
          <p:cNvPr id="172" name="Group 14"/>
          <p:cNvGrpSpPr/>
          <p:nvPr/>
        </p:nvGrpSpPr>
        <p:grpSpPr>
          <a:xfrm>
            <a:off x="0" y="0"/>
            <a:ext cx="36000" cy="36000"/>
            <a:chOff x="0" y="0"/>
            <a:chExt cx="36000" cy="36000"/>
          </a:xfrm>
        </p:grpSpPr>
      </p:grpSp>
      <p:sp>
        <p:nvSpPr>
          <p:cNvPr id="173" name="CustomShape 15"/>
          <p:cNvSpPr/>
          <p:nvPr/>
        </p:nvSpPr>
        <p:spPr>
          <a:xfrm>
            <a:off x="7772400" y="6213960"/>
            <a:ext cx="11869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2</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38080" y="152280"/>
            <a:ext cx="8305560" cy="380520"/>
          </a:xfrm>
          <a:prstGeom prst="rect">
            <a:avLst/>
          </a:prstGeom>
          <a:noFill/>
          <a:ln w="9360">
            <a:noFill/>
          </a:ln>
        </p:spPr>
        <p:txBody>
          <a:bodyPr/>
          <a:p>
            <a:pPr marL="343080" indent="-342720" algn="ctr">
              <a:lnSpc>
                <a:spcPct val="100000"/>
              </a:lnSpc>
              <a:spcBef>
                <a:spcPts val="1400"/>
              </a:spcBef>
              <a:spcAft>
                <a:spcPts val="1400"/>
              </a:spcAft>
            </a:pPr>
            <a:r>
              <a:rPr b="1" lang="en-US" sz="2800" spc="-1" strike="noStrike">
                <a:solidFill>
                  <a:srgbClr val="cc6600"/>
                </a:solidFill>
                <a:latin typeface="Arial"/>
              </a:rPr>
              <a:t>                                   </a:t>
            </a:r>
            <a:r>
              <a:rPr b="1" lang="en-US" sz="2800" spc="-1" strike="noStrike">
                <a:solidFill>
                  <a:srgbClr val="cc6600"/>
                </a:solidFill>
                <a:latin typeface="Arial"/>
              </a:rPr>
              <a:t>Background theory - ANFIS </a:t>
            </a:r>
            <a:endParaRPr b="0" lang="en-US" sz="2800" spc="-1" strike="noStrike">
              <a:solidFill>
                <a:srgbClr val="000000"/>
              </a:solidFill>
              <a:latin typeface="Arial"/>
            </a:endParaRPr>
          </a:p>
        </p:txBody>
      </p:sp>
      <p:sp>
        <p:nvSpPr>
          <p:cNvPr id="175"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176" name="CustomShape 3"/>
          <p:cNvSpPr/>
          <p:nvPr/>
        </p:nvSpPr>
        <p:spPr>
          <a:xfrm>
            <a:off x="76320" y="914400"/>
            <a:ext cx="8915040" cy="5302440"/>
          </a:xfrm>
          <a:prstGeom prst="rect">
            <a:avLst/>
          </a:prstGeom>
          <a:noFill/>
          <a:ln>
            <a:noFill/>
          </a:ln>
        </p:spPr>
        <p:style>
          <a:lnRef idx="0"/>
          <a:fillRef idx="0"/>
          <a:effectRef idx="0"/>
          <a:fontRef idx="minor"/>
        </p:style>
        <p:txBody>
          <a:bodyPr lIns="90000" rIns="90000" tIns="45000" bIns="45000"/>
          <a:p>
            <a:pPr marL="285840" indent="-285480" algn="just">
              <a:lnSpc>
                <a:spcPct val="100000"/>
              </a:lnSpc>
              <a:buClr>
                <a:srgbClr val="000000"/>
              </a:buClr>
              <a:buFont typeface="Arial"/>
              <a:buChar char="•"/>
            </a:pPr>
            <a:r>
              <a:rPr b="1" lang="en-IN" sz="1800" spc="-1" strike="noStrike">
                <a:solidFill>
                  <a:srgbClr val="000000"/>
                </a:solidFill>
                <a:latin typeface="Arial"/>
              </a:rPr>
              <a:t>An </a:t>
            </a:r>
            <a:r>
              <a:rPr b="1" lang="en-IN" sz="1800" spc="-1" strike="noStrike">
                <a:solidFill>
                  <a:srgbClr val="ff0000"/>
                </a:solidFill>
                <a:latin typeface="Arial"/>
              </a:rPr>
              <a:t>adaptive neuro-fuzzy inference system</a:t>
            </a:r>
            <a:r>
              <a:rPr b="1" lang="en-IN" sz="1800" spc="-1" strike="noStrike">
                <a:solidFill>
                  <a:srgbClr val="000000"/>
                </a:solidFill>
                <a:latin typeface="Arial"/>
              </a:rPr>
              <a:t> or </a:t>
            </a:r>
            <a:r>
              <a:rPr b="1" lang="en-IN" sz="1800" spc="-1" strike="noStrike">
                <a:solidFill>
                  <a:srgbClr val="ff0000"/>
                </a:solidFill>
                <a:latin typeface="Arial"/>
              </a:rPr>
              <a:t>adaptive network-based fuzzy inference system (ANFIS) </a:t>
            </a:r>
            <a:r>
              <a:rPr b="1" lang="en-IN" sz="1800" spc="-1" strike="noStrike">
                <a:solidFill>
                  <a:srgbClr val="000000"/>
                </a:solidFill>
                <a:latin typeface="Arial"/>
              </a:rPr>
              <a:t>is a kind of artificial neural network that is based on Takagi–Sugeno fuzzy inference system. </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lang="en-IN" sz="1800" spc="-1" strike="noStrike">
                <a:solidFill>
                  <a:srgbClr val="000000"/>
                </a:solidFill>
                <a:latin typeface="Arial"/>
              </a:rPr>
              <a:t>Since it integrates both neural networks and fuzzy logic principles, it has potential to capture the benefits of both in a single framework.</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lang="en-IN" sz="1800" spc="-1" strike="noStrike">
                <a:solidFill>
                  <a:srgbClr val="000000"/>
                </a:solidFill>
                <a:latin typeface="Arial"/>
              </a:rPr>
              <a:t>Hence, ANFIS is considered to be a universal estimator.</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lang="en-IN" sz="1800" spc="-1" strike="noStrike">
                <a:solidFill>
                  <a:srgbClr val="000000"/>
                </a:solidFill>
                <a:latin typeface="Arial"/>
              </a:rPr>
              <a:t>A standard ANFIS system consists of the following layers :</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Wingdings" charset="2"/>
              <a:buChar char=""/>
            </a:pPr>
            <a:r>
              <a:rPr b="1" i="1" lang="en-IN" sz="1800" spc="-1" strike="noStrike">
                <a:solidFill>
                  <a:srgbClr val="000000"/>
                </a:solidFill>
                <a:latin typeface="Arial"/>
              </a:rPr>
              <a:t>Layer 0 – Input Layer (a passive layer)</a:t>
            </a:r>
            <a:endParaRPr b="0" lang="en-IN" sz="1800" spc="-1" strike="noStrike">
              <a:latin typeface="Arial"/>
            </a:endParaRPr>
          </a:p>
          <a:p>
            <a:pPr marL="285840" indent="-285480" algn="just">
              <a:lnSpc>
                <a:spcPct val="100000"/>
              </a:lnSpc>
              <a:buClr>
                <a:srgbClr val="000000"/>
              </a:buClr>
              <a:buFont typeface="Wingdings" charset="2"/>
              <a:buChar char=""/>
            </a:pPr>
            <a:r>
              <a:rPr b="1" i="1" lang="en-IN" sz="1800" spc="-1" strike="noStrike">
                <a:solidFill>
                  <a:srgbClr val="000000"/>
                </a:solidFill>
                <a:latin typeface="Arial"/>
              </a:rPr>
              <a:t>Layer 1 – Membership Function Layer</a:t>
            </a:r>
            <a:endParaRPr b="0" lang="en-IN" sz="1800" spc="-1" strike="noStrike">
              <a:latin typeface="Arial"/>
            </a:endParaRPr>
          </a:p>
          <a:p>
            <a:pPr marL="285840" indent="-285480" algn="just">
              <a:lnSpc>
                <a:spcPct val="100000"/>
              </a:lnSpc>
              <a:buClr>
                <a:srgbClr val="000000"/>
              </a:buClr>
              <a:buFont typeface="Wingdings" charset="2"/>
              <a:buChar char=""/>
            </a:pPr>
            <a:r>
              <a:rPr b="1" i="1" lang="en-IN" sz="1800" spc="-1" strike="noStrike">
                <a:solidFill>
                  <a:srgbClr val="000000"/>
                </a:solidFill>
                <a:latin typeface="Arial"/>
              </a:rPr>
              <a:t>Layer 2 – Rule Layer</a:t>
            </a:r>
            <a:endParaRPr b="0" lang="en-IN" sz="1800" spc="-1" strike="noStrike">
              <a:latin typeface="Arial"/>
            </a:endParaRPr>
          </a:p>
          <a:p>
            <a:pPr marL="285840" indent="-285480" algn="just">
              <a:lnSpc>
                <a:spcPct val="100000"/>
              </a:lnSpc>
              <a:buClr>
                <a:srgbClr val="000000"/>
              </a:buClr>
              <a:buFont typeface="Wingdings" charset="2"/>
              <a:buChar char=""/>
            </a:pPr>
            <a:r>
              <a:rPr b="1" i="1" lang="en-IN" sz="1800" spc="-1" strike="noStrike">
                <a:solidFill>
                  <a:srgbClr val="000000"/>
                </a:solidFill>
                <a:latin typeface="Arial"/>
              </a:rPr>
              <a:t>Layer 3 – Norm Layer</a:t>
            </a:r>
            <a:endParaRPr b="0" lang="en-IN" sz="1800" spc="-1" strike="noStrike">
              <a:latin typeface="Arial"/>
            </a:endParaRPr>
          </a:p>
          <a:p>
            <a:pPr marL="285840" indent="-285480" algn="just">
              <a:lnSpc>
                <a:spcPct val="100000"/>
              </a:lnSpc>
              <a:buClr>
                <a:srgbClr val="000000"/>
              </a:buClr>
              <a:buFont typeface="Wingdings" charset="2"/>
              <a:buChar char=""/>
            </a:pPr>
            <a:r>
              <a:rPr b="1" i="1" lang="en-IN" sz="1800" spc="-1" strike="noStrike">
                <a:solidFill>
                  <a:srgbClr val="000000"/>
                </a:solidFill>
                <a:latin typeface="Arial"/>
              </a:rPr>
              <a:t>Layer 4 – Output Layer</a:t>
            </a:r>
            <a:endParaRPr b="0" lang="en-IN" sz="1800" spc="-1" strike="noStrike">
              <a:latin typeface="Arial"/>
            </a:endParaRPr>
          </a:p>
          <a:p>
            <a:pPr marL="285840" indent="-285480" algn="just">
              <a:lnSpc>
                <a:spcPct val="100000"/>
              </a:lnSpc>
              <a:buClr>
                <a:srgbClr val="000000"/>
              </a:buClr>
              <a:buFont typeface="Wingdings" charset="2"/>
              <a:buChar char=""/>
            </a:pPr>
            <a:r>
              <a:rPr b="1" i="1" lang="en-IN" sz="1800" spc="-1" strike="noStrike">
                <a:solidFill>
                  <a:srgbClr val="000000"/>
                </a:solidFill>
                <a:latin typeface="Arial"/>
              </a:rPr>
              <a:t>Layer 5 – Final Output Layer</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lang="en-IN" sz="1800" spc="-1" strike="noStrike">
                <a:solidFill>
                  <a:srgbClr val="000000"/>
                </a:solidFill>
                <a:latin typeface="Arial"/>
              </a:rPr>
              <a:t>The system learns through Error Backpropagation Algorithm (EBPTA).</a:t>
            </a:r>
            <a:endParaRPr b="0" lang="en-IN" sz="1800" spc="-1" strike="noStrike">
              <a:latin typeface="Arial"/>
            </a:endParaRPr>
          </a:p>
        </p:txBody>
      </p:sp>
      <p:sp>
        <p:nvSpPr>
          <p:cNvPr id="177" name="CustomShape 4"/>
          <p:cNvSpPr/>
          <p:nvPr/>
        </p:nvSpPr>
        <p:spPr>
          <a:xfrm>
            <a:off x="8153280" y="6269760"/>
            <a:ext cx="837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3</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838080" y="152280"/>
            <a:ext cx="8305560" cy="380520"/>
          </a:xfrm>
          <a:prstGeom prst="rect">
            <a:avLst/>
          </a:prstGeom>
          <a:noFill/>
          <a:ln w="9360">
            <a:noFill/>
          </a:ln>
        </p:spPr>
        <p:txBody>
          <a:bodyPr/>
          <a:p>
            <a:pPr marL="343080" indent="-342720" algn="ctr">
              <a:lnSpc>
                <a:spcPct val="100000"/>
              </a:lnSpc>
              <a:spcBef>
                <a:spcPts val="1400"/>
              </a:spcBef>
              <a:spcAft>
                <a:spcPts val="1400"/>
              </a:spcAft>
            </a:pPr>
            <a:r>
              <a:rPr b="1" lang="en-US" sz="2800" spc="-1" strike="noStrike">
                <a:solidFill>
                  <a:srgbClr val="cc6600"/>
                </a:solidFill>
                <a:latin typeface="Arial"/>
              </a:rPr>
              <a:t>                                   </a:t>
            </a:r>
            <a:r>
              <a:rPr b="1" lang="en-US" sz="2800" spc="-1" strike="noStrike">
                <a:solidFill>
                  <a:srgbClr val="cc6600"/>
                </a:solidFill>
                <a:latin typeface="Arial"/>
              </a:rPr>
              <a:t>Background theory - ANFIS </a:t>
            </a:r>
            <a:endParaRPr b="0" lang="en-US" sz="2800" spc="-1" strike="noStrike">
              <a:solidFill>
                <a:srgbClr val="000000"/>
              </a:solidFill>
              <a:latin typeface="Arial"/>
            </a:endParaRPr>
          </a:p>
        </p:txBody>
      </p:sp>
      <p:sp>
        <p:nvSpPr>
          <p:cNvPr id="179"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pic>
        <p:nvPicPr>
          <p:cNvPr id="180" name="Picture 2" descr=""/>
          <p:cNvPicPr/>
          <p:nvPr/>
        </p:nvPicPr>
        <p:blipFill>
          <a:blip r:embed="rId1"/>
          <a:stretch/>
        </p:blipFill>
        <p:spPr>
          <a:xfrm>
            <a:off x="336960" y="1152000"/>
            <a:ext cx="8608680" cy="4565160"/>
          </a:xfrm>
          <a:prstGeom prst="rect">
            <a:avLst/>
          </a:prstGeom>
          <a:ln>
            <a:noFill/>
          </a:ln>
        </p:spPr>
      </p:pic>
      <p:sp>
        <p:nvSpPr>
          <p:cNvPr id="181" name="CustomShape 3"/>
          <p:cNvSpPr/>
          <p:nvPr/>
        </p:nvSpPr>
        <p:spPr>
          <a:xfrm>
            <a:off x="8153280" y="6019920"/>
            <a:ext cx="7923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4</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95532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Methodology - Features</a:t>
            </a:r>
            <a:endParaRPr b="0" lang="en-US" sz="2800" spc="-1" strike="noStrike">
              <a:solidFill>
                <a:srgbClr val="000000"/>
              </a:solidFill>
              <a:latin typeface="Arial"/>
            </a:endParaRPr>
          </a:p>
        </p:txBody>
      </p:sp>
      <p:sp>
        <p:nvSpPr>
          <p:cNvPr id="183"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184" name="CustomShape 3"/>
          <p:cNvSpPr/>
          <p:nvPr/>
        </p:nvSpPr>
        <p:spPr>
          <a:xfrm>
            <a:off x="32760" y="693360"/>
            <a:ext cx="8838720" cy="612540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PITCH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i="1" lang="en-IN" sz="1800" spc="-1" strike="noStrike" u="sng">
                <a:solidFill>
                  <a:srgbClr val="000000"/>
                </a:solidFill>
                <a:uFillTx/>
                <a:latin typeface="Arial"/>
              </a:rPr>
              <a:t>Method Used: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i="1" lang="en-IN" sz="1800" spc="-1" strike="noStrike">
                <a:solidFill>
                  <a:srgbClr val="ff0000"/>
                </a:solidFill>
                <a:latin typeface="Arial"/>
              </a:rPr>
              <a:t>Autocorrelation Method</a:t>
            </a: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autocorrelation function is the correlation of a waveform with itself. One would expect exact similarity at a time shift of zero, with increasing dissimilarity as the time shift increases.</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pitch is estimated based on detecting the highest value of the autocorrelation function in the region of interest.</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For the following samples, we have taken the region of interest to be within 100-400 Hz.</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window function used for the short-term analysis of the extracted word is a non-overlapping rectangular window</a:t>
            </a:r>
            <a:endParaRPr b="0" lang="en-IN" sz="1800" spc="-1" strike="noStrike">
              <a:latin typeface="Arial"/>
            </a:endParaRPr>
          </a:p>
          <a:p>
            <a:pPr algn="just">
              <a:lnSpc>
                <a:spcPct val="100000"/>
              </a:lnSpc>
            </a:pPr>
            <a:r>
              <a:rPr b="1" i="1" lang="en-IN" sz="1800" spc="-1" strike="noStrike">
                <a:solidFill>
                  <a:srgbClr val="000000"/>
                </a:solidFill>
                <a:latin typeface="Arial"/>
              </a:rPr>
              <a:t>                                                 </a:t>
            </a:r>
            <a:r>
              <a:rPr b="1" i="1" lang="en-IN" sz="1800" spc="-1" strike="noStrike">
                <a:solidFill>
                  <a:srgbClr val="000000"/>
                </a:solidFill>
                <a:latin typeface="Arial"/>
              </a:rPr>
              <a:t>w(n)= 1 ; n=0,1,…, N-1</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A rectangular window provides better retention of temporal information without distortion in time-domain analysis of signals than other windows.</a:t>
            </a:r>
            <a:endParaRPr b="0" lang="en-IN" sz="1800" spc="-1" strike="noStrike">
              <a:latin typeface="Arial"/>
            </a:endParaRPr>
          </a:p>
          <a:p>
            <a:pPr algn="just">
              <a:lnSpc>
                <a:spcPct val="100000"/>
              </a:lnSpc>
            </a:pPr>
            <a:endParaRPr b="0" lang="en-IN" sz="1800" spc="-1" strike="noStrike">
              <a:latin typeface="Arial"/>
            </a:endParaRPr>
          </a:p>
        </p:txBody>
      </p:sp>
      <p:sp>
        <p:nvSpPr>
          <p:cNvPr id="185" name="CustomShape 4"/>
          <p:cNvSpPr/>
          <p:nvPr/>
        </p:nvSpPr>
        <p:spPr>
          <a:xfrm>
            <a:off x="8686800" y="6248520"/>
            <a:ext cx="4568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5</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9477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Methodology - Features</a:t>
            </a:r>
            <a:endParaRPr b="0" lang="en-US" sz="2800" spc="-1" strike="noStrike">
              <a:solidFill>
                <a:srgbClr val="000000"/>
              </a:solidFill>
              <a:latin typeface="Arial"/>
            </a:endParaRPr>
          </a:p>
        </p:txBody>
      </p:sp>
      <p:sp>
        <p:nvSpPr>
          <p:cNvPr id="187"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188" name="CustomShape 3"/>
          <p:cNvSpPr/>
          <p:nvPr/>
        </p:nvSpPr>
        <p:spPr>
          <a:xfrm>
            <a:off x="76320" y="838080"/>
            <a:ext cx="5333760" cy="91332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ZERO CROSSING RATE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i="1" lang="en-IN" sz="1800" spc="-1" strike="noStrike" u="sng">
                <a:solidFill>
                  <a:srgbClr val="000000"/>
                </a:solidFill>
                <a:uFillTx/>
                <a:latin typeface="Arial"/>
              </a:rPr>
              <a:t>Formula Used:</a:t>
            </a:r>
            <a:endParaRPr b="0" lang="en-IN" sz="1800" spc="-1" strike="noStrike">
              <a:latin typeface="Arial"/>
            </a:endParaRPr>
          </a:p>
        </p:txBody>
      </p:sp>
      <p:pic>
        <p:nvPicPr>
          <p:cNvPr id="189" name="Picture 2" descr=""/>
          <p:cNvPicPr/>
          <p:nvPr/>
        </p:nvPicPr>
        <p:blipFill>
          <a:blip r:embed="rId1"/>
          <a:stretch/>
        </p:blipFill>
        <p:spPr>
          <a:xfrm>
            <a:off x="2420640" y="1523880"/>
            <a:ext cx="4273200" cy="1353600"/>
          </a:xfrm>
          <a:prstGeom prst="rect">
            <a:avLst/>
          </a:prstGeom>
          <a:ln>
            <a:noFill/>
          </a:ln>
        </p:spPr>
      </p:pic>
      <p:sp>
        <p:nvSpPr>
          <p:cNvPr id="190" name="CustomShape 4"/>
          <p:cNvSpPr/>
          <p:nvPr/>
        </p:nvSpPr>
        <p:spPr>
          <a:xfrm>
            <a:off x="152280" y="3048120"/>
            <a:ext cx="8838720" cy="310788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Method Used:</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window used for the short term analysis was a non-overlapping Rectangular Window and a window length of 201 was used.</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signum function is used to detect wherever a zero-crossing occurs and the same is stored to get the total number of zero crossings in the windowed speech signal.</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values obtained have been normalized for comparison.</a:t>
            </a:r>
            <a:endParaRPr b="0" lang="en-IN" sz="1800" spc="-1" strike="noStrike">
              <a:latin typeface="Arial"/>
            </a:endParaRPr>
          </a:p>
          <a:p>
            <a:pPr algn="just">
              <a:lnSpc>
                <a:spcPct val="100000"/>
              </a:lnSpc>
            </a:pPr>
            <a:endParaRPr b="0" lang="en-IN" sz="1800" spc="-1" strike="noStrike">
              <a:latin typeface="Arial"/>
            </a:endParaRPr>
          </a:p>
        </p:txBody>
      </p:sp>
      <p:sp>
        <p:nvSpPr>
          <p:cNvPr id="191" name="CustomShape 5"/>
          <p:cNvSpPr/>
          <p:nvPr/>
        </p:nvSpPr>
        <p:spPr>
          <a:xfrm>
            <a:off x="8381880" y="6187320"/>
            <a:ext cx="7617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6</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947760" y="152280"/>
            <a:ext cx="5181120" cy="380520"/>
          </a:xfrm>
          <a:prstGeom prst="rect">
            <a:avLst/>
          </a:prstGeom>
          <a:noFill/>
          <a:ln w="9360">
            <a:noFill/>
          </a:ln>
        </p:spPr>
        <p:txBody>
          <a:bodyPr/>
          <a:p>
            <a:pPr marL="343080" indent="-342720" algn="r">
              <a:lnSpc>
                <a:spcPct val="100000"/>
              </a:lnSpc>
              <a:spcBef>
                <a:spcPts val="1400"/>
              </a:spcBef>
              <a:spcAft>
                <a:spcPts val="1400"/>
              </a:spcAft>
            </a:pPr>
            <a:r>
              <a:rPr b="1" lang="en-US" sz="2800" spc="-1" strike="noStrike">
                <a:solidFill>
                  <a:srgbClr val="cc6600"/>
                </a:solidFill>
                <a:latin typeface="Arial"/>
              </a:rPr>
              <a:t>Methodology - Features</a:t>
            </a:r>
            <a:endParaRPr b="0" lang="en-US" sz="2800" spc="-1" strike="noStrike">
              <a:solidFill>
                <a:srgbClr val="000000"/>
              </a:solidFill>
              <a:latin typeface="Arial"/>
            </a:endParaRPr>
          </a:p>
        </p:txBody>
      </p:sp>
      <p:sp>
        <p:nvSpPr>
          <p:cNvPr id="193" name="CustomShape 2"/>
          <p:cNvSpPr/>
          <p:nvPr/>
        </p:nvSpPr>
        <p:spPr>
          <a:xfrm>
            <a:off x="2066400" y="6583320"/>
            <a:ext cx="5499720" cy="272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1200" spc="-1" strike="noStrike">
                <a:solidFill>
                  <a:srgbClr val="000000"/>
                </a:solidFill>
                <a:latin typeface="Arial"/>
              </a:rPr>
              <a:t>Department of Electronics and Communication Engineering, MIT, Manipal</a:t>
            </a:r>
            <a:endParaRPr b="0" lang="en-IN" sz="1200" spc="-1" strike="noStrike">
              <a:latin typeface="Arial"/>
            </a:endParaRPr>
          </a:p>
        </p:txBody>
      </p:sp>
      <p:sp>
        <p:nvSpPr>
          <p:cNvPr id="194" name="CustomShape 3"/>
          <p:cNvSpPr/>
          <p:nvPr/>
        </p:nvSpPr>
        <p:spPr>
          <a:xfrm>
            <a:off x="76320" y="838080"/>
            <a:ext cx="5333760" cy="91332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ff0000"/>
                </a:solidFill>
                <a:uFillTx/>
                <a:latin typeface="Arial"/>
              </a:rPr>
              <a:t>SHORT-TIME ENERGY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i="1" lang="en-IN" sz="1800" spc="-1" strike="noStrike" u="sng">
                <a:solidFill>
                  <a:srgbClr val="000000"/>
                </a:solidFill>
                <a:uFillTx/>
                <a:latin typeface="Arial"/>
              </a:rPr>
              <a:t>Formula Used:</a:t>
            </a:r>
            <a:endParaRPr b="0" lang="en-IN" sz="1800" spc="-1" strike="noStrike">
              <a:latin typeface="Arial"/>
            </a:endParaRPr>
          </a:p>
        </p:txBody>
      </p:sp>
      <p:sp>
        <p:nvSpPr>
          <p:cNvPr id="195" name="CustomShape 4"/>
          <p:cNvSpPr/>
          <p:nvPr/>
        </p:nvSpPr>
        <p:spPr>
          <a:xfrm>
            <a:off x="152280" y="2895480"/>
            <a:ext cx="8838720" cy="2559240"/>
          </a:xfrm>
          <a:prstGeom prst="rect">
            <a:avLst/>
          </a:prstGeom>
          <a:noFill/>
          <a:ln>
            <a:noFill/>
          </a:ln>
        </p:spPr>
        <p:style>
          <a:lnRef idx="0"/>
          <a:fillRef idx="0"/>
          <a:effectRef idx="0"/>
          <a:fontRef idx="minor"/>
        </p:style>
        <p:txBody>
          <a:bodyPr lIns="90000" rIns="90000" tIns="45000" bIns="45000"/>
          <a:p>
            <a:pPr algn="just">
              <a:lnSpc>
                <a:spcPct val="100000"/>
              </a:lnSpc>
            </a:pPr>
            <a:r>
              <a:rPr b="1" i="1" lang="en-IN" sz="1800" spc="-1" strike="noStrike" u="sng">
                <a:solidFill>
                  <a:srgbClr val="000000"/>
                </a:solidFill>
                <a:uFillTx/>
                <a:latin typeface="Arial"/>
              </a:rPr>
              <a:t>Method Used:</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window used for the short term analysis was a non-overlapping Rectangular Window of length 201.</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energy for this short term region of speech is calculated.</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1" i="1" lang="en-IN" sz="1800" spc="-1" strike="noStrike">
                <a:solidFill>
                  <a:srgbClr val="000000"/>
                </a:solidFill>
                <a:latin typeface="Arial"/>
              </a:rPr>
              <a:t>The values are normalized for comparison.</a:t>
            </a:r>
            <a:endParaRPr b="0" lang="en-IN" sz="1800" spc="-1" strike="noStrike">
              <a:latin typeface="Arial"/>
            </a:endParaRPr>
          </a:p>
          <a:p>
            <a:pPr algn="just">
              <a:lnSpc>
                <a:spcPct val="100000"/>
              </a:lnSpc>
            </a:pPr>
            <a:endParaRPr b="0" lang="en-IN" sz="1800" spc="-1" strike="noStrike">
              <a:latin typeface="Arial"/>
            </a:endParaRPr>
          </a:p>
        </p:txBody>
      </p:sp>
      <p:pic>
        <p:nvPicPr>
          <p:cNvPr id="196" name="Picture 2" descr=""/>
          <p:cNvPicPr/>
          <p:nvPr/>
        </p:nvPicPr>
        <p:blipFill>
          <a:blip r:embed="rId1"/>
          <a:stretch/>
        </p:blipFill>
        <p:spPr>
          <a:xfrm>
            <a:off x="2757600" y="1761480"/>
            <a:ext cx="3431880" cy="864720"/>
          </a:xfrm>
          <a:prstGeom prst="rect">
            <a:avLst/>
          </a:prstGeom>
          <a:ln>
            <a:noFill/>
          </a:ln>
        </p:spPr>
      </p:pic>
      <p:sp>
        <p:nvSpPr>
          <p:cNvPr id="197" name="CustomShape 5"/>
          <p:cNvSpPr/>
          <p:nvPr/>
        </p:nvSpPr>
        <p:spPr>
          <a:xfrm>
            <a:off x="8305920" y="6095880"/>
            <a:ext cx="6854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Arial"/>
              </a:rPr>
              <a:t>7</a:t>
            </a: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4432</TotalTime>
  <Application>LibreOffice/6.0.3.2$Linux_X86_64 LibreOffice_project/00m0$Build-2</Application>
  <Words>2825</Words>
  <Paragraphs>394</Paragraphs>
  <Company>MAHE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2007-08-14T09:37:21Z</dcterms:created>
  <dc:creator>MAHE</dc:creator>
  <dc:description/>
  <dc:language>en-IN</dc:language>
  <cp:lastModifiedBy/>
  <dcterms:modified xsi:type="dcterms:W3CDTF">2018-09-28T13:48:16Z</dcterms:modified>
  <cp:revision>177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MAHE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34</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