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AE84-1311-4DA0-8646-4E073B848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F9DA0-56DE-4257-96ED-A3EBAA7FD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13E0-F394-4A58-BD05-9A68095E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D38C-1552-4F10-BEBF-7729890C506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CB47F-9022-4428-8594-F4C193EB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720DA-A42D-4DC3-B3D0-F7BDE8DE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F914-965D-41F5-BD43-0C9024D9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4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9E42-D110-45E8-9B52-6DC45605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B9E72-637A-4E00-AEC2-F9AB7DFB9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3E670-79E5-450A-BAEA-2F42336A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D38C-1552-4F10-BEBF-7729890C506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B36E9-A7F4-45FE-BEDD-831189DC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B2CC7-7C30-461F-BC57-BE89D068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F914-965D-41F5-BD43-0C9024D9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6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30F65-B929-4103-9D35-F48E6C9EF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BD72E-922C-4D98-AFAA-FB02156BF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E96B4-B9B2-4EEC-B7A9-FA538066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D38C-1552-4F10-BEBF-7729890C506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AD52-CDD1-4E45-8635-2809198E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4F5EC-759C-4B62-AA62-E2E99D98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F914-965D-41F5-BD43-0C9024D9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CCFC-5D2D-4E24-B326-4A2131CE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72CF-86B5-4849-8FD3-C563B804C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D34C1-4A0F-4727-9302-2981EECF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D38C-1552-4F10-BEBF-7729890C506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C274A-54FA-4658-A717-FE7396F4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CDE01-7EC9-43C5-A718-635E5864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F914-965D-41F5-BD43-0C9024D9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1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48E1-B14E-4E99-8653-0EF936A7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BC9AD-6D81-42A1-B687-A4A9968C6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7F03F-EA55-4144-83C0-F74674BB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D38C-1552-4F10-BEBF-7729890C506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41B0-C5FE-493A-AA87-5BA3488F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2AF9D-9523-43C0-A250-C8921619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F914-965D-41F5-BD43-0C9024D9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869B-E712-4BA9-A78D-7F952DA9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E661-29A0-4C7D-A580-C443B241D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A789D-9679-4F80-9581-C7428D10E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15D33-3FF6-4400-993B-CD480403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D38C-1552-4F10-BEBF-7729890C506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E8169-D744-4199-A978-944D7CE2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5631A-E8AC-4EB7-ABD4-23028707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F914-965D-41F5-BD43-0C9024D9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2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9608-B52E-48D3-AB41-16543FE7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311A6-6BF2-401B-A071-26602AD07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29AA1-5810-47E8-8D75-9760AFDB7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6E2C6-4345-4F50-B6AD-164BF5129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52FF8-7AE8-4FCF-99E5-27BDF31D7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F48D3-839D-43C6-A51E-3E1D6EFD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D38C-1552-4F10-BEBF-7729890C506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03AD0D-BA08-4FAE-98F0-F5AC3200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396B67-E5D7-48BA-8FA6-4DE10C67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F914-965D-41F5-BD43-0C9024D9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7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8CAC-61BE-4F7F-9B58-542C66C6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06234-562D-4FAD-A9AF-6954886F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D38C-1552-4F10-BEBF-7729890C506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57963-6FE1-4266-860C-BF39F0DD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9E615-A6CB-48FE-B00F-89DCD238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F914-965D-41F5-BD43-0C9024D9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5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93398-9BA9-4D4B-A390-4ECD634E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D38C-1552-4F10-BEBF-7729890C506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33399-B81B-4478-803D-E3131A77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F1D3E-28D8-45FF-B18E-E64F7023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F914-965D-41F5-BD43-0C9024D9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7966-A8F1-4638-A58D-7096212C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832B-A3EF-407D-8FF9-AB1899534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CCBF7-033F-45C6-AAB0-637165EB5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EFFED-57B5-4EA8-A592-8376113F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D38C-1552-4F10-BEBF-7729890C506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96667-346B-475A-AAB4-E4D4A862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9B210-4648-440C-9A32-05B01753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F914-965D-41F5-BD43-0C9024D9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9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1585-D2CD-4A34-A44F-351FC2D97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5D2B3-B21F-4E2D-9E83-A80FC6EA2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CDBC8-CC97-4205-9700-26BE5D1AB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E4CA0-6461-4C76-92B7-1DA7409F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D38C-1552-4F10-BEBF-7729890C506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C2F91-1E8E-4C0A-93D6-DF1D7C22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8E3D2-0E4A-4693-A2F3-649B7EAF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F914-965D-41F5-BD43-0C9024D9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3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C833D-F513-4E39-BB9D-9C281F658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6B3C5-66E6-4AE7-8FBE-04645E156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87567-E015-4AED-8494-4717540F8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1D38C-1552-4F10-BEBF-7729890C506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3B5E6-16A8-4651-85AE-C0A9E7EE4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F0346-E2A0-4E36-A3F8-B5F70E116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FF914-965D-41F5-BD43-0C9024D9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9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6962D-76C8-42DE-AEFB-6B0440942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Serverless Architecture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283F4-03D3-414E-8F68-08BE43D2F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Wild </a:t>
            </a:r>
            <a:r>
              <a:rPr lang="en-US" dirty="0" err="1"/>
              <a:t>Rydes</a:t>
            </a:r>
            <a:r>
              <a:rPr lang="en-US" dirty="0"/>
              <a:t> Unicorn Dashboard Demo</a:t>
            </a:r>
          </a:p>
        </p:txBody>
      </p:sp>
    </p:spTree>
    <p:extLst>
      <p:ext uri="{BB962C8B-B14F-4D97-AF65-F5344CB8AC3E}">
        <p14:creationId xmlns:p14="http://schemas.microsoft.com/office/powerpoint/2010/main" val="368522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98256C-CE63-464D-BB51-36649C168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438150"/>
            <a:ext cx="978217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4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Serverless Architecture Pipeline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Architecture Pipeline</dc:title>
  <dc:creator>Srishti Saha</dc:creator>
  <cp:lastModifiedBy>Srishti Saha</cp:lastModifiedBy>
  <cp:revision>1</cp:revision>
  <dcterms:created xsi:type="dcterms:W3CDTF">2020-04-25T01:44:38Z</dcterms:created>
  <dcterms:modified xsi:type="dcterms:W3CDTF">2020-04-25T01:45:51Z</dcterms:modified>
</cp:coreProperties>
</file>