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61" r:id="rId2"/>
  </p:sldMasterIdLst>
  <p:notesMasterIdLst>
    <p:notesMasterId r:id="rId17"/>
  </p:notesMasterIdLst>
  <p:sldIdLst>
    <p:sldId id="256" r:id="rId3"/>
    <p:sldId id="257" r:id="rId4"/>
    <p:sldId id="297" r:id="rId5"/>
    <p:sldId id="304" r:id="rId6"/>
    <p:sldId id="305" r:id="rId7"/>
    <p:sldId id="320" r:id="rId8"/>
    <p:sldId id="318" r:id="rId9"/>
    <p:sldId id="313" r:id="rId10"/>
    <p:sldId id="314" r:id="rId11"/>
    <p:sldId id="315" r:id="rId12"/>
    <p:sldId id="317" r:id="rId13"/>
    <p:sldId id="312" r:id="rId14"/>
    <p:sldId id="277" r:id="rId15"/>
    <p:sldId id="280" r:id="rId16"/>
  </p:sldIdLst>
  <p:sldSz cx="9144000" cy="5143500" type="screen16x9"/>
  <p:notesSz cx="6858000" cy="9144000"/>
  <p:embeddedFontLst>
    <p:embeddedFont>
      <p:font typeface="Calibri" pitchFamily="34" charset="0"/>
      <p:regular r:id="rId18"/>
      <p:bold r:id="rId19"/>
      <p:italic r:id="rId20"/>
      <p:boldItalic r:id="rId21"/>
    </p:embeddedFont>
    <p:embeddedFont>
      <p:font typeface="Constantia"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F69FA94-6ACA-4D67-921A-232A1959E66E}">
  <a:tblStyle styleId="{DF69FA94-6ACA-4D67-921A-232A1959E6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94576" autoAdjust="0"/>
  </p:normalViewPr>
  <p:slideViewPr>
    <p:cSldViewPr>
      <p:cViewPr varScale="1">
        <p:scale>
          <a:sx n="115" d="100"/>
          <a:sy n="115" d="100"/>
        </p:scale>
        <p:origin x="-276" y="1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5CE2F-080D-497D-A51F-D4A05F7F3ED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84C0634-AE39-48CA-AE44-288B4240F28F}">
      <dgm:prSet phldrT="[Text]" custT="1"/>
      <dgm:spPr/>
      <dgm:t>
        <a:bodyPr/>
        <a:lstStyle/>
        <a:p>
          <a:r>
            <a:rPr lang="en-US" sz="900" dirty="0" smtClean="0"/>
            <a:t>Training and Exercise Load</a:t>
          </a:r>
          <a:endParaRPr lang="en-US" sz="900" dirty="0"/>
        </a:p>
      </dgm:t>
    </dgm:pt>
    <dgm:pt modelId="{3EB930CC-6E5F-46FD-8D6A-E2FB02D7FA2F}" type="parTrans" cxnId="{635E0BC0-D496-48FE-9071-7AFDEEC8A484}">
      <dgm:prSet/>
      <dgm:spPr/>
      <dgm:t>
        <a:bodyPr/>
        <a:lstStyle/>
        <a:p>
          <a:endParaRPr lang="en-US"/>
        </a:p>
      </dgm:t>
    </dgm:pt>
    <dgm:pt modelId="{C1245395-031D-4F3A-9DFE-B17299DA08B3}" type="sibTrans" cxnId="{635E0BC0-D496-48FE-9071-7AFDEEC8A484}">
      <dgm:prSet/>
      <dgm:spPr/>
      <dgm:t>
        <a:bodyPr/>
        <a:lstStyle/>
        <a:p>
          <a:endParaRPr lang="en-US"/>
        </a:p>
      </dgm:t>
    </dgm:pt>
    <dgm:pt modelId="{5661210B-8AE6-4C78-BF3F-B1DB5BFB60DF}">
      <dgm:prSet phldrT="[Text]" custT="1"/>
      <dgm:spPr/>
      <dgm:t>
        <a:bodyPr/>
        <a:lstStyle/>
        <a:p>
          <a:r>
            <a:rPr lang="en-US" sz="900" dirty="0" smtClean="0"/>
            <a:t>Change in Diet </a:t>
          </a:r>
          <a:endParaRPr lang="en-US" sz="900" dirty="0"/>
        </a:p>
      </dgm:t>
    </dgm:pt>
    <dgm:pt modelId="{4353A5E4-EEBD-4E5B-B14B-840DAECC46F6}" type="parTrans" cxnId="{0516723E-E65B-407E-84CA-83425E75F7A6}">
      <dgm:prSet/>
      <dgm:spPr/>
      <dgm:t>
        <a:bodyPr/>
        <a:lstStyle/>
        <a:p>
          <a:endParaRPr lang="en-US"/>
        </a:p>
      </dgm:t>
    </dgm:pt>
    <dgm:pt modelId="{B866A605-2852-43CF-A7EF-207E63133D55}" type="sibTrans" cxnId="{0516723E-E65B-407E-84CA-83425E75F7A6}">
      <dgm:prSet/>
      <dgm:spPr/>
      <dgm:t>
        <a:bodyPr/>
        <a:lstStyle/>
        <a:p>
          <a:endParaRPr lang="en-US"/>
        </a:p>
      </dgm:t>
    </dgm:pt>
    <dgm:pt modelId="{6646B3A7-E9F2-4180-82FF-5EA530535EAE}">
      <dgm:prSet phldrT="[Text]" custT="1"/>
      <dgm:spPr/>
      <dgm:t>
        <a:bodyPr/>
        <a:lstStyle/>
        <a:p>
          <a:r>
            <a:rPr lang="en-US" sz="900" dirty="0" smtClean="0"/>
            <a:t>Change in Sleep Patterns</a:t>
          </a:r>
          <a:endParaRPr lang="en-US" sz="900" dirty="0"/>
        </a:p>
      </dgm:t>
    </dgm:pt>
    <dgm:pt modelId="{94FEF734-942B-41C0-BEA2-A0322671F5B6}" type="parTrans" cxnId="{E62E6730-D14A-4BA8-9E3A-81CDDA1CB6D7}">
      <dgm:prSet/>
      <dgm:spPr/>
      <dgm:t>
        <a:bodyPr/>
        <a:lstStyle/>
        <a:p>
          <a:endParaRPr lang="en-US"/>
        </a:p>
      </dgm:t>
    </dgm:pt>
    <dgm:pt modelId="{04C363EC-DAEE-41B9-BBBB-09553C5D5C02}" type="sibTrans" cxnId="{E62E6730-D14A-4BA8-9E3A-81CDDA1CB6D7}">
      <dgm:prSet/>
      <dgm:spPr/>
      <dgm:t>
        <a:bodyPr/>
        <a:lstStyle/>
        <a:p>
          <a:endParaRPr lang="en-US"/>
        </a:p>
      </dgm:t>
    </dgm:pt>
    <dgm:pt modelId="{6E33320C-68B1-45E9-93E7-74954743793B}">
      <dgm:prSet phldrT="[Text]" custT="1"/>
      <dgm:spPr/>
      <dgm:t>
        <a:bodyPr/>
        <a:lstStyle/>
        <a:p>
          <a:r>
            <a:rPr lang="en-US" sz="900" dirty="0" smtClean="0"/>
            <a:t>Academic Routine</a:t>
          </a:r>
          <a:endParaRPr lang="en-US" sz="900" dirty="0"/>
        </a:p>
      </dgm:t>
    </dgm:pt>
    <dgm:pt modelId="{ACCE16E4-4CA9-433A-A50F-B7C0ABCEB25A}" type="parTrans" cxnId="{7E85D8EC-69C2-4944-A294-C4401EEF31C4}">
      <dgm:prSet/>
      <dgm:spPr/>
      <dgm:t>
        <a:bodyPr/>
        <a:lstStyle/>
        <a:p>
          <a:endParaRPr lang="en-US"/>
        </a:p>
      </dgm:t>
    </dgm:pt>
    <dgm:pt modelId="{7DA1B29D-9CA9-4222-8A58-956E623C4278}" type="sibTrans" cxnId="{7E85D8EC-69C2-4944-A294-C4401EEF31C4}">
      <dgm:prSet/>
      <dgm:spPr/>
      <dgm:t>
        <a:bodyPr/>
        <a:lstStyle/>
        <a:p>
          <a:endParaRPr lang="en-US"/>
        </a:p>
      </dgm:t>
    </dgm:pt>
    <dgm:pt modelId="{A8D833DC-FDF8-4BE0-B61B-0D03A97F1B8F}">
      <dgm:prSet phldrT="[Text]" custT="1"/>
      <dgm:spPr/>
      <dgm:t>
        <a:bodyPr/>
        <a:lstStyle/>
        <a:p>
          <a:r>
            <a:rPr lang="en-US" sz="900" dirty="0" smtClean="0"/>
            <a:t>Emotional state of mind</a:t>
          </a:r>
          <a:endParaRPr lang="en-US" sz="900" dirty="0"/>
        </a:p>
      </dgm:t>
    </dgm:pt>
    <dgm:pt modelId="{8C9A22CB-8332-4965-A397-AADF0F744EC8}" type="parTrans" cxnId="{316E0DDA-F7CE-448E-A770-A2D77FC9DB58}">
      <dgm:prSet/>
      <dgm:spPr/>
      <dgm:t>
        <a:bodyPr/>
        <a:lstStyle/>
        <a:p>
          <a:endParaRPr lang="en-US"/>
        </a:p>
      </dgm:t>
    </dgm:pt>
    <dgm:pt modelId="{1D49F5FB-7292-4A14-8E47-04FCC45738F0}" type="sibTrans" cxnId="{316E0DDA-F7CE-448E-A770-A2D77FC9DB58}">
      <dgm:prSet/>
      <dgm:spPr/>
      <dgm:t>
        <a:bodyPr/>
        <a:lstStyle/>
        <a:p>
          <a:endParaRPr lang="en-US"/>
        </a:p>
      </dgm:t>
    </dgm:pt>
    <dgm:pt modelId="{0892E035-9665-4013-9423-514468208D79}" type="pres">
      <dgm:prSet presAssocID="{D0E5CE2F-080D-497D-A51F-D4A05F7F3ED6}" presName="diagram" presStyleCnt="0">
        <dgm:presLayoutVars>
          <dgm:dir/>
          <dgm:resizeHandles val="exact"/>
        </dgm:presLayoutVars>
      </dgm:prSet>
      <dgm:spPr/>
      <dgm:t>
        <a:bodyPr/>
        <a:lstStyle/>
        <a:p>
          <a:endParaRPr lang="en-US"/>
        </a:p>
      </dgm:t>
    </dgm:pt>
    <dgm:pt modelId="{FD6691F2-611D-41DE-864F-EDC4D6ACFC6E}" type="pres">
      <dgm:prSet presAssocID="{A84C0634-AE39-48CA-AE44-288B4240F28F}" presName="node" presStyleLbl="node1" presStyleIdx="0" presStyleCnt="5">
        <dgm:presLayoutVars>
          <dgm:bulletEnabled val="1"/>
        </dgm:presLayoutVars>
      </dgm:prSet>
      <dgm:spPr/>
      <dgm:t>
        <a:bodyPr/>
        <a:lstStyle/>
        <a:p>
          <a:endParaRPr lang="en-US"/>
        </a:p>
      </dgm:t>
    </dgm:pt>
    <dgm:pt modelId="{B0326AA2-4A8E-447F-99C4-7A8D85652263}" type="pres">
      <dgm:prSet presAssocID="{C1245395-031D-4F3A-9DFE-B17299DA08B3}" presName="sibTrans" presStyleCnt="0"/>
      <dgm:spPr/>
    </dgm:pt>
    <dgm:pt modelId="{D8E63066-D1E7-4F96-A022-822C1B75FEE1}" type="pres">
      <dgm:prSet presAssocID="{5661210B-8AE6-4C78-BF3F-B1DB5BFB60DF}" presName="node" presStyleLbl="node1" presStyleIdx="1" presStyleCnt="5">
        <dgm:presLayoutVars>
          <dgm:bulletEnabled val="1"/>
        </dgm:presLayoutVars>
      </dgm:prSet>
      <dgm:spPr/>
      <dgm:t>
        <a:bodyPr/>
        <a:lstStyle/>
        <a:p>
          <a:endParaRPr lang="en-US"/>
        </a:p>
      </dgm:t>
    </dgm:pt>
    <dgm:pt modelId="{9118ED58-AAA0-475A-987F-EABBB415691D}" type="pres">
      <dgm:prSet presAssocID="{B866A605-2852-43CF-A7EF-207E63133D55}" presName="sibTrans" presStyleCnt="0"/>
      <dgm:spPr/>
    </dgm:pt>
    <dgm:pt modelId="{EB8E0CB8-E46D-4A07-9066-73154D4AF737}" type="pres">
      <dgm:prSet presAssocID="{6646B3A7-E9F2-4180-82FF-5EA530535EAE}" presName="node" presStyleLbl="node1" presStyleIdx="2" presStyleCnt="5">
        <dgm:presLayoutVars>
          <dgm:bulletEnabled val="1"/>
        </dgm:presLayoutVars>
      </dgm:prSet>
      <dgm:spPr/>
      <dgm:t>
        <a:bodyPr/>
        <a:lstStyle/>
        <a:p>
          <a:endParaRPr lang="en-US"/>
        </a:p>
      </dgm:t>
    </dgm:pt>
    <dgm:pt modelId="{13CC97AC-AE7A-46F3-ADF8-51440F539AC8}" type="pres">
      <dgm:prSet presAssocID="{04C363EC-DAEE-41B9-BBBB-09553C5D5C02}" presName="sibTrans" presStyleCnt="0"/>
      <dgm:spPr/>
    </dgm:pt>
    <dgm:pt modelId="{CEA16EEA-F898-477A-A15A-B3DFB5F9DFE6}" type="pres">
      <dgm:prSet presAssocID="{6E33320C-68B1-45E9-93E7-74954743793B}" presName="node" presStyleLbl="node1" presStyleIdx="3" presStyleCnt="5">
        <dgm:presLayoutVars>
          <dgm:bulletEnabled val="1"/>
        </dgm:presLayoutVars>
      </dgm:prSet>
      <dgm:spPr/>
      <dgm:t>
        <a:bodyPr/>
        <a:lstStyle/>
        <a:p>
          <a:endParaRPr lang="en-US"/>
        </a:p>
      </dgm:t>
    </dgm:pt>
    <dgm:pt modelId="{45235DE2-7FC4-455B-B604-87621FD02E5C}" type="pres">
      <dgm:prSet presAssocID="{7DA1B29D-9CA9-4222-8A58-956E623C4278}" presName="sibTrans" presStyleCnt="0"/>
      <dgm:spPr/>
    </dgm:pt>
    <dgm:pt modelId="{BAD56E36-A607-45C8-BB3F-12C6DDDED40E}" type="pres">
      <dgm:prSet presAssocID="{A8D833DC-FDF8-4BE0-B61B-0D03A97F1B8F}" presName="node" presStyleLbl="node1" presStyleIdx="4" presStyleCnt="5">
        <dgm:presLayoutVars>
          <dgm:bulletEnabled val="1"/>
        </dgm:presLayoutVars>
      </dgm:prSet>
      <dgm:spPr/>
      <dgm:t>
        <a:bodyPr/>
        <a:lstStyle/>
        <a:p>
          <a:endParaRPr lang="en-US"/>
        </a:p>
      </dgm:t>
    </dgm:pt>
  </dgm:ptLst>
  <dgm:cxnLst>
    <dgm:cxn modelId="{8D4CA44D-6F5B-496A-BB00-DE5DB1AB985B}" type="presOf" srcId="{6646B3A7-E9F2-4180-82FF-5EA530535EAE}" destId="{EB8E0CB8-E46D-4A07-9066-73154D4AF737}" srcOrd="0" destOrd="0" presId="urn:microsoft.com/office/officeart/2005/8/layout/default"/>
    <dgm:cxn modelId="{0516723E-E65B-407E-84CA-83425E75F7A6}" srcId="{D0E5CE2F-080D-497D-A51F-D4A05F7F3ED6}" destId="{5661210B-8AE6-4C78-BF3F-B1DB5BFB60DF}" srcOrd="1" destOrd="0" parTransId="{4353A5E4-EEBD-4E5B-B14B-840DAECC46F6}" sibTransId="{B866A605-2852-43CF-A7EF-207E63133D55}"/>
    <dgm:cxn modelId="{3AD55455-56B5-45EF-BD00-AD2DF3B078E9}" type="presOf" srcId="{D0E5CE2F-080D-497D-A51F-D4A05F7F3ED6}" destId="{0892E035-9665-4013-9423-514468208D79}" srcOrd="0" destOrd="0" presId="urn:microsoft.com/office/officeart/2005/8/layout/default"/>
    <dgm:cxn modelId="{A7D14985-4968-4F52-8603-B483EC6C0E40}" type="presOf" srcId="{6E33320C-68B1-45E9-93E7-74954743793B}" destId="{CEA16EEA-F898-477A-A15A-B3DFB5F9DFE6}" srcOrd="0" destOrd="0" presId="urn:microsoft.com/office/officeart/2005/8/layout/default"/>
    <dgm:cxn modelId="{7E85D8EC-69C2-4944-A294-C4401EEF31C4}" srcId="{D0E5CE2F-080D-497D-A51F-D4A05F7F3ED6}" destId="{6E33320C-68B1-45E9-93E7-74954743793B}" srcOrd="3" destOrd="0" parTransId="{ACCE16E4-4CA9-433A-A50F-B7C0ABCEB25A}" sibTransId="{7DA1B29D-9CA9-4222-8A58-956E623C4278}"/>
    <dgm:cxn modelId="{E62E6730-D14A-4BA8-9E3A-81CDDA1CB6D7}" srcId="{D0E5CE2F-080D-497D-A51F-D4A05F7F3ED6}" destId="{6646B3A7-E9F2-4180-82FF-5EA530535EAE}" srcOrd="2" destOrd="0" parTransId="{94FEF734-942B-41C0-BEA2-A0322671F5B6}" sibTransId="{04C363EC-DAEE-41B9-BBBB-09553C5D5C02}"/>
    <dgm:cxn modelId="{69E1CCF6-DBA0-4506-89A7-62CBA3A1746B}" type="presOf" srcId="{5661210B-8AE6-4C78-BF3F-B1DB5BFB60DF}" destId="{D8E63066-D1E7-4F96-A022-822C1B75FEE1}" srcOrd="0" destOrd="0" presId="urn:microsoft.com/office/officeart/2005/8/layout/default"/>
    <dgm:cxn modelId="{316E0DDA-F7CE-448E-A770-A2D77FC9DB58}" srcId="{D0E5CE2F-080D-497D-A51F-D4A05F7F3ED6}" destId="{A8D833DC-FDF8-4BE0-B61B-0D03A97F1B8F}" srcOrd="4" destOrd="0" parTransId="{8C9A22CB-8332-4965-A397-AADF0F744EC8}" sibTransId="{1D49F5FB-7292-4A14-8E47-04FCC45738F0}"/>
    <dgm:cxn modelId="{635E0BC0-D496-48FE-9071-7AFDEEC8A484}" srcId="{D0E5CE2F-080D-497D-A51F-D4A05F7F3ED6}" destId="{A84C0634-AE39-48CA-AE44-288B4240F28F}" srcOrd="0" destOrd="0" parTransId="{3EB930CC-6E5F-46FD-8D6A-E2FB02D7FA2F}" sibTransId="{C1245395-031D-4F3A-9DFE-B17299DA08B3}"/>
    <dgm:cxn modelId="{6A5717BF-3584-4493-A1D4-554827108898}" type="presOf" srcId="{A8D833DC-FDF8-4BE0-B61B-0D03A97F1B8F}" destId="{BAD56E36-A607-45C8-BB3F-12C6DDDED40E}" srcOrd="0" destOrd="0" presId="urn:microsoft.com/office/officeart/2005/8/layout/default"/>
    <dgm:cxn modelId="{FFED08E1-BC5D-4BAA-ACF7-880AB166A7FC}" type="presOf" srcId="{A84C0634-AE39-48CA-AE44-288B4240F28F}" destId="{FD6691F2-611D-41DE-864F-EDC4D6ACFC6E}" srcOrd="0" destOrd="0" presId="urn:microsoft.com/office/officeart/2005/8/layout/default"/>
    <dgm:cxn modelId="{686C9423-DC27-41BB-849D-0E4A63ADE5ED}" type="presParOf" srcId="{0892E035-9665-4013-9423-514468208D79}" destId="{FD6691F2-611D-41DE-864F-EDC4D6ACFC6E}" srcOrd="0" destOrd="0" presId="urn:microsoft.com/office/officeart/2005/8/layout/default"/>
    <dgm:cxn modelId="{CF7744FF-DA03-49FC-B158-6E59510A2A4B}" type="presParOf" srcId="{0892E035-9665-4013-9423-514468208D79}" destId="{B0326AA2-4A8E-447F-99C4-7A8D85652263}" srcOrd="1" destOrd="0" presId="urn:microsoft.com/office/officeart/2005/8/layout/default"/>
    <dgm:cxn modelId="{00850328-5540-4755-A440-B76890BA437E}" type="presParOf" srcId="{0892E035-9665-4013-9423-514468208D79}" destId="{D8E63066-D1E7-4F96-A022-822C1B75FEE1}" srcOrd="2" destOrd="0" presId="urn:microsoft.com/office/officeart/2005/8/layout/default"/>
    <dgm:cxn modelId="{8B191C1F-6DD7-45CB-8CE7-AE7557B0ECBD}" type="presParOf" srcId="{0892E035-9665-4013-9423-514468208D79}" destId="{9118ED58-AAA0-475A-987F-EABBB415691D}" srcOrd="3" destOrd="0" presId="urn:microsoft.com/office/officeart/2005/8/layout/default"/>
    <dgm:cxn modelId="{2FBDAD9D-7084-4E2A-A5E1-9A1E4008B88B}" type="presParOf" srcId="{0892E035-9665-4013-9423-514468208D79}" destId="{EB8E0CB8-E46D-4A07-9066-73154D4AF737}" srcOrd="4" destOrd="0" presId="urn:microsoft.com/office/officeart/2005/8/layout/default"/>
    <dgm:cxn modelId="{1589F81D-B70B-495B-92C6-625337C582A8}" type="presParOf" srcId="{0892E035-9665-4013-9423-514468208D79}" destId="{13CC97AC-AE7A-46F3-ADF8-51440F539AC8}" srcOrd="5" destOrd="0" presId="urn:microsoft.com/office/officeart/2005/8/layout/default"/>
    <dgm:cxn modelId="{390D0AC2-D2B4-44A1-A782-7CA4660F467C}" type="presParOf" srcId="{0892E035-9665-4013-9423-514468208D79}" destId="{CEA16EEA-F898-477A-A15A-B3DFB5F9DFE6}" srcOrd="6" destOrd="0" presId="urn:microsoft.com/office/officeart/2005/8/layout/default"/>
    <dgm:cxn modelId="{CC4901D4-45A8-48D7-84B1-BCC173BDED00}" type="presParOf" srcId="{0892E035-9665-4013-9423-514468208D79}" destId="{45235DE2-7FC4-455B-B604-87621FD02E5C}" srcOrd="7" destOrd="0" presId="urn:microsoft.com/office/officeart/2005/8/layout/default"/>
    <dgm:cxn modelId="{3D34F935-FCAB-4A7F-B10A-C5CC172E62A0}" type="presParOf" srcId="{0892E035-9665-4013-9423-514468208D79}" destId="{BAD56E36-A607-45C8-BB3F-12C6DDDED40E}"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533400" y="1028700"/>
            <a:ext cx="7851648" cy="13716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rgbClr val="4CE0EA"/>
              </a:buClr>
              <a:buSzPts val="5600"/>
              <a:buFont typeface="Calibri"/>
              <a:buNone/>
              <a:defRPr sz="5600" b="1" i="0" u="none" strike="noStrike" cap="none">
                <a:solidFill>
                  <a:srgbClr val="4CE0E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subTitle" idx="1"/>
          </p:nvPr>
        </p:nvSpPr>
        <p:spPr>
          <a:xfrm>
            <a:off x="533400" y="2421402"/>
            <a:ext cx="7854696" cy="1314450"/>
          </a:xfrm>
          <a:prstGeom prst="rect">
            <a:avLst/>
          </a:prstGeom>
          <a:noFill/>
          <a:ln>
            <a:noFill/>
          </a:ln>
        </p:spPr>
        <p:txBody>
          <a:bodyPr spcFirstLastPara="1" wrap="square" lIns="91425" tIns="91425" rIns="91425" bIns="91425" anchor="t" anchorCtr="0"/>
          <a:lstStyle>
            <a:lvl1pPr marR="45720" lvl="0" algn="r" rtl="0">
              <a:spcBef>
                <a:spcPts val="520"/>
              </a:spcBef>
              <a:spcAft>
                <a:spcPts val="0"/>
              </a:spcAft>
              <a:buClr>
                <a:schemeClr val="accent3"/>
              </a:buClr>
              <a:buSzPts val="2470"/>
              <a:buFont typeface="Noto Sans Symbols"/>
              <a:buNone/>
              <a:defRPr sz="2600" b="0" i="0" u="none" strike="noStrike" cap="none">
                <a:solidFill>
                  <a:schemeClr val="lt1"/>
                </a:solidFill>
                <a:latin typeface="Constantia"/>
                <a:ea typeface="Constantia"/>
                <a:cs typeface="Constantia"/>
                <a:sym typeface="Constantia"/>
              </a:defRPr>
            </a:lvl1pPr>
            <a:lvl2pPr marR="0" lvl="1" algn="ctr" rtl="0">
              <a:spcBef>
                <a:spcPts val="480"/>
              </a:spcBef>
              <a:spcAft>
                <a:spcPts val="0"/>
              </a:spcAft>
              <a:buClr>
                <a:schemeClr val="accent1"/>
              </a:buClr>
              <a:buSzPts val="2040"/>
              <a:buFont typeface="Noto Sans Symbols"/>
              <a:buNone/>
              <a:defRPr sz="2400" b="0" i="0" u="none" strike="noStrike" cap="none">
                <a:solidFill>
                  <a:schemeClr val="lt1"/>
                </a:solidFill>
                <a:latin typeface="Constantia"/>
                <a:ea typeface="Constantia"/>
                <a:cs typeface="Constantia"/>
                <a:sym typeface="Constantia"/>
              </a:defRPr>
            </a:lvl2pPr>
            <a:lvl3pPr marR="0" lvl="2" algn="ctr" rtl="0">
              <a:spcBef>
                <a:spcPts val="420"/>
              </a:spcBef>
              <a:spcAft>
                <a:spcPts val="0"/>
              </a:spcAft>
              <a:buClr>
                <a:schemeClr val="accent2"/>
              </a:buClr>
              <a:buSzPts val="1470"/>
              <a:buFont typeface="Noto Sans Symbols"/>
              <a:buNone/>
              <a:defRPr sz="2100" b="0" i="0" u="none" strike="noStrike" cap="none">
                <a:solidFill>
                  <a:schemeClr val="lt1"/>
                </a:solidFill>
                <a:latin typeface="Constantia"/>
                <a:ea typeface="Constantia"/>
                <a:cs typeface="Constantia"/>
                <a:sym typeface="Constantia"/>
              </a:defRPr>
            </a:lvl3pPr>
            <a:lvl4pPr marR="0" lvl="3" algn="ctr" rtl="0">
              <a:spcBef>
                <a:spcPts val="400"/>
              </a:spcBef>
              <a:spcAft>
                <a:spcPts val="0"/>
              </a:spcAft>
              <a:buClr>
                <a:schemeClr val="accent3"/>
              </a:buClr>
              <a:buSzPts val="1300"/>
              <a:buFont typeface="Noto Sans Symbols"/>
              <a:buNone/>
              <a:defRPr sz="2000" b="0" i="0" u="none" strike="noStrike" cap="none">
                <a:solidFill>
                  <a:schemeClr val="lt1"/>
                </a:solidFill>
                <a:latin typeface="Constantia"/>
                <a:ea typeface="Constantia"/>
                <a:cs typeface="Constantia"/>
                <a:sym typeface="Constantia"/>
              </a:defRPr>
            </a:lvl4pPr>
            <a:lvl5pPr marR="0" lvl="4" algn="ctr" rtl="0">
              <a:spcBef>
                <a:spcPts val="400"/>
              </a:spcBef>
              <a:spcAft>
                <a:spcPts val="0"/>
              </a:spcAft>
              <a:buClr>
                <a:schemeClr val="accent4"/>
              </a:buClr>
              <a:buSzPts val="1300"/>
              <a:buFont typeface="Noto Sans Symbols"/>
              <a:buNone/>
              <a:defRPr sz="2000" b="0" i="0" u="none" strike="noStrike" cap="none">
                <a:solidFill>
                  <a:schemeClr val="lt1"/>
                </a:solidFill>
                <a:latin typeface="Constantia"/>
                <a:ea typeface="Constantia"/>
                <a:cs typeface="Constantia"/>
                <a:sym typeface="Constantia"/>
              </a:defRPr>
            </a:lvl5pPr>
            <a:lvl6pPr marR="0" lvl="5" algn="ctr" rtl="0">
              <a:spcBef>
                <a:spcPts val="360"/>
              </a:spcBef>
              <a:spcAft>
                <a:spcPts val="0"/>
              </a:spcAft>
              <a:buClr>
                <a:schemeClr val="accent5"/>
              </a:buClr>
              <a:buSzPts val="1440"/>
              <a:buFont typeface="Noto Sans Symbols"/>
              <a:buNone/>
              <a:defRPr sz="1800" b="0" i="0" u="none" strike="noStrike" cap="none">
                <a:solidFill>
                  <a:schemeClr val="lt1"/>
                </a:solidFill>
                <a:latin typeface="Constantia"/>
                <a:ea typeface="Constantia"/>
                <a:cs typeface="Constantia"/>
                <a:sym typeface="Constantia"/>
              </a:defRPr>
            </a:lvl6pPr>
            <a:lvl7pPr marR="0" lvl="6" algn="ctr" rtl="0">
              <a:spcBef>
                <a:spcPts val="320"/>
              </a:spcBef>
              <a:spcAft>
                <a:spcPts val="0"/>
              </a:spcAft>
              <a:buClr>
                <a:schemeClr val="accent6"/>
              </a:buClr>
              <a:buSzPts val="1280"/>
              <a:buFont typeface="Noto Sans Symbols"/>
              <a:buNone/>
              <a:defRPr sz="1600" b="0" i="0" u="none" strike="noStrike" cap="none">
                <a:solidFill>
                  <a:schemeClr val="lt1"/>
                </a:solidFill>
                <a:latin typeface="Constantia"/>
                <a:ea typeface="Constantia"/>
                <a:cs typeface="Constantia"/>
                <a:sym typeface="Constantia"/>
              </a:defRPr>
            </a:lvl7pPr>
            <a:lvl8pPr marR="0" lvl="7" algn="ctr" rtl="0">
              <a:spcBef>
                <a:spcPts val="320"/>
              </a:spcBef>
              <a:spcAft>
                <a:spcPts val="0"/>
              </a:spcAft>
              <a:buClr>
                <a:schemeClr val="lt2"/>
              </a:buClr>
              <a:buSzPts val="1600"/>
              <a:buFont typeface="Constantia"/>
              <a:buNone/>
              <a:defRPr sz="1600" b="0" i="0" u="none" strike="noStrike" cap="none">
                <a:solidFill>
                  <a:schemeClr val="lt1"/>
                </a:solidFill>
                <a:latin typeface="Constantia"/>
                <a:ea typeface="Constantia"/>
                <a:cs typeface="Constantia"/>
                <a:sym typeface="Constantia"/>
              </a:defRPr>
            </a:lvl8pPr>
            <a:lvl9pPr marR="0" lvl="8" algn="ctr" rtl="0">
              <a:spcBef>
                <a:spcPts val="280"/>
              </a:spcBef>
              <a:spcAft>
                <a:spcPts val="0"/>
              </a:spcAft>
              <a:buClr>
                <a:schemeClr val="lt2"/>
              </a:buClr>
              <a:buSzPts val="1400"/>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24" name="Shape 2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25" name="Shape 2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26" name="Shape 2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D0E9ED"/>
                </a:solidFill>
                <a:latin typeface="Constantia"/>
                <a:ea typeface="Constantia"/>
                <a:cs typeface="Constantia"/>
                <a:sym typeface="Constantia"/>
              </a:defRPr>
            </a:lvl1pPr>
            <a:lvl2pPr marL="0" marR="0" lvl="1" indent="0" algn="r" rtl="0">
              <a:spcBef>
                <a:spcPts val="0"/>
              </a:spcBef>
              <a:buNone/>
              <a:defRPr sz="1200">
                <a:solidFill>
                  <a:srgbClr val="D0E9ED"/>
                </a:solidFill>
                <a:latin typeface="Constantia"/>
                <a:ea typeface="Constantia"/>
                <a:cs typeface="Constantia"/>
                <a:sym typeface="Constantia"/>
              </a:defRPr>
            </a:lvl2pPr>
            <a:lvl3pPr marL="0" marR="0" lvl="2" indent="0" algn="r" rtl="0">
              <a:spcBef>
                <a:spcPts val="0"/>
              </a:spcBef>
              <a:buNone/>
              <a:defRPr sz="1200">
                <a:solidFill>
                  <a:srgbClr val="D0E9ED"/>
                </a:solidFill>
                <a:latin typeface="Constantia"/>
                <a:ea typeface="Constantia"/>
                <a:cs typeface="Constantia"/>
                <a:sym typeface="Constantia"/>
              </a:defRPr>
            </a:lvl3pPr>
            <a:lvl4pPr marL="0" marR="0" lvl="3" indent="0" algn="r" rtl="0">
              <a:spcBef>
                <a:spcPts val="0"/>
              </a:spcBef>
              <a:buNone/>
              <a:defRPr sz="1200">
                <a:solidFill>
                  <a:srgbClr val="D0E9ED"/>
                </a:solidFill>
                <a:latin typeface="Constantia"/>
                <a:ea typeface="Constantia"/>
                <a:cs typeface="Constantia"/>
                <a:sym typeface="Constantia"/>
              </a:defRPr>
            </a:lvl4pPr>
            <a:lvl5pPr marL="0" marR="0" lvl="4" indent="0" algn="r" rtl="0">
              <a:spcBef>
                <a:spcPts val="0"/>
              </a:spcBef>
              <a:buNone/>
              <a:defRPr sz="1200">
                <a:solidFill>
                  <a:srgbClr val="D0E9ED"/>
                </a:solidFill>
                <a:latin typeface="Constantia"/>
                <a:ea typeface="Constantia"/>
                <a:cs typeface="Constantia"/>
                <a:sym typeface="Constantia"/>
              </a:defRPr>
            </a:lvl5pPr>
            <a:lvl6pPr marL="0" marR="0" lvl="5" indent="0" algn="r" rtl="0">
              <a:spcBef>
                <a:spcPts val="0"/>
              </a:spcBef>
              <a:buNone/>
              <a:defRPr sz="1200">
                <a:solidFill>
                  <a:srgbClr val="D0E9ED"/>
                </a:solidFill>
                <a:latin typeface="Constantia"/>
                <a:ea typeface="Constantia"/>
                <a:cs typeface="Constantia"/>
                <a:sym typeface="Constantia"/>
              </a:defRPr>
            </a:lvl6pPr>
            <a:lvl7pPr marL="0" marR="0" lvl="6" indent="0" algn="r" rtl="0">
              <a:spcBef>
                <a:spcPts val="0"/>
              </a:spcBef>
              <a:buNone/>
              <a:defRPr sz="1200">
                <a:solidFill>
                  <a:srgbClr val="D0E9ED"/>
                </a:solidFill>
                <a:latin typeface="Constantia"/>
                <a:ea typeface="Constantia"/>
                <a:cs typeface="Constantia"/>
                <a:sym typeface="Constantia"/>
              </a:defRPr>
            </a:lvl7pPr>
            <a:lvl8pPr marL="0" marR="0" lvl="7" indent="0" algn="r" rtl="0">
              <a:spcBef>
                <a:spcPts val="0"/>
              </a:spcBef>
              <a:buNone/>
              <a:defRPr sz="1200">
                <a:solidFill>
                  <a:srgbClr val="D0E9ED"/>
                </a:solidFill>
                <a:latin typeface="Constantia"/>
                <a:ea typeface="Constantia"/>
                <a:cs typeface="Constantia"/>
                <a:sym typeface="Constantia"/>
              </a:defRPr>
            </a:lvl8pPr>
            <a:lvl9pPr marL="0" marR="0" lvl="8" indent="0" algn="r" rtl="0">
              <a:spcBef>
                <a:spcPts val="0"/>
              </a:spcBef>
              <a:buNone/>
              <a:defRPr sz="1200">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9"/>
        <p:cNvGrpSpPr/>
        <p:nvPr/>
      </p:nvGrpSpPr>
      <p:grpSpPr>
        <a:xfrm>
          <a:off x="0" y="0"/>
          <a:ext cx="0" cy="0"/>
          <a:chOff x="0" y="0"/>
          <a:chExt cx="0" cy="0"/>
        </a:xfrm>
      </p:grpSpPr>
      <p:sp>
        <p:nvSpPr>
          <p:cNvPr id="90" name="Shape 90"/>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ky="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91" name="Shape 91"/>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92" name="Shape 92"/>
          <p:cNvSpPr txBox="1">
            <a:spLocks noGrp="1"/>
          </p:cNvSpPr>
          <p:nvPr>
            <p:ph type="title"/>
          </p:nvPr>
        </p:nvSpPr>
        <p:spPr>
          <a:xfrm>
            <a:off x="609600" y="882747"/>
            <a:ext cx="2212848" cy="118696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2000"/>
              <a:buFont typeface="Calibri"/>
              <a:buNone/>
              <a:defRPr sz="20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Shape 93"/>
          <p:cNvSpPr txBox="1">
            <a:spLocks noGrp="1"/>
          </p:cNvSpPr>
          <p:nvPr>
            <p:ph type="body" idx="1"/>
          </p:nvPr>
        </p:nvSpPr>
        <p:spPr>
          <a:xfrm>
            <a:off x="609600" y="2121589"/>
            <a:ext cx="2209800" cy="1634490"/>
          </a:xfrm>
          <a:prstGeom prst="rect">
            <a:avLst/>
          </a:prstGeom>
          <a:noFill/>
          <a:ln>
            <a:noFill/>
          </a:ln>
        </p:spPr>
        <p:txBody>
          <a:bodyPr spcFirstLastPara="1" wrap="square" lIns="91425" tIns="91425" rIns="91425" bIns="91425" anchor="t" anchorCtr="0"/>
          <a:lstStyle>
            <a:lvl1pPr marL="457200" marR="0" lvl="0" indent="-228600" algn="l" rtl="0">
              <a:spcBef>
                <a:spcPts val="250"/>
              </a:spcBef>
              <a:spcAft>
                <a:spcPts val="0"/>
              </a:spcAft>
              <a:buClr>
                <a:schemeClr val="accent3"/>
              </a:buClr>
              <a:buSzPts val="1235"/>
              <a:buFont typeface="Noto Sans Symbols"/>
              <a:buNone/>
              <a:defRPr sz="1300" b="0" i="0" u="none" strike="noStrike" cap="none">
                <a:solidFill>
                  <a:schemeClr val="dk1"/>
                </a:solidFill>
                <a:latin typeface="Constantia"/>
                <a:ea typeface="Constantia"/>
                <a:cs typeface="Constantia"/>
                <a:sym typeface="Constantia"/>
              </a:defRPr>
            </a:lvl1pPr>
            <a:lvl2pPr marL="914400" marR="0" lvl="1" indent="-293369" algn="l" rtl="0">
              <a:spcBef>
                <a:spcPts val="240"/>
              </a:spcBef>
              <a:spcAft>
                <a:spcPts val="0"/>
              </a:spcAft>
              <a:buClr>
                <a:schemeClr val="accent1"/>
              </a:buClr>
              <a:buSzPts val="1020"/>
              <a:buFont typeface="Noto Sans Symbols"/>
              <a:buChar char="●"/>
              <a:defRPr sz="1200" b="0" i="0" u="none" strike="noStrike" cap="none">
                <a:solidFill>
                  <a:schemeClr val="dk1"/>
                </a:solidFill>
                <a:latin typeface="Constantia"/>
                <a:ea typeface="Constantia"/>
                <a:cs typeface="Constantia"/>
                <a:sym typeface="Constantia"/>
              </a:defRPr>
            </a:lvl2pPr>
            <a:lvl3pPr marL="1371600" marR="0" lvl="2" indent="-273050" algn="l" rtl="0">
              <a:spcBef>
                <a:spcPts val="200"/>
              </a:spcBef>
              <a:spcAft>
                <a:spcPts val="0"/>
              </a:spcAft>
              <a:buClr>
                <a:schemeClr val="accent2"/>
              </a:buClr>
              <a:buSzPts val="700"/>
              <a:buFont typeface="Noto Sans Symbols"/>
              <a:buChar char="●"/>
              <a:defRPr sz="1000" b="0" i="0" u="none" strike="noStrike" cap="none">
                <a:solidFill>
                  <a:schemeClr val="dk1"/>
                </a:solidFill>
                <a:latin typeface="Constantia"/>
                <a:ea typeface="Constantia"/>
                <a:cs typeface="Constantia"/>
                <a:sym typeface="Constantia"/>
              </a:defRPr>
            </a:lvl3pPr>
            <a:lvl4pPr marL="1828800" marR="0" lvl="3" indent="-265747" algn="l" rtl="0">
              <a:spcBef>
                <a:spcPts val="180"/>
              </a:spcBef>
              <a:spcAft>
                <a:spcPts val="0"/>
              </a:spcAft>
              <a:buClr>
                <a:schemeClr val="accent3"/>
              </a:buClr>
              <a:buSzPts val="585"/>
              <a:buFont typeface="Noto Sans Symbols"/>
              <a:buChar char="●"/>
              <a:defRPr sz="900" b="0" i="0" u="none" strike="noStrike" cap="none">
                <a:solidFill>
                  <a:schemeClr val="dk1"/>
                </a:solidFill>
                <a:latin typeface="Constantia"/>
                <a:ea typeface="Constantia"/>
                <a:cs typeface="Constantia"/>
                <a:sym typeface="Constantia"/>
              </a:defRPr>
            </a:lvl4pPr>
            <a:lvl5pPr marL="2286000" marR="0" lvl="4" indent="-265747" algn="l" rtl="0">
              <a:spcBef>
                <a:spcPts val="180"/>
              </a:spcBef>
              <a:spcAft>
                <a:spcPts val="0"/>
              </a:spcAft>
              <a:buClr>
                <a:schemeClr val="accent4"/>
              </a:buClr>
              <a:buSzPts val="585"/>
              <a:buFont typeface="Noto Sans Symbols"/>
              <a:buChar char="●"/>
              <a:defRPr sz="9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4" name="Shape 9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95" name="Shape 9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96" name="Shape 96"/>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
        <p:nvSpPr>
          <p:cNvPr id="97" name="Shape 97"/>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91425" rIns="91425" bIns="91425" anchor="t" anchorCtr="0"/>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8" name="Shape 98"/>
          <p:cNvSpPr/>
          <p:nvPr/>
        </p:nvSpPr>
        <p:spPr>
          <a:xfrm rot="10800000" flipH="1">
            <a:off x="-9525" y="4362450"/>
            <a:ext cx="9163050" cy="78105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9" name="Shape 99"/>
          <p:cNvSpPr/>
          <p:nvPr/>
        </p:nvSpPr>
        <p:spPr>
          <a:xfrm rot="10800000" flipH="1">
            <a:off x="4381500" y="4664869"/>
            <a:ext cx="4762500" cy="478631"/>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Shape 102"/>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3" name="Shape 103"/>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04" name="Shape 104"/>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05" name="Shape 10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rot="5400000">
            <a:off x="5703689" y="1611512"/>
            <a:ext cx="3908822" cy="20574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Shape 108"/>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9" name="Shape 109"/>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10" name="Shape 110"/>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11" name="Shape 1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112" name="Shape 112"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Shape 41"/>
          <p:cNvSpPr txBox="1">
            <a:spLocks noGrp="1"/>
          </p:cNvSpPr>
          <p:nvPr>
            <p:ph type="body" idx="1"/>
          </p:nvPr>
        </p:nvSpPr>
        <p:spPr>
          <a:xfrm>
            <a:off x="457200" y="1451610"/>
            <a:ext cx="8229600" cy="3291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42" name="Shape 4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3" name="Shape 43"/>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4" name="Shape 4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7" name="Shape 47"/>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48" name="Shape 4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533400" y="1028700"/>
            <a:ext cx="7851648" cy="1371600"/>
          </a:xfrm>
          <a:prstGeom prst="rect">
            <a:avLst/>
          </a:prstGeom>
          <a:noFill/>
          <a:ln>
            <a:noFill/>
          </a:ln>
        </p:spPr>
        <p:txBody>
          <a:bodyPr spcFirstLastPara="1" wrap="square" lIns="91425" tIns="91425" rIns="91425" bIns="91425" anchor="b" anchorCtr="0"/>
          <a:lstStyle>
            <a:lvl1pPr marR="0" lvl="0" algn="r" rtl="0">
              <a:spcBef>
                <a:spcPts val="0"/>
              </a:spcBef>
              <a:spcAft>
                <a:spcPts val="0"/>
              </a:spcAft>
              <a:buClr>
                <a:srgbClr val="4CE0EA"/>
              </a:buClr>
              <a:buSzPts val="5600"/>
              <a:buFont typeface="Calibri"/>
              <a:buNone/>
              <a:defRPr sz="5600" b="1" i="0" u="none" strike="noStrike" cap="none">
                <a:solidFill>
                  <a:srgbClr val="4CE0E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subTitle" idx="1"/>
          </p:nvPr>
        </p:nvSpPr>
        <p:spPr>
          <a:xfrm>
            <a:off x="533400" y="2421402"/>
            <a:ext cx="7854696" cy="1314450"/>
          </a:xfrm>
          <a:prstGeom prst="rect">
            <a:avLst/>
          </a:prstGeom>
          <a:noFill/>
          <a:ln>
            <a:noFill/>
          </a:ln>
        </p:spPr>
        <p:txBody>
          <a:bodyPr spcFirstLastPara="1" wrap="square" lIns="91425" tIns="91425" rIns="91425" bIns="91425" anchor="t" anchorCtr="0"/>
          <a:lstStyle>
            <a:lvl1pPr marR="45720" lvl="0" algn="r" rtl="0">
              <a:spcBef>
                <a:spcPts val="520"/>
              </a:spcBef>
              <a:spcAft>
                <a:spcPts val="0"/>
              </a:spcAft>
              <a:buClr>
                <a:schemeClr val="accent3"/>
              </a:buClr>
              <a:buSzPts val="2470"/>
              <a:buFont typeface="Noto Sans Symbols"/>
              <a:buNone/>
              <a:defRPr sz="2600" b="0" i="0" u="none" strike="noStrike" cap="none">
                <a:solidFill>
                  <a:schemeClr val="lt1"/>
                </a:solidFill>
                <a:latin typeface="Constantia"/>
                <a:ea typeface="Constantia"/>
                <a:cs typeface="Constantia"/>
                <a:sym typeface="Constantia"/>
              </a:defRPr>
            </a:lvl1pPr>
            <a:lvl2pPr marR="0" lvl="1" algn="ctr" rtl="0">
              <a:spcBef>
                <a:spcPts val="480"/>
              </a:spcBef>
              <a:spcAft>
                <a:spcPts val="0"/>
              </a:spcAft>
              <a:buClr>
                <a:schemeClr val="accent1"/>
              </a:buClr>
              <a:buSzPts val="2040"/>
              <a:buFont typeface="Noto Sans Symbols"/>
              <a:buNone/>
              <a:defRPr sz="2400" b="0" i="0" u="none" strike="noStrike" cap="none">
                <a:solidFill>
                  <a:schemeClr val="lt1"/>
                </a:solidFill>
                <a:latin typeface="Constantia"/>
                <a:ea typeface="Constantia"/>
                <a:cs typeface="Constantia"/>
                <a:sym typeface="Constantia"/>
              </a:defRPr>
            </a:lvl2pPr>
            <a:lvl3pPr marR="0" lvl="2" algn="ctr" rtl="0">
              <a:spcBef>
                <a:spcPts val="420"/>
              </a:spcBef>
              <a:spcAft>
                <a:spcPts val="0"/>
              </a:spcAft>
              <a:buClr>
                <a:schemeClr val="accent2"/>
              </a:buClr>
              <a:buSzPts val="1470"/>
              <a:buFont typeface="Noto Sans Symbols"/>
              <a:buNone/>
              <a:defRPr sz="2100" b="0" i="0" u="none" strike="noStrike" cap="none">
                <a:solidFill>
                  <a:schemeClr val="lt1"/>
                </a:solidFill>
                <a:latin typeface="Constantia"/>
                <a:ea typeface="Constantia"/>
                <a:cs typeface="Constantia"/>
                <a:sym typeface="Constantia"/>
              </a:defRPr>
            </a:lvl3pPr>
            <a:lvl4pPr marR="0" lvl="3" algn="ctr" rtl="0">
              <a:spcBef>
                <a:spcPts val="400"/>
              </a:spcBef>
              <a:spcAft>
                <a:spcPts val="0"/>
              </a:spcAft>
              <a:buClr>
                <a:schemeClr val="accent3"/>
              </a:buClr>
              <a:buSzPts val="1300"/>
              <a:buFont typeface="Noto Sans Symbols"/>
              <a:buNone/>
              <a:defRPr sz="2000" b="0" i="0" u="none" strike="noStrike" cap="none">
                <a:solidFill>
                  <a:schemeClr val="lt1"/>
                </a:solidFill>
                <a:latin typeface="Constantia"/>
                <a:ea typeface="Constantia"/>
                <a:cs typeface="Constantia"/>
                <a:sym typeface="Constantia"/>
              </a:defRPr>
            </a:lvl4pPr>
            <a:lvl5pPr marR="0" lvl="4" algn="ctr" rtl="0">
              <a:spcBef>
                <a:spcPts val="400"/>
              </a:spcBef>
              <a:spcAft>
                <a:spcPts val="0"/>
              </a:spcAft>
              <a:buClr>
                <a:schemeClr val="accent4"/>
              </a:buClr>
              <a:buSzPts val="1300"/>
              <a:buFont typeface="Noto Sans Symbols"/>
              <a:buNone/>
              <a:defRPr sz="2000" b="0" i="0" u="none" strike="noStrike" cap="none">
                <a:solidFill>
                  <a:schemeClr val="lt1"/>
                </a:solidFill>
                <a:latin typeface="Constantia"/>
                <a:ea typeface="Constantia"/>
                <a:cs typeface="Constantia"/>
                <a:sym typeface="Constantia"/>
              </a:defRPr>
            </a:lvl5pPr>
            <a:lvl6pPr marR="0" lvl="5" algn="ctr" rtl="0">
              <a:spcBef>
                <a:spcPts val="360"/>
              </a:spcBef>
              <a:spcAft>
                <a:spcPts val="0"/>
              </a:spcAft>
              <a:buClr>
                <a:schemeClr val="accent5"/>
              </a:buClr>
              <a:buSzPts val="1440"/>
              <a:buFont typeface="Noto Sans Symbols"/>
              <a:buNone/>
              <a:defRPr sz="1800" b="0" i="0" u="none" strike="noStrike" cap="none">
                <a:solidFill>
                  <a:schemeClr val="lt1"/>
                </a:solidFill>
                <a:latin typeface="Constantia"/>
                <a:ea typeface="Constantia"/>
                <a:cs typeface="Constantia"/>
                <a:sym typeface="Constantia"/>
              </a:defRPr>
            </a:lvl6pPr>
            <a:lvl7pPr marR="0" lvl="6" algn="ctr" rtl="0">
              <a:spcBef>
                <a:spcPts val="320"/>
              </a:spcBef>
              <a:spcAft>
                <a:spcPts val="0"/>
              </a:spcAft>
              <a:buClr>
                <a:schemeClr val="accent6"/>
              </a:buClr>
              <a:buSzPts val="1280"/>
              <a:buFont typeface="Noto Sans Symbols"/>
              <a:buNone/>
              <a:defRPr sz="1600" b="0" i="0" u="none" strike="noStrike" cap="none">
                <a:solidFill>
                  <a:schemeClr val="lt1"/>
                </a:solidFill>
                <a:latin typeface="Constantia"/>
                <a:ea typeface="Constantia"/>
                <a:cs typeface="Constantia"/>
                <a:sym typeface="Constantia"/>
              </a:defRPr>
            </a:lvl7pPr>
            <a:lvl8pPr marR="0" lvl="7" algn="ctr" rtl="0">
              <a:spcBef>
                <a:spcPts val="320"/>
              </a:spcBef>
              <a:spcAft>
                <a:spcPts val="0"/>
              </a:spcAft>
              <a:buClr>
                <a:schemeClr val="lt2"/>
              </a:buClr>
              <a:buSzPts val="1600"/>
              <a:buFont typeface="Constantia"/>
              <a:buNone/>
              <a:defRPr sz="1600" b="0" i="0" u="none" strike="noStrike" cap="none">
                <a:solidFill>
                  <a:schemeClr val="lt1"/>
                </a:solidFill>
                <a:latin typeface="Constantia"/>
                <a:ea typeface="Constantia"/>
                <a:cs typeface="Constantia"/>
                <a:sym typeface="Constantia"/>
              </a:defRPr>
            </a:lvl8pPr>
            <a:lvl9pPr marR="0" lvl="8" algn="ctr" rtl="0">
              <a:spcBef>
                <a:spcPts val="280"/>
              </a:spcBef>
              <a:spcAft>
                <a:spcPts val="0"/>
              </a:spcAft>
              <a:buClr>
                <a:schemeClr val="lt2"/>
              </a:buClr>
              <a:buSzPts val="1400"/>
              <a:buFont typeface="Constantia"/>
              <a:buNone/>
              <a:defRPr sz="1400" b="0" i="0" u="none" strike="noStrike" cap="none">
                <a:solidFill>
                  <a:schemeClr val="lt1"/>
                </a:solidFill>
                <a:latin typeface="Constantia"/>
                <a:ea typeface="Constantia"/>
                <a:cs typeface="Constantia"/>
                <a:sym typeface="Constantia"/>
              </a:defRPr>
            </a:lvl9pPr>
          </a:lstStyle>
          <a:p>
            <a:endParaRPr/>
          </a:p>
        </p:txBody>
      </p:sp>
      <p:sp>
        <p:nvSpPr>
          <p:cNvPr id="52" name="Shape 5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53" name="Shape 53"/>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54" name="Shape 5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D0E9ED"/>
                </a:solidFill>
                <a:latin typeface="Constantia"/>
                <a:ea typeface="Constantia"/>
                <a:cs typeface="Constantia"/>
                <a:sym typeface="Constantia"/>
              </a:defRPr>
            </a:lvl1pPr>
            <a:lvl2pPr marL="0" marR="0" lvl="1" indent="0" algn="r" rtl="0">
              <a:spcBef>
                <a:spcPts val="0"/>
              </a:spcBef>
              <a:buNone/>
              <a:defRPr sz="1200">
                <a:solidFill>
                  <a:srgbClr val="D0E9ED"/>
                </a:solidFill>
                <a:latin typeface="Constantia"/>
                <a:ea typeface="Constantia"/>
                <a:cs typeface="Constantia"/>
                <a:sym typeface="Constantia"/>
              </a:defRPr>
            </a:lvl2pPr>
            <a:lvl3pPr marL="0" marR="0" lvl="2" indent="0" algn="r" rtl="0">
              <a:spcBef>
                <a:spcPts val="0"/>
              </a:spcBef>
              <a:buNone/>
              <a:defRPr sz="1200">
                <a:solidFill>
                  <a:srgbClr val="D0E9ED"/>
                </a:solidFill>
                <a:latin typeface="Constantia"/>
                <a:ea typeface="Constantia"/>
                <a:cs typeface="Constantia"/>
                <a:sym typeface="Constantia"/>
              </a:defRPr>
            </a:lvl3pPr>
            <a:lvl4pPr marL="0" marR="0" lvl="3" indent="0" algn="r" rtl="0">
              <a:spcBef>
                <a:spcPts val="0"/>
              </a:spcBef>
              <a:buNone/>
              <a:defRPr sz="1200">
                <a:solidFill>
                  <a:srgbClr val="D0E9ED"/>
                </a:solidFill>
                <a:latin typeface="Constantia"/>
                <a:ea typeface="Constantia"/>
                <a:cs typeface="Constantia"/>
                <a:sym typeface="Constantia"/>
              </a:defRPr>
            </a:lvl4pPr>
            <a:lvl5pPr marL="0" marR="0" lvl="4" indent="0" algn="r" rtl="0">
              <a:spcBef>
                <a:spcPts val="0"/>
              </a:spcBef>
              <a:buNone/>
              <a:defRPr sz="1200">
                <a:solidFill>
                  <a:srgbClr val="D0E9ED"/>
                </a:solidFill>
                <a:latin typeface="Constantia"/>
                <a:ea typeface="Constantia"/>
                <a:cs typeface="Constantia"/>
                <a:sym typeface="Constantia"/>
              </a:defRPr>
            </a:lvl5pPr>
            <a:lvl6pPr marL="0" marR="0" lvl="5" indent="0" algn="r" rtl="0">
              <a:spcBef>
                <a:spcPts val="0"/>
              </a:spcBef>
              <a:buNone/>
              <a:defRPr sz="1200">
                <a:solidFill>
                  <a:srgbClr val="D0E9ED"/>
                </a:solidFill>
                <a:latin typeface="Constantia"/>
                <a:ea typeface="Constantia"/>
                <a:cs typeface="Constantia"/>
                <a:sym typeface="Constantia"/>
              </a:defRPr>
            </a:lvl6pPr>
            <a:lvl7pPr marL="0" marR="0" lvl="6" indent="0" algn="r" rtl="0">
              <a:spcBef>
                <a:spcPts val="0"/>
              </a:spcBef>
              <a:buNone/>
              <a:defRPr sz="1200">
                <a:solidFill>
                  <a:srgbClr val="D0E9ED"/>
                </a:solidFill>
                <a:latin typeface="Constantia"/>
                <a:ea typeface="Constantia"/>
                <a:cs typeface="Constantia"/>
                <a:sym typeface="Constantia"/>
              </a:defRPr>
            </a:lvl7pPr>
            <a:lvl8pPr marL="0" marR="0" lvl="7" indent="0" algn="r" rtl="0">
              <a:spcBef>
                <a:spcPts val="0"/>
              </a:spcBef>
              <a:buNone/>
              <a:defRPr sz="1200">
                <a:solidFill>
                  <a:srgbClr val="D0E9ED"/>
                </a:solidFill>
                <a:latin typeface="Constantia"/>
                <a:ea typeface="Constantia"/>
                <a:cs typeface="Constantia"/>
                <a:sym typeface="Constantia"/>
              </a:defRPr>
            </a:lvl8pPr>
            <a:lvl9pPr marL="0" marR="0" lvl="8" indent="0" algn="r" rtl="0">
              <a:spcBef>
                <a:spcPts val="0"/>
              </a:spcBef>
              <a:buNone/>
              <a:defRPr sz="1200">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530352" y="987552"/>
            <a:ext cx="7772400" cy="102184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4AE3AC"/>
              </a:buClr>
              <a:buSzPts val="5600"/>
              <a:buFont typeface="Calibri"/>
              <a:buNone/>
              <a:defRPr sz="5600" b="1" i="0" u="none" strike="noStrike" cap="none">
                <a:solidFill>
                  <a:srgbClr val="4AE3A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body" idx="1"/>
          </p:nvPr>
        </p:nvSpPr>
        <p:spPr>
          <a:xfrm>
            <a:off x="530352" y="2028498"/>
            <a:ext cx="7772400" cy="1132284"/>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chemeClr val="accent3"/>
              </a:buClr>
              <a:buSzPts val="2090"/>
              <a:buFont typeface="Noto Sans Symbols"/>
              <a:buNone/>
              <a:defRPr sz="2200" b="0" i="0" u="none" strike="noStrike" cap="none">
                <a:solidFill>
                  <a:schemeClr val="lt1"/>
                </a:solidFill>
                <a:latin typeface="Constantia"/>
                <a:ea typeface="Constantia"/>
                <a:cs typeface="Constantia"/>
                <a:sym typeface="Constantia"/>
              </a:defRPr>
            </a:lvl1pPr>
            <a:lvl2pPr marL="914400" marR="0" lvl="1" indent="-228600" algn="l" rtl="0">
              <a:spcBef>
                <a:spcPts val="360"/>
              </a:spcBef>
              <a:spcAft>
                <a:spcPts val="0"/>
              </a:spcAft>
              <a:buClr>
                <a:schemeClr val="accent1"/>
              </a:buClr>
              <a:buSzPts val="1530"/>
              <a:buFont typeface="Noto Sans Symbols"/>
              <a:buNone/>
              <a:defRPr sz="1800" b="0" i="0" u="none" strike="noStrike" cap="none">
                <a:solidFill>
                  <a:schemeClr val="lt1"/>
                </a:solidFill>
                <a:latin typeface="Constantia"/>
                <a:ea typeface="Constantia"/>
                <a:cs typeface="Constantia"/>
                <a:sym typeface="Constantia"/>
              </a:defRPr>
            </a:lvl2pPr>
            <a:lvl3pPr marL="1371600" marR="0" lvl="2" indent="-228600" algn="l" rtl="0">
              <a:spcBef>
                <a:spcPts val="320"/>
              </a:spcBef>
              <a:spcAft>
                <a:spcPts val="0"/>
              </a:spcAft>
              <a:buClr>
                <a:schemeClr val="accent2"/>
              </a:buClr>
              <a:buSzPts val="1120"/>
              <a:buFont typeface="Noto Sans Symbols"/>
              <a:buNone/>
              <a:defRPr sz="1600" b="0" i="0" u="none" strike="noStrike" cap="none">
                <a:solidFill>
                  <a:schemeClr val="lt1"/>
                </a:solidFill>
                <a:latin typeface="Constantia"/>
                <a:ea typeface="Constantia"/>
                <a:cs typeface="Constantia"/>
                <a:sym typeface="Constantia"/>
              </a:defRPr>
            </a:lvl3pPr>
            <a:lvl4pPr marL="1828800" marR="0" lvl="3" indent="-228600" algn="l" rtl="0">
              <a:spcBef>
                <a:spcPts val="280"/>
              </a:spcBef>
              <a:spcAft>
                <a:spcPts val="0"/>
              </a:spcAft>
              <a:buClr>
                <a:schemeClr val="accent3"/>
              </a:buClr>
              <a:buSzPts val="910"/>
              <a:buFont typeface="Noto Sans Symbols"/>
              <a:buNone/>
              <a:defRPr sz="1400" b="0" i="0" u="none" strike="noStrike" cap="none">
                <a:solidFill>
                  <a:schemeClr val="lt1"/>
                </a:solidFill>
                <a:latin typeface="Constantia"/>
                <a:ea typeface="Constantia"/>
                <a:cs typeface="Constantia"/>
                <a:sym typeface="Constantia"/>
              </a:defRPr>
            </a:lvl4pPr>
            <a:lvl5pPr marL="2286000" marR="0" lvl="4" indent="-228600" algn="l" rtl="0">
              <a:spcBef>
                <a:spcPts val="280"/>
              </a:spcBef>
              <a:spcAft>
                <a:spcPts val="0"/>
              </a:spcAft>
              <a:buClr>
                <a:schemeClr val="accent4"/>
              </a:buClr>
              <a:buSzPts val="910"/>
              <a:buFont typeface="Noto Sans Symbols"/>
              <a:buNone/>
              <a:defRPr sz="14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58" name="Shape 58"/>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59" name="Shape 59"/>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60" name="Shape 6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D0E9ED"/>
                </a:solidFill>
                <a:latin typeface="Constantia"/>
                <a:ea typeface="Constantia"/>
                <a:cs typeface="Constantia"/>
                <a:sym typeface="Constantia"/>
              </a:defRPr>
            </a:lvl1pPr>
            <a:lvl2pPr marL="0" marR="0" lvl="1" indent="0" algn="r" rtl="0">
              <a:spcBef>
                <a:spcPts val="0"/>
              </a:spcBef>
              <a:buNone/>
              <a:defRPr sz="1200">
                <a:solidFill>
                  <a:srgbClr val="D0E9ED"/>
                </a:solidFill>
                <a:latin typeface="Constantia"/>
                <a:ea typeface="Constantia"/>
                <a:cs typeface="Constantia"/>
                <a:sym typeface="Constantia"/>
              </a:defRPr>
            </a:lvl2pPr>
            <a:lvl3pPr marL="0" marR="0" lvl="2" indent="0" algn="r" rtl="0">
              <a:spcBef>
                <a:spcPts val="0"/>
              </a:spcBef>
              <a:buNone/>
              <a:defRPr sz="1200">
                <a:solidFill>
                  <a:srgbClr val="D0E9ED"/>
                </a:solidFill>
                <a:latin typeface="Constantia"/>
                <a:ea typeface="Constantia"/>
                <a:cs typeface="Constantia"/>
                <a:sym typeface="Constantia"/>
              </a:defRPr>
            </a:lvl3pPr>
            <a:lvl4pPr marL="0" marR="0" lvl="3" indent="0" algn="r" rtl="0">
              <a:spcBef>
                <a:spcPts val="0"/>
              </a:spcBef>
              <a:buNone/>
              <a:defRPr sz="1200">
                <a:solidFill>
                  <a:srgbClr val="D0E9ED"/>
                </a:solidFill>
                <a:latin typeface="Constantia"/>
                <a:ea typeface="Constantia"/>
                <a:cs typeface="Constantia"/>
                <a:sym typeface="Constantia"/>
              </a:defRPr>
            </a:lvl4pPr>
            <a:lvl5pPr marL="0" marR="0" lvl="4" indent="0" algn="r" rtl="0">
              <a:spcBef>
                <a:spcPts val="0"/>
              </a:spcBef>
              <a:buNone/>
              <a:defRPr sz="1200">
                <a:solidFill>
                  <a:srgbClr val="D0E9ED"/>
                </a:solidFill>
                <a:latin typeface="Constantia"/>
                <a:ea typeface="Constantia"/>
                <a:cs typeface="Constantia"/>
                <a:sym typeface="Constantia"/>
              </a:defRPr>
            </a:lvl5pPr>
            <a:lvl6pPr marL="0" marR="0" lvl="5" indent="0" algn="r" rtl="0">
              <a:spcBef>
                <a:spcPts val="0"/>
              </a:spcBef>
              <a:buNone/>
              <a:defRPr sz="1200">
                <a:solidFill>
                  <a:srgbClr val="D0E9ED"/>
                </a:solidFill>
                <a:latin typeface="Constantia"/>
                <a:ea typeface="Constantia"/>
                <a:cs typeface="Constantia"/>
                <a:sym typeface="Constantia"/>
              </a:defRPr>
            </a:lvl6pPr>
            <a:lvl7pPr marL="0" marR="0" lvl="6" indent="0" algn="r" rtl="0">
              <a:spcBef>
                <a:spcPts val="0"/>
              </a:spcBef>
              <a:buNone/>
              <a:defRPr sz="1200">
                <a:solidFill>
                  <a:srgbClr val="D0E9ED"/>
                </a:solidFill>
                <a:latin typeface="Constantia"/>
                <a:ea typeface="Constantia"/>
                <a:cs typeface="Constantia"/>
                <a:sym typeface="Constantia"/>
              </a:defRPr>
            </a:lvl7pPr>
            <a:lvl8pPr marL="0" marR="0" lvl="7" indent="0" algn="r" rtl="0">
              <a:spcBef>
                <a:spcPts val="0"/>
              </a:spcBef>
              <a:buNone/>
              <a:defRPr sz="1200">
                <a:solidFill>
                  <a:srgbClr val="D0E9ED"/>
                </a:solidFill>
                <a:latin typeface="Constantia"/>
                <a:ea typeface="Constantia"/>
                <a:cs typeface="Constantia"/>
                <a:sym typeface="Constantia"/>
              </a:defRPr>
            </a:lvl8pPr>
            <a:lvl9pPr marL="0" marR="0" lvl="8" indent="0" algn="r" rtl="0">
              <a:spcBef>
                <a:spcPts val="0"/>
              </a:spcBef>
              <a:buNone/>
              <a:defRPr sz="1200">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457200" y="1440064"/>
            <a:ext cx="4038600" cy="332613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Constantia"/>
                <a:ea typeface="Constantia"/>
                <a:cs typeface="Constantia"/>
                <a:sym typeface="Constantia"/>
              </a:defRPr>
            </a:lvl3pPr>
            <a:lvl4pPr marL="1828800" marR="0" lvl="3" indent="-302894" algn="l" rtl="0">
              <a:spcBef>
                <a:spcPts val="360"/>
              </a:spcBef>
              <a:spcAft>
                <a:spcPts val="0"/>
              </a:spcAft>
              <a:buClr>
                <a:schemeClr val="accent3"/>
              </a:buClr>
              <a:buSzPts val="1170"/>
              <a:buFont typeface="Noto Sans Symbols"/>
              <a:buChar char="●"/>
              <a:defRPr sz="18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chemeClr val="accent4"/>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4" name="Shape 64"/>
          <p:cNvSpPr txBox="1">
            <a:spLocks noGrp="1"/>
          </p:cNvSpPr>
          <p:nvPr>
            <p:ph type="body" idx="2"/>
          </p:nvPr>
        </p:nvSpPr>
        <p:spPr>
          <a:xfrm>
            <a:off x="4648200" y="1440064"/>
            <a:ext cx="4038600" cy="332613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Constantia"/>
                <a:ea typeface="Constantia"/>
                <a:cs typeface="Constantia"/>
                <a:sym typeface="Constantia"/>
              </a:defRPr>
            </a:lvl3pPr>
            <a:lvl4pPr marL="1828800" marR="0" lvl="3" indent="-302894" algn="l" rtl="0">
              <a:spcBef>
                <a:spcPts val="360"/>
              </a:spcBef>
              <a:spcAft>
                <a:spcPts val="0"/>
              </a:spcAft>
              <a:buClr>
                <a:schemeClr val="accent3"/>
              </a:buClr>
              <a:buSzPts val="1170"/>
              <a:buFont typeface="Noto Sans Symbols"/>
              <a:buChar char="●"/>
              <a:defRPr sz="18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chemeClr val="accent4"/>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65" name="Shape 65"/>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66" name="Shape 66"/>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67" name="Shape 6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a:off x="457200" y="1391436"/>
            <a:ext cx="4040188" cy="494514"/>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accent3"/>
              </a:buClr>
              <a:buSzPts val="2280"/>
              <a:buFont typeface="Noto Sans Symbols"/>
              <a:buNone/>
              <a:defRPr sz="2400" b="1" i="0" u="none" strike="noStrike" cap="none">
                <a:solidFill>
                  <a:schemeClr val="dk2"/>
                </a:solidFill>
                <a:latin typeface="Constantia"/>
                <a:ea typeface="Constantia"/>
                <a:cs typeface="Constantia"/>
                <a:sym typeface="Constantia"/>
              </a:defRPr>
            </a:lvl1pPr>
            <a:lvl2pPr marL="914400" marR="0" lvl="1" indent="-228600" algn="l" rtl="0">
              <a:spcBef>
                <a:spcPts val="400"/>
              </a:spcBef>
              <a:spcAft>
                <a:spcPts val="0"/>
              </a:spcAft>
              <a:buClr>
                <a:schemeClr val="accent1"/>
              </a:buClr>
              <a:buSzPts val="1700"/>
              <a:buFont typeface="Noto Sans Symbols"/>
              <a:buNone/>
              <a:defRPr sz="2000" b="1" i="0" u="none" strike="noStrike" cap="none">
                <a:solidFill>
                  <a:schemeClr val="dk1"/>
                </a:solidFill>
                <a:latin typeface="Constantia"/>
                <a:ea typeface="Constantia"/>
                <a:cs typeface="Constantia"/>
                <a:sym typeface="Constantia"/>
              </a:defRPr>
            </a:lvl2pPr>
            <a:lvl3pPr marL="1371600" marR="0" lvl="2" indent="-228600" algn="l" rtl="0">
              <a:spcBef>
                <a:spcPts val="360"/>
              </a:spcBef>
              <a:spcAft>
                <a:spcPts val="0"/>
              </a:spcAft>
              <a:buClr>
                <a:schemeClr val="accent2"/>
              </a:buClr>
              <a:buSzPts val="1260"/>
              <a:buFont typeface="Noto Sans Symbols"/>
              <a:buNone/>
              <a:defRPr sz="1800" b="1" i="0" u="none" strike="noStrike" cap="none">
                <a:solidFill>
                  <a:schemeClr val="dk1"/>
                </a:solidFill>
                <a:latin typeface="Constantia"/>
                <a:ea typeface="Constantia"/>
                <a:cs typeface="Constantia"/>
                <a:sym typeface="Constantia"/>
              </a:defRPr>
            </a:lvl3pPr>
            <a:lvl4pPr marL="1828800" marR="0" lvl="3" indent="-228600" algn="l" rtl="0">
              <a:spcBef>
                <a:spcPts val="320"/>
              </a:spcBef>
              <a:spcAft>
                <a:spcPts val="0"/>
              </a:spcAft>
              <a:buClr>
                <a:schemeClr val="accent3"/>
              </a:buClr>
              <a:buSzPts val="1040"/>
              <a:buFont typeface="Noto Sans Symbols"/>
              <a:buNone/>
              <a:defRPr sz="1600" b="1" i="0" u="none" strike="noStrike" cap="none">
                <a:solidFill>
                  <a:schemeClr val="dk1"/>
                </a:solidFill>
                <a:latin typeface="Constantia"/>
                <a:ea typeface="Constantia"/>
                <a:cs typeface="Constantia"/>
                <a:sym typeface="Constantia"/>
              </a:defRPr>
            </a:lvl4pPr>
            <a:lvl5pPr marL="2286000" marR="0" lvl="4" indent="-228600" algn="l" rtl="0">
              <a:spcBef>
                <a:spcPts val="320"/>
              </a:spcBef>
              <a:spcAft>
                <a:spcPts val="0"/>
              </a:spcAft>
              <a:buClr>
                <a:schemeClr val="accent4"/>
              </a:buClr>
              <a:buSzPts val="1040"/>
              <a:buFont typeface="Noto Sans Symbols"/>
              <a:buNone/>
              <a:defRPr sz="1600" b="1"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1" name="Shape 71"/>
          <p:cNvSpPr txBox="1">
            <a:spLocks noGrp="1"/>
          </p:cNvSpPr>
          <p:nvPr>
            <p:ph type="body" idx="2"/>
          </p:nvPr>
        </p:nvSpPr>
        <p:spPr>
          <a:xfrm>
            <a:off x="4645026" y="1394818"/>
            <a:ext cx="4041775" cy="491132"/>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accent3"/>
              </a:buClr>
              <a:buSzPts val="2280"/>
              <a:buFont typeface="Noto Sans Symbols"/>
              <a:buNone/>
              <a:defRPr sz="2400" b="1" i="0" u="none" strike="noStrike" cap="none">
                <a:solidFill>
                  <a:schemeClr val="dk2"/>
                </a:solidFill>
                <a:latin typeface="Constantia"/>
                <a:ea typeface="Constantia"/>
                <a:cs typeface="Constantia"/>
                <a:sym typeface="Constantia"/>
              </a:defRPr>
            </a:lvl1pPr>
            <a:lvl2pPr marL="914400" marR="0" lvl="1" indent="-228600" algn="l" rtl="0">
              <a:spcBef>
                <a:spcPts val="400"/>
              </a:spcBef>
              <a:spcAft>
                <a:spcPts val="0"/>
              </a:spcAft>
              <a:buClr>
                <a:schemeClr val="accent1"/>
              </a:buClr>
              <a:buSzPts val="1700"/>
              <a:buFont typeface="Noto Sans Symbols"/>
              <a:buNone/>
              <a:defRPr sz="2000" b="1" i="0" u="none" strike="noStrike" cap="none">
                <a:solidFill>
                  <a:schemeClr val="dk1"/>
                </a:solidFill>
                <a:latin typeface="Constantia"/>
                <a:ea typeface="Constantia"/>
                <a:cs typeface="Constantia"/>
                <a:sym typeface="Constantia"/>
              </a:defRPr>
            </a:lvl2pPr>
            <a:lvl3pPr marL="1371600" marR="0" lvl="2" indent="-228600" algn="l" rtl="0">
              <a:spcBef>
                <a:spcPts val="360"/>
              </a:spcBef>
              <a:spcAft>
                <a:spcPts val="0"/>
              </a:spcAft>
              <a:buClr>
                <a:schemeClr val="accent2"/>
              </a:buClr>
              <a:buSzPts val="1260"/>
              <a:buFont typeface="Noto Sans Symbols"/>
              <a:buNone/>
              <a:defRPr sz="1800" b="1" i="0" u="none" strike="noStrike" cap="none">
                <a:solidFill>
                  <a:schemeClr val="dk1"/>
                </a:solidFill>
                <a:latin typeface="Constantia"/>
                <a:ea typeface="Constantia"/>
                <a:cs typeface="Constantia"/>
                <a:sym typeface="Constantia"/>
              </a:defRPr>
            </a:lvl3pPr>
            <a:lvl4pPr marL="1828800" marR="0" lvl="3" indent="-228600" algn="l" rtl="0">
              <a:spcBef>
                <a:spcPts val="320"/>
              </a:spcBef>
              <a:spcAft>
                <a:spcPts val="0"/>
              </a:spcAft>
              <a:buClr>
                <a:schemeClr val="accent3"/>
              </a:buClr>
              <a:buSzPts val="1040"/>
              <a:buFont typeface="Noto Sans Symbols"/>
              <a:buNone/>
              <a:defRPr sz="1600" b="1" i="0" u="none" strike="noStrike" cap="none">
                <a:solidFill>
                  <a:schemeClr val="dk1"/>
                </a:solidFill>
                <a:latin typeface="Constantia"/>
                <a:ea typeface="Constantia"/>
                <a:cs typeface="Constantia"/>
                <a:sym typeface="Constantia"/>
              </a:defRPr>
            </a:lvl4pPr>
            <a:lvl5pPr marL="2286000" marR="0" lvl="4" indent="-228600" algn="l" rtl="0">
              <a:spcBef>
                <a:spcPts val="320"/>
              </a:spcBef>
              <a:spcAft>
                <a:spcPts val="0"/>
              </a:spcAft>
              <a:buClr>
                <a:schemeClr val="accent4"/>
              </a:buClr>
              <a:buSzPts val="1040"/>
              <a:buFont typeface="Noto Sans Symbols"/>
              <a:buNone/>
              <a:defRPr sz="1600" b="1"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2" name="Shape 72"/>
          <p:cNvSpPr txBox="1">
            <a:spLocks noGrp="1"/>
          </p:cNvSpPr>
          <p:nvPr>
            <p:ph type="body" idx="3"/>
          </p:nvPr>
        </p:nvSpPr>
        <p:spPr>
          <a:xfrm>
            <a:off x="457200" y="1885950"/>
            <a:ext cx="4040188" cy="2884290"/>
          </a:xfrm>
          <a:prstGeom prst="rect">
            <a:avLst/>
          </a:prstGeom>
          <a:noFill/>
          <a:ln>
            <a:noFill/>
          </a:ln>
        </p:spPr>
        <p:txBody>
          <a:bodyPr spcFirstLastPara="1" wrap="square" lIns="91425" tIns="91425" rIns="91425" bIns="91425" anchor="t" anchorCtr="0"/>
          <a:lstStyle>
            <a:lvl1pPr marL="457200" marR="0" lvl="0" indent="-361315" algn="l" rtl="0">
              <a:spcBef>
                <a:spcPts val="440"/>
              </a:spcBef>
              <a:spcAft>
                <a:spcPts val="0"/>
              </a:spcAft>
              <a:buClr>
                <a:schemeClr val="accent3"/>
              </a:buClr>
              <a:buSzPts val="2090"/>
              <a:buFont typeface="Noto Sans Symbols"/>
              <a:buChar char="●"/>
              <a:defRPr sz="2200" b="0" i="0" u="none" strike="noStrike" cap="none">
                <a:solidFill>
                  <a:schemeClr val="dk1"/>
                </a:solidFill>
                <a:latin typeface="Constantia"/>
                <a:ea typeface="Constantia"/>
                <a:cs typeface="Constantia"/>
                <a:sym typeface="Constantia"/>
              </a:defRPr>
            </a:lvl1pPr>
            <a:lvl2pPr marL="914400" marR="0" lvl="1" indent="-336550" algn="l" rtl="0">
              <a:spcBef>
                <a:spcPts val="400"/>
              </a:spcBef>
              <a:spcAft>
                <a:spcPts val="0"/>
              </a:spcAft>
              <a:buClr>
                <a:schemeClr val="accent1"/>
              </a:buClr>
              <a:buSzPts val="1700"/>
              <a:buFont typeface="Noto Sans Symbols"/>
              <a:buChar char="●"/>
              <a:defRPr sz="2000" b="0" i="0" u="none" strike="noStrike" cap="none">
                <a:solidFill>
                  <a:schemeClr val="dk1"/>
                </a:solidFill>
                <a:latin typeface="Constantia"/>
                <a:ea typeface="Constantia"/>
                <a:cs typeface="Constantia"/>
                <a:sym typeface="Constantia"/>
              </a:defRPr>
            </a:lvl2pPr>
            <a:lvl3pPr marL="1371600" marR="0" lvl="2"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Constantia"/>
                <a:ea typeface="Constantia"/>
                <a:cs typeface="Constantia"/>
                <a:sym typeface="Constantia"/>
              </a:defRPr>
            </a:lvl3pPr>
            <a:lvl4pPr marL="1828800" marR="0" lvl="3" indent="-294639" algn="l" rtl="0">
              <a:spcBef>
                <a:spcPts val="320"/>
              </a:spcBef>
              <a:spcAft>
                <a:spcPts val="0"/>
              </a:spcAft>
              <a:buClr>
                <a:schemeClr val="accent3"/>
              </a:buClr>
              <a:buSzPts val="1040"/>
              <a:buFont typeface="Noto Sans Symbols"/>
              <a:buChar char="●"/>
              <a:defRPr sz="1600" b="0" i="0" u="none" strike="noStrike" cap="none">
                <a:solidFill>
                  <a:schemeClr val="dk1"/>
                </a:solidFill>
                <a:latin typeface="Constantia"/>
                <a:ea typeface="Constantia"/>
                <a:cs typeface="Constantia"/>
                <a:sym typeface="Constantia"/>
              </a:defRPr>
            </a:lvl4pPr>
            <a:lvl5pPr marL="2286000" marR="0" lvl="4" indent="-294639" algn="l" rtl="0">
              <a:spcBef>
                <a:spcPts val="320"/>
              </a:spcBef>
              <a:spcAft>
                <a:spcPts val="0"/>
              </a:spcAft>
              <a:buClr>
                <a:schemeClr val="accent4"/>
              </a:buClr>
              <a:buSzPts val="1040"/>
              <a:buFont typeface="Noto Sans Symbols"/>
              <a:buChar char="●"/>
              <a:defRPr sz="16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3" name="Shape 73"/>
          <p:cNvSpPr txBox="1">
            <a:spLocks noGrp="1"/>
          </p:cNvSpPr>
          <p:nvPr>
            <p:ph type="body" idx="4"/>
          </p:nvPr>
        </p:nvSpPr>
        <p:spPr>
          <a:xfrm>
            <a:off x="4645026" y="1885950"/>
            <a:ext cx="4041775" cy="2884290"/>
          </a:xfrm>
          <a:prstGeom prst="rect">
            <a:avLst/>
          </a:prstGeom>
          <a:noFill/>
          <a:ln>
            <a:noFill/>
          </a:ln>
        </p:spPr>
        <p:txBody>
          <a:bodyPr spcFirstLastPara="1" wrap="square" lIns="91425" tIns="91425" rIns="91425" bIns="91425" anchor="t" anchorCtr="0"/>
          <a:lstStyle>
            <a:lvl1pPr marL="457200" marR="0" lvl="0" indent="-361315" algn="l" rtl="0">
              <a:spcBef>
                <a:spcPts val="440"/>
              </a:spcBef>
              <a:spcAft>
                <a:spcPts val="0"/>
              </a:spcAft>
              <a:buClr>
                <a:schemeClr val="accent3"/>
              </a:buClr>
              <a:buSzPts val="2090"/>
              <a:buFont typeface="Noto Sans Symbols"/>
              <a:buChar char="●"/>
              <a:defRPr sz="2200" b="0" i="0" u="none" strike="noStrike" cap="none">
                <a:solidFill>
                  <a:schemeClr val="dk1"/>
                </a:solidFill>
                <a:latin typeface="Constantia"/>
                <a:ea typeface="Constantia"/>
                <a:cs typeface="Constantia"/>
                <a:sym typeface="Constantia"/>
              </a:defRPr>
            </a:lvl1pPr>
            <a:lvl2pPr marL="914400" marR="0" lvl="1" indent="-336550" algn="l" rtl="0">
              <a:spcBef>
                <a:spcPts val="400"/>
              </a:spcBef>
              <a:spcAft>
                <a:spcPts val="0"/>
              </a:spcAft>
              <a:buClr>
                <a:schemeClr val="accent1"/>
              </a:buClr>
              <a:buSzPts val="1700"/>
              <a:buFont typeface="Noto Sans Symbols"/>
              <a:buChar char="●"/>
              <a:defRPr sz="2000" b="0" i="0" u="none" strike="noStrike" cap="none">
                <a:solidFill>
                  <a:schemeClr val="dk1"/>
                </a:solidFill>
                <a:latin typeface="Constantia"/>
                <a:ea typeface="Constantia"/>
                <a:cs typeface="Constantia"/>
                <a:sym typeface="Constantia"/>
              </a:defRPr>
            </a:lvl2pPr>
            <a:lvl3pPr marL="1371600" marR="0" lvl="2" indent="-308610" algn="l" rtl="0">
              <a:spcBef>
                <a:spcPts val="360"/>
              </a:spcBef>
              <a:spcAft>
                <a:spcPts val="0"/>
              </a:spcAft>
              <a:buClr>
                <a:schemeClr val="accent2"/>
              </a:buClr>
              <a:buSzPts val="1260"/>
              <a:buFont typeface="Noto Sans Symbols"/>
              <a:buChar char="●"/>
              <a:defRPr sz="1800" b="0" i="0" u="none" strike="noStrike" cap="none">
                <a:solidFill>
                  <a:schemeClr val="dk1"/>
                </a:solidFill>
                <a:latin typeface="Constantia"/>
                <a:ea typeface="Constantia"/>
                <a:cs typeface="Constantia"/>
                <a:sym typeface="Constantia"/>
              </a:defRPr>
            </a:lvl3pPr>
            <a:lvl4pPr marL="1828800" marR="0" lvl="3" indent="-294639" algn="l" rtl="0">
              <a:spcBef>
                <a:spcPts val="320"/>
              </a:spcBef>
              <a:spcAft>
                <a:spcPts val="0"/>
              </a:spcAft>
              <a:buClr>
                <a:schemeClr val="accent3"/>
              </a:buClr>
              <a:buSzPts val="1040"/>
              <a:buFont typeface="Noto Sans Symbols"/>
              <a:buChar char="●"/>
              <a:defRPr sz="1600" b="0" i="0" u="none" strike="noStrike" cap="none">
                <a:solidFill>
                  <a:schemeClr val="dk1"/>
                </a:solidFill>
                <a:latin typeface="Constantia"/>
                <a:ea typeface="Constantia"/>
                <a:cs typeface="Constantia"/>
                <a:sym typeface="Constantia"/>
              </a:defRPr>
            </a:lvl4pPr>
            <a:lvl5pPr marL="2286000" marR="0" lvl="4" indent="-294639" algn="l" rtl="0">
              <a:spcBef>
                <a:spcPts val="320"/>
              </a:spcBef>
              <a:spcAft>
                <a:spcPts val="0"/>
              </a:spcAft>
              <a:buClr>
                <a:schemeClr val="accent4"/>
              </a:buClr>
              <a:buSzPts val="1040"/>
              <a:buFont typeface="Noto Sans Symbols"/>
              <a:buChar char="●"/>
              <a:defRPr sz="16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74" name="Shape 7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75" name="Shape 7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76" name="Shape 7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528066"/>
            <a:ext cx="83058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Shape 79"/>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0" name="Shape 80"/>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1" name="Shape 8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85800" y="385764"/>
            <a:ext cx="2743200" cy="8715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2600"/>
              <a:buFont typeface="Calibri"/>
              <a:buNone/>
              <a:defRPr sz="26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Shape 84"/>
          <p:cNvSpPr txBox="1">
            <a:spLocks noGrp="1"/>
          </p:cNvSpPr>
          <p:nvPr>
            <p:ph type="body" idx="1"/>
          </p:nvPr>
        </p:nvSpPr>
        <p:spPr>
          <a:xfrm>
            <a:off x="685800" y="1257300"/>
            <a:ext cx="2743200" cy="34290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accent3"/>
              </a:buClr>
              <a:buSzPts val="1330"/>
              <a:buFont typeface="Noto Sans Symbols"/>
              <a:buNone/>
              <a:defRPr sz="1400" b="0" i="0" u="none" strike="noStrike" cap="none">
                <a:solidFill>
                  <a:schemeClr val="dk1"/>
                </a:solidFill>
                <a:latin typeface="Constantia"/>
                <a:ea typeface="Constantia"/>
                <a:cs typeface="Constantia"/>
                <a:sym typeface="Constantia"/>
              </a:defRPr>
            </a:lvl1pPr>
            <a:lvl2pPr marL="914400" marR="0" lvl="1" indent="-228600" algn="l" rtl="0">
              <a:spcBef>
                <a:spcPts val="240"/>
              </a:spcBef>
              <a:spcAft>
                <a:spcPts val="0"/>
              </a:spcAft>
              <a:buClr>
                <a:schemeClr val="accent1"/>
              </a:buClr>
              <a:buSzPts val="1020"/>
              <a:buFont typeface="Noto Sans Symbols"/>
              <a:buNone/>
              <a:defRPr sz="1200" b="0" i="0" u="none" strike="noStrike" cap="none">
                <a:solidFill>
                  <a:schemeClr val="dk1"/>
                </a:solidFill>
                <a:latin typeface="Constantia"/>
                <a:ea typeface="Constantia"/>
                <a:cs typeface="Constantia"/>
                <a:sym typeface="Constantia"/>
              </a:defRPr>
            </a:lvl2pPr>
            <a:lvl3pPr marL="1371600" marR="0" lvl="2" indent="-228600" algn="l" rtl="0">
              <a:spcBef>
                <a:spcPts val="200"/>
              </a:spcBef>
              <a:spcAft>
                <a:spcPts val="0"/>
              </a:spcAft>
              <a:buClr>
                <a:schemeClr val="accent2"/>
              </a:buClr>
              <a:buSzPts val="700"/>
              <a:buFont typeface="Noto Sans Symbols"/>
              <a:buNone/>
              <a:defRPr sz="1000" b="0" i="0" u="none" strike="noStrike" cap="none">
                <a:solidFill>
                  <a:schemeClr val="dk1"/>
                </a:solidFill>
                <a:latin typeface="Constantia"/>
                <a:ea typeface="Constantia"/>
                <a:cs typeface="Constantia"/>
                <a:sym typeface="Constantia"/>
              </a:defRPr>
            </a:lvl3pPr>
            <a:lvl4pPr marL="1828800" marR="0" lvl="3" indent="-228600" algn="l" rtl="0">
              <a:spcBef>
                <a:spcPts val="180"/>
              </a:spcBef>
              <a:spcAft>
                <a:spcPts val="0"/>
              </a:spcAft>
              <a:buClr>
                <a:schemeClr val="accent3"/>
              </a:buClr>
              <a:buSzPts val="585"/>
              <a:buFont typeface="Noto Sans Symbols"/>
              <a:buNone/>
              <a:defRPr sz="900" b="0" i="0" u="none" strike="noStrike" cap="none">
                <a:solidFill>
                  <a:schemeClr val="dk1"/>
                </a:solidFill>
                <a:latin typeface="Constantia"/>
                <a:ea typeface="Constantia"/>
                <a:cs typeface="Constantia"/>
                <a:sym typeface="Constantia"/>
              </a:defRPr>
            </a:lvl4pPr>
            <a:lvl5pPr marL="2286000" marR="0" lvl="4" indent="-228600" algn="l" rtl="0">
              <a:spcBef>
                <a:spcPts val="180"/>
              </a:spcBef>
              <a:spcAft>
                <a:spcPts val="0"/>
              </a:spcAft>
              <a:buClr>
                <a:schemeClr val="accent4"/>
              </a:buClr>
              <a:buSzPts val="585"/>
              <a:buFont typeface="Noto Sans Symbols"/>
              <a:buNone/>
              <a:defRPr sz="9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5" name="Shape 85"/>
          <p:cNvSpPr txBox="1">
            <a:spLocks noGrp="1"/>
          </p:cNvSpPr>
          <p:nvPr>
            <p:ph type="body" idx="2"/>
          </p:nvPr>
        </p:nvSpPr>
        <p:spPr>
          <a:xfrm>
            <a:off x="3575050" y="1257300"/>
            <a:ext cx="5111750" cy="3429000"/>
          </a:xfrm>
          <a:prstGeom prst="rect">
            <a:avLst/>
          </a:prstGeom>
          <a:noFill/>
          <a:ln>
            <a:noFill/>
          </a:ln>
        </p:spPr>
        <p:txBody>
          <a:bodyPr spcFirstLastPara="1" wrap="square" lIns="91425" tIns="91425" rIns="91425" bIns="91425" anchor="t" anchorCtr="0"/>
          <a:lstStyle>
            <a:lvl1pPr marL="457200" marR="0" lvl="0" indent="-397510" algn="l" rtl="0">
              <a:spcBef>
                <a:spcPts val="560"/>
              </a:spcBef>
              <a:spcAft>
                <a:spcPts val="0"/>
              </a:spcAft>
              <a:buClr>
                <a:schemeClr val="accent3"/>
              </a:buClr>
              <a:buSzPts val="2660"/>
              <a:buFont typeface="Noto Sans Symbols"/>
              <a:buChar char="●"/>
              <a:defRPr sz="2800" b="0" i="0" u="none" strike="noStrike" cap="none">
                <a:solidFill>
                  <a:schemeClr val="dk1"/>
                </a:solidFill>
                <a:latin typeface="Constantia"/>
                <a:ea typeface="Constantia"/>
                <a:cs typeface="Constantia"/>
                <a:sym typeface="Constantia"/>
              </a:defRPr>
            </a:lvl1pPr>
            <a:lvl2pPr marL="914400" marR="0" lvl="1" indent="-368935" algn="l" rtl="0">
              <a:spcBef>
                <a:spcPts val="520"/>
              </a:spcBef>
              <a:spcAft>
                <a:spcPts val="0"/>
              </a:spcAft>
              <a:buClr>
                <a:schemeClr val="accent1"/>
              </a:buClr>
              <a:buSzPts val="2210"/>
              <a:buFont typeface="Noto Sans Symbols"/>
              <a:buChar char="●"/>
              <a:defRPr sz="2600" b="0" i="0" u="none" strike="noStrike" cap="none">
                <a:solidFill>
                  <a:schemeClr val="dk1"/>
                </a:solidFill>
                <a:latin typeface="Constantia"/>
                <a:ea typeface="Constantia"/>
                <a:cs typeface="Constantia"/>
                <a:sym typeface="Constantia"/>
              </a:defRPr>
            </a:lvl2pPr>
            <a:lvl3pPr marL="1371600" marR="0" lvl="2" indent="-335280" algn="l" rtl="0">
              <a:spcBef>
                <a:spcPts val="480"/>
              </a:spcBef>
              <a:spcAft>
                <a:spcPts val="0"/>
              </a:spcAft>
              <a:buClr>
                <a:schemeClr val="accent2"/>
              </a:buClr>
              <a:buSzPts val="1680"/>
              <a:buFont typeface="Noto Sans Symbols"/>
              <a:buChar char="●"/>
              <a:defRPr sz="24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02895" algn="l" rtl="0">
              <a:spcBef>
                <a:spcPts val="360"/>
              </a:spcBef>
              <a:spcAft>
                <a:spcPts val="0"/>
              </a:spcAft>
              <a:buClr>
                <a:schemeClr val="accent4"/>
              </a:buClr>
              <a:buSzPts val="1170"/>
              <a:buFont typeface="Noto Sans Symbols"/>
              <a:buChar char="●"/>
              <a:defRPr sz="18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86" name="Shape 86"/>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7" name="Shape 87"/>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88" name="Shape 8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9"/>
        <p:cNvGrpSpPr/>
        <p:nvPr/>
      </p:nvGrpSpPr>
      <p:grpSpPr>
        <a:xfrm>
          <a:off x="0" y="0"/>
          <a:ext cx="0" cy="0"/>
          <a:chOff x="0" y="0"/>
          <a:chExt cx="0" cy="0"/>
        </a:xfrm>
      </p:grpSpPr>
      <p:sp>
        <p:nvSpPr>
          <p:cNvPr id="10" name="Shape 10"/>
          <p:cNvSpPr/>
          <p:nvPr/>
        </p:nvSpPr>
        <p:spPr>
          <a:xfrm>
            <a:off x="-9525" y="-5358"/>
            <a:ext cx="9163050" cy="78105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1" name="Shape 11"/>
          <p:cNvSpPr/>
          <p:nvPr/>
        </p:nvSpPr>
        <p:spPr>
          <a:xfrm>
            <a:off x="4381500" y="-5358"/>
            <a:ext cx="4762500" cy="478631"/>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2" name="Shape 12"/>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457200" y="1451610"/>
            <a:ext cx="8229600" cy="3291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4" name="Shape 1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5" name="Shape 15"/>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6" name="Shape 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D0E9ED"/>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D0E9ED"/>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D0E9ED"/>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D0E9ED"/>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D0E9ED"/>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D0E9ED"/>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D0E9ED"/>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D0E9ED"/>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grpSp>
        <p:nvGrpSpPr>
          <p:cNvPr id="17" name="Shape 17"/>
          <p:cNvGrpSpPr/>
          <p:nvPr/>
        </p:nvGrpSpPr>
        <p:grpSpPr>
          <a:xfrm>
            <a:off x="-29294" y="-12085"/>
            <a:ext cx="9198255" cy="814700"/>
            <a:chOff x="-29322" y="-1971"/>
            <a:chExt cx="9198255" cy="1086266"/>
          </a:xfrm>
        </p:grpSpPr>
        <p:sp>
          <p:nvSpPr>
            <p:cNvPr id="18" name="Shape 18"/>
            <p:cNvSpPr/>
            <p:nvPr/>
          </p:nvSpPr>
          <p:spPr>
            <a:xfrm rot="-164308">
              <a:off x="-19045" y="216550"/>
              <a:ext cx="9163050" cy="649224"/>
            </a:xfrm>
            <a:custGeom>
              <a:avLst/>
              <a:gdLst/>
              <a:ahLst/>
              <a:cxnLst/>
              <a:rect l="0" t="0" r="0" b="0"/>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19" name="Shape 19"/>
            <p:cNvSpPr/>
            <p:nvPr/>
          </p:nvSpPr>
          <p:spPr>
            <a:xfrm rot="-164308">
              <a:off x="-14309" y="290003"/>
              <a:ext cx="9175812" cy="530352"/>
            </a:xfrm>
            <a:custGeom>
              <a:avLst/>
              <a:gdLst/>
              <a:ahLst/>
              <a:cxnLst/>
              <a:rect l="0" t="0" r="0" b="0"/>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grpSp>
      <p:sp>
        <p:nvSpPr>
          <p:cNvPr id="20" name="Shape 20"/>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onstantia"/>
                <a:ea typeface="Constantia"/>
                <a:cs typeface="Constantia"/>
                <a:sym typeface="Constantia"/>
              </a:rPr>
              <a:t>This presentation uses a free template provided by FPPT.com</a:t>
            </a:r>
            <a:endParaRPr/>
          </a:p>
          <a:p>
            <a:pPr marL="0" marR="0" lvl="0" indent="0" algn="l" rtl="0">
              <a:spcBef>
                <a:spcPts val="0"/>
              </a:spcBef>
              <a:spcAft>
                <a:spcPts val="0"/>
              </a:spcAft>
              <a:buNone/>
            </a:pPr>
            <a:r>
              <a:rPr lang="en-US" sz="1400">
                <a:solidFill>
                  <a:schemeClr val="dk1"/>
                </a:solidFill>
                <a:latin typeface="Constantia"/>
                <a:ea typeface="Constantia"/>
                <a:cs typeface="Constantia"/>
                <a:sym typeface="Constantia"/>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7"/>
        <p:cNvGrpSpPr/>
        <p:nvPr/>
      </p:nvGrpSpPr>
      <p:grpSpPr>
        <a:xfrm>
          <a:off x="0" y="0"/>
          <a:ext cx="0" cy="0"/>
          <a:chOff x="0" y="0"/>
          <a:chExt cx="0" cy="0"/>
        </a:xfrm>
      </p:grpSpPr>
      <p:sp>
        <p:nvSpPr>
          <p:cNvPr id="28" name="Shape 28"/>
          <p:cNvSpPr/>
          <p:nvPr/>
        </p:nvSpPr>
        <p:spPr>
          <a:xfrm>
            <a:off x="-9525" y="-5358"/>
            <a:ext cx="9163050" cy="781050"/>
          </a:xfrm>
          <a:custGeom>
            <a:avLst/>
            <a:gdLst/>
            <a:ahLst/>
            <a:cxnLst/>
            <a:rect l="0" t="0" r="0" b="0"/>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9" name="Shape 29"/>
          <p:cNvSpPr/>
          <p:nvPr/>
        </p:nvSpPr>
        <p:spPr>
          <a:xfrm>
            <a:off x="4381500" y="-5358"/>
            <a:ext cx="4762500" cy="478631"/>
          </a:xfrm>
          <a:custGeom>
            <a:avLst/>
            <a:gdLst/>
            <a:ahLst/>
            <a:cxnLst/>
            <a:rect l="0" t="0" r="0" b="0"/>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0" name="Shape 30"/>
          <p:cNvSpPr txBox="1">
            <a:spLocks noGrp="1"/>
          </p:cNvSpPr>
          <p:nvPr>
            <p:ph type="title"/>
          </p:nvPr>
        </p:nvSpPr>
        <p:spPr>
          <a:xfrm>
            <a:off x="457200" y="528066"/>
            <a:ext cx="8229600" cy="8572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457200" y="1451610"/>
            <a:ext cx="8229600" cy="3291840"/>
          </a:xfrm>
          <a:prstGeom prst="rect">
            <a:avLst/>
          </a:prstGeom>
          <a:noFill/>
          <a:ln>
            <a:noFill/>
          </a:ln>
        </p:spPr>
        <p:txBody>
          <a:bodyPr spcFirstLastPara="1" wrap="square" lIns="91425" tIns="91425" rIns="91425" bIns="91425"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2" name="Shape 3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3" name="Shape 33"/>
          <p:cNvSpPr txBox="1">
            <a:spLocks noGrp="1"/>
          </p:cNvSpPr>
          <p:nvPr>
            <p:ph type="ftr" idx="11"/>
          </p:nvPr>
        </p:nvSpPr>
        <p:spPr>
          <a:xfrm>
            <a:off x="2667000" y="4767263"/>
            <a:ext cx="3352800" cy="273844"/>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4" name="Shape 3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a:ea typeface="Constantia"/>
                <a:cs typeface="Constantia"/>
                <a:sym typeface="Constantia"/>
              </a:defRPr>
            </a:lvl1pPr>
            <a:lvl2pPr marL="0" marR="0" lvl="1" indent="0" algn="r" rtl="0">
              <a:spcBef>
                <a:spcPts val="0"/>
              </a:spcBef>
              <a:buNone/>
              <a:defRPr sz="1200" b="0" u="none">
                <a:solidFill>
                  <a:srgbClr val="035C75"/>
                </a:solidFill>
                <a:latin typeface="Constantia"/>
                <a:ea typeface="Constantia"/>
                <a:cs typeface="Constantia"/>
                <a:sym typeface="Constantia"/>
              </a:defRPr>
            </a:lvl2pPr>
            <a:lvl3pPr marL="0" marR="0" lvl="2" indent="0" algn="r" rtl="0">
              <a:spcBef>
                <a:spcPts val="0"/>
              </a:spcBef>
              <a:buNone/>
              <a:defRPr sz="1200" b="0" u="none">
                <a:solidFill>
                  <a:srgbClr val="035C75"/>
                </a:solidFill>
                <a:latin typeface="Constantia"/>
                <a:ea typeface="Constantia"/>
                <a:cs typeface="Constantia"/>
                <a:sym typeface="Constantia"/>
              </a:defRPr>
            </a:lvl3pPr>
            <a:lvl4pPr marL="0" marR="0" lvl="3" indent="0" algn="r" rtl="0">
              <a:spcBef>
                <a:spcPts val="0"/>
              </a:spcBef>
              <a:buNone/>
              <a:defRPr sz="1200" b="0" u="none">
                <a:solidFill>
                  <a:srgbClr val="035C75"/>
                </a:solidFill>
                <a:latin typeface="Constantia"/>
                <a:ea typeface="Constantia"/>
                <a:cs typeface="Constantia"/>
                <a:sym typeface="Constantia"/>
              </a:defRPr>
            </a:lvl4pPr>
            <a:lvl5pPr marL="0" marR="0" lvl="4" indent="0" algn="r" rtl="0">
              <a:spcBef>
                <a:spcPts val="0"/>
              </a:spcBef>
              <a:buNone/>
              <a:defRPr sz="1200" b="0" u="none">
                <a:solidFill>
                  <a:srgbClr val="035C75"/>
                </a:solidFill>
                <a:latin typeface="Constantia"/>
                <a:ea typeface="Constantia"/>
                <a:cs typeface="Constantia"/>
                <a:sym typeface="Constantia"/>
              </a:defRPr>
            </a:lvl5pPr>
            <a:lvl6pPr marL="0" marR="0" lvl="5" indent="0" algn="r" rtl="0">
              <a:spcBef>
                <a:spcPts val="0"/>
              </a:spcBef>
              <a:buNone/>
              <a:defRPr sz="1200" b="0" u="none">
                <a:solidFill>
                  <a:srgbClr val="035C75"/>
                </a:solidFill>
                <a:latin typeface="Constantia"/>
                <a:ea typeface="Constantia"/>
                <a:cs typeface="Constantia"/>
                <a:sym typeface="Constantia"/>
              </a:defRPr>
            </a:lvl6pPr>
            <a:lvl7pPr marL="0" marR="0" lvl="6" indent="0" algn="r" rtl="0">
              <a:spcBef>
                <a:spcPts val="0"/>
              </a:spcBef>
              <a:buNone/>
              <a:defRPr sz="1200" b="0" u="none">
                <a:solidFill>
                  <a:srgbClr val="035C75"/>
                </a:solidFill>
                <a:latin typeface="Constantia"/>
                <a:ea typeface="Constantia"/>
                <a:cs typeface="Constantia"/>
                <a:sym typeface="Constantia"/>
              </a:defRPr>
            </a:lvl7pPr>
            <a:lvl8pPr marL="0" marR="0" lvl="7" indent="0" algn="r" rtl="0">
              <a:spcBef>
                <a:spcPts val="0"/>
              </a:spcBef>
              <a:buNone/>
              <a:defRPr sz="1200" b="0" u="none">
                <a:solidFill>
                  <a:srgbClr val="035C75"/>
                </a:solidFill>
                <a:latin typeface="Constantia"/>
                <a:ea typeface="Constantia"/>
                <a:cs typeface="Constantia"/>
                <a:sym typeface="Constantia"/>
              </a:defRPr>
            </a:lvl8pPr>
            <a:lvl9pPr marL="0" marR="0" lvl="8" indent="0" algn="r" rtl="0">
              <a:spcBef>
                <a:spcPts val="0"/>
              </a:spcBef>
              <a:buNone/>
              <a:defRPr sz="1200" b="0" u="none">
                <a:solidFill>
                  <a:srgbClr val="035C75"/>
                </a:solidFill>
                <a:latin typeface="Constantia"/>
                <a:ea typeface="Constantia"/>
                <a:cs typeface="Constantia"/>
                <a:sym typeface="Constantia"/>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grpSp>
        <p:nvGrpSpPr>
          <p:cNvPr id="35" name="Shape 35"/>
          <p:cNvGrpSpPr/>
          <p:nvPr/>
        </p:nvGrpSpPr>
        <p:grpSpPr>
          <a:xfrm>
            <a:off x="-29294" y="-12085"/>
            <a:ext cx="9198255" cy="814700"/>
            <a:chOff x="-29322" y="-1971"/>
            <a:chExt cx="9198255" cy="1086266"/>
          </a:xfrm>
        </p:grpSpPr>
        <p:sp>
          <p:nvSpPr>
            <p:cNvPr id="36" name="Shape 36"/>
            <p:cNvSpPr/>
            <p:nvPr/>
          </p:nvSpPr>
          <p:spPr>
            <a:xfrm rot="-164308">
              <a:off x="-19045" y="216550"/>
              <a:ext cx="9163050" cy="649224"/>
            </a:xfrm>
            <a:custGeom>
              <a:avLst/>
              <a:gdLst/>
              <a:ahLst/>
              <a:cxnLst/>
              <a:rect l="0" t="0" r="0" b="0"/>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7" name="Shape 37"/>
            <p:cNvSpPr/>
            <p:nvPr/>
          </p:nvSpPr>
          <p:spPr>
            <a:xfrm rot="-164308">
              <a:off x="-14309" y="290003"/>
              <a:ext cx="9175812" cy="530352"/>
            </a:xfrm>
            <a:custGeom>
              <a:avLst/>
              <a:gdLst/>
              <a:ahLst/>
              <a:cxnLst/>
              <a:rect l="0" t="0" r="0" b="0"/>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
        <p:nvSpPr>
          <p:cNvPr id="38" name="Shape 38"/>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A5A5A5"/>
                </a:solidFill>
                <a:latin typeface="Constantia"/>
                <a:ea typeface="Constantia"/>
                <a:cs typeface="Constantia"/>
                <a:sym typeface="Constantia"/>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onstantia"/>
                <a:ea typeface="Constantia"/>
                <a:cs typeface="Constantia"/>
                <a:sym typeface="Constantia"/>
              </a:rPr>
              <a:t>www.free-power-point-templates.com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66666"/>
          </a:schemeClr>
        </a:solidFill>
        <a:effectLst/>
      </p:bgPr>
    </p:bg>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685800" y="1885950"/>
            <a:ext cx="7772400" cy="666750"/>
          </a:xfrm>
          <a:prstGeom prst="rect">
            <a:avLst/>
          </a:prstGeom>
          <a:noFill/>
          <a:ln>
            <a:noFill/>
          </a:ln>
        </p:spPr>
        <p:txBody>
          <a:bodyPr spcFirstLastPara="1" wrap="square" lIns="0" tIns="0" rIns="18275" bIns="0" anchor="b" anchorCtr="0">
            <a:noAutofit/>
          </a:bodyPr>
          <a:lstStyle/>
          <a:p>
            <a:pPr lvl="0" algn="ctr">
              <a:buSzPts val="2900"/>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Mid-Semester Review</a:t>
            </a:r>
            <a:br>
              <a:rPr lang="en-US" sz="3200" dirty="0" smtClean="0"/>
            </a:br>
            <a:r>
              <a:rPr lang="en-US" sz="2000" dirty="0" smtClean="0"/>
              <a:t>CSE523: Machine Learning</a:t>
            </a:r>
            <a:r>
              <a:rPr lang="en-US" sz="3200" dirty="0" smtClean="0"/>
              <a:t/>
            </a:r>
            <a:br>
              <a:rPr lang="en-US" sz="3200" dirty="0" smtClean="0"/>
            </a:br>
            <a:r>
              <a:rPr lang="en-US" sz="3200" dirty="0" smtClean="0"/>
              <a:t/>
            </a:r>
            <a:br>
              <a:rPr lang="en-US" sz="3200" dirty="0" smtClean="0"/>
            </a:br>
            <a:endParaRPr sz="1800" i="0" u="none" strike="noStrike" cap="none" dirty="0">
              <a:solidFill>
                <a:srgbClr val="4CE0EA"/>
              </a:solidFill>
              <a:latin typeface="Times New Roman" pitchFamily="18" charset="0"/>
              <a:cs typeface="Times New Roman" pitchFamily="18" charset="0"/>
              <a:sym typeface="Calibri"/>
            </a:endParaRPr>
          </a:p>
        </p:txBody>
      </p:sp>
      <p:sp>
        <p:nvSpPr>
          <p:cNvPr id="118" name="Shape 118"/>
          <p:cNvSpPr txBox="1">
            <a:spLocks noGrp="1"/>
          </p:cNvSpPr>
          <p:nvPr>
            <p:ph type="subTitle" idx="1"/>
          </p:nvPr>
        </p:nvSpPr>
        <p:spPr>
          <a:xfrm>
            <a:off x="914400" y="2266950"/>
            <a:ext cx="7315200" cy="610820"/>
          </a:xfrm>
          <a:prstGeom prst="rect">
            <a:avLst/>
          </a:prstGeom>
          <a:noFill/>
          <a:ln>
            <a:noFill/>
          </a:ln>
        </p:spPr>
        <p:txBody>
          <a:bodyPr spcFirstLastPara="1" wrap="square" lIns="0" tIns="45700" rIns="18275" bIns="45700" anchor="t" anchorCtr="0">
            <a:noAutofit/>
          </a:bodyPr>
          <a:lstStyle/>
          <a:p>
            <a:pPr algn="ctr"/>
            <a:r>
              <a:rPr lang="en-US" sz="1800" b="1" u="sng" dirty="0" smtClean="0">
                <a:solidFill>
                  <a:schemeClr val="accent2">
                    <a:lumMod val="50000"/>
                  </a:schemeClr>
                </a:solidFill>
              </a:rPr>
              <a:t>Sleep and Physical Performance Analysis: </a:t>
            </a:r>
          </a:p>
          <a:p>
            <a:pPr algn="ctr"/>
            <a:r>
              <a:rPr lang="en-US" sz="1800" b="1" u="sng" dirty="0" smtClean="0">
                <a:solidFill>
                  <a:schemeClr val="accent2">
                    <a:lumMod val="50000"/>
                  </a:schemeClr>
                </a:solidFill>
              </a:rPr>
              <a:t>A case study of collegiate women’s basketball players</a:t>
            </a:r>
          </a:p>
          <a:p>
            <a:pPr algn="ctr"/>
            <a:r>
              <a:rPr lang="en-US" sz="1800" b="1" u="sng" dirty="0" smtClean="0">
                <a:solidFill>
                  <a:schemeClr val="accent2">
                    <a:lumMod val="50000"/>
                  </a:schemeClr>
                </a:solidFill>
              </a:rPr>
              <a:t>(Data Imputations)</a:t>
            </a:r>
            <a:endParaRPr lang="en-US" sz="1800" dirty="0" smtClean="0">
              <a:solidFill>
                <a:schemeClr val="accent2">
                  <a:lumMod val="50000"/>
                </a:schemeClr>
              </a:solidFill>
            </a:endParaRPr>
          </a:p>
          <a:p>
            <a:pPr marL="0" marR="45720" lvl="0" indent="0" algn="ctr" rtl="0">
              <a:spcBef>
                <a:spcPts val="0"/>
              </a:spcBef>
              <a:spcAft>
                <a:spcPts val="0"/>
              </a:spcAft>
              <a:buClr>
                <a:schemeClr val="accent3"/>
              </a:buClr>
              <a:buSzPts val="1900"/>
              <a:buFont typeface="Noto Sans Symbols"/>
              <a:buNone/>
            </a:pPr>
            <a:endParaRPr sz="2200" b="1" i="0" u="none" strike="noStrike" cap="none" dirty="0">
              <a:solidFill>
                <a:schemeClr val="accent2">
                  <a:lumMod val="50000"/>
                </a:schemeClr>
              </a:solidFill>
              <a:latin typeface="Constantia"/>
              <a:ea typeface="Constantia"/>
              <a:cs typeface="Constantia"/>
              <a:sym typeface="Constantia"/>
            </a:endParaRPr>
          </a:p>
        </p:txBody>
      </p:sp>
      <p:graphicFrame>
        <p:nvGraphicFramePr>
          <p:cNvPr id="6" name="Table 5"/>
          <p:cNvGraphicFramePr>
            <a:graphicFrameLocks noGrp="1"/>
          </p:cNvGraphicFramePr>
          <p:nvPr/>
        </p:nvGraphicFramePr>
        <p:xfrm>
          <a:off x="1447800" y="3790950"/>
          <a:ext cx="6248400" cy="976937"/>
        </p:xfrm>
        <a:graphic>
          <a:graphicData uri="http://schemas.openxmlformats.org/drawingml/2006/table">
            <a:tbl>
              <a:tblPr firstRow="1" bandRow="1">
                <a:tableStyleId>{DF69FA94-6ACA-4D67-921A-232A1959E66E}</a:tableStyleId>
              </a:tblPr>
              <a:tblGrid>
                <a:gridCol w="6248400"/>
              </a:tblGrid>
              <a:tr h="976937">
                <a:tc>
                  <a:txBody>
                    <a:bodyPr/>
                    <a:lstStyle/>
                    <a:p>
                      <a:pPr algn="ctr"/>
                      <a:r>
                        <a:rPr lang="en-US" sz="900" b="1" u="sng" dirty="0" smtClean="0"/>
                        <a:t>Name of Candidate</a:t>
                      </a:r>
                      <a:endParaRPr lang="en-US" sz="900" dirty="0" smtClean="0"/>
                    </a:p>
                    <a:p>
                      <a:pPr algn="ctr"/>
                      <a:r>
                        <a:rPr lang="en-US" sz="900" dirty="0" smtClean="0"/>
                        <a:t>Srishti Sharma (AU2049002),</a:t>
                      </a:r>
                    </a:p>
                    <a:p>
                      <a:pPr algn="ctr"/>
                      <a:r>
                        <a:rPr lang="en-US" sz="900" dirty="0" smtClean="0"/>
                        <a:t>PhD in Engineering,</a:t>
                      </a:r>
                    </a:p>
                    <a:p>
                      <a:pPr algn="ctr"/>
                      <a:r>
                        <a:rPr lang="en-US" sz="900" dirty="0" smtClean="0"/>
                        <a:t>School of Engineering and Applied Science</a:t>
                      </a:r>
                    </a:p>
                    <a:p>
                      <a:pPr algn="ctr"/>
                      <a:r>
                        <a:rPr lang="en-US" sz="900" dirty="0" smtClean="0"/>
                        <a:t>Ahmedabad University</a:t>
                      </a:r>
                    </a:p>
                  </a:txBody>
                  <a:tcPr marT="91440" marB="91440"/>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10</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kumimoji="0" lang="en-US" sz="2900" b="1" i="0" u="none" strike="noStrike" kern="0" cap="none" spc="0" normalizeH="0" baseline="0" noProof="0" dirty="0" smtClean="0">
                <a:ln>
                  <a:noFill/>
                </a:ln>
                <a:solidFill>
                  <a:schemeClr val="tx2">
                    <a:lumMod val="25000"/>
                  </a:schemeClr>
                </a:solidFill>
                <a:effectLst/>
                <a:uLnTx/>
                <a:uFillTx/>
                <a:latin typeface="Arial"/>
                <a:ea typeface="Arial"/>
                <a:cs typeface="Arial"/>
                <a:sym typeface="Arial"/>
              </a:rPr>
              <a:t>Early Results</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graphicFrame>
        <p:nvGraphicFramePr>
          <p:cNvPr id="5" name="Table 4"/>
          <p:cNvGraphicFramePr>
            <a:graphicFrameLocks noGrp="1"/>
          </p:cNvGraphicFramePr>
          <p:nvPr/>
        </p:nvGraphicFramePr>
        <p:xfrm>
          <a:off x="1447800" y="1352550"/>
          <a:ext cx="6096000" cy="3048003"/>
        </p:xfrm>
        <a:graphic>
          <a:graphicData uri="http://schemas.openxmlformats.org/drawingml/2006/table">
            <a:tbl>
              <a:tblPr firstRow="1" bandRow="1">
                <a:tableStyleId>{5C22544A-7EE6-4342-B048-85BDC9FD1C3A}</a:tableStyleId>
              </a:tblPr>
              <a:tblGrid>
                <a:gridCol w="4495800"/>
                <a:gridCol w="1600200"/>
              </a:tblGrid>
              <a:tr h="348413">
                <a:tc>
                  <a:txBody>
                    <a:bodyPr/>
                    <a:lstStyle/>
                    <a:p>
                      <a:r>
                        <a:rPr lang="en-US" sz="800" dirty="0" smtClean="0"/>
                        <a:t>Parameters</a:t>
                      </a:r>
                      <a:endParaRPr lang="en-US" sz="800" dirty="0"/>
                    </a:p>
                  </a:txBody>
                  <a:tcPr/>
                </a:tc>
                <a:tc>
                  <a:txBody>
                    <a:bodyPr/>
                    <a:lstStyle/>
                    <a:p>
                      <a:r>
                        <a:rPr lang="en-US" sz="800" dirty="0" smtClean="0"/>
                        <a:t>Wake Periods Average </a:t>
                      </a:r>
                      <a:endParaRPr lang="en-US" sz="800" dirty="0"/>
                    </a:p>
                  </a:txBody>
                  <a:tcPr/>
                </a:tc>
              </a:tr>
              <a:tr h="224321">
                <a:tc>
                  <a:txBody>
                    <a:bodyPr/>
                    <a:lstStyle/>
                    <a:p>
                      <a:r>
                        <a:rPr lang="en-US" sz="800" dirty="0" smtClean="0"/>
                        <a:t>Original</a:t>
                      </a:r>
                      <a:r>
                        <a:rPr lang="en-US" sz="800" baseline="0" dirty="0" smtClean="0"/>
                        <a:t> Dataset</a:t>
                      </a:r>
                      <a:endParaRPr lang="en-US" sz="800" dirty="0"/>
                    </a:p>
                  </a:txBody>
                  <a:tcPr/>
                </a:tc>
                <a:tc>
                  <a:txBody>
                    <a:bodyPr/>
                    <a:lstStyle/>
                    <a:p>
                      <a:r>
                        <a:rPr lang="en-US" sz="800" dirty="0" smtClean="0"/>
                        <a:t>11.98</a:t>
                      </a:r>
                      <a:endParaRPr lang="en-US" sz="800" dirty="0"/>
                    </a:p>
                  </a:txBody>
                  <a:tcPr/>
                </a:tc>
              </a:tr>
              <a:tr h="224321">
                <a:tc>
                  <a:txBody>
                    <a:bodyPr/>
                    <a:lstStyle/>
                    <a:p>
                      <a:r>
                        <a:rPr lang="en-US" sz="800" dirty="0" smtClean="0"/>
                        <a:t>Global mean</a:t>
                      </a:r>
                      <a:endParaRPr lang="en-US" sz="800" dirty="0"/>
                    </a:p>
                  </a:txBody>
                  <a:tcPr/>
                </a:tc>
                <a:tc>
                  <a:txBody>
                    <a:bodyPr/>
                    <a:lstStyle/>
                    <a:p>
                      <a:r>
                        <a:rPr lang="en-US" sz="800" dirty="0" smtClean="0"/>
                        <a:t>11.98</a:t>
                      </a:r>
                      <a:endParaRPr lang="en-US" sz="800" dirty="0"/>
                    </a:p>
                  </a:txBody>
                  <a:tcPr/>
                </a:tc>
              </a:tr>
              <a:tr h="224321">
                <a:tc>
                  <a:txBody>
                    <a:bodyPr/>
                    <a:lstStyle/>
                    <a:p>
                      <a:r>
                        <a:rPr lang="en-US" sz="800" dirty="0" smtClean="0"/>
                        <a:t>K-Means over entire dataset (6 clusters)</a:t>
                      </a:r>
                      <a:endParaRPr lang="en-US" sz="800" dirty="0"/>
                    </a:p>
                  </a:txBody>
                  <a:tcPr/>
                </a:tc>
                <a:tc>
                  <a:txBody>
                    <a:bodyPr/>
                    <a:lstStyle/>
                    <a:p>
                      <a:r>
                        <a:rPr lang="en-US" sz="800" dirty="0" smtClean="0"/>
                        <a:t>11.98</a:t>
                      </a:r>
                      <a:endParaRPr lang="en-US" sz="800" dirty="0"/>
                    </a:p>
                  </a:txBody>
                  <a:tcPr/>
                </a:tc>
              </a:tr>
              <a:tr h="214775">
                <a:tc>
                  <a:txBody>
                    <a:bodyPr/>
                    <a:lstStyle/>
                    <a:p>
                      <a:r>
                        <a:rPr lang="en-US" sz="800" dirty="0" smtClean="0"/>
                        <a:t>K-Means (6 clusters, attribute</a:t>
                      </a:r>
                      <a:r>
                        <a:rPr lang="en-US" sz="800" baseline="0" dirty="0" smtClean="0"/>
                        <a:t> itself)</a:t>
                      </a:r>
                      <a:endParaRPr lang="en-US" sz="800" dirty="0"/>
                    </a:p>
                  </a:txBody>
                  <a:tcPr/>
                </a:tc>
                <a:tc>
                  <a:txBody>
                    <a:bodyPr/>
                    <a:lstStyle/>
                    <a:p>
                      <a:r>
                        <a:rPr lang="en-US" sz="800" dirty="0" smtClean="0"/>
                        <a:t>11.95</a:t>
                      </a:r>
                      <a:endParaRPr lang="en-US" sz="800" dirty="0"/>
                    </a:p>
                  </a:txBody>
                  <a:tcPr/>
                </a:tc>
              </a:tr>
              <a:tr h="214775">
                <a:tc>
                  <a:txBody>
                    <a:bodyPr/>
                    <a:lstStyle/>
                    <a:p>
                      <a:r>
                        <a:rPr lang="en-US" sz="800" dirty="0" smtClean="0"/>
                        <a:t>K-Means (4 clusters, 1 attributes)</a:t>
                      </a:r>
                      <a:endParaRPr lang="en-US" sz="800" dirty="0"/>
                    </a:p>
                  </a:txBody>
                  <a:tcPr/>
                </a:tc>
                <a:tc>
                  <a:txBody>
                    <a:bodyPr/>
                    <a:lstStyle/>
                    <a:p>
                      <a:r>
                        <a:rPr lang="en-US" sz="800" dirty="0" smtClean="0"/>
                        <a:t>11.95</a:t>
                      </a:r>
                      <a:endParaRPr lang="en-US" sz="800" dirty="0"/>
                    </a:p>
                  </a:txBody>
                  <a:tcPr/>
                </a:tc>
              </a:tr>
              <a:tr h="214775">
                <a:tc>
                  <a:txBody>
                    <a:bodyPr/>
                    <a:lstStyle/>
                    <a:p>
                      <a:r>
                        <a:rPr lang="en-US" sz="800" dirty="0" smtClean="0"/>
                        <a:t>K-Means (10 clusters, 1 attributes)</a:t>
                      </a:r>
                      <a:endParaRPr lang="en-US" sz="800" dirty="0"/>
                    </a:p>
                  </a:txBody>
                  <a:tcPr/>
                </a:tc>
                <a:tc>
                  <a:txBody>
                    <a:bodyPr/>
                    <a:lstStyle/>
                    <a:p>
                      <a:r>
                        <a:rPr lang="en-US" sz="800" dirty="0" smtClean="0"/>
                        <a:t>11.96</a:t>
                      </a:r>
                      <a:endParaRPr lang="en-US" sz="800" dirty="0"/>
                    </a:p>
                  </a:txBody>
                  <a:tcPr/>
                </a:tc>
              </a:tr>
              <a:tr h="214775">
                <a:tc>
                  <a:txBody>
                    <a:bodyPr/>
                    <a:lstStyle/>
                    <a:p>
                      <a:r>
                        <a:rPr lang="en-US" sz="800" dirty="0" smtClean="0"/>
                        <a:t>K-Means (6 clusters, 2 attributes)</a:t>
                      </a:r>
                      <a:endParaRPr lang="en-US" sz="800" dirty="0"/>
                    </a:p>
                  </a:txBody>
                  <a:tcPr/>
                </a:tc>
                <a:tc>
                  <a:txBody>
                    <a:bodyPr/>
                    <a:lstStyle/>
                    <a:p>
                      <a:r>
                        <a:rPr lang="en-US" sz="800" dirty="0" smtClean="0"/>
                        <a:t>11.94</a:t>
                      </a:r>
                      <a:endParaRPr lang="en-US" sz="800" dirty="0"/>
                    </a:p>
                  </a:txBody>
                  <a:tcPr/>
                </a:tc>
              </a:tr>
              <a:tr h="214775">
                <a:tc>
                  <a:txBody>
                    <a:bodyPr/>
                    <a:lstStyle/>
                    <a:p>
                      <a:r>
                        <a:rPr lang="en-US" sz="800" dirty="0" smtClean="0"/>
                        <a:t>K-Means (6 clusters, 5 attributes)</a:t>
                      </a:r>
                      <a:endParaRPr lang="en-US" sz="800" dirty="0"/>
                    </a:p>
                  </a:txBody>
                  <a:tcPr/>
                </a:tc>
                <a:tc>
                  <a:txBody>
                    <a:bodyPr/>
                    <a:lstStyle/>
                    <a:p>
                      <a:r>
                        <a:rPr lang="en-US" sz="800" dirty="0" smtClean="0"/>
                        <a:t>11.93</a:t>
                      </a:r>
                      <a:endParaRPr lang="en-US" sz="800" dirty="0"/>
                    </a:p>
                  </a:txBody>
                  <a:tcPr/>
                </a:tc>
              </a:tr>
              <a:tr h="214775">
                <a:tc>
                  <a:txBody>
                    <a:bodyPr/>
                    <a:lstStyle/>
                    <a:p>
                      <a:r>
                        <a:rPr lang="en-US" sz="800" dirty="0" smtClean="0"/>
                        <a:t>K-Means (10 clusters, 5 attributes)</a:t>
                      </a:r>
                      <a:endParaRPr lang="en-US" sz="800" dirty="0"/>
                    </a:p>
                  </a:txBody>
                  <a:tcPr/>
                </a:tc>
                <a:tc>
                  <a:txBody>
                    <a:bodyPr/>
                    <a:lstStyle/>
                    <a:p>
                      <a:r>
                        <a:rPr lang="en-US" sz="800" dirty="0" smtClean="0"/>
                        <a:t>11.93</a:t>
                      </a:r>
                      <a:endParaRPr lang="en-US" sz="800" dirty="0"/>
                    </a:p>
                  </a:txBody>
                  <a:tcPr/>
                </a:tc>
              </a:tr>
              <a:tr h="276495">
                <a:tc>
                  <a:txBody>
                    <a:bodyPr/>
                    <a:lstStyle/>
                    <a:p>
                      <a:r>
                        <a:rPr lang="en-US" sz="800" dirty="0" smtClean="0"/>
                        <a:t>K-Means (10 clusters, 2 attributes)</a:t>
                      </a:r>
                      <a:endParaRPr lang="en-US" sz="800" dirty="0"/>
                    </a:p>
                  </a:txBody>
                  <a:tcPr/>
                </a:tc>
                <a:tc>
                  <a:txBody>
                    <a:bodyPr/>
                    <a:lstStyle/>
                    <a:p>
                      <a:r>
                        <a:rPr lang="en-US" sz="800" dirty="0" smtClean="0"/>
                        <a:t>11.94</a:t>
                      </a:r>
                      <a:endParaRPr lang="en-US" sz="800" dirty="0"/>
                    </a:p>
                  </a:txBody>
                  <a:tcPr/>
                </a:tc>
              </a:tr>
              <a:tr h="232882">
                <a:tc>
                  <a:txBody>
                    <a:bodyPr/>
                    <a:lstStyle/>
                    <a:p>
                      <a:r>
                        <a:rPr lang="en-US" sz="800" dirty="0" smtClean="0"/>
                        <a:t>K-NN over Entire</a:t>
                      </a:r>
                      <a:r>
                        <a:rPr lang="en-US" sz="800" baseline="0" dirty="0" smtClean="0"/>
                        <a:t> Dataset (k=3)</a:t>
                      </a:r>
                      <a:endParaRPr lang="en-US" sz="800" dirty="0"/>
                    </a:p>
                  </a:txBody>
                  <a:tcPr/>
                </a:tc>
                <a:tc>
                  <a:txBody>
                    <a:bodyPr/>
                    <a:lstStyle/>
                    <a:p>
                      <a:r>
                        <a:rPr lang="en-US" sz="800" dirty="0" smtClean="0"/>
                        <a:t>11.66</a:t>
                      </a:r>
                      <a:endParaRPr lang="en-US" sz="800" dirty="0"/>
                    </a:p>
                  </a:txBody>
                  <a:tcPr/>
                </a:tc>
              </a:tr>
              <a:tr h="228600">
                <a:tc>
                  <a:txBody>
                    <a:bodyPr/>
                    <a:lstStyle/>
                    <a:p>
                      <a:r>
                        <a:rPr lang="en-US" sz="800" dirty="0" smtClean="0"/>
                        <a:t>K-NN Attribute based (k=3)</a:t>
                      </a:r>
                      <a:endParaRPr lang="en-US" sz="800" dirty="0"/>
                    </a:p>
                  </a:txBody>
                  <a:tcPr/>
                </a:tc>
                <a:tc>
                  <a:txBody>
                    <a:bodyPr/>
                    <a:lstStyle/>
                    <a:p>
                      <a:r>
                        <a:rPr lang="en-US" sz="800" dirty="0" smtClean="0"/>
                        <a:t>12.02</a:t>
                      </a:r>
                      <a:endParaRPr lang="en-US" sz="800" dirty="0"/>
                    </a:p>
                  </a:txBody>
                  <a:tcPr/>
                </a:tc>
              </a:tr>
            </a:tbl>
          </a:graphicData>
        </a:graphic>
      </p:graphicFrame>
      <p:sp>
        <p:nvSpPr>
          <p:cNvPr id="6" name="TextBox 5"/>
          <p:cNvSpPr txBox="1"/>
          <p:nvPr/>
        </p:nvSpPr>
        <p:spPr>
          <a:xfrm>
            <a:off x="3200400" y="4476750"/>
            <a:ext cx="2836033" cy="215444"/>
          </a:xfrm>
          <a:prstGeom prst="rect">
            <a:avLst/>
          </a:prstGeom>
          <a:noFill/>
        </p:spPr>
        <p:txBody>
          <a:bodyPr wrap="none" rtlCol="0">
            <a:spAutoFit/>
          </a:bodyPr>
          <a:lstStyle/>
          <a:p>
            <a:r>
              <a:rPr lang="en-US" sz="800" dirty="0" smtClean="0"/>
              <a:t>Table1: Average Comparison between various techniques</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11</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kumimoji="0" lang="en-US" sz="2900" b="1" i="0" u="none" strike="noStrike" kern="0" cap="none" spc="0" normalizeH="0" baseline="0" noProof="0" dirty="0" smtClean="0">
                <a:ln>
                  <a:noFill/>
                </a:ln>
                <a:solidFill>
                  <a:schemeClr val="tx2">
                    <a:lumMod val="25000"/>
                  </a:schemeClr>
                </a:solidFill>
                <a:effectLst/>
                <a:uLnTx/>
                <a:uFillTx/>
                <a:latin typeface="Arial"/>
                <a:ea typeface="Arial"/>
                <a:cs typeface="Arial"/>
                <a:sym typeface="Arial"/>
              </a:rPr>
              <a:t>Work plan ahead</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6" name="Content Placeholder 2"/>
          <p:cNvSpPr txBox="1">
            <a:spLocks/>
          </p:cNvSpPr>
          <p:nvPr/>
        </p:nvSpPr>
        <p:spPr>
          <a:xfrm>
            <a:off x="609600" y="1276350"/>
            <a:ext cx="7924800" cy="4171950"/>
          </a:xfrm>
          <a:prstGeom prst="rect">
            <a:avLst/>
          </a:prstGeo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US" b="0" i="0" u="none" strike="noStrike" kern="0" cap="none" spc="0" normalizeH="0" baseline="0" noProof="0" dirty="0" smtClean="0">
                <a:ln>
                  <a:noFill/>
                </a:ln>
                <a:solidFill>
                  <a:srgbClr val="000000"/>
                </a:solidFill>
                <a:effectLst/>
                <a:uLnTx/>
                <a:uFillTx/>
                <a:latin typeface="Arial"/>
                <a:ea typeface="Arial"/>
                <a:cs typeface="Arial"/>
                <a:sym typeface="Arial"/>
              </a:rPr>
              <a:t>  Data</a:t>
            </a:r>
            <a:r>
              <a:rPr kumimoji="0" lang="en-US" b="0" i="0" u="none" strike="noStrike" kern="0" cap="none" spc="0" normalizeH="0" noProof="0" dirty="0" smtClean="0">
                <a:ln>
                  <a:noFill/>
                </a:ln>
                <a:solidFill>
                  <a:srgbClr val="000000"/>
                </a:solidFill>
                <a:effectLst/>
                <a:uLnTx/>
                <a:uFillTx/>
                <a:latin typeface="Arial"/>
                <a:ea typeface="Arial"/>
                <a:cs typeface="Arial"/>
                <a:sym typeface="Arial"/>
              </a:rPr>
              <a:t> Imputation using Multivariate Regression using combination of important attributes selected using  permutation based feature importance or recursive feature elimination</a:t>
            </a:r>
          </a:p>
          <a:p>
            <a:pPr marL="0" marR="0" lvl="0" indent="0" algn="just"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baseline="0" dirty="0" smtClean="0"/>
              <a:t>  Finding a better metrics of comparison between the experimented</a:t>
            </a:r>
            <a:r>
              <a:rPr lang="en-US" dirty="0" smtClean="0"/>
              <a:t> techniques</a:t>
            </a:r>
            <a:r>
              <a:rPr lang="en-US" baseline="0" dirty="0" smtClean="0"/>
              <a:t> </a:t>
            </a:r>
            <a:endParaRPr kumimoji="0" lang="en-US"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Deliverables</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12</a:t>
            </a:fld>
            <a:endParaRPr sz="1200">
              <a:solidFill>
                <a:srgbClr val="035C75"/>
              </a:solidFill>
              <a:latin typeface="Constantia"/>
              <a:ea typeface="Constantia"/>
              <a:cs typeface="Constantia"/>
              <a:sym typeface="Constantia"/>
            </a:endParaRPr>
          </a:p>
        </p:txBody>
      </p:sp>
      <p:graphicFrame>
        <p:nvGraphicFramePr>
          <p:cNvPr id="5" name="Table 4"/>
          <p:cNvGraphicFramePr>
            <a:graphicFrameLocks noGrp="1"/>
          </p:cNvGraphicFramePr>
          <p:nvPr/>
        </p:nvGraphicFramePr>
        <p:xfrm>
          <a:off x="1524000" y="1428750"/>
          <a:ext cx="6096000" cy="1727200"/>
        </p:xfrm>
        <a:graphic>
          <a:graphicData uri="http://schemas.openxmlformats.org/drawingml/2006/table">
            <a:tbl>
              <a:tblPr firstRow="1" bandRow="1">
                <a:tableStyleId>{DF69FA94-6ACA-4D67-921A-232A1959E66E}</a:tableStyleId>
              </a:tblPr>
              <a:tblGrid>
                <a:gridCol w="1676400"/>
                <a:gridCol w="2387600"/>
                <a:gridCol w="2032000"/>
              </a:tblGrid>
              <a:tr h="370840">
                <a:tc>
                  <a:txBody>
                    <a:bodyPr/>
                    <a:lstStyle/>
                    <a:p>
                      <a:pPr algn="ctr"/>
                      <a:r>
                        <a:rPr lang="en-US" b="1" dirty="0" smtClean="0"/>
                        <a:t>Phases</a:t>
                      </a:r>
                      <a:endParaRPr lang="en-US" b="1" dirty="0"/>
                    </a:p>
                  </a:txBody>
                  <a:tcPr>
                    <a:solidFill>
                      <a:schemeClr val="tx2">
                        <a:lumMod val="90000"/>
                      </a:schemeClr>
                    </a:solidFill>
                  </a:tcPr>
                </a:tc>
                <a:tc>
                  <a:txBody>
                    <a:bodyPr/>
                    <a:lstStyle/>
                    <a:p>
                      <a:pPr algn="ctr"/>
                      <a:r>
                        <a:rPr lang="en-US" b="1" dirty="0" smtClean="0"/>
                        <a:t>Tasks</a:t>
                      </a:r>
                      <a:endParaRPr lang="en-US" b="1" dirty="0"/>
                    </a:p>
                  </a:txBody>
                  <a:tcPr>
                    <a:solidFill>
                      <a:schemeClr val="tx2">
                        <a:lumMod val="90000"/>
                      </a:schemeClr>
                    </a:solidFill>
                  </a:tcPr>
                </a:tc>
                <a:tc>
                  <a:txBody>
                    <a:bodyPr/>
                    <a:lstStyle/>
                    <a:p>
                      <a:pPr algn="ctr"/>
                      <a:r>
                        <a:rPr lang="en-US" b="1" dirty="0" smtClean="0"/>
                        <a:t>Deliverables</a:t>
                      </a:r>
                      <a:endParaRPr lang="en-US" b="1" dirty="0"/>
                    </a:p>
                  </a:txBody>
                  <a:tcPr>
                    <a:solidFill>
                      <a:schemeClr val="tx2">
                        <a:lumMod val="90000"/>
                      </a:schemeClr>
                    </a:solidFill>
                  </a:tcPr>
                </a:tc>
              </a:tr>
              <a:tr h="370840">
                <a:tc>
                  <a:txBody>
                    <a:bodyPr/>
                    <a:lstStyle/>
                    <a:p>
                      <a:pPr algn="just"/>
                      <a:r>
                        <a:rPr lang="en-US" sz="1100" dirty="0" smtClean="0">
                          <a:solidFill>
                            <a:schemeClr val="tx1">
                              <a:lumMod val="50000"/>
                              <a:lumOff val="50000"/>
                            </a:schemeClr>
                          </a:solidFill>
                        </a:rPr>
                        <a:t>Phase 1: Data Collection</a:t>
                      </a:r>
                      <a:endParaRPr lang="en-US" sz="1100" dirty="0">
                        <a:solidFill>
                          <a:schemeClr val="tx1">
                            <a:lumMod val="50000"/>
                            <a:lumOff val="50000"/>
                          </a:schemeClr>
                        </a:solidFill>
                      </a:endParaRPr>
                    </a:p>
                  </a:txBody>
                  <a:tcPr/>
                </a:tc>
                <a:tc>
                  <a:txBody>
                    <a:bodyPr/>
                    <a:lstStyle/>
                    <a:p>
                      <a:pPr algn="just"/>
                      <a:r>
                        <a:rPr lang="en-US" sz="1100" dirty="0" smtClean="0">
                          <a:solidFill>
                            <a:schemeClr val="tx1">
                              <a:lumMod val="50000"/>
                              <a:lumOff val="50000"/>
                            </a:schemeClr>
                          </a:solidFill>
                        </a:rPr>
                        <a:t>Integration of various</a:t>
                      </a:r>
                      <a:r>
                        <a:rPr lang="en-US" sz="1100" baseline="0" dirty="0" smtClean="0">
                          <a:solidFill>
                            <a:schemeClr val="tx1">
                              <a:lumMod val="50000"/>
                              <a:lumOff val="50000"/>
                            </a:schemeClr>
                          </a:solidFill>
                        </a:rPr>
                        <a:t> sources of Data (WHOOP Strap, Training Load Data, SRSS Questionnaire Data)</a:t>
                      </a:r>
                      <a:endParaRPr lang="en-US" sz="1100" dirty="0">
                        <a:solidFill>
                          <a:schemeClr val="tx1">
                            <a:lumMod val="50000"/>
                            <a:lumOff val="50000"/>
                          </a:schemeClr>
                        </a:solidFill>
                      </a:endParaRPr>
                    </a:p>
                  </a:txBody>
                  <a:tcPr/>
                </a:tc>
                <a:tc>
                  <a:txBody>
                    <a:bodyPr/>
                    <a:lstStyle/>
                    <a:p>
                      <a:pPr algn="just"/>
                      <a:r>
                        <a:rPr lang="en-US" sz="1100" dirty="0" smtClean="0">
                          <a:solidFill>
                            <a:schemeClr val="tx1">
                              <a:lumMod val="50000"/>
                              <a:lumOff val="50000"/>
                            </a:schemeClr>
                          </a:solidFill>
                        </a:rPr>
                        <a:t>Integrated Dataset</a:t>
                      </a:r>
                      <a:endParaRPr lang="en-US" sz="1100" dirty="0">
                        <a:solidFill>
                          <a:schemeClr val="tx1">
                            <a:lumMod val="50000"/>
                            <a:lumOff val="50000"/>
                          </a:schemeClr>
                        </a:solidFill>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smtClean="0">
                          <a:solidFill>
                            <a:schemeClr val="accent3"/>
                          </a:solidFill>
                        </a:rPr>
                        <a:t>Phase 2: Data Preprocessing</a:t>
                      </a:r>
                    </a:p>
                    <a:p>
                      <a:pPr algn="just"/>
                      <a:endParaRPr lang="en-US" sz="1100" b="1" dirty="0">
                        <a:solidFill>
                          <a:schemeClr val="accent3"/>
                        </a:solidFill>
                      </a:endParaRPr>
                    </a:p>
                  </a:txBody>
                  <a:tcPr/>
                </a:tc>
                <a:tc>
                  <a:txBody>
                    <a:bodyPr/>
                    <a:lstStyle/>
                    <a:p>
                      <a:pPr algn="just"/>
                      <a:r>
                        <a:rPr lang="en-US" sz="1100" b="1" dirty="0" smtClean="0">
                          <a:solidFill>
                            <a:schemeClr val="accent3"/>
                          </a:solidFill>
                        </a:rPr>
                        <a:t>Data</a:t>
                      </a:r>
                      <a:r>
                        <a:rPr lang="en-US" sz="1100" b="1" baseline="0" dirty="0" smtClean="0">
                          <a:solidFill>
                            <a:schemeClr val="accent3"/>
                          </a:solidFill>
                        </a:rPr>
                        <a:t> Imputation</a:t>
                      </a:r>
                    </a:p>
                  </a:txBody>
                  <a:tcPr/>
                </a:tc>
                <a:tc>
                  <a:txBody>
                    <a:bodyPr/>
                    <a:lstStyle/>
                    <a:p>
                      <a:pPr algn="just"/>
                      <a:r>
                        <a:rPr lang="en-US" sz="1100" b="1" dirty="0" smtClean="0">
                          <a:solidFill>
                            <a:schemeClr val="accent3"/>
                          </a:solidFill>
                        </a:rPr>
                        <a:t>Complete Dataset</a:t>
                      </a:r>
                      <a:endParaRPr lang="en-US" sz="1100" b="1" dirty="0">
                        <a:solidFill>
                          <a:schemeClr val="accent3"/>
                        </a:solidFill>
                      </a:endParaRPr>
                    </a:p>
                  </a:txBody>
                  <a:tcPr/>
                </a:tc>
              </a:tr>
            </a:tbl>
          </a:graphicData>
        </a:graphic>
      </p:graphicFrame>
      <p:sp>
        <p:nvSpPr>
          <p:cNvPr id="6" name="TextBox 5"/>
          <p:cNvSpPr txBox="1"/>
          <p:nvPr/>
        </p:nvSpPr>
        <p:spPr>
          <a:xfrm>
            <a:off x="4038600" y="3333750"/>
            <a:ext cx="1152880" cy="215444"/>
          </a:xfrm>
          <a:prstGeom prst="rect">
            <a:avLst/>
          </a:prstGeom>
          <a:noFill/>
        </p:spPr>
        <p:txBody>
          <a:bodyPr wrap="none" rtlCol="0">
            <a:spAutoFit/>
          </a:bodyPr>
          <a:lstStyle/>
          <a:p>
            <a:r>
              <a:rPr lang="en-US" sz="800" dirty="0" smtClean="0"/>
              <a:t>Table 2: Deliverables</a:t>
            </a:r>
            <a:endParaRPr lang="en-US" sz="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i="0" u="none" strike="noStrike" cap="none" dirty="0">
                <a:solidFill>
                  <a:schemeClr val="dk2"/>
                </a:solidFill>
                <a:latin typeface="Calibri"/>
                <a:ea typeface="Calibri"/>
                <a:cs typeface="Calibri"/>
                <a:sym typeface="Calibri"/>
              </a:rPr>
              <a:t>References</a:t>
            </a:r>
            <a:endParaRPr sz="2900" b="1" i="0" u="none" strike="noStrike" cap="none">
              <a:solidFill>
                <a:schemeClr val="dk2"/>
              </a:solidFill>
              <a:latin typeface="Calibri"/>
              <a:ea typeface="Calibri"/>
              <a:cs typeface="Calibri"/>
              <a:sym typeface="Calibri"/>
            </a:endParaRPr>
          </a:p>
        </p:txBody>
      </p:sp>
      <p:sp>
        <p:nvSpPr>
          <p:cNvPr id="325" name="Shape 32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Autofit/>
          </a:bodyPr>
          <a:lstStyle/>
          <a:p>
            <a:pPr marL="514350" lvl="0" indent="-512762" algn="just">
              <a:lnSpc>
                <a:spcPct val="115000"/>
              </a:lnSpc>
              <a:spcBef>
                <a:spcPts val="0"/>
              </a:spcBef>
              <a:buSzPts val="1400"/>
              <a:buFont typeface="Constantia"/>
              <a:buAutoNum type="arabicPeriod"/>
            </a:pPr>
            <a:r>
              <a:rPr lang="en-US" sz="1200" dirty="0" err="1" smtClean="0">
                <a:solidFill>
                  <a:schemeClr val="tx1"/>
                </a:solidFill>
              </a:rPr>
              <a:t>Vyazovskiy</a:t>
            </a:r>
            <a:r>
              <a:rPr lang="en-US" sz="1200" dirty="0" smtClean="0">
                <a:solidFill>
                  <a:schemeClr val="tx1"/>
                </a:solidFill>
              </a:rPr>
              <a:t>, V.V., 2015. Sleep, recovery, and </a:t>
            </a:r>
            <a:r>
              <a:rPr lang="en-US" sz="1200" dirty="0" err="1" smtClean="0">
                <a:solidFill>
                  <a:schemeClr val="tx1"/>
                </a:solidFill>
              </a:rPr>
              <a:t>metaregulation</a:t>
            </a:r>
            <a:r>
              <a:rPr lang="en-US" sz="1200" dirty="0" smtClean="0">
                <a:solidFill>
                  <a:schemeClr val="tx1"/>
                </a:solidFill>
              </a:rPr>
              <a:t>: explaining the benefits of sleep. Nature and science of sleep, 7, p.171.</a:t>
            </a:r>
          </a:p>
          <a:p>
            <a:pPr marL="514350" lvl="0" indent="-512762" algn="just">
              <a:lnSpc>
                <a:spcPct val="115000"/>
              </a:lnSpc>
              <a:spcBef>
                <a:spcPts val="0"/>
              </a:spcBef>
              <a:buSzPts val="1400"/>
              <a:buFont typeface="Constantia"/>
              <a:buAutoNum type="arabicPeriod"/>
            </a:pPr>
            <a:r>
              <a:rPr lang="en-US" sz="1200" dirty="0" err="1" smtClean="0">
                <a:solidFill>
                  <a:schemeClr val="tx1"/>
                </a:solidFill>
              </a:rPr>
              <a:t>Fullagar</a:t>
            </a:r>
            <a:r>
              <a:rPr lang="en-US" sz="1200" dirty="0" smtClean="0">
                <a:solidFill>
                  <a:schemeClr val="tx1"/>
                </a:solidFill>
              </a:rPr>
              <a:t>, H.H., </a:t>
            </a:r>
            <a:r>
              <a:rPr lang="en-US" sz="1200" dirty="0" err="1" smtClean="0">
                <a:solidFill>
                  <a:schemeClr val="tx1"/>
                </a:solidFill>
              </a:rPr>
              <a:t>Skorski</a:t>
            </a:r>
            <a:r>
              <a:rPr lang="en-US" sz="1200" dirty="0" smtClean="0">
                <a:solidFill>
                  <a:schemeClr val="tx1"/>
                </a:solidFill>
              </a:rPr>
              <a:t>, S., Duffield, R., </a:t>
            </a:r>
            <a:r>
              <a:rPr lang="en-US" sz="1200" dirty="0" err="1" smtClean="0">
                <a:solidFill>
                  <a:schemeClr val="tx1"/>
                </a:solidFill>
              </a:rPr>
              <a:t>Hammes</a:t>
            </a:r>
            <a:r>
              <a:rPr lang="en-US" sz="1200" dirty="0" smtClean="0">
                <a:solidFill>
                  <a:schemeClr val="tx1"/>
                </a:solidFill>
              </a:rPr>
              <a:t>, D., Coutts, A.J. and Meyer, T., 2015. Sleep and</a:t>
            </a:r>
          </a:p>
          <a:p>
            <a:pPr marL="514350" lvl="0" indent="-512762" algn="just">
              <a:lnSpc>
                <a:spcPct val="115000"/>
              </a:lnSpc>
              <a:spcBef>
                <a:spcPts val="0"/>
              </a:spcBef>
              <a:buSzPts val="1400"/>
              <a:buNone/>
            </a:pPr>
            <a:r>
              <a:rPr lang="en-US" sz="1200" dirty="0" smtClean="0">
                <a:solidFill>
                  <a:schemeClr val="tx1"/>
                </a:solidFill>
              </a:rPr>
              <a:t>	athletic performance: the effects of sleep loss on exercise performance, and physiological and</a:t>
            </a:r>
          </a:p>
          <a:p>
            <a:pPr marL="514350" lvl="0" indent="-512762" algn="just">
              <a:lnSpc>
                <a:spcPct val="115000"/>
              </a:lnSpc>
              <a:spcBef>
                <a:spcPts val="0"/>
              </a:spcBef>
              <a:buSzPts val="1400"/>
              <a:buNone/>
            </a:pPr>
            <a:r>
              <a:rPr lang="en-US" sz="1200" dirty="0" smtClean="0">
                <a:solidFill>
                  <a:schemeClr val="tx1"/>
                </a:solidFill>
              </a:rPr>
              <a:t>	cognitive responses to exercise. Sports medicine, 45(2), pp.161-186.</a:t>
            </a:r>
          </a:p>
          <a:p>
            <a:pPr marL="514350" lvl="0" indent="-512762" algn="just">
              <a:lnSpc>
                <a:spcPct val="115000"/>
              </a:lnSpc>
              <a:spcBef>
                <a:spcPts val="0"/>
              </a:spcBef>
              <a:buSzPts val="1400"/>
              <a:buAutoNum type="arabicPeriod" startAt="3"/>
            </a:pPr>
            <a:r>
              <a:rPr lang="en-US" sz="1200" dirty="0" err="1" smtClean="0">
                <a:solidFill>
                  <a:schemeClr val="tx1"/>
                </a:solidFill>
              </a:rPr>
              <a:t>Nédélec</a:t>
            </a:r>
            <a:r>
              <a:rPr lang="en-US" sz="1200" dirty="0" smtClean="0">
                <a:solidFill>
                  <a:schemeClr val="tx1"/>
                </a:solidFill>
              </a:rPr>
              <a:t>, M., </a:t>
            </a:r>
            <a:r>
              <a:rPr lang="en-US" sz="1200" dirty="0" err="1" smtClean="0">
                <a:solidFill>
                  <a:schemeClr val="tx1"/>
                </a:solidFill>
              </a:rPr>
              <a:t>Halson</a:t>
            </a:r>
            <a:r>
              <a:rPr lang="en-US" sz="1200" dirty="0" smtClean="0">
                <a:solidFill>
                  <a:schemeClr val="tx1"/>
                </a:solidFill>
              </a:rPr>
              <a:t>, S., </a:t>
            </a:r>
            <a:r>
              <a:rPr lang="en-US" sz="1200" dirty="0" err="1" smtClean="0">
                <a:solidFill>
                  <a:schemeClr val="tx1"/>
                </a:solidFill>
              </a:rPr>
              <a:t>Abaidia</a:t>
            </a:r>
            <a:r>
              <a:rPr lang="en-US" sz="1200" dirty="0" smtClean="0">
                <a:solidFill>
                  <a:schemeClr val="tx1"/>
                </a:solidFill>
              </a:rPr>
              <a:t>, A.E., </a:t>
            </a:r>
            <a:r>
              <a:rPr lang="en-US" sz="1200" dirty="0" err="1" smtClean="0">
                <a:solidFill>
                  <a:schemeClr val="tx1"/>
                </a:solidFill>
              </a:rPr>
              <a:t>Ahmaidi</a:t>
            </a:r>
            <a:r>
              <a:rPr lang="en-US" sz="1200" dirty="0" smtClean="0">
                <a:solidFill>
                  <a:schemeClr val="tx1"/>
                </a:solidFill>
              </a:rPr>
              <a:t>, S. and </a:t>
            </a:r>
            <a:r>
              <a:rPr lang="en-US" sz="1200" dirty="0" err="1" smtClean="0">
                <a:solidFill>
                  <a:schemeClr val="tx1"/>
                </a:solidFill>
              </a:rPr>
              <a:t>Dupont</a:t>
            </a:r>
            <a:r>
              <a:rPr lang="en-US" sz="1200" dirty="0" smtClean="0">
                <a:solidFill>
                  <a:schemeClr val="tx1"/>
                </a:solidFill>
              </a:rPr>
              <a:t>, G., 2015. Stress, sleep and recovery in elite soccer: a critical review of the literature. Sports Medicine, 45(10), pp.1387- 1400.</a:t>
            </a:r>
          </a:p>
          <a:p>
            <a:pPr marL="514350" lvl="0" indent="-512762" algn="just">
              <a:lnSpc>
                <a:spcPct val="115000"/>
              </a:lnSpc>
              <a:spcBef>
                <a:spcPts val="0"/>
              </a:spcBef>
              <a:buSzPts val="1400"/>
              <a:buNone/>
            </a:pPr>
            <a:r>
              <a:rPr lang="en-US" sz="1200" dirty="0" smtClean="0">
                <a:solidFill>
                  <a:schemeClr val="tx1"/>
                </a:solidFill>
              </a:rPr>
              <a:t>4.       Martin, B.J., 1981. Effect of sleep deprivation on tolerance of prolonged exercise. European  journal of applied physiology and occupational physiology, 47(4), pp.345-354.</a:t>
            </a:r>
          </a:p>
          <a:p>
            <a:pPr marL="514350" lvl="0" indent="-512762" algn="just">
              <a:lnSpc>
                <a:spcPct val="115000"/>
              </a:lnSpc>
              <a:spcBef>
                <a:spcPts val="0"/>
              </a:spcBef>
              <a:buSzPts val="1400"/>
              <a:buNone/>
            </a:pPr>
            <a:r>
              <a:rPr lang="en-US" sz="1200" dirty="0" smtClean="0">
                <a:solidFill>
                  <a:schemeClr val="tx1"/>
                </a:solidFill>
              </a:rPr>
              <a:t>5. 	</a:t>
            </a:r>
            <a:r>
              <a:rPr lang="en-US" sz="1200" dirty="0" err="1" smtClean="0">
                <a:solidFill>
                  <a:schemeClr val="tx1"/>
                </a:solidFill>
              </a:rPr>
              <a:t>Mah</a:t>
            </a:r>
            <a:r>
              <a:rPr lang="en-US" sz="1200" dirty="0" smtClean="0">
                <a:solidFill>
                  <a:schemeClr val="tx1"/>
                </a:solidFill>
              </a:rPr>
              <a:t>, C.D., </a:t>
            </a:r>
            <a:r>
              <a:rPr lang="en-US" sz="1200" dirty="0" err="1" smtClean="0">
                <a:solidFill>
                  <a:schemeClr val="tx1"/>
                </a:solidFill>
              </a:rPr>
              <a:t>Mah</a:t>
            </a:r>
            <a:r>
              <a:rPr lang="en-US" sz="1200" dirty="0" smtClean="0">
                <a:solidFill>
                  <a:schemeClr val="tx1"/>
                </a:solidFill>
              </a:rPr>
              <a:t>, K.E., </a:t>
            </a:r>
            <a:r>
              <a:rPr lang="en-US" sz="1200" dirty="0" err="1" smtClean="0">
                <a:solidFill>
                  <a:schemeClr val="tx1"/>
                </a:solidFill>
              </a:rPr>
              <a:t>Kezirian</a:t>
            </a:r>
            <a:r>
              <a:rPr lang="en-US" sz="1200" dirty="0" smtClean="0">
                <a:solidFill>
                  <a:schemeClr val="tx1"/>
                </a:solidFill>
              </a:rPr>
              <a:t>, E.J. and Dement, W.C., 2011. The effects of sleep extension on</a:t>
            </a:r>
          </a:p>
          <a:p>
            <a:pPr marL="514350" lvl="0" indent="-512762" algn="just">
              <a:lnSpc>
                <a:spcPct val="115000"/>
              </a:lnSpc>
              <a:spcBef>
                <a:spcPts val="0"/>
              </a:spcBef>
              <a:buSzPts val="1400"/>
              <a:buNone/>
            </a:pPr>
            <a:r>
              <a:rPr lang="en-US" sz="1200" dirty="0" smtClean="0">
                <a:solidFill>
                  <a:schemeClr val="tx1"/>
                </a:solidFill>
              </a:rPr>
              <a:t>	the athletic performance of collegiate basketball players. Sleep, 34(7), pp.943-950.</a:t>
            </a:r>
          </a:p>
          <a:p>
            <a:pPr marL="514350" lvl="0" indent="-512762" algn="just">
              <a:lnSpc>
                <a:spcPct val="115000"/>
              </a:lnSpc>
              <a:spcBef>
                <a:spcPts val="0"/>
              </a:spcBef>
              <a:buSzPts val="1400"/>
              <a:buNone/>
            </a:pPr>
            <a:r>
              <a:rPr lang="en-US" sz="1200" dirty="0" smtClean="0">
                <a:solidFill>
                  <a:schemeClr val="tx1"/>
                </a:solidFill>
              </a:rPr>
              <a:t>6. 	Al-</a:t>
            </a:r>
            <a:r>
              <a:rPr lang="en-US" sz="1200" dirty="0" err="1" smtClean="0">
                <a:solidFill>
                  <a:schemeClr val="tx1"/>
                </a:solidFill>
              </a:rPr>
              <a:t>Kandari</a:t>
            </a:r>
            <a:r>
              <a:rPr lang="en-US" sz="1200" dirty="0" smtClean="0">
                <a:solidFill>
                  <a:schemeClr val="tx1"/>
                </a:solidFill>
              </a:rPr>
              <a:t>, S., </a:t>
            </a:r>
            <a:r>
              <a:rPr lang="en-US" sz="1200" dirty="0" err="1" smtClean="0">
                <a:solidFill>
                  <a:schemeClr val="tx1"/>
                </a:solidFill>
              </a:rPr>
              <a:t>Alsalem</a:t>
            </a:r>
            <a:r>
              <a:rPr lang="en-US" sz="1200" dirty="0" smtClean="0">
                <a:solidFill>
                  <a:schemeClr val="tx1"/>
                </a:solidFill>
              </a:rPr>
              <a:t>, A., Al-</a:t>
            </a:r>
            <a:r>
              <a:rPr lang="en-US" sz="1200" dirty="0" err="1" smtClean="0">
                <a:solidFill>
                  <a:schemeClr val="tx1"/>
                </a:solidFill>
              </a:rPr>
              <a:t>Mutairi</a:t>
            </a:r>
            <a:r>
              <a:rPr lang="en-US" sz="1200" dirty="0" smtClean="0">
                <a:solidFill>
                  <a:schemeClr val="tx1"/>
                </a:solidFill>
              </a:rPr>
              <a:t>, S., Al-</a:t>
            </a:r>
            <a:r>
              <a:rPr lang="en-US" sz="1200" dirty="0" err="1" smtClean="0">
                <a:solidFill>
                  <a:schemeClr val="tx1"/>
                </a:solidFill>
              </a:rPr>
              <a:t>Lumai</a:t>
            </a:r>
            <a:r>
              <a:rPr lang="en-US" sz="1200" dirty="0" smtClean="0">
                <a:solidFill>
                  <a:schemeClr val="tx1"/>
                </a:solidFill>
              </a:rPr>
              <a:t>, D., </a:t>
            </a:r>
            <a:r>
              <a:rPr lang="en-US" sz="1200" dirty="0" err="1" smtClean="0">
                <a:solidFill>
                  <a:schemeClr val="tx1"/>
                </a:solidFill>
              </a:rPr>
              <a:t>Dawoud</a:t>
            </a:r>
            <a:r>
              <a:rPr lang="en-US" sz="1200" dirty="0" smtClean="0">
                <a:solidFill>
                  <a:schemeClr val="tx1"/>
                </a:solidFill>
              </a:rPr>
              <a:t>, A. and </a:t>
            </a:r>
            <a:r>
              <a:rPr lang="en-US" sz="1200" dirty="0" err="1" smtClean="0">
                <a:solidFill>
                  <a:schemeClr val="tx1"/>
                </a:solidFill>
              </a:rPr>
              <a:t>Moussa</a:t>
            </a:r>
            <a:r>
              <a:rPr lang="en-US" sz="1200" dirty="0" smtClean="0">
                <a:solidFill>
                  <a:schemeClr val="tx1"/>
                </a:solidFill>
              </a:rPr>
              <a:t>, M., 2017. Association between sleep hygiene awareness and practice with sleep quality among Kuwait</a:t>
            </a:r>
          </a:p>
          <a:p>
            <a:pPr marL="514350" lvl="0" indent="-512762" algn="just">
              <a:lnSpc>
                <a:spcPct val="115000"/>
              </a:lnSpc>
              <a:spcBef>
                <a:spcPts val="0"/>
              </a:spcBef>
              <a:buSzPts val="1400"/>
              <a:buNone/>
            </a:pPr>
            <a:r>
              <a:rPr lang="en-US" sz="1200" dirty="0" smtClean="0">
                <a:solidFill>
                  <a:schemeClr val="tx1"/>
                </a:solidFill>
              </a:rPr>
              <a:t>	University students. Sleep health, 3(5), pp.342-347</a:t>
            </a:r>
          </a:p>
        </p:txBody>
      </p:sp>
      <p:sp>
        <p:nvSpPr>
          <p:cNvPr id="326" name="Shape 32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13</a:t>
            </a:fld>
            <a:endParaRPr sz="1200">
              <a:solidFill>
                <a:srgbClr val="035C75"/>
              </a:solidFill>
              <a:latin typeface="Constantia"/>
              <a:ea typeface="Constantia"/>
              <a:cs typeface="Constantia"/>
              <a:sym typeface="Constanti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p:nvPr/>
        </p:nvSpPr>
        <p:spPr>
          <a:xfrm>
            <a:off x="0" y="2114550"/>
            <a:ext cx="9144000" cy="9162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B5394"/>
              </a:buClr>
              <a:buSzPts val="7200"/>
              <a:buFont typeface="Calibri"/>
              <a:buNone/>
            </a:pPr>
            <a:r>
              <a:rPr lang="en-US" sz="7200" b="1" i="0" u="none" strike="noStrike" cap="none">
                <a:solidFill>
                  <a:srgbClr val="0B5394"/>
                </a:solidFill>
                <a:latin typeface="Calibri"/>
                <a:ea typeface="Calibri"/>
                <a:cs typeface="Calibri"/>
                <a:sym typeface="Calibri"/>
              </a:rPr>
              <a:t>Thank You</a:t>
            </a:r>
            <a:endParaRPr sz="7200" b="1" i="0" u="none" strike="noStrike" cap="none">
              <a:solidFill>
                <a:srgbClr val="0B5394"/>
              </a:solidFill>
              <a:latin typeface="Calibri"/>
              <a:ea typeface="Calibri"/>
              <a:cs typeface="Calibri"/>
              <a:sym typeface="Calibri"/>
            </a:endParaRPr>
          </a:p>
        </p:txBody>
      </p:sp>
      <p:sp>
        <p:nvSpPr>
          <p:cNvPr id="346" name="Shape 34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14</a:t>
            </a:fld>
            <a:endParaRPr sz="1200">
              <a:solidFill>
                <a:srgbClr val="035C75"/>
              </a:solidFill>
              <a:latin typeface="Constantia"/>
              <a:ea typeface="Constantia"/>
              <a:cs typeface="Constantia"/>
              <a:sym typeface="Constant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85325" y="474200"/>
            <a:ext cx="8389800" cy="8382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i="0" u="none" strike="noStrike" cap="none" dirty="0" smtClean="0">
                <a:solidFill>
                  <a:schemeClr val="dk2"/>
                </a:solidFill>
                <a:latin typeface="Calibri"/>
                <a:ea typeface="Calibri"/>
                <a:cs typeface="Calibri"/>
                <a:sym typeface="Calibri"/>
              </a:rPr>
              <a:t>Outline</a:t>
            </a:r>
            <a:endParaRPr sz="2900" b="1" i="0" u="none" strike="noStrike" cap="none">
              <a:solidFill>
                <a:schemeClr val="dk2"/>
              </a:solidFill>
              <a:latin typeface="Calibri"/>
              <a:ea typeface="Calibri"/>
              <a:cs typeface="Calibri"/>
              <a:sym typeface="Calibri"/>
            </a:endParaRPr>
          </a:p>
        </p:txBody>
      </p:sp>
      <p:sp>
        <p:nvSpPr>
          <p:cNvPr id="126" name="Shape 126"/>
          <p:cNvSpPr txBox="1">
            <a:spLocks noGrp="1"/>
          </p:cNvSpPr>
          <p:nvPr>
            <p:ph type="body" idx="1"/>
          </p:nvPr>
        </p:nvSpPr>
        <p:spPr>
          <a:xfrm>
            <a:off x="533400" y="1200150"/>
            <a:ext cx="5791200" cy="36648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150000"/>
              </a:lnSpc>
              <a:spcBef>
                <a:spcPts val="0"/>
              </a:spcBef>
              <a:spcAft>
                <a:spcPts val="0"/>
              </a:spcAft>
              <a:buClr>
                <a:schemeClr val="accent3"/>
              </a:buClr>
              <a:buSzPts val="1900"/>
              <a:buFont typeface="Noto Sans Symbols"/>
              <a:buChar char="●"/>
            </a:pPr>
            <a:r>
              <a:rPr lang="en-US" sz="1500" b="0" i="0" u="none" strike="noStrike" cap="none" dirty="0" smtClean="0">
                <a:solidFill>
                  <a:schemeClr val="dk1"/>
                </a:solidFill>
                <a:latin typeface="Constantia"/>
                <a:ea typeface="Constantia"/>
                <a:cs typeface="Constantia"/>
                <a:sym typeface="Constantia"/>
              </a:rPr>
              <a:t>Introduction </a:t>
            </a:r>
          </a:p>
          <a:p>
            <a:pPr marL="274320" marR="0" lvl="0" indent="-274320" algn="l" rtl="0">
              <a:lnSpc>
                <a:spcPct val="150000"/>
              </a:lnSpc>
              <a:spcBef>
                <a:spcPts val="0"/>
              </a:spcBef>
              <a:spcAft>
                <a:spcPts val="0"/>
              </a:spcAft>
              <a:buClr>
                <a:schemeClr val="accent3"/>
              </a:buClr>
              <a:buSzPts val="1900"/>
              <a:buFont typeface="Noto Sans Symbols"/>
              <a:buChar char="●"/>
            </a:pPr>
            <a:r>
              <a:rPr lang="en-US" sz="1500" b="0" i="0" u="none" strike="noStrike" cap="none" dirty="0" smtClean="0">
                <a:solidFill>
                  <a:schemeClr val="dk1"/>
                </a:solidFill>
                <a:latin typeface="Constantia"/>
                <a:ea typeface="Constantia"/>
                <a:cs typeface="Constantia"/>
                <a:sym typeface="Constantia"/>
              </a:rPr>
              <a:t>Objectives</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500" b="0" i="0" u="none" strike="noStrike" cap="none" dirty="0" smtClean="0">
                <a:solidFill>
                  <a:schemeClr val="dk1"/>
                </a:solidFill>
                <a:latin typeface="Constantia"/>
                <a:ea typeface="Constantia"/>
                <a:cs typeface="Constantia"/>
                <a:sym typeface="Constantia"/>
              </a:rPr>
              <a:t>Literature Review</a:t>
            </a:r>
          </a:p>
          <a:p>
            <a:pPr marL="274320" indent="-274320">
              <a:lnSpc>
                <a:spcPct val="150000"/>
              </a:lnSpc>
              <a:spcBef>
                <a:spcPts val="400"/>
              </a:spcBef>
              <a:buSzPts val="1900"/>
            </a:pPr>
            <a:r>
              <a:rPr lang="en-US" sz="1500" dirty="0" smtClean="0"/>
              <a:t>Methodology to be adopted</a:t>
            </a:r>
            <a:endParaRPr lang="en-US" sz="1500" b="0" i="0" u="none" strike="noStrike" cap="none" dirty="0" smtClean="0">
              <a:solidFill>
                <a:schemeClr val="dk1"/>
              </a:solidFill>
              <a:latin typeface="Constantia"/>
              <a:ea typeface="Constantia"/>
              <a:cs typeface="Constantia"/>
              <a:sym typeface="Constantia"/>
            </a:endParaRPr>
          </a:p>
          <a:p>
            <a:pPr marL="274320" marR="0" lvl="0" indent="-274320" algn="l" rtl="0">
              <a:lnSpc>
                <a:spcPct val="150000"/>
              </a:lnSpc>
              <a:spcBef>
                <a:spcPts val="400"/>
              </a:spcBef>
              <a:spcAft>
                <a:spcPts val="0"/>
              </a:spcAft>
              <a:buClr>
                <a:schemeClr val="accent3"/>
              </a:buClr>
              <a:buSzPts val="1900"/>
              <a:buFont typeface="Noto Sans Symbols"/>
              <a:buChar char="●"/>
            </a:pPr>
            <a:r>
              <a:rPr lang="en-US" sz="1500" dirty="0" smtClean="0"/>
              <a:t>Data Imputation</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500" b="0" i="0" u="none" strike="noStrike" cap="none" dirty="0" smtClean="0">
                <a:solidFill>
                  <a:schemeClr val="dk1"/>
                </a:solidFill>
                <a:latin typeface="Constantia"/>
                <a:ea typeface="Constantia"/>
                <a:cs typeface="Constantia"/>
                <a:sym typeface="Constantia"/>
              </a:rPr>
              <a:t>Early Results</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500" b="0" i="0" u="none" strike="noStrike" cap="none" dirty="0" smtClean="0">
                <a:solidFill>
                  <a:schemeClr val="dk1"/>
                </a:solidFill>
                <a:latin typeface="Constantia"/>
                <a:ea typeface="Constantia"/>
                <a:cs typeface="Constantia"/>
                <a:sym typeface="Constantia"/>
              </a:rPr>
              <a:t>Work plan ahead</a:t>
            </a:r>
          </a:p>
          <a:p>
            <a:pPr marL="274320" marR="0" lvl="0" indent="-274320" algn="l" rtl="0">
              <a:lnSpc>
                <a:spcPct val="150000"/>
              </a:lnSpc>
              <a:spcBef>
                <a:spcPts val="400"/>
              </a:spcBef>
              <a:spcAft>
                <a:spcPts val="0"/>
              </a:spcAft>
              <a:buClr>
                <a:schemeClr val="accent3"/>
              </a:buClr>
              <a:buSzPts val="1900"/>
              <a:buFont typeface="Noto Sans Symbols"/>
              <a:buChar char="●"/>
            </a:pPr>
            <a:r>
              <a:rPr lang="en-US" sz="1500" dirty="0" smtClean="0"/>
              <a:t>Deliverables</a:t>
            </a:r>
            <a:endParaRPr lang="en-US" sz="1500" b="0" i="0" u="none" strike="noStrike" cap="none" dirty="0" smtClean="0">
              <a:solidFill>
                <a:schemeClr val="dk1"/>
              </a:solidFill>
              <a:latin typeface="Constantia"/>
              <a:ea typeface="Constantia"/>
              <a:cs typeface="Constantia"/>
              <a:sym typeface="Constantia"/>
            </a:endParaRPr>
          </a:p>
          <a:p>
            <a:pPr marL="274320" marR="0" lvl="0" indent="-274320" algn="l" rtl="0">
              <a:lnSpc>
                <a:spcPct val="150000"/>
              </a:lnSpc>
              <a:spcBef>
                <a:spcPts val="400"/>
              </a:spcBef>
              <a:spcAft>
                <a:spcPts val="0"/>
              </a:spcAft>
              <a:buClr>
                <a:schemeClr val="accent3"/>
              </a:buClr>
              <a:buSzPts val="1900"/>
              <a:buFont typeface="Noto Sans Symbols"/>
              <a:buChar char="●"/>
            </a:pPr>
            <a:r>
              <a:rPr lang="en-US" sz="1500" b="0" i="0" u="none" strike="noStrike" cap="none" dirty="0" smtClean="0">
                <a:solidFill>
                  <a:schemeClr val="dk1"/>
                </a:solidFill>
                <a:latin typeface="Constantia"/>
                <a:ea typeface="Constantia"/>
                <a:cs typeface="Constantia"/>
                <a:sym typeface="Constantia"/>
              </a:rPr>
              <a:t>References</a:t>
            </a:r>
            <a:endParaRPr sz="1500" dirty="0"/>
          </a:p>
          <a:p>
            <a:pPr marL="274320" marR="0" lvl="0" indent="-274320" algn="l" rtl="0">
              <a:spcBef>
                <a:spcPts val="480"/>
              </a:spcBef>
              <a:spcAft>
                <a:spcPts val="0"/>
              </a:spcAft>
              <a:buClr>
                <a:schemeClr val="accent3"/>
              </a:buClr>
              <a:buSzPts val="2280"/>
              <a:buFont typeface="Noto Sans Symbols"/>
              <a:buNone/>
            </a:pPr>
            <a:endParaRPr sz="2400" b="0" i="0" u="none" strike="noStrike" cap="none" dirty="0">
              <a:solidFill>
                <a:schemeClr val="dk1"/>
              </a:solidFill>
              <a:latin typeface="Constantia"/>
              <a:ea typeface="Constantia"/>
              <a:cs typeface="Constantia"/>
              <a:sym typeface="Constantia"/>
            </a:endParaRPr>
          </a:p>
          <a:p>
            <a:pPr marL="274320" marR="0" lvl="0" indent="-129540" algn="l" rtl="0">
              <a:spcBef>
                <a:spcPts val="480"/>
              </a:spcBef>
              <a:spcAft>
                <a:spcPts val="0"/>
              </a:spcAft>
              <a:buClr>
                <a:schemeClr val="accent3"/>
              </a:buClr>
              <a:buSzPts val="2280"/>
              <a:buFont typeface="Noto Sans Symbols"/>
              <a:buNone/>
            </a:pPr>
            <a:endParaRPr sz="2400" b="0" i="0" u="none" strike="noStrike" cap="none" dirty="0">
              <a:solidFill>
                <a:schemeClr val="dk1"/>
              </a:solidFill>
              <a:latin typeface="Constantia"/>
              <a:ea typeface="Constantia"/>
              <a:cs typeface="Constantia"/>
              <a:sym typeface="Constantia"/>
            </a:endParaRPr>
          </a:p>
          <a:p>
            <a:pPr marL="274320" marR="0" lvl="0" indent="-117475" algn="l" rtl="0">
              <a:spcBef>
                <a:spcPts val="520"/>
              </a:spcBef>
              <a:spcAft>
                <a:spcPts val="0"/>
              </a:spcAft>
              <a:buClr>
                <a:schemeClr val="accent3"/>
              </a:buClr>
              <a:buSzPts val="2470"/>
              <a:buFont typeface="Noto Sans Symbols"/>
              <a:buNone/>
            </a:pPr>
            <a:endParaRPr sz="2600" b="0" i="0" u="none" strike="noStrike" cap="none" dirty="0">
              <a:solidFill>
                <a:schemeClr val="dk1"/>
              </a:solidFill>
              <a:latin typeface="Constantia"/>
              <a:ea typeface="Constantia"/>
              <a:cs typeface="Constantia"/>
              <a:sym typeface="Constantia"/>
            </a:endParaRPr>
          </a:p>
        </p:txBody>
      </p:sp>
      <p:sp>
        <p:nvSpPr>
          <p:cNvPr id="127" name="Shape 127"/>
          <p:cNvSpPr txBox="1">
            <a:spLocks noGrp="1"/>
          </p:cNvSpPr>
          <p:nvPr>
            <p:ph type="sldNum" idx="12"/>
          </p:nvPr>
        </p:nvSpPr>
        <p:spPr>
          <a:xfrm>
            <a:off x="8458200" y="4781550"/>
            <a:ext cx="685800" cy="36195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fld id="{00000000-1234-1234-1234-123412341234}" type="slidenum">
              <a:rPr lang="en-US" sz="2000">
                <a:solidFill>
                  <a:schemeClr val="dk1"/>
                </a:solidFill>
                <a:latin typeface="Constantia"/>
                <a:ea typeface="Constantia"/>
                <a:cs typeface="Constantia"/>
                <a:sym typeface="Constantia"/>
              </a:rPr>
              <a:pPr marL="0" marR="0" lvl="0" indent="0" algn="ctr" rtl="0">
                <a:spcBef>
                  <a:spcPts val="0"/>
                </a:spcBef>
                <a:spcAft>
                  <a:spcPts val="0"/>
                </a:spcAft>
                <a:buNone/>
              </a:pPr>
              <a:t>2</a:t>
            </a:fld>
            <a:endParaRPr sz="2000">
              <a:solidFill>
                <a:schemeClr val="dk1"/>
              </a:solidFill>
              <a:latin typeface="Constantia"/>
              <a:ea typeface="Constantia"/>
              <a:cs typeface="Constantia"/>
              <a:sym typeface="Constant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Introduction</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3</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5909310"/>
          </a:xfrm>
          <a:prstGeom prst="rect">
            <a:avLst/>
          </a:prstGeom>
          <a:noFill/>
        </p:spPr>
        <p:txBody>
          <a:bodyPr wrap="square" rtlCol="0">
            <a:spAutoFit/>
          </a:bodyPr>
          <a:lstStyle/>
          <a:p>
            <a:pPr algn="just"/>
            <a:r>
              <a:rPr lang="en-US" dirty="0" smtClean="0">
                <a:latin typeface="Constantia" pitchFamily="18" charset="0"/>
              </a:rPr>
              <a:t>Over a decade, there has been a considerable amount of research done in analyzing strain and load that an athlete goes through and its impacting factors. An athlete undergoes both cognitive and physical strain in their life due to the training load imposed upon them, their emotional and physical states, academic routine or regular routine strain, sleep etc. [1] </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r>
              <a:rPr lang="en-US" dirty="0" smtClean="0">
                <a:latin typeface="Constantia" pitchFamily="18" charset="0"/>
              </a:rPr>
              <a:t>This project aims at analyzing the impacts of sleep and exercise on performance and recovery rate from injuries of athletes. </a:t>
            </a:r>
          </a:p>
          <a:p>
            <a:pPr algn="just">
              <a:buFont typeface="Arial" pitchFamily="34" charset="0"/>
              <a:buChar char="•"/>
            </a:pPr>
            <a:endParaRPr lang="en-US" dirty="0" smtClean="0">
              <a:latin typeface="Constantia" pitchFamily="18" charset="0"/>
            </a:endParaRPr>
          </a:p>
          <a:p>
            <a:pPr algn="just">
              <a:buFont typeface="Arial" pitchFamily="34" charset="0"/>
              <a:buChar char="•"/>
            </a:pPr>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graphicFrame>
        <p:nvGraphicFramePr>
          <p:cNvPr id="5" name="Diagram 4"/>
          <p:cNvGraphicFramePr/>
          <p:nvPr/>
        </p:nvGraphicFramePr>
        <p:xfrm>
          <a:off x="2895600" y="2571750"/>
          <a:ext cx="2971800" cy="142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124200" y="4019550"/>
            <a:ext cx="2651688" cy="215444"/>
          </a:xfrm>
          <a:prstGeom prst="rect">
            <a:avLst/>
          </a:prstGeom>
          <a:noFill/>
        </p:spPr>
        <p:txBody>
          <a:bodyPr wrap="none" rtlCol="0">
            <a:spAutoFit/>
          </a:bodyPr>
          <a:lstStyle/>
          <a:p>
            <a:r>
              <a:rPr lang="en-US" sz="800" dirty="0" smtClean="0"/>
              <a:t>Figure 1: Factors influencing an athlete’s performance</a:t>
            </a:r>
            <a:endParaRPr lang="en-US" sz="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Objectives</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4</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2462213"/>
          </a:xfrm>
          <a:prstGeom prst="rect">
            <a:avLst/>
          </a:prstGeom>
          <a:noFill/>
        </p:spPr>
        <p:txBody>
          <a:bodyPr wrap="square" rtlCol="0">
            <a:spAutoFit/>
          </a:bodyPr>
          <a:lstStyle/>
          <a:p>
            <a:pPr algn="just">
              <a:buFont typeface="Arial" pitchFamily="34" charset="0"/>
              <a:buChar char="•"/>
            </a:pPr>
            <a:r>
              <a:rPr lang="en-US" dirty="0" smtClean="0">
                <a:latin typeface="Constantia" pitchFamily="18" charset="0"/>
              </a:rPr>
              <a:t>  The </a:t>
            </a:r>
            <a:r>
              <a:rPr lang="en-US" b="1" i="1" dirty="0" smtClean="0">
                <a:latin typeface="Constantia" pitchFamily="18" charset="0"/>
              </a:rPr>
              <a:t>short term objective</a:t>
            </a:r>
            <a:r>
              <a:rPr lang="en-US" dirty="0" smtClean="0">
                <a:latin typeface="Constantia" pitchFamily="18" charset="0"/>
              </a:rPr>
              <a:t> in this term is to preprocess the real time data gathered from the athletes. This preprocessing involves performing necessary data imputations and dimensionality reduction over the dataset. </a:t>
            </a:r>
          </a:p>
          <a:p>
            <a:pPr algn="just"/>
            <a:endParaRPr lang="en-US" dirty="0" smtClean="0">
              <a:latin typeface="Constantia" pitchFamily="18" charset="0"/>
            </a:endParaRPr>
          </a:p>
          <a:p>
            <a:pPr lvl="2" algn="just">
              <a:buFont typeface="Arial" pitchFamily="34" charset="0"/>
              <a:buChar char="•"/>
            </a:pPr>
            <a:r>
              <a:rPr lang="en-US" dirty="0" smtClean="0">
                <a:latin typeface="Constantia" pitchFamily="18" charset="0"/>
              </a:rPr>
              <a:t>  The </a:t>
            </a:r>
            <a:r>
              <a:rPr lang="en-US" b="1" i="1" dirty="0" smtClean="0">
                <a:latin typeface="Constantia" pitchFamily="18" charset="0"/>
              </a:rPr>
              <a:t>long term objective </a:t>
            </a:r>
            <a:r>
              <a:rPr lang="en-US" dirty="0" smtClean="0">
                <a:latin typeface="Constantia" pitchFamily="18" charset="0"/>
              </a:rPr>
              <a:t>of this research is to make use of the Machine Learning to create a predictive model that would help a coach determine whether a player is fit to play in the forthcoming match on the basis of the underlying patterns and correlations between sleep, training load, cognitive state information of the athlete and their performance. </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Literature Review</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5</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2893100"/>
          </a:xfrm>
          <a:prstGeom prst="rect">
            <a:avLst/>
          </a:prstGeom>
          <a:noFill/>
        </p:spPr>
        <p:txBody>
          <a:bodyPr wrap="square" rtlCol="0">
            <a:spAutoFit/>
          </a:bodyPr>
          <a:lstStyle/>
          <a:p>
            <a:pPr algn="just">
              <a:buFont typeface="Arial" pitchFamily="34" charset="0"/>
              <a:buChar char="•"/>
            </a:pPr>
            <a:r>
              <a:rPr lang="en-US" dirty="0" smtClean="0">
                <a:latin typeface="Constantia" pitchFamily="18" charset="0"/>
              </a:rPr>
              <a:t>   Sleep has a profound effect on the athletic as well as cognitive performance of the athletes. It is believed that a good sleep helps the athletes recover fast from the cognitive load they undergo [1].</a:t>
            </a:r>
          </a:p>
          <a:p>
            <a:pPr algn="just"/>
            <a:endParaRPr lang="en-US" dirty="0" smtClean="0">
              <a:latin typeface="Constantia" pitchFamily="18" charset="0"/>
            </a:endParaRPr>
          </a:p>
          <a:p>
            <a:pPr algn="just">
              <a:buFont typeface="Arial" pitchFamily="34" charset="0"/>
              <a:buChar char="•"/>
            </a:pPr>
            <a:r>
              <a:rPr lang="en-US" dirty="0" smtClean="0">
                <a:latin typeface="Constantia" pitchFamily="18" charset="0"/>
              </a:rPr>
              <a:t> They analyzing the impacts of deprived sleep due to night soccer matches [2]. They stated that sleep plays an important role in helping the athletes recover from the routine strain thereby improving their response time [2]. </a:t>
            </a:r>
          </a:p>
          <a:p>
            <a:pPr algn="just">
              <a:buFont typeface="Arial" pitchFamily="34" charset="0"/>
              <a:buChar char="•"/>
            </a:pPr>
            <a:endParaRPr lang="en-US" dirty="0" smtClean="0">
              <a:latin typeface="Constantia" pitchFamily="18" charset="0"/>
            </a:endParaRPr>
          </a:p>
          <a:p>
            <a:pPr algn="just">
              <a:buFont typeface="Arial" pitchFamily="34" charset="0"/>
              <a:buChar char="•"/>
            </a:pPr>
            <a:r>
              <a:rPr lang="en-US" dirty="0" smtClean="0">
                <a:latin typeface="Constantia" pitchFamily="18" charset="0"/>
              </a:rPr>
              <a:t>   A study of the soccer players [3] suggested how a degradation in the athletic performance and recovery was directly related to the consumption of substances such as caffeine, alcohol, deprivation of the right quality and the right quantity of sleep, travel fatigue etc.</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Literature Review</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6</a:t>
            </a:fld>
            <a:endParaRPr sz="1200">
              <a:solidFill>
                <a:srgbClr val="035C75"/>
              </a:solidFill>
              <a:latin typeface="Constantia"/>
              <a:ea typeface="Constantia"/>
              <a:cs typeface="Constantia"/>
              <a:sym typeface="Constantia"/>
            </a:endParaRPr>
          </a:p>
        </p:txBody>
      </p:sp>
      <p:sp>
        <p:nvSpPr>
          <p:cNvPr id="6" name="TextBox 5"/>
          <p:cNvSpPr txBox="1"/>
          <p:nvPr/>
        </p:nvSpPr>
        <p:spPr>
          <a:xfrm>
            <a:off x="533400" y="1352550"/>
            <a:ext cx="8001000" cy="2462213"/>
          </a:xfrm>
          <a:prstGeom prst="rect">
            <a:avLst/>
          </a:prstGeom>
          <a:noFill/>
        </p:spPr>
        <p:txBody>
          <a:bodyPr wrap="square" rtlCol="0">
            <a:spAutoFit/>
          </a:bodyPr>
          <a:lstStyle/>
          <a:p>
            <a:pPr algn="just">
              <a:buFont typeface="Arial" pitchFamily="34" charset="0"/>
              <a:buChar char="•"/>
            </a:pPr>
            <a:r>
              <a:rPr lang="en-US" dirty="0" smtClean="0">
                <a:latin typeface="Constantia" pitchFamily="18" charset="0"/>
              </a:rPr>
              <a:t>   It was reported that a deprivation of sleep for 36 long hours would lead to degradation of tolerance to a long duration of exercise or training load [4].</a:t>
            </a:r>
          </a:p>
          <a:p>
            <a:pPr algn="just">
              <a:buFont typeface="Arial" pitchFamily="34" charset="0"/>
              <a:buChar char="•"/>
            </a:pPr>
            <a:endParaRPr lang="en-US" dirty="0" smtClean="0">
              <a:latin typeface="Constantia" pitchFamily="18" charset="0"/>
            </a:endParaRPr>
          </a:p>
          <a:p>
            <a:pPr algn="just">
              <a:buFont typeface="Arial" pitchFamily="34" charset="0"/>
              <a:buChar char="•"/>
            </a:pPr>
            <a:r>
              <a:rPr lang="en-US" dirty="0" smtClean="0">
                <a:latin typeface="Constantia" pitchFamily="18" charset="0"/>
              </a:rPr>
              <a:t>   It was also concluded that sleep extension resulted in a better shooting rate and accuracy of basketball players [5].</a:t>
            </a:r>
          </a:p>
          <a:p>
            <a:pPr algn="just">
              <a:buFont typeface="Arial" pitchFamily="34" charset="0"/>
              <a:buChar char="•"/>
            </a:pPr>
            <a:endParaRPr lang="en-US" dirty="0" smtClean="0">
              <a:latin typeface="Constantia" pitchFamily="18" charset="0"/>
            </a:endParaRPr>
          </a:p>
          <a:p>
            <a:pPr algn="just">
              <a:buFont typeface="Arial" pitchFamily="34" charset="0"/>
              <a:buChar char="•"/>
            </a:pPr>
            <a:r>
              <a:rPr lang="en-US" dirty="0" smtClean="0">
                <a:latin typeface="Constantia" pitchFamily="18" charset="0"/>
              </a:rPr>
              <a:t>   A week-long sleep deprivation and irregular sleep habits would lead to degradation in attention and alertness of the players [6].</a:t>
            </a:r>
          </a:p>
          <a:p>
            <a:pPr algn="just"/>
            <a:endParaRPr lang="en-US" dirty="0" smtClean="0">
              <a:latin typeface="Constantia" pitchFamily="18" charset="0"/>
            </a:endParaRPr>
          </a:p>
          <a:p>
            <a:pPr algn="just"/>
            <a:endParaRPr lang="en-US" dirty="0" smtClean="0">
              <a:latin typeface="Constantia" pitchFamily="18" charset="0"/>
            </a:endParaRPr>
          </a:p>
          <a:p>
            <a:pPr algn="just"/>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rtl="0">
              <a:spcBef>
                <a:spcPts val="0"/>
              </a:spcBef>
              <a:spcAft>
                <a:spcPts val="0"/>
              </a:spcAft>
              <a:buClr>
                <a:schemeClr val="dk2"/>
              </a:buClr>
              <a:buSzPts val="3600"/>
              <a:buFont typeface="Calibri"/>
              <a:buNone/>
            </a:pPr>
            <a:r>
              <a:rPr lang="en-US" sz="2900" b="1" dirty="0" smtClean="0"/>
              <a:t>Methodology to be adopted</a:t>
            </a:r>
            <a:endParaRPr sz="2900" b="1" i="0" u="none" strike="noStrike" cap="none" dirty="0">
              <a:solidFill>
                <a:schemeClr val="dk2"/>
              </a:solidFill>
              <a:latin typeface="Calibri"/>
              <a:ea typeface="Calibri"/>
              <a:cs typeface="Calibri"/>
              <a:sym typeface="Calibri"/>
            </a:endParaRPr>
          </a:p>
        </p:txBody>
      </p:sp>
      <p:sp>
        <p:nvSpPr>
          <p:cNvPr id="133" name="Shape 13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200">
                <a:solidFill>
                  <a:srgbClr val="035C75"/>
                </a:solidFill>
                <a:latin typeface="Constantia"/>
                <a:ea typeface="Constantia"/>
                <a:cs typeface="Constantia"/>
                <a:sym typeface="Constantia"/>
              </a:rPr>
              <a:pPr marL="0" marR="0" lvl="0" indent="0" algn="r" rtl="0">
                <a:spcBef>
                  <a:spcPts val="0"/>
                </a:spcBef>
                <a:spcAft>
                  <a:spcPts val="0"/>
                </a:spcAft>
                <a:buNone/>
              </a:pPr>
              <a:t>7</a:t>
            </a:fld>
            <a:endParaRPr sz="1200">
              <a:solidFill>
                <a:srgbClr val="035C75"/>
              </a:solidFill>
              <a:latin typeface="Constantia"/>
              <a:ea typeface="Constantia"/>
              <a:cs typeface="Constantia"/>
              <a:sym typeface="Constantia"/>
            </a:endParaRPr>
          </a:p>
        </p:txBody>
      </p:sp>
      <p:sp>
        <p:nvSpPr>
          <p:cNvPr id="5" name="Rounded Rectangle 4"/>
          <p:cNvSpPr/>
          <p:nvPr/>
        </p:nvSpPr>
        <p:spPr>
          <a:xfrm>
            <a:off x="533400" y="150495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1: Data Collection</a:t>
            </a:r>
            <a:endParaRPr lang="en-US" dirty="0"/>
          </a:p>
        </p:txBody>
      </p:sp>
      <p:sp>
        <p:nvSpPr>
          <p:cNvPr id="7" name="Rounded Rectangle 6"/>
          <p:cNvSpPr/>
          <p:nvPr/>
        </p:nvSpPr>
        <p:spPr>
          <a:xfrm>
            <a:off x="533400" y="272415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2: Data Preprocessing</a:t>
            </a:r>
            <a:endParaRPr lang="en-US" dirty="0"/>
          </a:p>
        </p:txBody>
      </p:sp>
      <p:sp>
        <p:nvSpPr>
          <p:cNvPr id="8" name="Rounded Rectangle 7"/>
          <p:cNvSpPr/>
          <p:nvPr/>
        </p:nvSpPr>
        <p:spPr>
          <a:xfrm>
            <a:off x="533400" y="401955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Phase 3: Predictive Modeling</a:t>
            </a:r>
            <a:endParaRPr lang="en-US" dirty="0"/>
          </a:p>
        </p:txBody>
      </p:sp>
      <p:cxnSp>
        <p:nvCxnSpPr>
          <p:cNvPr id="10" name="Straight Arrow Connector 9"/>
          <p:cNvCxnSpPr>
            <a:stCxn id="5" idx="2"/>
            <a:endCxn id="7" idx="0"/>
          </p:cNvCxnSpPr>
          <p:nvPr/>
        </p:nvCxnSpPr>
        <p:spPr>
          <a:xfrm rot="5400000">
            <a:off x="1181100" y="241935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0"/>
          </p:cNvCxnSpPr>
          <p:nvPr/>
        </p:nvCxnSpPr>
        <p:spPr>
          <a:xfrm rot="5400000">
            <a:off x="1143000" y="367665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819400" y="1428750"/>
            <a:ext cx="5867400" cy="1143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700" b="1" u="sng" dirty="0" smtClean="0"/>
              <a:t>Sleep Monitoring using a WHOOP Strap - </a:t>
            </a:r>
            <a:r>
              <a:rPr lang="en-US" sz="700" dirty="0" smtClean="0"/>
              <a:t>This is a wearable devices that helps track the sleep and recovery patterns of the player. It records the data in three categories: attributes dependent on the cardiovascular strain and exertion, other one depending on the resting heart rate and the sleep hours, sleep consistency, sleep score etc. and the last category is related to the physiological markers such as heart rate, respiratory rate, sleep etc.</a:t>
            </a:r>
          </a:p>
          <a:p>
            <a:pPr algn="just">
              <a:buFont typeface="Arial" pitchFamily="34" charset="0"/>
              <a:buChar char="•"/>
            </a:pPr>
            <a:r>
              <a:rPr lang="en-US" sz="700" b="1" u="sng" dirty="0" smtClean="0"/>
              <a:t>Short Recovery Short Stress Questionnaire </a:t>
            </a:r>
            <a:r>
              <a:rPr lang="en-US" sz="700" u="sng" dirty="0" smtClean="0"/>
              <a:t>– </a:t>
            </a:r>
            <a:r>
              <a:rPr lang="en-US" sz="700" dirty="0" smtClean="0"/>
              <a:t>A set of eight questions on emotional and physical state of the athletes.</a:t>
            </a:r>
          </a:p>
          <a:p>
            <a:pPr algn="just">
              <a:buFont typeface="Arial" pitchFamily="34" charset="0"/>
              <a:buChar char="•"/>
            </a:pPr>
            <a:r>
              <a:rPr lang="en-US" sz="700" b="1" u="sng" dirty="0" smtClean="0"/>
              <a:t>Training Load – </a:t>
            </a:r>
            <a:r>
              <a:rPr lang="en-US" sz="700" dirty="0" smtClean="0"/>
              <a:t>Time and the intensity of the metabolic activities of the athletes is computed in the form a score every week and is recorded in the dataset</a:t>
            </a:r>
            <a:r>
              <a:rPr lang="en-US" sz="700" dirty="0" smtClean="0"/>
              <a:t>.</a:t>
            </a:r>
          </a:p>
          <a:p>
            <a:pPr algn="just">
              <a:buFont typeface="Arial" pitchFamily="34" charset="0"/>
              <a:buChar char="•"/>
            </a:pPr>
            <a:r>
              <a:rPr lang="en-US" sz="700" dirty="0" smtClean="0"/>
              <a:t>Dataset collected from 17 </a:t>
            </a:r>
            <a:r>
              <a:rPr lang="en-US" sz="700" dirty="0" smtClean="0"/>
              <a:t>women’s basketball team players (Age: 20.5± 1.2yrs, Height: 172.4±4.4 cm, Body Mass: 74.4±0.6 kg) from Sacred Heart University</a:t>
            </a:r>
            <a:endParaRPr lang="en-US" sz="700" dirty="0" smtClean="0"/>
          </a:p>
        </p:txBody>
      </p:sp>
      <p:sp>
        <p:nvSpPr>
          <p:cNvPr id="14" name="Rounded Rectangle 13"/>
          <p:cNvSpPr/>
          <p:nvPr/>
        </p:nvSpPr>
        <p:spPr>
          <a:xfrm>
            <a:off x="2819400" y="2952750"/>
            <a:ext cx="5867400" cy="6096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smtClean="0"/>
              <a:t>This data is then to be preprocessed which include </a:t>
            </a:r>
            <a:r>
              <a:rPr lang="en-US" sz="800" b="1" i="1" u="sng" dirty="0" smtClean="0"/>
              <a:t>imputing the missing values </a:t>
            </a:r>
            <a:r>
              <a:rPr lang="en-US" sz="800" dirty="0" smtClean="0"/>
              <a:t>that arise due to any fault with the device. Next step is the </a:t>
            </a:r>
            <a:r>
              <a:rPr lang="en-US" sz="800" b="1" i="1" u="sng" dirty="0" smtClean="0"/>
              <a:t>reduction of dimensionality </a:t>
            </a:r>
            <a:r>
              <a:rPr lang="en-US" sz="800" dirty="0" smtClean="0"/>
              <a:t>of the data as the numbers of attributes taken into consideration are too many and hence extraction of the most relevant attributes from the attribute set is an important step.</a:t>
            </a:r>
            <a:endParaRPr lang="en-US" sz="800" dirty="0"/>
          </a:p>
        </p:txBody>
      </p:sp>
      <p:sp>
        <p:nvSpPr>
          <p:cNvPr id="15" name="Rounded Rectangle 14"/>
          <p:cNvSpPr/>
          <p:nvPr/>
        </p:nvSpPr>
        <p:spPr>
          <a:xfrm>
            <a:off x="2819400" y="4019550"/>
            <a:ext cx="5867400" cy="6096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smtClean="0"/>
              <a:t>The final phase will be studying the impact of sleep and exercise on the athletic performance of the athletes as well as their recovery from injuries. This predictive analysis will thereby help the coach determine whether a player will be able to play well in a forthcoming match.</a:t>
            </a:r>
            <a:endParaRPr lang="en-US" sz="800" dirty="0"/>
          </a:p>
        </p:txBody>
      </p:sp>
      <p:cxnSp>
        <p:nvCxnSpPr>
          <p:cNvPr id="17" name="Straight Connector 16"/>
          <p:cNvCxnSpPr>
            <a:stCxn id="5" idx="3"/>
            <a:endCxn id="13" idx="1"/>
          </p:cNvCxnSpPr>
          <p:nvPr/>
        </p:nvCxnSpPr>
        <p:spPr>
          <a:xfrm>
            <a:off x="2438400" y="1809750"/>
            <a:ext cx="3810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4" idx="1"/>
          </p:cNvCxnSpPr>
          <p:nvPr/>
        </p:nvCxnSpPr>
        <p:spPr>
          <a:xfrm>
            <a:off x="2438400" y="302895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38400" y="417195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05200" y="4781550"/>
            <a:ext cx="1875835" cy="215444"/>
          </a:xfrm>
          <a:prstGeom prst="rect">
            <a:avLst/>
          </a:prstGeom>
          <a:noFill/>
        </p:spPr>
        <p:txBody>
          <a:bodyPr wrap="none" rtlCol="0">
            <a:spAutoFit/>
          </a:bodyPr>
          <a:lstStyle/>
          <a:p>
            <a:r>
              <a:rPr lang="en-US" sz="800" dirty="0" smtClean="0"/>
              <a:t>Figure 2: Methodology to be adopted</a:t>
            </a:r>
            <a:endParaRPr lang="en-US" sz="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8</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lang="en-US" sz="2900" b="1" dirty="0" smtClean="0">
                <a:solidFill>
                  <a:schemeClr val="tx2">
                    <a:lumMod val="25000"/>
                  </a:schemeClr>
                </a:solidFill>
                <a:ea typeface="Calibri"/>
              </a:rPr>
              <a:t>Data Imputation</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sp>
        <p:nvSpPr>
          <p:cNvPr id="5" name="TextBox 4"/>
          <p:cNvSpPr txBox="1"/>
          <p:nvPr/>
        </p:nvSpPr>
        <p:spPr>
          <a:xfrm>
            <a:off x="457200" y="1428750"/>
            <a:ext cx="7696200" cy="2277547"/>
          </a:xfrm>
          <a:prstGeom prst="rect">
            <a:avLst/>
          </a:prstGeom>
          <a:noFill/>
        </p:spPr>
        <p:txBody>
          <a:bodyPr wrap="square" rtlCol="0">
            <a:spAutoFit/>
          </a:bodyPr>
          <a:lstStyle/>
          <a:p>
            <a:pPr marL="342900" indent="-342900"/>
            <a:r>
              <a:rPr lang="en-US" sz="1600" b="1" dirty="0" smtClean="0">
                <a:latin typeface="Constantia" pitchFamily="18" charset="0"/>
              </a:rPr>
              <a:t>Data Imputation Techniques Experimented</a:t>
            </a:r>
          </a:p>
          <a:p>
            <a:pPr marL="342900" indent="-342900"/>
            <a:r>
              <a:rPr lang="en-US" dirty="0" smtClean="0">
                <a:latin typeface="Constantia" pitchFamily="18" charset="0"/>
              </a:rPr>
              <a:t>	1. Imputation using Global Mean</a:t>
            </a:r>
          </a:p>
          <a:p>
            <a:pPr marL="342900" indent="-342900"/>
            <a:r>
              <a:rPr lang="en-US" dirty="0" smtClean="0">
                <a:latin typeface="Constantia" pitchFamily="18" charset="0"/>
              </a:rPr>
              <a:t>	2. Imputation using Local Mean</a:t>
            </a:r>
          </a:p>
          <a:p>
            <a:pPr marL="342900" indent="-342900"/>
            <a:r>
              <a:rPr lang="en-US" dirty="0" smtClean="0">
                <a:latin typeface="Constantia" pitchFamily="18" charset="0"/>
              </a:rPr>
              <a:t>		a. k-Means Clustering based Imputations</a:t>
            </a:r>
          </a:p>
          <a:p>
            <a:pPr marL="342900" indent="-342900"/>
            <a:r>
              <a:rPr lang="en-US" dirty="0" smtClean="0">
                <a:latin typeface="Constantia" pitchFamily="18" charset="0"/>
              </a:rPr>
              <a:t>		b. Single attribute based k-Means Clustering</a:t>
            </a:r>
          </a:p>
          <a:p>
            <a:pPr marL="342900" indent="-342900"/>
            <a:r>
              <a:rPr lang="en-US" dirty="0" smtClean="0">
                <a:latin typeface="Constantia" pitchFamily="18" charset="0"/>
              </a:rPr>
              <a:t>		c. Permutation based feature importance + Attribute based k-Means Clustering</a:t>
            </a:r>
          </a:p>
          <a:p>
            <a:pPr marL="342900" indent="-342900"/>
            <a:r>
              <a:rPr lang="en-US" dirty="0" smtClean="0">
                <a:latin typeface="Constantia" pitchFamily="18" charset="0"/>
              </a:rPr>
              <a:t>		d. k-NN based Imputations</a:t>
            </a:r>
          </a:p>
          <a:p>
            <a:pPr marL="342900" indent="-342900"/>
            <a:r>
              <a:rPr lang="en-US" dirty="0" smtClean="0">
                <a:latin typeface="Constantia" pitchFamily="18" charset="0"/>
              </a:rPr>
              <a:t>		e. Permutation based feature importance + Attribute based k-NN based Imputations</a:t>
            </a:r>
          </a:p>
          <a:p>
            <a:pPr marL="342900" indent="-342900"/>
            <a:r>
              <a:rPr lang="en-US" dirty="0" smtClean="0"/>
              <a:t>		</a:t>
            </a:r>
          </a:p>
          <a:p>
            <a:pPr marL="400050" lvl="4" indent="-400050">
              <a:buFont typeface="+mj-lt"/>
              <a:buAutoNum type="romanU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9</a:t>
            </a:fld>
            <a:endParaRPr lang="en-US"/>
          </a:p>
        </p:txBody>
      </p:sp>
      <p:sp>
        <p:nvSpPr>
          <p:cNvPr id="4" name="Shape 132"/>
          <p:cNvSpPr txBox="1">
            <a:spLocks/>
          </p:cNvSpPr>
          <p:nvPr/>
        </p:nvSpPr>
        <p:spPr>
          <a:xfrm>
            <a:off x="457200" y="528066"/>
            <a:ext cx="8229600" cy="857400"/>
          </a:xfrm>
          <a:prstGeom prst="rect">
            <a:avLst/>
          </a:prstGeom>
          <a:noFill/>
          <a:ln>
            <a:noFill/>
          </a:ln>
        </p:spPr>
        <p:txBody>
          <a:bodyPr spcFirstLastPara="1" wrap="square" lIns="0" tIns="4570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3600"/>
              <a:buFont typeface="Calibri"/>
              <a:buNone/>
              <a:tabLst/>
              <a:defRPr/>
            </a:pPr>
            <a:r>
              <a:rPr kumimoji="0" lang="en-US" sz="2900" b="1" i="0" u="none" strike="noStrike" kern="0" cap="none" spc="0" normalizeH="0" baseline="0" noProof="0" dirty="0" smtClean="0">
                <a:ln>
                  <a:noFill/>
                </a:ln>
                <a:solidFill>
                  <a:schemeClr val="tx2">
                    <a:lumMod val="25000"/>
                  </a:schemeClr>
                </a:solidFill>
                <a:effectLst/>
                <a:uLnTx/>
                <a:uFillTx/>
                <a:latin typeface="Arial"/>
                <a:ea typeface="Arial"/>
                <a:cs typeface="Arial"/>
                <a:sym typeface="Arial"/>
              </a:rPr>
              <a:t>Early Results</a:t>
            </a:r>
            <a:endParaRPr kumimoji="0" lang="en-US" sz="2900" b="1" i="0" u="none" strike="noStrike" kern="0" cap="none" spc="0" normalizeH="0" baseline="0" noProof="0" dirty="0">
              <a:ln>
                <a:noFill/>
              </a:ln>
              <a:solidFill>
                <a:schemeClr val="tx2">
                  <a:lumMod val="25000"/>
                </a:schemeClr>
              </a:solidFill>
              <a:effectLst/>
              <a:uLnTx/>
              <a:uFillTx/>
              <a:latin typeface="Calibri"/>
              <a:ea typeface="Calibri"/>
              <a:cs typeface="Calibri"/>
              <a:sym typeface="Calibri"/>
            </a:endParaRPr>
          </a:p>
        </p:txBody>
      </p:sp>
      <p:pic>
        <p:nvPicPr>
          <p:cNvPr id="5" name="Picture 2"/>
          <p:cNvPicPr>
            <a:picLocks noChangeAspect="1" noChangeArrowheads="1"/>
          </p:cNvPicPr>
          <p:nvPr/>
        </p:nvPicPr>
        <p:blipFill>
          <a:blip r:embed="rId2"/>
          <a:srcRect/>
          <a:stretch>
            <a:fillRect/>
          </a:stretch>
        </p:blipFill>
        <p:spPr bwMode="auto">
          <a:xfrm>
            <a:off x="3657600" y="2419350"/>
            <a:ext cx="2024743" cy="2514600"/>
          </a:xfrm>
          <a:prstGeom prst="rect">
            <a:avLst/>
          </a:prstGeom>
          <a:noFill/>
          <a:ln w="9525">
            <a:noFill/>
            <a:miter lim="800000"/>
            <a:headEnd/>
            <a:tailEnd/>
          </a:ln>
          <a:effectLst/>
        </p:spPr>
      </p:pic>
      <p:sp>
        <p:nvSpPr>
          <p:cNvPr id="6" name="Content Placeholder 2"/>
          <p:cNvSpPr txBox="1">
            <a:spLocks/>
          </p:cNvSpPr>
          <p:nvPr/>
        </p:nvSpPr>
        <p:spPr>
          <a:xfrm>
            <a:off x="609600" y="1276350"/>
            <a:ext cx="7924800" cy="4171950"/>
          </a:xfrm>
          <a:prstGeom prst="rect">
            <a:avLst/>
          </a:prstGeom>
        </p:spPr>
        <p: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smtClean="0">
                <a:ln>
                  <a:noFill/>
                </a:ln>
                <a:solidFill>
                  <a:srgbClr val="000000"/>
                </a:solidFill>
                <a:effectLst/>
                <a:uLnTx/>
                <a:uFillTx/>
                <a:latin typeface="Constantia" pitchFamily="18" charset="0"/>
                <a:sym typeface="Arial"/>
              </a:rPr>
              <a:t>Dataset currently</a:t>
            </a:r>
            <a:r>
              <a:rPr kumimoji="0" lang="en-US" b="0" i="0" u="none" strike="noStrike" kern="0" cap="none" spc="0" normalizeH="0" noProof="0" dirty="0" smtClean="0">
                <a:ln>
                  <a:noFill/>
                </a:ln>
                <a:solidFill>
                  <a:srgbClr val="000000"/>
                </a:solidFill>
                <a:effectLst/>
                <a:uLnTx/>
                <a:uFillTx/>
                <a:latin typeface="Constantia" pitchFamily="18" charset="0"/>
                <a:sym typeface="Arial"/>
              </a:rPr>
              <a:t> in consideration is the WHOOP strap dataset. This dataset has 14 weeks of athlete data related to 26 attributes. Some of these attributes have missing values. </a:t>
            </a:r>
            <a:endParaRPr kumimoji="0" lang="en-US" b="0" i="0" u="none" strike="noStrike" kern="0" cap="none" spc="0" normalizeH="0" baseline="0" noProof="0" dirty="0" smtClean="0">
              <a:ln>
                <a:noFill/>
              </a:ln>
              <a:solidFill>
                <a:srgbClr val="000000"/>
              </a:solidFill>
              <a:effectLst/>
              <a:uLnTx/>
              <a:uFillTx/>
              <a:latin typeface="Constantia"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dirty="0" smtClean="0">
              <a:latin typeface="Constantia" pitchFamily="18" charset="0"/>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smtClean="0">
                <a:ln>
                  <a:noFill/>
                </a:ln>
                <a:solidFill>
                  <a:srgbClr val="000000"/>
                </a:solidFill>
                <a:effectLst/>
                <a:uLnTx/>
                <a:uFillTx/>
                <a:latin typeface="Constantia" pitchFamily="18" charset="0"/>
                <a:sym typeface="Arial"/>
              </a:rPr>
              <a:t>Out of all such attributes, results </a:t>
            </a:r>
            <a:r>
              <a:rPr kumimoji="0" lang="en-US" b="0" i="1" u="none" strike="noStrike" kern="0" cap="none" spc="0" normalizeH="0" baseline="0" noProof="0" dirty="0" smtClean="0">
                <a:ln>
                  <a:noFill/>
                </a:ln>
                <a:solidFill>
                  <a:srgbClr val="000000"/>
                </a:solidFill>
                <a:effectLst/>
                <a:uLnTx/>
                <a:uFillTx/>
                <a:latin typeface="Constantia" pitchFamily="18" charset="0"/>
                <a:sym typeface="Arial"/>
              </a:rPr>
              <a:t>of permutation importance based feature importance algorithm </a:t>
            </a:r>
            <a:r>
              <a:rPr kumimoji="0" lang="en-US" b="0" i="0" u="none" strike="noStrike" kern="0" cap="none" spc="0" normalizeH="0" baseline="0" noProof="0" dirty="0" smtClean="0">
                <a:ln>
                  <a:noFill/>
                </a:ln>
                <a:solidFill>
                  <a:srgbClr val="000000"/>
                </a:solidFill>
                <a:effectLst/>
                <a:uLnTx/>
                <a:uFillTx/>
                <a:latin typeface="Constantia" pitchFamily="18" charset="0"/>
                <a:sym typeface="Arial"/>
              </a:rPr>
              <a:t>applied for </a:t>
            </a:r>
            <a:r>
              <a:rPr kumimoji="0" lang="en-US" b="0" i="1" u="none" strike="noStrike" kern="0" cap="none" spc="0" normalizeH="0" baseline="0" noProof="0" dirty="0" smtClean="0">
                <a:ln>
                  <a:noFill/>
                </a:ln>
                <a:solidFill>
                  <a:srgbClr val="000000"/>
                </a:solidFill>
                <a:effectLst/>
                <a:uLnTx/>
                <a:uFillTx/>
                <a:latin typeface="Constantia" pitchFamily="18" charset="0"/>
                <a:sym typeface="Arial"/>
              </a:rPr>
              <a:t>Wake Periods </a:t>
            </a:r>
            <a:r>
              <a:rPr kumimoji="0" lang="en-US" b="0" i="0" u="none" strike="noStrike" kern="0" cap="none" spc="0" normalizeH="0" baseline="0" noProof="0" dirty="0" smtClean="0">
                <a:ln>
                  <a:noFill/>
                </a:ln>
                <a:solidFill>
                  <a:srgbClr val="000000"/>
                </a:solidFill>
                <a:effectLst/>
                <a:uLnTx/>
                <a:uFillTx/>
                <a:latin typeface="Constantia" pitchFamily="18" charset="0"/>
                <a:sym typeface="Arial"/>
              </a:rPr>
              <a:t>attribute</a:t>
            </a:r>
            <a:r>
              <a:rPr kumimoji="0" lang="en-US" b="0" i="0" u="none" strike="noStrike" kern="0" cap="none" spc="0" normalizeH="0" noProof="0" dirty="0" smtClean="0">
                <a:ln>
                  <a:noFill/>
                </a:ln>
                <a:solidFill>
                  <a:srgbClr val="000000"/>
                </a:solidFill>
                <a:effectLst/>
                <a:uLnTx/>
                <a:uFillTx/>
                <a:latin typeface="Constantia" pitchFamily="18" charset="0"/>
                <a:sym typeface="Arial"/>
              </a:rPr>
              <a:t> </a:t>
            </a:r>
            <a:r>
              <a:rPr kumimoji="0" lang="en-US" b="0" i="0" u="none" strike="noStrike" kern="0" cap="none" spc="0" normalizeH="0" baseline="0" noProof="0" dirty="0" smtClean="0">
                <a:ln>
                  <a:noFill/>
                </a:ln>
                <a:solidFill>
                  <a:srgbClr val="000000"/>
                </a:solidFill>
                <a:effectLst/>
                <a:uLnTx/>
                <a:uFillTx/>
                <a:latin typeface="Constantia" pitchFamily="18" charset="0"/>
                <a:sym typeface="Arial"/>
              </a:rPr>
              <a:t>are shown here:</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 name="TextBox 6"/>
          <p:cNvSpPr txBox="1"/>
          <p:nvPr/>
        </p:nvSpPr>
        <p:spPr>
          <a:xfrm>
            <a:off x="3352800" y="4928056"/>
            <a:ext cx="2714205" cy="215444"/>
          </a:xfrm>
          <a:prstGeom prst="rect">
            <a:avLst/>
          </a:prstGeom>
          <a:noFill/>
        </p:spPr>
        <p:txBody>
          <a:bodyPr wrap="none" rtlCol="0">
            <a:spAutoFit/>
          </a:bodyPr>
          <a:lstStyle/>
          <a:p>
            <a:r>
              <a:rPr lang="en-US" sz="800" dirty="0" smtClean="0"/>
              <a:t>Figure 3: Important Features for Wake Periods attribute</a:t>
            </a:r>
            <a:endParaRPr lang="en-US" sz="800" dirty="0"/>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1066</Words>
  <Application>Microsoft Office PowerPoint</Application>
  <PresentationFormat>On-screen Show (16:9)</PresentationFormat>
  <Paragraphs>160</Paragraphs>
  <Slides>14</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Times New Roman</vt:lpstr>
      <vt:lpstr>Constantia</vt:lpstr>
      <vt:lpstr>Noto Sans Symbols</vt:lpstr>
      <vt:lpstr>Flow</vt:lpstr>
      <vt:lpstr>Flow</vt:lpstr>
      <vt:lpstr>     Mid-Semester Review CSE523: Machine Learning  </vt:lpstr>
      <vt:lpstr>Outline</vt:lpstr>
      <vt:lpstr>Introduction</vt:lpstr>
      <vt:lpstr>Objectives</vt:lpstr>
      <vt:lpstr>Literature Review</vt:lpstr>
      <vt:lpstr>Literature Review</vt:lpstr>
      <vt:lpstr>Methodology to be adopted</vt:lpstr>
      <vt:lpstr>Slide 8</vt:lpstr>
      <vt:lpstr>Slide 9</vt:lpstr>
      <vt:lpstr>Slide 10</vt:lpstr>
      <vt:lpstr>Slide 11</vt:lpstr>
      <vt:lpstr>Deliverables</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Review</dc:title>
  <dc:creator>Consulting LLC</dc:creator>
  <cp:lastModifiedBy>lenovo</cp:lastModifiedBy>
  <cp:revision>133</cp:revision>
  <dcterms:modified xsi:type="dcterms:W3CDTF">2021-03-23T09:46:52Z</dcterms:modified>
</cp:coreProperties>
</file>