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62"/>
  </p:normalViewPr>
  <p:slideViewPr>
    <p:cSldViewPr snapToGrid="0">
      <p:cViewPr varScale="1">
        <p:scale>
          <a:sx n="153" d="100"/>
          <a:sy n="15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9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2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2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15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37035F-3E50-DB48-97AD-DD54C2457C42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A1274B-F709-AE48-9BE8-04B0E5BB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2F2-5F2E-62BC-FA15-74531FCA1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 to hire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D3F0C-AF9F-1AE2-C27E-B7411E730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Srishti Sahni</a:t>
            </a:r>
          </a:p>
        </p:txBody>
      </p:sp>
    </p:spTree>
    <p:extLst>
      <p:ext uri="{BB962C8B-B14F-4D97-AF65-F5344CB8AC3E}">
        <p14:creationId xmlns:p14="http://schemas.microsoft.com/office/powerpoint/2010/main" val="16917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185A-8BFB-C88E-B8DE-66A6E05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CAF55DC-2280-ACDB-28BD-5A61DCF5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68373"/>
              </p:ext>
            </p:extLst>
          </p:nvPr>
        </p:nvGraphicFramePr>
        <p:xfrm>
          <a:off x="984595" y="1767070"/>
          <a:ext cx="10595034" cy="457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517">
                  <a:extLst>
                    <a:ext uri="{9D8B030D-6E8A-4147-A177-3AD203B41FA5}">
                      <a16:colId xmlns:a16="http://schemas.microsoft.com/office/drawing/2014/main" val="15389281"/>
                    </a:ext>
                  </a:extLst>
                </a:gridCol>
                <a:gridCol w="5297517">
                  <a:extLst>
                    <a:ext uri="{9D8B030D-6E8A-4147-A177-3AD203B41FA5}">
                      <a16:colId xmlns:a16="http://schemas.microsoft.com/office/drawing/2014/main" val="2551924424"/>
                    </a:ext>
                  </a:extLst>
                </a:gridCol>
              </a:tblGrid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Library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738806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pandas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manipulation and analysis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207995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transformers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State-of-the-art NLP models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875214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Deep learning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726440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nltk.translate.bleu_score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BLEU score calculation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98483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rouge_score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ROUGE score calculation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718139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sklearn.metrics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Evaluating machine learning models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481050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numpy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Numerical computations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125111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matplotlib.pyplot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Creating visualizations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881363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wordcloud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Creating word clouds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17973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nltk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Natural language processing tools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196753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nltk.corpus.stopwords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Excluding common words from text analysis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664612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nltk.stem.PorterStemmer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Stemming words to their root form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6135424"/>
                  </a:ext>
                </a:extLst>
              </a:tr>
              <a:tr h="326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Common string operations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57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AF85-4CBE-6992-A869-4136AF6D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4C7EC-A346-EB31-53F4-6354C15B3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16" y="1945496"/>
            <a:ext cx="4987084" cy="39322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D2396-D961-AEDF-8FCF-F82290B07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39" y="2433897"/>
            <a:ext cx="5041900" cy="270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9CC87-88F8-7C70-128E-0A30ACFA857B}"/>
              </a:ext>
            </a:extLst>
          </p:cNvPr>
          <p:cNvSpPr txBox="1"/>
          <p:nvPr/>
        </p:nvSpPr>
        <p:spPr>
          <a:xfrm>
            <a:off x="2452255" y="603074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9C44F-B88B-0744-E67B-03CD06FAB611}"/>
              </a:ext>
            </a:extLst>
          </p:cNvPr>
          <p:cNvSpPr txBox="1"/>
          <p:nvPr/>
        </p:nvSpPr>
        <p:spPr>
          <a:xfrm>
            <a:off x="6933027" y="5268739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Frequency Using Word Clouds</a:t>
            </a:r>
          </a:p>
        </p:txBody>
      </p:sp>
    </p:spTree>
    <p:extLst>
      <p:ext uri="{BB962C8B-B14F-4D97-AF65-F5344CB8AC3E}">
        <p14:creationId xmlns:p14="http://schemas.microsoft.com/office/powerpoint/2010/main" val="21143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A1CE-3790-6C04-4745-E3088B80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E5CDDB-EF28-D6B6-435F-5510A2BAE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281111"/>
              </p:ext>
            </p:extLst>
          </p:nvPr>
        </p:nvGraphicFramePr>
        <p:xfrm>
          <a:off x="1066800" y="2103438"/>
          <a:ext cx="1005839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8660747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3428280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93641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5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Pre-trained on a large corpus and fine-tuned on the Quora dataset.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extracting contextual embeddings of questions and answers.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involves feeding the [CLS] token representation to a classifier for predicting the start and end positions of the answer.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Pre-trained on a large text corpus and fine-tuned on the Quora dataset.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Utilizes a decoder-only architecture that generates answers based on the given question.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Fine-tuning involves adjusting the model to minimize the loss on the Quora question-answer pairs.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all NLP tasks into a text-to-text format.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Fine-tuned by framing the question-answering task as text generation.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format: "question: &lt;question&gt;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format: "&lt;answer&gt;"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5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8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21AF-85C3-2687-4030-01BA95A2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DA4A-6105-81BC-F724-EE0A6880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 tuning was performed for each model to find the optimal learning rate, batch size, and number of epochs.</a:t>
            </a:r>
            <a:endParaRPr lang="en-IN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Adam optimizer was used for training with a learning rate scheduler to adjust the learning rate during training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9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F6D9-2282-F402-15B0-BFD0DE0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F7DE-65A1-84C6-1A66-C1C4E95E2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Measures the overlap between the predicted and ground truth answers, considering both precision and recall.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ROUGE (Recall-Oriented Understudy for </a:t>
            </a:r>
            <a:r>
              <a:rPr lang="en-IN" sz="1800" b="1" kern="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Gisting</a:t>
            </a:r>
            <a:r>
              <a:rPr lang="en-IN" sz="1800" b="1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Evaluation):</a:t>
            </a:r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Measures the overlap of n-grams between the predicted and ground truth answers, focusing on recall.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BLEU (Bilingual Evaluation Understudy):</a:t>
            </a:r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Measures the precision of n-grams in the predicted answer compared to the ground truth, focusing on precision.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BFA7-28FC-D0E6-669D-1404881A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142DE-082E-CE72-3037-F62DB8282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83554"/>
              </p:ext>
            </p:extLst>
          </p:nvPr>
        </p:nvGraphicFramePr>
        <p:xfrm>
          <a:off x="1066800" y="2103438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0561631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5545961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5326251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320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3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86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1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5C03-DC28-1D79-D031-65FC9950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3E70-8957-835D-545B-9B3792D9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GPT-2 demonstrated superior performance over BERT.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Expected outcome as BERT was trained without any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BERT needs context to develop Question/Answer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GPT-2 is more suited to text-generation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T5 offers flexibility and can be trained for various problem-sets.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Not compared in this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Expected to perform similarly or better than GPT-2.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7A79-79A3-0681-F558-4E6A7337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(Novel Suggestions)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E2BC-6175-15A8-E83F-A957C1C4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Experimenting with ensemble methods to combine the strengths of these models and further improving the pre-processing and fine-tuning processes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information retrieval techniques to extract context for the questions being asked.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was to create human like answers, to achieve that, training a custom RNN with a larger data-set and custom embeddings can help achieving that task.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9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{22B32476-14CB-F448-A972-F1E70BE5FECE}tf10001067</Template>
  <TotalTime>14</TotalTime>
  <Words>486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Symbol</vt:lpstr>
      <vt:lpstr>Times New Roman</vt:lpstr>
      <vt:lpstr>Savon</vt:lpstr>
      <vt:lpstr>Hack to hire</vt:lpstr>
      <vt:lpstr>Libraries Used</vt:lpstr>
      <vt:lpstr>Exploratory Data Analysis</vt:lpstr>
      <vt:lpstr>Model Architecture</vt:lpstr>
      <vt:lpstr>Training Process</vt:lpstr>
      <vt:lpstr>Evaluation Metrics</vt:lpstr>
      <vt:lpstr>Results</vt:lpstr>
      <vt:lpstr>Conclusion</vt:lpstr>
      <vt:lpstr>Future Work (Novel Suggestions)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to hire</dc:title>
  <dc:creator>Srishti Sahni</dc:creator>
  <cp:lastModifiedBy>Srishti Sahni</cp:lastModifiedBy>
  <cp:revision>1</cp:revision>
  <dcterms:created xsi:type="dcterms:W3CDTF">2024-07-30T17:58:19Z</dcterms:created>
  <dcterms:modified xsi:type="dcterms:W3CDTF">2024-07-30T18:12:50Z</dcterms:modified>
</cp:coreProperties>
</file>